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18288000" cy="10287000"/>
  <p:embeddedFontLst>
    <p:embeddedFont>
      <p:font typeface="Arial,Bold" panose="020B0604020202020204" charset="0"/>
      <p:bold r:id="rId9"/>
    </p:embeddedFont>
    <p:embeddedFont>
      <p:font typeface="Microsoft Sans Serif" panose="020B0604020202020204" pitchFamily="34" charset="0"/>
      <p:regular r:id="rId10"/>
    </p:embeddedFont>
  </p:embeddedFont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5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22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.png"/><Relationship Id="rId1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0" y="8687423"/>
            <a:ext cx="686866" cy="139"/>
          </a:xfrm>
          <a:custGeom>
            <a:avLst/>
            <a:gdLst/>
            <a:ahLst/>
            <a:cxnLst/>
            <a:rect l="0" t="0" r="0" b="0"/>
            <a:pathLst>
              <a:path w="686866" h="139">
                <a:moveTo>
                  <a:pt x="0" y="139"/>
                </a:moveTo>
                <a:lnTo>
                  <a:pt x="686866" y="139"/>
                </a:lnTo>
                <a:lnTo>
                  <a:pt x="686866" y="0"/>
                </a:lnTo>
                <a:lnTo>
                  <a:pt x="0" y="0"/>
                </a:lnTo>
                <a:lnTo>
                  <a:pt x="0" y="139"/>
                </a:lnTo>
                <a:close/>
              </a:path>
            </a:pathLst>
          </a:custGeom>
          <a:solidFill>
            <a:srgbClr val="E9EB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>
            <a:off x="0" y="8715527"/>
            <a:ext cx="744105" cy="1118"/>
          </a:xfrm>
          <a:custGeom>
            <a:avLst/>
            <a:gdLst/>
            <a:ahLst/>
            <a:cxnLst/>
            <a:rect l="0" t="0" r="0" b="0"/>
            <a:pathLst>
              <a:path w="744105" h="1118">
                <a:moveTo>
                  <a:pt x="0" y="1118"/>
                </a:moveTo>
                <a:lnTo>
                  <a:pt x="744105" y="1118"/>
                </a:lnTo>
                <a:lnTo>
                  <a:pt x="744105" y="0"/>
                </a:lnTo>
                <a:lnTo>
                  <a:pt x="0" y="0"/>
                </a:lnTo>
                <a:lnTo>
                  <a:pt x="0" y="1118"/>
                </a:lnTo>
                <a:close/>
              </a:path>
            </a:pathLst>
          </a:custGeom>
          <a:solidFill>
            <a:srgbClr val="E9EB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>
            <a:off x="0" y="0"/>
            <a:ext cx="18288000" cy="10265536"/>
          </a:xfrm>
          <a:custGeom>
            <a:avLst/>
            <a:gdLst/>
            <a:ahLst/>
            <a:cxnLst/>
            <a:rect l="0" t="0" r="0" b="0"/>
            <a:pathLst>
              <a:path w="18288000" h="8458836">
                <a:moveTo>
                  <a:pt x="18288000" y="0"/>
                </a:moveTo>
                <a:lnTo>
                  <a:pt x="0" y="0"/>
                </a:lnTo>
                <a:lnTo>
                  <a:pt x="0" y="8458836"/>
                </a:lnTo>
                <a:lnTo>
                  <a:pt x="18288000" y="8458836"/>
                </a:lnTo>
                <a:lnTo>
                  <a:pt x="18288000" y="0"/>
                </a:lnTo>
                <a:close/>
                <a:moveTo>
                  <a:pt x="10287000" y="10287000"/>
                </a:moveTo>
              </a:path>
            </a:pathLst>
          </a:custGeom>
          <a:solidFill>
            <a:srgbClr val="E9EB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5" name="Picture 10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07018" y="1"/>
            <a:ext cx="9880981" cy="1240027"/>
          </a:xfrm>
          <a:prstGeom prst="rect">
            <a:avLst/>
          </a:prstGeom>
          <a:noFill/>
        </p:spPr>
      </p:pic>
      <p:sp>
        <p:nvSpPr>
          <p:cNvPr id="106" name="Freeform 106"/>
          <p:cNvSpPr/>
          <p:nvPr/>
        </p:nvSpPr>
        <p:spPr>
          <a:xfrm>
            <a:off x="12230227" y="1112902"/>
            <a:ext cx="1312799" cy="125094"/>
          </a:xfrm>
          <a:custGeom>
            <a:avLst/>
            <a:gdLst/>
            <a:ahLst/>
            <a:cxnLst/>
            <a:rect l="0" t="0" r="0" b="0"/>
            <a:pathLst>
              <a:path w="1312799" h="125094">
                <a:moveTo>
                  <a:pt x="0" y="0"/>
                </a:moveTo>
                <a:lnTo>
                  <a:pt x="72898" y="12318"/>
                </a:lnTo>
                <a:lnTo>
                  <a:pt x="142493" y="23367"/>
                </a:lnTo>
                <a:lnTo>
                  <a:pt x="212216" y="33781"/>
                </a:lnTo>
                <a:lnTo>
                  <a:pt x="282066" y="43815"/>
                </a:lnTo>
                <a:lnTo>
                  <a:pt x="352170" y="53213"/>
                </a:lnTo>
                <a:lnTo>
                  <a:pt x="422402" y="62103"/>
                </a:lnTo>
                <a:lnTo>
                  <a:pt x="492759" y="70357"/>
                </a:lnTo>
                <a:lnTo>
                  <a:pt x="563371" y="78105"/>
                </a:lnTo>
                <a:lnTo>
                  <a:pt x="634111" y="85343"/>
                </a:lnTo>
                <a:lnTo>
                  <a:pt x="704977" y="91947"/>
                </a:lnTo>
                <a:lnTo>
                  <a:pt x="776096" y="97917"/>
                </a:lnTo>
                <a:lnTo>
                  <a:pt x="847343" y="103505"/>
                </a:lnTo>
                <a:lnTo>
                  <a:pt x="918717" y="108330"/>
                </a:lnTo>
                <a:lnTo>
                  <a:pt x="990218" y="112776"/>
                </a:lnTo>
                <a:lnTo>
                  <a:pt x="1061974" y="116458"/>
                </a:lnTo>
                <a:lnTo>
                  <a:pt x="1133856" y="119760"/>
                </a:lnTo>
                <a:lnTo>
                  <a:pt x="1205864" y="122301"/>
                </a:lnTo>
                <a:lnTo>
                  <a:pt x="1278001" y="124332"/>
                </a:lnTo>
                <a:lnTo>
                  <a:pt x="1312799" y="125094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Freeform 107"/>
          <p:cNvSpPr/>
          <p:nvPr/>
        </p:nvSpPr>
        <p:spPr>
          <a:xfrm>
            <a:off x="13907896" y="1112902"/>
            <a:ext cx="1312926" cy="125094"/>
          </a:xfrm>
          <a:custGeom>
            <a:avLst/>
            <a:gdLst/>
            <a:ahLst/>
            <a:cxnLst/>
            <a:rect l="0" t="0" r="0" b="0"/>
            <a:pathLst>
              <a:path w="1312926" h="125094">
                <a:moveTo>
                  <a:pt x="0" y="125094"/>
                </a:moveTo>
                <a:lnTo>
                  <a:pt x="107062" y="122301"/>
                </a:lnTo>
                <a:lnTo>
                  <a:pt x="179070" y="119760"/>
                </a:lnTo>
                <a:lnTo>
                  <a:pt x="250952" y="116458"/>
                </a:lnTo>
                <a:lnTo>
                  <a:pt x="322581" y="112776"/>
                </a:lnTo>
                <a:lnTo>
                  <a:pt x="394082" y="108330"/>
                </a:lnTo>
                <a:lnTo>
                  <a:pt x="465583" y="103505"/>
                </a:lnTo>
                <a:lnTo>
                  <a:pt x="536830" y="97917"/>
                </a:lnTo>
                <a:lnTo>
                  <a:pt x="607822" y="91947"/>
                </a:lnTo>
                <a:lnTo>
                  <a:pt x="678816" y="85343"/>
                </a:lnTo>
                <a:lnTo>
                  <a:pt x="749555" y="78105"/>
                </a:lnTo>
                <a:lnTo>
                  <a:pt x="820040" y="70357"/>
                </a:lnTo>
                <a:lnTo>
                  <a:pt x="890524" y="62103"/>
                </a:lnTo>
                <a:lnTo>
                  <a:pt x="960756" y="53213"/>
                </a:lnTo>
                <a:lnTo>
                  <a:pt x="1030733" y="43815"/>
                </a:lnTo>
                <a:lnTo>
                  <a:pt x="1100710" y="33781"/>
                </a:lnTo>
                <a:lnTo>
                  <a:pt x="1170433" y="23367"/>
                </a:lnTo>
                <a:lnTo>
                  <a:pt x="1239901" y="12318"/>
                </a:lnTo>
                <a:lnTo>
                  <a:pt x="1309243" y="634"/>
                </a:lnTo>
                <a:lnTo>
                  <a:pt x="1312926" y="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>
            <a:off x="11621769" y="985902"/>
            <a:ext cx="608458" cy="127000"/>
          </a:xfrm>
          <a:custGeom>
            <a:avLst/>
            <a:gdLst/>
            <a:ahLst/>
            <a:cxnLst/>
            <a:rect l="0" t="0" r="0" b="0"/>
            <a:pathLst>
              <a:path w="608458" h="127000">
                <a:moveTo>
                  <a:pt x="0" y="0"/>
                </a:moveTo>
                <a:lnTo>
                  <a:pt x="64136" y="15620"/>
                </a:lnTo>
                <a:lnTo>
                  <a:pt x="131953" y="31495"/>
                </a:lnTo>
                <a:lnTo>
                  <a:pt x="199899" y="46735"/>
                </a:lnTo>
                <a:lnTo>
                  <a:pt x="268098" y="61594"/>
                </a:lnTo>
                <a:lnTo>
                  <a:pt x="336550" y="75945"/>
                </a:lnTo>
                <a:lnTo>
                  <a:pt x="405131" y="89662"/>
                </a:lnTo>
                <a:lnTo>
                  <a:pt x="473837" y="102869"/>
                </a:lnTo>
                <a:lnTo>
                  <a:pt x="542925" y="115569"/>
                </a:lnTo>
                <a:lnTo>
                  <a:pt x="608458" y="1270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>
            <a:off x="15220822" y="985902"/>
            <a:ext cx="608458" cy="127000"/>
          </a:xfrm>
          <a:custGeom>
            <a:avLst/>
            <a:gdLst/>
            <a:ahLst/>
            <a:cxnLst/>
            <a:rect l="0" t="0" r="0" b="0"/>
            <a:pathLst>
              <a:path w="608458" h="127000">
                <a:moveTo>
                  <a:pt x="0" y="127000"/>
                </a:moveTo>
                <a:lnTo>
                  <a:pt x="65533" y="115569"/>
                </a:lnTo>
                <a:lnTo>
                  <a:pt x="134493" y="102869"/>
                </a:lnTo>
                <a:lnTo>
                  <a:pt x="203328" y="89662"/>
                </a:lnTo>
                <a:lnTo>
                  <a:pt x="271908" y="75945"/>
                </a:lnTo>
                <a:lnTo>
                  <a:pt x="340234" y="61594"/>
                </a:lnTo>
                <a:lnTo>
                  <a:pt x="408433" y="46735"/>
                </a:lnTo>
                <a:lnTo>
                  <a:pt x="476505" y="31495"/>
                </a:lnTo>
                <a:lnTo>
                  <a:pt x="544322" y="15620"/>
                </a:lnTo>
                <a:lnTo>
                  <a:pt x="608458" y="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 110"/>
          <p:cNvSpPr/>
          <p:nvPr/>
        </p:nvSpPr>
        <p:spPr>
          <a:xfrm>
            <a:off x="11161014" y="858902"/>
            <a:ext cx="460755" cy="127000"/>
          </a:xfrm>
          <a:custGeom>
            <a:avLst/>
            <a:gdLst/>
            <a:ahLst/>
            <a:cxnLst/>
            <a:rect l="0" t="0" r="0" b="0"/>
            <a:pathLst>
              <a:path w="460755" h="127000">
                <a:moveTo>
                  <a:pt x="0" y="0"/>
                </a:moveTo>
                <a:lnTo>
                  <a:pt x="56006" y="17017"/>
                </a:lnTo>
                <a:lnTo>
                  <a:pt x="122301" y="36448"/>
                </a:lnTo>
                <a:lnTo>
                  <a:pt x="188849" y="55498"/>
                </a:lnTo>
                <a:lnTo>
                  <a:pt x="255651" y="73914"/>
                </a:lnTo>
                <a:lnTo>
                  <a:pt x="322706" y="91820"/>
                </a:lnTo>
                <a:lnTo>
                  <a:pt x="389890" y="109219"/>
                </a:lnTo>
                <a:lnTo>
                  <a:pt x="457200" y="126238"/>
                </a:lnTo>
                <a:lnTo>
                  <a:pt x="460755" y="1270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Freeform 111"/>
          <p:cNvSpPr/>
          <p:nvPr/>
        </p:nvSpPr>
        <p:spPr>
          <a:xfrm>
            <a:off x="15829280" y="858902"/>
            <a:ext cx="460756" cy="127000"/>
          </a:xfrm>
          <a:custGeom>
            <a:avLst/>
            <a:gdLst/>
            <a:ahLst/>
            <a:cxnLst/>
            <a:rect l="0" t="0" r="0" b="0"/>
            <a:pathLst>
              <a:path w="460756" h="127000">
                <a:moveTo>
                  <a:pt x="0" y="127000"/>
                </a:moveTo>
                <a:lnTo>
                  <a:pt x="70865" y="109219"/>
                </a:lnTo>
                <a:lnTo>
                  <a:pt x="138049" y="91820"/>
                </a:lnTo>
                <a:lnTo>
                  <a:pt x="204978" y="73914"/>
                </a:lnTo>
                <a:lnTo>
                  <a:pt x="271780" y="55498"/>
                </a:lnTo>
                <a:lnTo>
                  <a:pt x="338328" y="36448"/>
                </a:lnTo>
                <a:lnTo>
                  <a:pt x="404622" y="17017"/>
                </a:lnTo>
                <a:lnTo>
                  <a:pt x="460756" y="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Freeform 112"/>
          <p:cNvSpPr/>
          <p:nvPr/>
        </p:nvSpPr>
        <p:spPr>
          <a:xfrm>
            <a:off x="10777346" y="731902"/>
            <a:ext cx="383668" cy="127000"/>
          </a:xfrm>
          <a:custGeom>
            <a:avLst/>
            <a:gdLst/>
            <a:ahLst/>
            <a:cxnLst/>
            <a:rect l="0" t="0" r="0" b="0"/>
            <a:pathLst>
              <a:path w="383668" h="127000">
                <a:moveTo>
                  <a:pt x="0" y="0"/>
                </a:moveTo>
                <a:lnTo>
                  <a:pt x="46356" y="16509"/>
                </a:lnTo>
                <a:lnTo>
                  <a:pt x="111380" y="38989"/>
                </a:lnTo>
                <a:lnTo>
                  <a:pt x="176531" y="60959"/>
                </a:lnTo>
                <a:lnTo>
                  <a:pt x="241935" y="82550"/>
                </a:lnTo>
                <a:lnTo>
                  <a:pt x="307722" y="103505"/>
                </a:lnTo>
                <a:lnTo>
                  <a:pt x="373508" y="123952"/>
                </a:lnTo>
                <a:lnTo>
                  <a:pt x="383668" y="1270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Freeform 113"/>
          <p:cNvSpPr/>
          <p:nvPr/>
        </p:nvSpPr>
        <p:spPr>
          <a:xfrm>
            <a:off x="16290036" y="731902"/>
            <a:ext cx="383667" cy="127000"/>
          </a:xfrm>
          <a:custGeom>
            <a:avLst/>
            <a:gdLst/>
            <a:ahLst/>
            <a:cxnLst/>
            <a:rect l="0" t="0" r="0" b="0"/>
            <a:pathLst>
              <a:path w="383667" h="127000">
                <a:moveTo>
                  <a:pt x="0" y="127000"/>
                </a:moveTo>
                <a:lnTo>
                  <a:pt x="75946" y="103505"/>
                </a:lnTo>
                <a:lnTo>
                  <a:pt x="141604" y="82550"/>
                </a:lnTo>
                <a:lnTo>
                  <a:pt x="207009" y="60959"/>
                </a:lnTo>
                <a:lnTo>
                  <a:pt x="272287" y="38989"/>
                </a:lnTo>
                <a:lnTo>
                  <a:pt x="337311" y="16509"/>
                </a:lnTo>
                <a:lnTo>
                  <a:pt x="383667" y="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Freeform 114"/>
          <p:cNvSpPr/>
          <p:nvPr/>
        </p:nvSpPr>
        <p:spPr>
          <a:xfrm>
            <a:off x="10443209" y="604902"/>
            <a:ext cx="334137" cy="127000"/>
          </a:xfrm>
          <a:custGeom>
            <a:avLst/>
            <a:gdLst/>
            <a:ahLst/>
            <a:cxnLst/>
            <a:rect l="0" t="0" r="0" b="0"/>
            <a:pathLst>
              <a:path w="334137" h="127000">
                <a:moveTo>
                  <a:pt x="0" y="0"/>
                </a:moveTo>
                <a:lnTo>
                  <a:pt x="59056" y="23621"/>
                </a:lnTo>
                <a:lnTo>
                  <a:pt x="122809" y="48641"/>
                </a:lnTo>
                <a:lnTo>
                  <a:pt x="186945" y="73025"/>
                </a:lnTo>
                <a:lnTo>
                  <a:pt x="251207" y="97028"/>
                </a:lnTo>
                <a:lnTo>
                  <a:pt x="315722" y="120522"/>
                </a:lnTo>
                <a:lnTo>
                  <a:pt x="334137" y="1270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Freeform 115"/>
          <p:cNvSpPr/>
          <p:nvPr/>
        </p:nvSpPr>
        <p:spPr>
          <a:xfrm>
            <a:off x="16673703" y="604902"/>
            <a:ext cx="334136" cy="127000"/>
          </a:xfrm>
          <a:custGeom>
            <a:avLst/>
            <a:gdLst/>
            <a:ahLst/>
            <a:cxnLst/>
            <a:rect l="0" t="0" r="0" b="0"/>
            <a:pathLst>
              <a:path w="334136" h="127000">
                <a:moveTo>
                  <a:pt x="0" y="127000"/>
                </a:moveTo>
                <a:lnTo>
                  <a:pt x="82931" y="97028"/>
                </a:lnTo>
                <a:lnTo>
                  <a:pt x="147192" y="73025"/>
                </a:lnTo>
                <a:lnTo>
                  <a:pt x="211201" y="48641"/>
                </a:lnTo>
                <a:lnTo>
                  <a:pt x="275082" y="23621"/>
                </a:lnTo>
                <a:lnTo>
                  <a:pt x="334136" y="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Freeform 116"/>
          <p:cNvSpPr/>
          <p:nvPr/>
        </p:nvSpPr>
        <p:spPr>
          <a:xfrm>
            <a:off x="10145014" y="477902"/>
            <a:ext cx="298195" cy="127000"/>
          </a:xfrm>
          <a:custGeom>
            <a:avLst/>
            <a:gdLst/>
            <a:ahLst/>
            <a:cxnLst/>
            <a:rect l="0" t="0" r="0" b="0"/>
            <a:pathLst>
              <a:path w="298195" h="127000">
                <a:moveTo>
                  <a:pt x="0" y="0"/>
                </a:moveTo>
                <a:lnTo>
                  <a:pt x="41909" y="18795"/>
                </a:lnTo>
                <a:lnTo>
                  <a:pt x="104520" y="46101"/>
                </a:lnTo>
                <a:lnTo>
                  <a:pt x="167258" y="72897"/>
                </a:lnTo>
                <a:lnTo>
                  <a:pt x="230378" y="99314"/>
                </a:lnTo>
                <a:lnTo>
                  <a:pt x="293624" y="125221"/>
                </a:lnTo>
                <a:lnTo>
                  <a:pt x="298195" y="1270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Freeform 117"/>
          <p:cNvSpPr/>
          <p:nvPr/>
        </p:nvSpPr>
        <p:spPr>
          <a:xfrm>
            <a:off x="17007839" y="477902"/>
            <a:ext cx="298197" cy="127000"/>
          </a:xfrm>
          <a:custGeom>
            <a:avLst/>
            <a:gdLst/>
            <a:ahLst/>
            <a:cxnLst/>
            <a:rect l="0" t="0" r="0" b="0"/>
            <a:pathLst>
              <a:path w="298197" h="127000">
                <a:moveTo>
                  <a:pt x="0" y="127000"/>
                </a:moveTo>
                <a:lnTo>
                  <a:pt x="67819" y="99314"/>
                </a:lnTo>
                <a:lnTo>
                  <a:pt x="130811" y="72897"/>
                </a:lnTo>
                <a:lnTo>
                  <a:pt x="193675" y="46101"/>
                </a:lnTo>
                <a:lnTo>
                  <a:pt x="256159" y="18795"/>
                </a:lnTo>
                <a:lnTo>
                  <a:pt x="298197" y="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Freeform 118"/>
          <p:cNvSpPr/>
          <p:nvPr/>
        </p:nvSpPr>
        <p:spPr>
          <a:xfrm>
            <a:off x="9873868" y="350902"/>
            <a:ext cx="271146" cy="127000"/>
          </a:xfrm>
          <a:custGeom>
            <a:avLst/>
            <a:gdLst/>
            <a:ahLst/>
            <a:cxnLst/>
            <a:rect l="0" t="0" r="0" b="0"/>
            <a:pathLst>
              <a:path w="271146" h="127000">
                <a:moveTo>
                  <a:pt x="0" y="0"/>
                </a:moveTo>
                <a:lnTo>
                  <a:pt x="65405" y="31750"/>
                </a:lnTo>
                <a:lnTo>
                  <a:pt x="126874" y="60959"/>
                </a:lnTo>
                <a:lnTo>
                  <a:pt x="188723" y="89662"/>
                </a:lnTo>
                <a:lnTo>
                  <a:pt x="250699" y="117982"/>
                </a:lnTo>
                <a:lnTo>
                  <a:pt x="271146" y="1270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Freeform 119"/>
          <p:cNvSpPr/>
          <p:nvPr/>
        </p:nvSpPr>
        <p:spPr>
          <a:xfrm>
            <a:off x="17306036" y="350902"/>
            <a:ext cx="271018" cy="127000"/>
          </a:xfrm>
          <a:custGeom>
            <a:avLst/>
            <a:gdLst/>
            <a:ahLst/>
            <a:cxnLst/>
            <a:rect l="0" t="0" r="0" b="0"/>
            <a:pathLst>
              <a:path w="271018" h="127000">
                <a:moveTo>
                  <a:pt x="0" y="127000"/>
                </a:moveTo>
                <a:lnTo>
                  <a:pt x="82423" y="89662"/>
                </a:lnTo>
                <a:lnTo>
                  <a:pt x="144145" y="60959"/>
                </a:lnTo>
                <a:lnTo>
                  <a:pt x="205740" y="31750"/>
                </a:lnTo>
                <a:lnTo>
                  <a:pt x="266953" y="2031"/>
                </a:lnTo>
                <a:lnTo>
                  <a:pt x="271018" y="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Freeform 120"/>
          <p:cNvSpPr/>
          <p:nvPr/>
        </p:nvSpPr>
        <p:spPr>
          <a:xfrm>
            <a:off x="9624821" y="223902"/>
            <a:ext cx="249047" cy="127000"/>
          </a:xfrm>
          <a:custGeom>
            <a:avLst/>
            <a:gdLst/>
            <a:ahLst/>
            <a:cxnLst/>
            <a:rect l="0" t="0" r="0" b="0"/>
            <a:pathLst>
              <a:path w="249047" h="127000">
                <a:moveTo>
                  <a:pt x="0" y="0"/>
                </a:moveTo>
                <a:lnTo>
                  <a:pt x="10796" y="5842"/>
                </a:lnTo>
                <a:lnTo>
                  <a:pt x="70994" y="37338"/>
                </a:lnTo>
                <a:lnTo>
                  <a:pt x="131446" y="68326"/>
                </a:lnTo>
                <a:lnTo>
                  <a:pt x="192151" y="98932"/>
                </a:lnTo>
                <a:lnTo>
                  <a:pt x="249047" y="1270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Freeform 121"/>
          <p:cNvSpPr/>
          <p:nvPr/>
        </p:nvSpPr>
        <p:spPr>
          <a:xfrm>
            <a:off x="17577054" y="223902"/>
            <a:ext cx="249174" cy="127000"/>
          </a:xfrm>
          <a:custGeom>
            <a:avLst/>
            <a:gdLst/>
            <a:ahLst/>
            <a:cxnLst/>
            <a:rect l="0" t="0" r="0" b="0"/>
            <a:pathLst>
              <a:path w="249174" h="127000">
                <a:moveTo>
                  <a:pt x="0" y="127000"/>
                </a:moveTo>
                <a:lnTo>
                  <a:pt x="57023" y="98932"/>
                </a:lnTo>
                <a:lnTo>
                  <a:pt x="117729" y="68326"/>
                </a:lnTo>
                <a:lnTo>
                  <a:pt x="178181" y="37338"/>
                </a:lnTo>
                <a:lnTo>
                  <a:pt x="238379" y="5842"/>
                </a:lnTo>
                <a:lnTo>
                  <a:pt x="249174" y="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Freeform 122"/>
          <p:cNvSpPr/>
          <p:nvPr/>
        </p:nvSpPr>
        <p:spPr>
          <a:xfrm>
            <a:off x="9393555" y="96902"/>
            <a:ext cx="231266" cy="127000"/>
          </a:xfrm>
          <a:custGeom>
            <a:avLst/>
            <a:gdLst/>
            <a:ahLst/>
            <a:cxnLst/>
            <a:rect l="0" t="0" r="0" b="0"/>
            <a:pathLst>
              <a:path w="231266" h="127000">
                <a:moveTo>
                  <a:pt x="0" y="0"/>
                </a:moveTo>
                <a:lnTo>
                  <a:pt x="4063" y="2285"/>
                </a:lnTo>
                <a:lnTo>
                  <a:pt x="63118" y="35559"/>
                </a:lnTo>
                <a:lnTo>
                  <a:pt x="122427" y="68453"/>
                </a:lnTo>
                <a:lnTo>
                  <a:pt x="182117" y="100838"/>
                </a:lnTo>
                <a:lnTo>
                  <a:pt x="231266" y="1270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Freeform 123"/>
          <p:cNvSpPr/>
          <p:nvPr/>
        </p:nvSpPr>
        <p:spPr>
          <a:xfrm>
            <a:off x="17826228" y="96902"/>
            <a:ext cx="231139" cy="127000"/>
          </a:xfrm>
          <a:custGeom>
            <a:avLst/>
            <a:gdLst/>
            <a:ahLst/>
            <a:cxnLst/>
            <a:rect l="0" t="0" r="0" b="0"/>
            <a:pathLst>
              <a:path w="231139" h="127000">
                <a:moveTo>
                  <a:pt x="0" y="127000"/>
                </a:moveTo>
                <a:lnTo>
                  <a:pt x="49149" y="100838"/>
                </a:lnTo>
                <a:lnTo>
                  <a:pt x="108711" y="68453"/>
                </a:lnTo>
                <a:lnTo>
                  <a:pt x="168148" y="35559"/>
                </a:lnTo>
                <a:lnTo>
                  <a:pt x="227203" y="2285"/>
                </a:lnTo>
                <a:lnTo>
                  <a:pt x="231139" y="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4" name="Picture 12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5472" y="0"/>
            <a:ext cx="229727" cy="142657"/>
          </a:xfrm>
          <a:prstGeom prst="rect">
            <a:avLst/>
          </a:prstGeom>
          <a:noFill/>
        </p:spPr>
      </p:pic>
      <p:pic>
        <p:nvPicPr>
          <p:cNvPr id="125" name="Picture 12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25757" y="0"/>
            <a:ext cx="229785" cy="142676"/>
          </a:xfrm>
          <a:prstGeom prst="rect">
            <a:avLst/>
          </a:prstGeom>
          <a:noFill/>
        </p:spPr>
      </p:pic>
      <p:pic>
        <p:nvPicPr>
          <p:cNvPr id="126" name="Picture 12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14504" y="21464"/>
            <a:ext cx="2305050" cy="2314575"/>
          </a:xfrm>
          <a:prstGeom prst="rect">
            <a:avLst/>
          </a:prstGeom>
          <a:noFill/>
        </p:spPr>
      </p:pic>
      <p:pic>
        <p:nvPicPr>
          <p:cNvPr id="127" name="Picture 12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43589" y="577596"/>
            <a:ext cx="838200" cy="838200"/>
          </a:xfrm>
          <a:prstGeom prst="rect">
            <a:avLst/>
          </a:prstGeom>
          <a:noFill/>
        </p:spPr>
      </p:pic>
      <p:pic>
        <p:nvPicPr>
          <p:cNvPr id="129" name="Picture 12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9982" y="3135630"/>
            <a:ext cx="1924050" cy="1400175"/>
          </a:xfrm>
          <a:prstGeom prst="rect">
            <a:avLst/>
          </a:prstGeom>
          <a:noFill/>
        </p:spPr>
      </p:pic>
      <p:pic>
        <p:nvPicPr>
          <p:cNvPr id="130" name="Picture 13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1859" y="2336166"/>
            <a:ext cx="3761740" cy="1587500"/>
          </a:xfrm>
          <a:prstGeom prst="rect">
            <a:avLst/>
          </a:prstGeom>
          <a:noFill/>
        </p:spPr>
      </p:pic>
      <p:sp>
        <p:nvSpPr>
          <p:cNvPr id="131" name="Freeform 131"/>
          <p:cNvSpPr/>
          <p:nvPr/>
        </p:nvSpPr>
        <p:spPr>
          <a:xfrm>
            <a:off x="14224000" y="2718308"/>
            <a:ext cx="1593214" cy="510413"/>
          </a:xfrm>
          <a:custGeom>
            <a:avLst/>
            <a:gdLst/>
            <a:ahLst/>
            <a:cxnLst/>
            <a:rect l="0" t="0" r="0" b="0"/>
            <a:pathLst>
              <a:path w="1593214" h="510413">
                <a:moveTo>
                  <a:pt x="796670" y="0"/>
                </a:moveTo>
                <a:lnTo>
                  <a:pt x="766953" y="5970"/>
                </a:lnTo>
                <a:lnTo>
                  <a:pt x="60706" y="299594"/>
                </a:lnTo>
                <a:lnTo>
                  <a:pt x="16637" y="335915"/>
                </a:lnTo>
                <a:lnTo>
                  <a:pt x="0" y="390779"/>
                </a:lnTo>
                <a:lnTo>
                  <a:pt x="0" y="510413"/>
                </a:lnTo>
                <a:lnTo>
                  <a:pt x="1593214" y="510413"/>
                </a:lnTo>
                <a:lnTo>
                  <a:pt x="1593214" y="390779"/>
                </a:lnTo>
                <a:lnTo>
                  <a:pt x="1576705" y="335915"/>
                </a:lnTo>
                <a:lnTo>
                  <a:pt x="1532509" y="299594"/>
                </a:lnTo>
                <a:lnTo>
                  <a:pt x="811657" y="1524"/>
                </a:lnTo>
                <a:lnTo>
                  <a:pt x="796670" y="0"/>
                </a:lnTo>
                <a:close/>
                <a:moveTo>
                  <a:pt x="-6655308" y="7568692"/>
                </a:moveTo>
              </a:path>
            </a:pathLst>
          </a:custGeom>
          <a:solidFill>
            <a:srgbClr val="DFEEFF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Freeform 132"/>
          <p:cNvSpPr/>
          <p:nvPr/>
        </p:nvSpPr>
        <p:spPr>
          <a:xfrm>
            <a:off x="14932025" y="2718308"/>
            <a:ext cx="885189" cy="510413"/>
          </a:xfrm>
          <a:custGeom>
            <a:avLst/>
            <a:gdLst/>
            <a:ahLst/>
            <a:cxnLst/>
            <a:rect l="0" t="0" r="0" b="0"/>
            <a:pathLst>
              <a:path w="885189" h="510413">
                <a:moveTo>
                  <a:pt x="88645" y="0"/>
                </a:moveTo>
                <a:lnTo>
                  <a:pt x="73533" y="1524"/>
                </a:lnTo>
                <a:lnTo>
                  <a:pt x="58928" y="5970"/>
                </a:lnTo>
                <a:lnTo>
                  <a:pt x="0" y="30481"/>
                </a:lnTo>
                <a:lnTo>
                  <a:pt x="647191" y="299594"/>
                </a:lnTo>
                <a:lnTo>
                  <a:pt x="672211" y="314707"/>
                </a:lnTo>
                <a:lnTo>
                  <a:pt x="691387" y="335915"/>
                </a:lnTo>
                <a:lnTo>
                  <a:pt x="703707" y="361824"/>
                </a:lnTo>
                <a:lnTo>
                  <a:pt x="708025" y="390779"/>
                </a:lnTo>
                <a:lnTo>
                  <a:pt x="708025" y="510413"/>
                </a:lnTo>
                <a:lnTo>
                  <a:pt x="885189" y="510413"/>
                </a:lnTo>
                <a:lnTo>
                  <a:pt x="885189" y="390779"/>
                </a:lnTo>
                <a:lnTo>
                  <a:pt x="868680" y="335915"/>
                </a:lnTo>
                <a:lnTo>
                  <a:pt x="824484" y="299594"/>
                </a:lnTo>
                <a:lnTo>
                  <a:pt x="103632" y="1524"/>
                </a:lnTo>
                <a:lnTo>
                  <a:pt x="88645" y="0"/>
                </a:lnTo>
                <a:close/>
                <a:moveTo>
                  <a:pt x="-7363333" y="7568692"/>
                </a:moveTo>
              </a:path>
            </a:pathLst>
          </a:custGeom>
          <a:solidFill>
            <a:srgbClr val="C8E2F8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3" name="Picture 13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86179" y="3086430"/>
            <a:ext cx="149860" cy="142290"/>
          </a:xfrm>
          <a:prstGeom prst="rect">
            <a:avLst/>
          </a:prstGeom>
          <a:noFill/>
        </p:spPr>
      </p:pic>
      <p:sp>
        <p:nvSpPr>
          <p:cNvPr id="134" name="Freeform 134"/>
          <p:cNvSpPr/>
          <p:nvPr/>
        </p:nvSpPr>
        <p:spPr>
          <a:xfrm>
            <a:off x="14348840" y="3392247"/>
            <a:ext cx="281318" cy="886764"/>
          </a:xfrm>
          <a:custGeom>
            <a:avLst/>
            <a:gdLst/>
            <a:ahLst/>
            <a:cxnLst/>
            <a:rect l="0" t="0" r="0" b="0"/>
            <a:pathLst>
              <a:path w="281318" h="886764">
                <a:moveTo>
                  <a:pt x="0" y="886764"/>
                </a:moveTo>
                <a:lnTo>
                  <a:pt x="281318" y="886764"/>
                </a:lnTo>
                <a:lnTo>
                  <a:pt x="281318" y="0"/>
                </a:lnTo>
                <a:lnTo>
                  <a:pt x="0" y="0"/>
                </a:lnTo>
                <a:lnTo>
                  <a:pt x="0" y="886764"/>
                </a:lnTo>
                <a:close/>
              </a:path>
            </a:pathLst>
          </a:custGeom>
          <a:solidFill>
            <a:srgbClr val="D9AFEC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Freeform 135"/>
          <p:cNvSpPr/>
          <p:nvPr/>
        </p:nvSpPr>
        <p:spPr>
          <a:xfrm>
            <a:off x="14822551" y="3392247"/>
            <a:ext cx="284657" cy="886764"/>
          </a:xfrm>
          <a:custGeom>
            <a:avLst/>
            <a:gdLst/>
            <a:ahLst/>
            <a:cxnLst/>
            <a:rect l="0" t="0" r="0" b="0"/>
            <a:pathLst>
              <a:path w="284657" h="886764">
                <a:moveTo>
                  <a:pt x="0" y="886764"/>
                </a:moveTo>
                <a:lnTo>
                  <a:pt x="284657" y="886764"/>
                </a:lnTo>
                <a:lnTo>
                  <a:pt x="284657" y="0"/>
                </a:lnTo>
                <a:lnTo>
                  <a:pt x="0" y="0"/>
                </a:lnTo>
                <a:lnTo>
                  <a:pt x="0" y="886764"/>
                </a:lnTo>
                <a:close/>
              </a:path>
            </a:pathLst>
          </a:custGeom>
          <a:solidFill>
            <a:srgbClr val="D9AFEC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Freeform 136"/>
          <p:cNvSpPr/>
          <p:nvPr/>
        </p:nvSpPr>
        <p:spPr>
          <a:xfrm>
            <a:off x="15304769" y="3392247"/>
            <a:ext cx="279464" cy="886764"/>
          </a:xfrm>
          <a:custGeom>
            <a:avLst/>
            <a:gdLst/>
            <a:ahLst/>
            <a:cxnLst/>
            <a:rect l="0" t="0" r="0" b="0"/>
            <a:pathLst>
              <a:path w="279464" h="886764">
                <a:moveTo>
                  <a:pt x="0" y="886764"/>
                </a:moveTo>
                <a:lnTo>
                  <a:pt x="279464" y="886764"/>
                </a:lnTo>
                <a:lnTo>
                  <a:pt x="279464" y="0"/>
                </a:lnTo>
                <a:lnTo>
                  <a:pt x="0" y="0"/>
                </a:lnTo>
                <a:lnTo>
                  <a:pt x="0" y="886764"/>
                </a:lnTo>
                <a:close/>
              </a:path>
            </a:pathLst>
          </a:custGeom>
          <a:solidFill>
            <a:srgbClr val="D9AFEC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Freeform 137"/>
          <p:cNvSpPr/>
          <p:nvPr/>
        </p:nvSpPr>
        <p:spPr>
          <a:xfrm>
            <a:off x="14630145" y="3392247"/>
            <a:ext cx="114961" cy="886764"/>
          </a:xfrm>
          <a:custGeom>
            <a:avLst/>
            <a:gdLst/>
            <a:ahLst/>
            <a:cxnLst/>
            <a:rect l="0" t="0" r="0" b="0"/>
            <a:pathLst>
              <a:path w="114961" h="886764">
                <a:moveTo>
                  <a:pt x="0" y="886764"/>
                </a:moveTo>
                <a:lnTo>
                  <a:pt x="114961" y="886764"/>
                </a:lnTo>
                <a:lnTo>
                  <a:pt x="114961" y="0"/>
                </a:lnTo>
                <a:lnTo>
                  <a:pt x="0" y="0"/>
                </a:lnTo>
                <a:lnTo>
                  <a:pt x="0" y="886764"/>
                </a:lnTo>
                <a:close/>
              </a:path>
            </a:pathLst>
          </a:custGeom>
          <a:solidFill>
            <a:srgbClr val="C995E7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Freeform 138"/>
          <p:cNvSpPr/>
          <p:nvPr/>
        </p:nvSpPr>
        <p:spPr>
          <a:xfrm>
            <a:off x="15107158" y="3392247"/>
            <a:ext cx="111605" cy="886764"/>
          </a:xfrm>
          <a:custGeom>
            <a:avLst/>
            <a:gdLst/>
            <a:ahLst/>
            <a:cxnLst/>
            <a:rect l="0" t="0" r="0" b="0"/>
            <a:pathLst>
              <a:path w="111605" h="886764">
                <a:moveTo>
                  <a:pt x="0" y="886764"/>
                </a:moveTo>
                <a:lnTo>
                  <a:pt x="111605" y="886764"/>
                </a:lnTo>
                <a:lnTo>
                  <a:pt x="111605" y="0"/>
                </a:lnTo>
                <a:lnTo>
                  <a:pt x="0" y="0"/>
                </a:lnTo>
                <a:lnTo>
                  <a:pt x="0" y="886764"/>
                </a:lnTo>
                <a:close/>
              </a:path>
            </a:pathLst>
          </a:custGeom>
          <a:solidFill>
            <a:srgbClr val="C995E7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Freeform 139"/>
          <p:cNvSpPr/>
          <p:nvPr/>
        </p:nvSpPr>
        <p:spPr>
          <a:xfrm>
            <a:off x="14840838" y="3772662"/>
            <a:ext cx="377952" cy="506349"/>
          </a:xfrm>
          <a:custGeom>
            <a:avLst/>
            <a:gdLst/>
            <a:ahLst/>
            <a:cxnLst/>
            <a:rect l="0" t="0" r="0" b="0"/>
            <a:pathLst>
              <a:path w="377952" h="506349">
                <a:moveTo>
                  <a:pt x="169292" y="0"/>
                </a:moveTo>
                <a:lnTo>
                  <a:pt x="144273" y="2032"/>
                </a:lnTo>
                <a:lnTo>
                  <a:pt x="48260" y="81280"/>
                </a:lnTo>
                <a:lnTo>
                  <a:pt x="24130" y="120778"/>
                </a:lnTo>
                <a:lnTo>
                  <a:pt x="22352" y="136398"/>
                </a:lnTo>
                <a:lnTo>
                  <a:pt x="0" y="288544"/>
                </a:lnTo>
                <a:lnTo>
                  <a:pt x="22352" y="462788"/>
                </a:lnTo>
                <a:lnTo>
                  <a:pt x="179832" y="506349"/>
                </a:lnTo>
                <a:lnTo>
                  <a:pt x="337058" y="462788"/>
                </a:lnTo>
                <a:lnTo>
                  <a:pt x="377952" y="317754"/>
                </a:lnTo>
                <a:lnTo>
                  <a:pt x="297689" y="106173"/>
                </a:lnTo>
                <a:lnTo>
                  <a:pt x="212218" y="12828"/>
                </a:lnTo>
                <a:lnTo>
                  <a:pt x="191644" y="2795"/>
                </a:lnTo>
                <a:lnTo>
                  <a:pt x="169292" y="0"/>
                </a:lnTo>
                <a:close/>
                <a:moveTo>
                  <a:pt x="-8326500" y="6514338"/>
                </a:moveTo>
              </a:path>
            </a:pathLst>
          </a:custGeom>
          <a:solidFill>
            <a:srgbClr val="9E9E9E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Freeform 140"/>
          <p:cNvSpPr/>
          <p:nvPr/>
        </p:nvSpPr>
        <p:spPr>
          <a:xfrm>
            <a:off x="14985111" y="3766185"/>
            <a:ext cx="233679" cy="481838"/>
          </a:xfrm>
          <a:custGeom>
            <a:avLst/>
            <a:gdLst/>
            <a:ahLst/>
            <a:cxnLst/>
            <a:rect l="0" t="0" r="0" b="0"/>
            <a:pathLst>
              <a:path w="233679" h="481838">
                <a:moveTo>
                  <a:pt x="18796" y="0"/>
                </a:moveTo>
                <a:lnTo>
                  <a:pt x="0" y="8509"/>
                </a:lnTo>
                <a:lnTo>
                  <a:pt x="3936" y="11176"/>
                </a:lnTo>
                <a:lnTo>
                  <a:pt x="96011" y="87757"/>
                </a:lnTo>
                <a:lnTo>
                  <a:pt x="120142" y="127127"/>
                </a:lnTo>
                <a:lnTo>
                  <a:pt x="121920" y="142875"/>
                </a:lnTo>
                <a:lnTo>
                  <a:pt x="121920" y="469265"/>
                </a:lnTo>
                <a:lnTo>
                  <a:pt x="147193" y="481838"/>
                </a:lnTo>
                <a:lnTo>
                  <a:pt x="192785" y="469265"/>
                </a:lnTo>
                <a:lnTo>
                  <a:pt x="233679" y="324231"/>
                </a:lnTo>
                <a:lnTo>
                  <a:pt x="192785" y="142875"/>
                </a:lnTo>
                <a:lnTo>
                  <a:pt x="191007" y="127127"/>
                </a:lnTo>
                <a:lnTo>
                  <a:pt x="166877" y="87757"/>
                </a:lnTo>
                <a:lnTo>
                  <a:pt x="58674" y="2159"/>
                </a:lnTo>
                <a:lnTo>
                  <a:pt x="18796" y="0"/>
                </a:lnTo>
                <a:close/>
                <a:moveTo>
                  <a:pt x="-8464296" y="6520815"/>
                </a:moveTo>
              </a:path>
            </a:pathLst>
          </a:custGeom>
          <a:solidFill>
            <a:srgbClr val="848484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Freeform 141"/>
          <p:cNvSpPr/>
          <p:nvPr/>
        </p:nvSpPr>
        <p:spPr>
          <a:xfrm>
            <a:off x="14701012" y="3421127"/>
            <a:ext cx="115824" cy="840994"/>
          </a:xfrm>
          <a:custGeom>
            <a:avLst/>
            <a:gdLst/>
            <a:ahLst/>
            <a:cxnLst/>
            <a:rect l="0" t="0" r="0" b="0"/>
            <a:pathLst>
              <a:path w="115824" h="840994">
                <a:moveTo>
                  <a:pt x="81152" y="0"/>
                </a:moveTo>
                <a:lnTo>
                  <a:pt x="0" y="33655"/>
                </a:lnTo>
                <a:lnTo>
                  <a:pt x="0" y="814323"/>
                </a:lnTo>
                <a:lnTo>
                  <a:pt x="81152" y="840994"/>
                </a:lnTo>
                <a:lnTo>
                  <a:pt x="112522" y="830707"/>
                </a:lnTo>
                <a:lnTo>
                  <a:pt x="115824" y="14478"/>
                </a:lnTo>
                <a:lnTo>
                  <a:pt x="81152" y="0"/>
                </a:lnTo>
                <a:close/>
                <a:moveTo>
                  <a:pt x="-7835139" y="6865873"/>
                </a:moveTo>
              </a:path>
            </a:pathLst>
          </a:custGeom>
          <a:solidFill>
            <a:srgbClr val="DFEEFF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Freeform 142"/>
          <p:cNvSpPr/>
          <p:nvPr/>
        </p:nvSpPr>
        <p:spPr>
          <a:xfrm>
            <a:off x="14792325" y="3435605"/>
            <a:ext cx="70865" cy="816229"/>
          </a:xfrm>
          <a:custGeom>
            <a:avLst/>
            <a:gdLst/>
            <a:ahLst/>
            <a:cxnLst/>
            <a:rect l="0" t="0" r="0" b="0"/>
            <a:pathLst>
              <a:path w="70865" h="816229">
                <a:moveTo>
                  <a:pt x="24511" y="0"/>
                </a:moveTo>
                <a:lnTo>
                  <a:pt x="0" y="19177"/>
                </a:lnTo>
                <a:lnTo>
                  <a:pt x="0" y="799845"/>
                </a:lnTo>
                <a:lnTo>
                  <a:pt x="21209" y="816229"/>
                </a:lnTo>
                <a:lnTo>
                  <a:pt x="70865" y="799845"/>
                </a:lnTo>
                <a:lnTo>
                  <a:pt x="70865" y="19177"/>
                </a:lnTo>
                <a:lnTo>
                  <a:pt x="24511" y="0"/>
                </a:lnTo>
                <a:close/>
                <a:moveTo>
                  <a:pt x="-7940930" y="6851395"/>
                </a:moveTo>
              </a:path>
            </a:pathLst>
          </a:custGeom>
          <a:solidFill>
            <a:srgbClr val="C8E2F8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Freeform 143"/>
          <p:cNvSpPr/>
          <p:nvPr/>
        </p:nvSpPr>
        <p:spPr>
          <a:xfrm>
            <a:off x="14994128" y="3893059"/>
            <a:ext cx="53085" cy="369062"/>
          </a:xfrm>
          <a:custGeom>
            <a:avLst/>
            <a:gdLst/>
            <a:ahLst/>
            <a:cxnLst/>
            <a:rect l="0" t="0" r="0" b="0"/>
            <a:pathLst>
              <a:path w="53085" h="369062">
                <a:moveTo>
                  <a:pt x="26542" y="0"/>
                </a:moveTo>
                <a:lnTo>
                  <a:pt x="16129" y="2158"/>
                </a:lnTo>
                <a:lnTo>
                  <a:pt x="7747" y="7874"/>
                </a:lnTo>
                <a:lnTo>
                  <a:pt x="2032" y="16382"/>
                </a:lnTo>
                <a:lnTo>
                  <a:pt x="0" y="26670"/>
                </a:lnTo>
                <a:lnTo>
                  <a:pt x="0" y="342391"/>
                </a:lnTo>
                <a:lnTo>
                  <a:pt x="2032" y="352806"/>
                </a:lnTo>
                <a:lnTo>
                  <a:pt x="7747" y="361314"/>
                </a:lnTo>
                <a:lnTo>
                  <a:pt x="16129" y="367030"/>
                </a:lnTo>
                <a:lnTo>
                  <a:pt x="26542" y="369062"/>
                </a:lnTo>
                <a:lnTo>
                  <a:pt x="36830" y="367030"/>
                </a:lnTo>
                <a:lnTo>
                  <a:pt x="45338" y="361314"/>
                </a:lnTo>
                <a:lnTo>
                  <a:pt x="51054" y="352806"/>
                </a:lnTo>
                <a:lnTo>
                  <a:pt x="53085" y="342391"/>
                </a:lnTo>
                <a:lnTo>
                  <a:pt x="53085" y="26670"/>
                </a:lnTo>
                <a:lnTo>
                  <a:pt x="51054" y="16382"/>
                </a:lnTo>
                <a:lnTo>
                  <a:pt x="45338" y="7874"/>
                </a:lnTo>
                <a:lnTo>
                  <a:pt x="36830" y="2158"/>
                </a:lnTo>
                <a:lnTo>
                  <a:pt x="26542" y="0"/>
                </a:lnTo>
                <a:close/>
                <a:moveTo>
                  <a:pt x="-8600187" y="6393941"/>
                </a:moveTo>
              </a:path>
            </a:pathLst>
          </a:custGeom>
          <a:solidFill>
            <a:srgbClr val="848484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Freeform 144"/>
          <p:cNvSpPr/>
          <p:nvPr/>
        </p:nvSpPr>
        <p:spPr>
          <a:xfrm>
            <a:off x="15178151" y="3421127"/>
            <a:ext cx="115696" cy="840994"/>
          </a:xfrm>
          <a:custGeom>
            <a:avLst/>
            <a:gdLst/>
            <a:ahLst/>
            <a:cxnLst/>
            <a:rect l="0" t="0" r="0" b="0"/>
            <a:pathLst>
              <a:path w="115696" h="840994">
                <a:moveTo>
                  <a:pt x="81026" y="0"/>
                </a:moveTo>
                <a:lnTo>
                  <a:pt x="0" y="33655"/>
                </a:lnTo>
                <a:lnTo>
                  <a:pt x="0" y="814323"/>
                </a:lnTo>
                <a:lnTo>
                  <a:pt x="81026" y="840994"/>
                </a:lnTo>
                <a:lnTo>
                  <a:pt x="112394" y="830707"/>
                </a:lnTo>
                <a:lnTo>
                  <a:pt x="115696" y="14478"/>
                </a:lnTo>
                <a:lnTo>
                  <a:pt x="81026" y="0"/>
                </a:lnTo>
                <a:close/>
                <a:moveTo>
                  <a:pt x="-8312278" y="6865873"/>
                </a:moveTo>
              </a:path>
            </a:pathLst>
          </a:custGeom>
          <a:solidFill>
            <a:srgbClr val="DFEEFF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Freeform 145"/>
          <p:cNvSpPr/>
          <p:nvPr/>
        </p:nvSpPr>
        <p:spPr>
          <a:xfrm>
            <a:off x="15269337" y="3435605"/>
            <a:ext cx="70866" cy="816229"/>
          </a:xfrm>
          <a:custGeom>
            <a:avLst/>
            <a:gdLst/>
            <a:ahLst/>
            <a:cxnLst/>
            <a:rect l="0" t="0" r="0" b="0"/>
            <a:pathLst>
              <a:path w="70866" h="816229">
                <a:moveTo>
                  <a:pt x="24510" y="0"/>
                </a:moveTo>
                <a:lnTo>
                  <a:pt x="0" y="19177"/>
                </a:lnTo>
                <a:lnTo>
                  <a:pt x="0" y="799845"/>
                </a:lnTo>
                <a:lnTo>
                  <a:pt x="21208" y="816229"/>
                </a:lnTo>
                <a:lnTo>
                  <a:pt x="70866" y="799845"/>
                </a:lnTo>
                <a:lnTo>
                  <a:pt x="70866" y="19177"/>
                </a:lnTo>
                <a:lnTo>
                  <a:pt x="24510" y="0"/>
                </a:lnTo>
                <a:close/>
                <a:moveTo>
                  <a:pt x="-8417942" y="6851395"/>
                </a:moveTo>
              </a:path>
            </a:pathLst>
          </a:custGeom>
          <a:solidFill>
            <a:srgbClr val="C8E2F8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Freeform 146"/>
          <p:cNvSpPr/>
          <p:nvPr/>
        </p:nvSpPr>
        <p:spPr>
          <a:xfrm>
            <a:off x="15584169" y="3392247"/>
            <a:ext cx="116808" cy="886764"/>
          </a:xfrm>
          <a:custGeom>
            <a:avLst/>
            <a:gdLst/>
            <a:ahLst/>
            <a:cxnLst/>
            <a:rect l="0" t="0" r="0" b="0"/>
            <a:pathLst>
              <a:path w="116808" h="886764">
                <a:moveTo>
                  <a:pt x="0" y="886764"/>
                </a:moveTo>
                <a:lnTo>
                  <a:pt x="116808" y="886764"/>
                </a:lnTo>
                <a:lnTo>
                  <a:pt x="116808" y="0"/>
                </a:lnTo>
                <a:lnTo>
                  <a:pt x="0" y="0"/>
                </a:lnTo>
                <a:lnTo>
                  <a:pt x="0" y="886764"/>
                </a:lnTo>
                <a:close/>
              </a:path>
            </a:pathLst>
          </a:custGeom>
          <a:solidFill>
            <a:srgbClr val="C995E7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Freeform 147"/>
          <p:cNvSpPr/>
          <p:nvPr/>
        </p:nvSpPr>
        <p:spPr>
          <a:xfrm>
            <a:off x="15655162" y="3421127"/>
            <a:ext cx="162052" cy="840994"/>
          </a:xfrm>
          <a:custGeom>
            <a:avLst/>
            <a:gdLst/>
            <a:ahLst/>
            <a:cxnLst/>
            <a:rect l="0" t="0" r="0" b="0"/>
            <a:pathLst>
              <a:path w="162052" h="840994">
                <a:moveTo>
                  <a:pt x="81026" y="0"/>
                </a:moveTo>
                <a:lnTo>
                  <a:pt x="0" y="33655"/>
                </a:lnTo>
                <a:lnTo>
                  <a:pt x="0" y="814323"/>
                </a:lnTo>
                <a:lnTo>
                  <a:pt x="81026" y="840994"/>
                </a:lnTo>
                <a:lnTo>
                  <a:pt x="162052" y="814323"/>
                </a:lnTo>
                <a:lnTo>
                  <a:pt x="162052" y="33655"/>
                </a:lnTo>
                <a:lnTo>
                  <a:pt x="81026" y="0"/>
                </a:lnTo>
                <a:close/>
                <a:moveTo>
                  <a:pt x="-8789289" y="6865873"/>
                </a:moveTo>
              </a:path>
            </a:pathLst>
          </a:custGeom>
          <a:solidFill>
            <a:srgbClr val="DFEEFF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Freeform 148"/>
          <p:cNvSpPr/>
          <p:nvPr/>
        </p:nvSpPr>
        <p:spPr>
          <a:xfrm>
            <a:off x="15746348" y="3435605"/>
            <a:ext cx="70866" cy="816229"/>
          </a:xfrm>
          <a:custGeom>
            <a:avLst/>
            <a:gdLst/>
            <a:ahLst/>
            <a:cxnLst/>
            <a:rect l="0" t="0" r="0" b="0"/>
            <a:pathLst>
              <a:path w="70866" h="816229">
                <a:moveTo>
                  <a:pt x="24512" y="0"/>
                </a:moveTo>
                <a:lnTo>
                  <a:pt x="0" y="19177"/>
                </a:lnTo>
                <a:lnTo>
                  <a:pt x="0" y="799845"/>
                </a:lnTo>
                <a:lnTo>
                  <a:pt x="21210" y="816229"/>
                </a:lnTo>
                <a:lnTo>
                  <a:pt x="70866" y="799845"/>
                </a:lnTo>
                <a:lnTo>
                  <a:pt x="70866" y="19177"/>
                </a:lnTo>
                <a:lnTo>
                  <a:pt x="24512" y="0"/>
                </a:lnTo>
                <a:close/>
                <a:moveTo>
                  <a:pt x="-8894953" y="6851395"/>
                </a:moveTo>
              </a:path>
            </a:pathLst>
          </a:custGeom>
          <a:solidFill>
            <a:srgbClr val="C8E2F8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Freeform 149"/>
          <p:cNvSpPr/>
          <p:nvPr/>
        </p:nvSpPr>
        <p:spPr>
          <a:xfrm>
            <a:off x="14224000" y="3421127"/>
            <a:ext cx="115823" cy="840994"/>
          </a:xfrm>
          <a:custGeom>
            <a:avLst/>
            <a:gdLst/>
            <a:ahLst/>
            <a:cxnLst/>
            <a:rect l="0" t="0" r="0" b="0"/>
            <a:pathLst>
              <a:path w="115823" h="840994">
                <a:moveTo>
                  <a:pt x="81153" y="0"/>
                </a:moveTo>
                <a:lnTo>
                  <a:pt x="0" y="33655"/>
                </a:lnTo>
                <a:lnTo>
                  <a:pt x="0" y="814323"/>
                </a:lnTo>
                <a:lnTo>
                  <a:pt x="81153" y="840994"/>
                </a:lnTo>
                <a:lnTo>
                  <a:pt x="112521" y="830707"/>
                </a:lnTo>
                <a:lnTo>
                  <a:pt x="115823" y="14478"/>
                </a:lnTo>
                <a:lnTo>
                  <a:pt x="81153" y="0"/>
                </a:lnTo>
                <a:close/>
                <a:moveTo>
                  <a:pt x="-7358127" y="6865873"/>
                </a:moveTo>
              </a:path>
            </a:pathLst>
          </a:custGeom>
          <a:solidFill>
            <a:srgbClr val="DFEEFF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Freeform 150"/>
          <p:cNvSpPr/>
          <p:nvPr/>
        </p:nvSpPr>
        <p:spPr>
          <a:xfrm>
            <a:off x="14315312" y="3435605"/>
            <a:ext cx="70867" cy="816229"/>
          </a:xfrm>
          <a:custGeom>
            <a:avLst/>
            <a:gdLst/>
            <a:ahLst/>
            <a:cxnLst/>
            <a:rect l="0" t="0" r="0" b="0"/>
            <a:pathLst>
              <a:path w="70867" h="816229">
                <a:moveTo>
                  <a:pt x="24511" y="0"/>
                </a:moveTo>
                <a:lnTo>
                  <a:pt x="0" y="19177"/>
                </a:lnTo>
                <a:lnTo>
                  <a:pt x="0" y="799845"/>
                </a:lnTo>
                <a:lnTo>
                  <a:pt x="21209" y="816229"/>
                </a:lnTo>
                <a:lnTo>
                  <a:pt x="70867" y="799845"/>
                </a:lnTo>
                <a:lnTo>
                  <a:pt x="70867" y="19177"/>
                </a:lnTo>
                <a:lnTo>
                  <a:pt x="24511" y="0"/>
                </a:lnTo>
                <a:close/>
                <a:moveTo>
                  <a:pt x="-7463917" y="6851395"/>
                </a:moveTo>
              </a:path>
            </a:pathLst>
          </a:custGeom>
          <a:solidFill>
            <a:srgbClr val="C8E2F8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Freeform 151"/>
          <p:cNvSpPr/>
          <p:nvPr/>
        </p:nvSpPr>
        <p:spPr>
          <a:xfrm>
            <a:off x="14224000" y="3298825"/>
            <a:ext cx="1566544" cy="155957"/>
          </a:xfrm>
          <a:custGeom>
            <a:avLst/>
            <a:gdLst/>
            <a:ahLst/>
            <a:cxnLst/>
            <a:rect l="0" t="0" r="0" b="0"/>
            <a:pathLst>
              <a:path w="1566544" h="155957">
                <a:moveTo>
                  <a:pt x="1522348" y="0"/>
                </a:moveTo>
                <a:lnTo>
                  <a:pt x="0" y="0"/>
                </a:lnTo>
                <a:lnTo>
                  <a:pt x="0" y="155957"/>
                </a:lnTo>
                <a:lnTo>
                  <a:pt x="162179" y="155957"/>
                </a:lnTo>
                <a:lnTo>
                  <a:pt x="624586" y="128397"/>
                </a:lnTo>
                <a:lnTo>
                  <a:pt x="1227328" y="155957"/>
                </a:lnTo>
                <a:lnTo>
                  <a:pt x="1522348" y="155957"/>
                </a:lnTo>
                <a:lnTo>
                  <a:pt x="1566544" y="77979"/>
                </a:lnTo>
                <a:lnTo>
                  <a:pt x="1522348" y="0"/>
                </a:lnTo>
                <a:close/>
                <a:moveTo>
                  <a:pt x="-7235825" y="6988175"/>
                </a:moveTo>
              </a:path>
            </a:pathLst>
          </a:custGeom>
          <a:solidFill>
            <a:srgbClr val="9E9E9E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Freeform 152"/>
          <p:cNvSpPr/>
          <p:nvPr/>
        </p:nvSpPr>
        <p:spPr>
          <a:xfrm>
            <a:off x="14386179" y="3298813"/>
            <a:ext cx="1065136" cy="155969"/>
          </a:xfrm>
          <a:custGeom>
            <a:avLst/>
            <a:gdLst/>
            <a:ahLst/>
            <a:cxnLst/>
            <a:rect l="0" t="0" r="0" b="0"/>
            <a:pathLst>
              <a:path w="1065136" h="155969">
                <a:moveTo>
                  <a:pt x="0" y="155969"/>
                </a:moveTo>
                <a:lnTo>
                  <a:pt x="1065136" y="155969"/>
                </a:lnTo>
                <a:lnTo>
                  <a:pt x="1065136" y="0"/>
                </a:lnTo>
                <a:lnTo>
                  <a:pt x="0" y="0"/>
                </a:lnTo>
                <a:lnTo>
                  <a:pt x="0" y="155969"/>
                </a:lnTo>
                <a:close/>
              </a:path>
            </a:pathLst>
          </a:custGeom>
          <a:solidFill>
            <a:srgbClr val="848484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Freeform 153"/>
          <p:cNvSpPr/>
          <p:nvPr/>
        </p:nvSpPr>
        <p:spPr>
          <a:xfrm>
            <a:off x="15746348" y="3298813"/>
            <a:ext cx="70917" cy="155969"/>
          </a:xfrm>
          <a:custGeom>
            <a:avLst/>
            <a:gdLst/>
            <a:ahLst/>
            <a:cxnLst/>
            <a:rect l="0" t="0" r="0" b="0"/>
            <a:pathLst>
              <a:path w="70917" h="155969">
                <a:moveTo>
                  <a:pt x="0" y="155969"/>
                </a:moveTo>
                <a:lnTo>
                  <a:pt x="70917" y="155969"/>
                </a:lnTo>
                <a:lnTo>
                  <a:pt x="70917" y="0"/>
                </a:lnTo>
                <a:lnTo>
                  <a:pt x="0" y="0"/>
                </a:lnTo>
                <a:lnTo>
                  <a:pt x="0" y="155969"/>
                </a:lnTo>
                <a:close/>
              </a:path>
            </a:pathLst>
          </a:custGeom>
          <a:solidFill>
            <a:srgbClr val="848484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Freeform 154"/>
          <p:cNvSpPr/>
          <p:nvPr/>
        </p:nvSpPr>
        <p:spPr>
          <a:xfrm>
            <a:off x="14139544" y="3202179"/>
            <a:ext cx="1762125" cy="120903"/>
          </a:xfrm>
          <a:custGeom>
            <a:avLst/>
            <a:gdLst/>
            <a:ahLst/>
            <a:cxnLst/>
            <a:rect l="0" t="0" r="0" b="0"/>
            <a:pathLst>
              <a:path w="1762125" h="120903">
                <a:moveTo>
                  <a:pt x="1738758" y="0"/>
                </a:moveTo>
                <a:lnTo>
                  <a:pt x="23495" y="0"/>
                </a:lnTo>
                <a:lnTo>
                  <a:pt x="14351" y="1778"/>
                </a:lnTo>
                <a:lnTo>
                  <a:pt x="6859" y="6857"/>
                </a:lnTo>
                <a:lnTo>
                  <a:pt x="1906" y="14224"/>
                </a:lnTo>
                <a:lnTo>
                  <a:pt x="0" y="23367"/>
                </a:lnTo>
                <a:lnTo>
                  <a:pt x="0" y="97408"/>
                </a:lnTo>
                <a:lnTo>
                  <a:pt x="1906" y="106553"/>
                </a:lnTo>
                <a:lnTo>
                  <a:pt x="6859" y="114045"/>
                </a:lnTo>
                <a:lnTo>
                  <a:pt x="14351" y="119126"/>
                </a:lnTo>
                <a:lnTo>
                  <a:pt x="23495" y="120903"/>
                </a:lnTo>
                <a:lnTo>
                  <a:pt x="1738758" y="120903"/>
                </a:lnTo>
                <a:lnTo>
                  <a:pt x="1747901" y="119126"/>
                </a:lnTo>
                <a:lnTo>
                  <a:pt x="1755268" y="114045"/>
                </a:lnTo>
                <a:lnTo>
                  <a:pt x="1760347" y="106553"/>
                </a:lnTo>
                <a:lnTo>
                  <a:pt x="1762125" y="97408"/>
                </a:lnTo>
                <a:lnTo>
                  <a:pt x="1762125" y="23367"/>
                </a:lnTo>
                <a:lnTo>
                  <a:pt x="1760347" y="14224"/>
                </a:lnTo>
                <a:lnTo>
                  <a:pt x="1755268" y="6857"/>
                </a:lnTo>
                <a:lnTo>
                  <a:pt x="1747901" y="1778"/>
                </a:lnTo>
                <a:lnTo>
                  <a:pt x="1738758" y="0"/>
                </a:lnTo>
                <a:close/>
                <a:moveTo>
                  <a:pt x="-7054723" y="7084821"/>
                </a:moveTo>
              </a:path>
            </a:pathLst>
          </a:custGeom>
          <a:solidFill>
            <a:srgbClr val="4F66D0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5" name="Picture 15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01010" y="3202125"/>
            <a:ext cx="200672" cy="120957"/>
          </a:xfrm>
          <a:prstGeom prst="rect">
            <a:avLst/>
          </a:prstGeom>
          <a:noFill/>
        </p:spPr>
      </p:pic>
      <p:sp>
        <p:nvSpPr>
          <p:cNvPr id="156" name="Freeform 156"/>
          <p:cNvSpPr/>
          <p:nvPr/>
        </p:nvSpPr>
        <p:spPr>
          <a:xfrm>
            <a:off x="14386179" y="3202125"/>
            <a:ext cx="1065149" cy="120957"/>
          </a:xfrm>
          <a:custGeom>
            <a:avLst/>
            <a:gdLst/>
            <a:ahLst/>
            <a:cxnLst/>
            <a:rect l="0" t="0" r="0" b="0"/>
            <a:pathLst>
              <a:path w="1065149" h="120957">
                <a:moveTo>
                  <a:pt x="0" y="120957"/>
                </a:moveTo>
                <a:lnTo>
                  <a:pt x="1065149" y="120957"/>
                </a:lnTo>
                <a:lnTo>
                  <a:pt x="1065149" y="0"/>
                </a:lnTo>
                <a:lnTo>
                  <a:pt x="0" y="0"/>
                </a:lnTo>
                <a:lnTo>
                  <a:pt x="0" y="120957"/>
                </a:lnTo>
                <a:close/>
              </a:path>
            </a:pathLst>
          </a:custGeom>
          <a:solidFill>
            <a:srgbClr val="2F4DC7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Freeform 157"/>
          <p:cNvSpPr/>
          <p:nvPr/>
        </p:nvSpPr>
        <p:spPr>
          <a:xfrm>
            <a:off x="14491969" y="3086355"/>
            <a:ext cx="1057402" cy="473455"/>
          </a:xfrm>
          <a:custGeom>
            <a:avLst/>
            <a:gdLst/>
            <a:ahLst/>
            <a:cxnLst/>
            <a:rect l="0" t="0" r="0" b="0"/>
            <a:pathLst>
              <a:path w="1057402" h="473455">
                <a:moveTo>
                  <a:pt x="1013334" y="0"/>
                </a:moveTo>
                <a:lnTo>
                  <a:pt x="44069" y="0"/>
                </a:lnTo>
                <a:lnTo>
                  <a:pt x="26924" y="3555"/>
                </a:lnTo>
                <a:lnTo>
                  <a:pt x="12827" y="12953"/>
                </a:lnTo>
                <a:lnTo>
                  <a:pt x="3429" y="27051"/>
                </a:lnTo>
                <a:lnTo>
                  <a:pt x="0" y="44323"/>
                </a:lnTo>
                <a:lnTo>
                  <a:pt x="0" y="429132"/>
                </a:lnTo>
                <a:lnTo>
                  <a:pt x="3429" y="446404"/>
                </a:lnTo>
                <a:lnTo>
                  <a:pt x="12827" y="460502"/>
                </a:lnTo>
                <a:lnTo>
                  <a:pt x="26924" y="469900"/>
                </a:lnTo>
                <a:lnTo>
                  <a:pt x="44069" y="473455"/>
                </a:lnTo>
                <a:lnTo>
                  <a:pt x="1013334" y="473455"/>
                </a:lnTo>
                <a:lnTo>
                  <a:pt x="1030478" y="469900"/>
                </a:lnTo>
                <a:lnTo>
                  <a:pt x="1044448" y="460502"/>
                </a:lnTo>
                <a:lnTo>
                  <a:pt x="1053973" y="446404"/>
                </a:lnTo>
                <a:lnTo>
                  <a:pt x="1057402" y="429132"/>
                </a:lnTo>
                <a:lnTo>
                  <a:pt x="1057402" y="44323"/>
                </a:lnTo>
                <a:lnTo>
                  <a:pt x="1053973" y="27051"/>
                </a:lnTo>
                <a:lnTo>
                  <a:pt x="1044448" y="12953"/>
                </a:lnTo>
                <a:lnTo>
                  <a:pt x="1030478" y="3555"/>
                </a:lnTo>
                <a:lnTo>
                  <a:pt x="1013334" y="0"/>
                </a:lnTo>
                <a:close/>
                <a:moveTo>
                  <a:pt x="-7291324" y="7200645"/>
                </a:moveTo>
              </a:path>
            </a:pathLst>
          </a:custGeom>
          <a:solidFill>
            <a:srgbClr val="4F66D0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Freeform 158"/>
          <p:cNvSpPr/>
          <p:nvPr/>
        </p:nvSpPr>
        <p:spPr>
          <a:xfrm>
            <a:off x="15398877" y="3086482"/>
            <a:ext cx="150494" cy="473328"/>
          </a:xfrm>
          <a:custGeom>
            <a:avLst/>
            <a:gdLst/>
            <a:ahLst/>
            <a:cxnLst/>
            <a:rect l="0" t="0" r="0" b="0"/>
            <a:pathLst>
              <a:path w="150494" h="473328">
                <a:moveTo>
                  <a:pt x="106426" y="0"/>
                </a:moveTo>
                <a:lnTo>
                  <a:pt x="0" y="0"/>
                </a:lnTo>
                <a:lnTo>
                  <a:pt x="17144" y="3428"/>
                </a:lnTo>
                <a:lnTo>
                  <a:pt x="31241" y="12953"/>
                </a:lnTo>
                <a:lnTo>
                  <a:pt x="40639" y="26924"/>
                </a:lnTo>
                <a:lnTo>
                  <a:pt x="44068" y="44196"/>
                </a:lnTo>
                <a:lnTo>
                  <a:pt x="44068" y="429005"/>
                </a:lnTo>
                <a:lnTo>
                  <a:pt x="40639" y="446277"/>
                </a:lnTo>
                <a:lnTo>
                  <a:pt x="31241" y="460375"/>
                </a:lnTo>
                <a:lnTo>
                  <a:pt x="17144" y="469773"/>
                </a:lnTo>
                <a:lnTo>
                  <a:pt x="0" y="473328"/>
                </a:lnTo>
                <a:lnTo>
                  <a:pt x="106426" y="473328"/>
                </a:lnTo>
                <a:lnTo>
                  <a:pt x="123570" y="469773"/>
                </a:lnTo>
                <a:lnTo>
                  <a:pt x="137540" y="460375"/>
                </a:lnTo>
                <a:lnTo>
                  <a:pt x="147065" y="446277"/>
                </a:lnTo>
                <a:lnTo>
                  <a:pt x="150494" y="429005"/>
                </a:lnTo>
                <a:lnTo>
                  <a:pt x="150494" y="44196"/>
                </a:lnTo>
                <a:lnTo>
                  <a:pt x="147065" y="26924"/>
                </a:lnTo>
                <a:lnTo>
                  <a:pt x="137540" y="12953"/>
                </a:lnTo>
                <a:lnTo>
                  <a:pt x="123570" y="3428"/>
                </a:lnTo>
                <a:lnTo>
                  <a:pt x="106426" y="0"/>
                </a:lnTo>
                <a:close/>
                <a:moveTo>
                  <a:pt x="-8198359" y="7200518"/>
                </a:moveTo>
              </a:path>
            </a:pathLst>
          </a:custGeom>
          <a:solidFill>
            <a:srgbClr val="2F4DC7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Freeform 159"/>
          <p:cNvSpPr/>
          <p:nvPr/>
        </p:nvSpPr>
        <p:spPr>
          <a:xfrm>
            <a:off x="14491969" y="3086355"/>
            <a:ext cx="1006857" cy="473455"/>
          </a:xfrm>
          <a:custGeom>
            <a:avLst/>
            <a:gdLst/>
            <a:ahLst/>
            <a:cxnLst/>
            <a:rect l="0" t="0" r="0" b="0"/>
            <a:pathLst>
              <a:path w="1006857" h="473455">
                <a:moveTo>
                  <a:pt x="915290" y="0"/>
                </a:moveTo>
                <a:lnTo>
                  <a:pt x="44069" y="0"/>
                </a:lnTo>
                <a:lnTo>
                  <a:pt x="26924" y="3555"/>
                </a:lnTo>
                <a:lnTo>
                  <a:pt x="12827" y="12953"/>
                </a:lnTo>
                <a:lnTo>
                  <a:pt x="3429" y="27051"/>
                </a:lnTo>
                <a:lnTo>
                  <a:pt x="0" y="44323"/>
                </a:lnTo>
                <a:lnTo>
                  <a:pt x="0" y="429132"/>
                </a:lnTo>
                <a:lnTo>
                  <a:pt x="3429" y="446404"/>
                </a:lnTo>
                <a:lnTo>
                  <a:pt x="12827" y="460502"/>
                </a:lnTo>
                <a:lnTo>
                  <a:pt x="26924" y="469900"/>
                </a:lnTo>
                <a:lnTo>
                  <a:pt x="44069" y="473455"/>
                </a:lnTo>
                <a:lnTo>
                  <a:pt x="915290" y="473455"/>
                </a:lnTo>
                <a:lnTo>
                  <a:pt x="939800" y="469900"/>
                </a:lnTo>
                <a:lnTo>
                  <a:pt x="970153" y="460502"/>
                </a:lnTo>
                <a:lnTo>
                  <a:pt x="995935" y="446404"/>
                </a:lnTo>
                <a:lnTo>
                  <a:pt x="1006857" y="429132"/>
                </a:lnTo>
                <a:lnTo>
                  <a:pt x="1006857" y="44323"/>
                </a:lnTo>
                <a:lnTo>
                  <a:pt x="995935" y="27051"/>
                </a:lnTo>
                <a:lnTo>
                  <a:pt x="970153" y="12953"/>
                </a:lnTo>
                <a:lnTo>
                  <a:pt x="939800" y="3555"/>
                </a:lnTo>
                <a:lnTo>
                  <a:pt x="915290" y="0"/>
                </a:lnTo>
                <a:close/>
                <a:moveTo>
                  <a:pt x="-7291324" y="7200645"/>
                </a:moveTo>
              </a:path>
            </a:pathLst>
          </a:custGeom>
          <a:solidFill>
            <a:srgbClr val="4F66D0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Freeform 160"/>
          <p:cNvSpPr/>
          <p:nvPr/>
        </p:nvSpPr>
        <p:spPr>
          <a:xfrm>
            <a:off x="15407259" y="3086355"/>
            <a:ext cx="142112" cy="473455"/>
          </a:xfrm>
          <a:custGeom>
            <a:avLst/>
            <a:gdLst/>
            <a:ahLst/>
            <a:cxnLst/>
            <a:rect l="0" t="0" r="0" b="0"/>
            <a:pathLst>
              <a:path w="142112" h="473455">
                <a:moveTo>
                  <a:pt x="98044" y="0"/>
                </a:moveTo>
                <a:lnTo>
                  <a:pt x="0" y="0"/>
                </a:lnTo>
                <a:lnTo>
                  <a:pt x="17145" y="3555"/>
                </a:lnTo>
                <a:lnTo>
                  <a:pt x="31114" y="12953"/>
                </a:lnTo>
                <a:lnTo>
                  <a:pt x="40512" y="27051"/>
                </a:lnTo>
                <a:lnTo>
                  <a:pt x="44069" y="44323"/>
                </a:lnTo>
                <a:lnTo>
                  <a:pt x="44069" y="429132"/>
                </a:lnTo>
                <a:lnTo>
                  <a:pt x="40512" y="446404"/>
                </a:lnTo>
                <a:lnTo>
                  <a:pt x="31114" y="460502"/>
                </a:lnTo>
                <a:lnTo>
                  <a:pt x="17145" y="469900"/>
                </a:lnTo>
                <a:lnTo>
                  <a:pt x="0" y="473455"/>
                </a:lnTo>
                <a:lnTo>
                  <a:pt x="98044" y="473455"/>
                </a:lnTo>
                <a:lnTo>
                  <a:pt x="115188" y="469900"/>
                </a:lnTo>
                <a:lnTo>
                  <a:pt x="129158" y="460502"/>
                </a:lnTo>
                <a:lnTo>
                  <a:pt x="138683" y="446404"/>
                </a:lnTo>
                <a:lnTo>
                  <a:pt x="142112" y="429132"/>
                </a:lnTo>
                <a:lnTo>
                  <a:pt x="142112" y="44323"/>
                </a:lnTo>
                <a:lnTo>
                  <a:pt x="138683" y="27051"/>
                </a:lnTo>
                <a:lnTo>
                  <a:pt x="129158" y="12953"/>
                </a:lnTo>
                <a:lnTo>
                  <a:pt x="115188" y="3555"/>
                </a:lnTo>
                <a:lnTo>
                  <a:pt x="98044" y="0"/>
                </a:lnTo>
                <a:close/>
                <a:moveTo>
                  <a:pt x="-8206614" y="7200645"/>
                </a:moveTo>
              </a:path>
            </a:pathLst>
          </a:custGeom>
          <a:solidFill>
            <a:srgbClr val="2F4DC7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Freeform 161"/>
          <p:cNvSpPr/>
          <p:nvPr/>
        </p:nvSpPr>
        <p:spPr>
          <a:xfrm>
            <a:off x="14594078" y="3175382"/>
            <a:ext cx="277876" cy="295401"/>
          </a:xfrm>
          <a:custGeom>
            <a:avLst/>
            <a:gdLst/>
            <a:ahLst/>
            <a:cxnLst/>
            <a:rect l="0" t="0" r="0" b="0"/>
            <a:pathLst>
              <a:path w="277876" h="295401">
                <a:moveTo>
                  <a:pt x="277876" y="147700"/>
                </a:moveTo>
                <a:lnTo>
                  <a:pt x="275716" y="137287"/>
                </a:lnTo>
                <a:lnTo>
                  <a:pt x="270002" y="128777"/>
                </a:lnTo>
                <a:lnTo>
                  <a:pt x="261619" y="123062"/>
                </a:lnTo>
                <a:lnTo>
                  <a:pt x="251206" y="121030"/>
                </a:lnTo>
                <a:lnTo>
                  <a:pt x="179069" y="121030"/>
                </a:lnTo>
                <a:lnTo>
                  <a:pt x="168783" y="123062"/>
                </a:lnTo>
                <a:lnTo>
                  <a:pt x="160274" y="128777"/>
                </a:lnTo>
                <a:lnTo>
                  <a:pt x="154559" y="137287"/>
                </a:lnTo>
                <a:lnTo>
                  <a:pt x="152527" y="147700"/>
                </a:lnTo>
                <a:lnTo>
                  <a:pt x="154559" y="158114"/>
                </a:lnTo>
                <a:lnTo>
                  <a:pt x="160274" y="166624"/>
                </a:lnTo>
                <a:lnTo>
                  <a:pt x="168783" y="172338"/>
                </a:lnTo>
                <a:lnTo>
                  <a:pt x="179069" y="174371"/>
                </a:lnTo>
                <a:lnTo>
                  <a:pt x="221995" y="174371"/>
                </a:lnTo>
                <a:lnTo>
                  <a:pt x="213740" y="199771"/>
                </a:lnTo>
                <a:lnTo>
                  <a:pt x="199135" y="221361"/>
                </a:lnTo>
                <a:lnTo>
                  <a:pt x="177164" y="236347"/>
                </a:lnTo>
                <a:lnTo>
                  <a:pt x="147192" y="241935"/>
                </a:lnTo>
                <a:lnTo>
                  <a:pt x="110616" y="234568"/>
                </a:lnTo>
                <a:lnTo>
                  <a:pt x="80772" y="214375"/>
                </a:lnTo>
                <a:lnTo>
                  <a:pt x="60579" y="184403"/>
                </a:lnTo>
                <a:lnTo>
                  <a:pt x="53212" y="147700"/>
                </a:lnTo>
                <a:lnTo>
                  <a:pt x="60579" y="110998"/>
                </a:lnTo>
                <a:lnTo>
                  <a:pt x="80772" y="81025"/>
                </a:lnTo>
                <a:lnTo>
                  <a:pt x="110616" y="60833"/>
                </a:lnTo>
                <a:lnTo>
                  <a:pt x="147192" y="53466"/>
                </a:lnTo>
                <a:lnTo>
                  <a:pt x="161162" y="54483"/>
                </a:lnTo>
                <a:lnTo>
                  <a:pt x="174625" y="57530"/>
                </a:lnTo>
                <a:lnTo>
                  <a:pt x="187579" y="62484"/>
                </a:lnTo>
                <a:lnTo>
                  <a:pt x="199643" y="69468"/>
                </a:lnTo>
                <a:lnTo>
                  <a:pt x="209423" y="73533"/>
                </a:lnTo>
                <a:lnTo>
                  <a:pt x="240664" y="42290"/>
                </a:lnTo>
                <a:lnTo>
                  <a:pt x="210438" y="14350"/>
                </a:lnTo>
                <a:lnTo>
                  <a:pt x="169036" y="1650"/>
                </a:lnTo>
                <a:lnTo>
                  <a:pt x="147192" y="0"/>
                </a:lnTo>
                <a:lnTo>
                  <a:pt x="100710" y="7620"/>
                </a:lnTo>
                <a:lnTo>
                  <a:pt x="60325" y="28575"/>
                </a:lnTo>
                <a:lnTo>
                  <a:pt x="28448" y="60578"/>
                </a:lnTo>
                <a:lnTo>
                  <a:pt x="7492" y="101091"/>
                </a:lnTo>
                <a:lnTo>
                  <a:pt x="0" y="147700"/>
                </a:lnTo>
                <a:lnTo>
                  <a:pt x="7492" y="194310"/>
                </a:lnTo>
                <a:lnTo>
                  <a:pt x="28448" y="234823"/>
                </a:lnTo>
                <a:lnTo>
                  <a:pt x="60325" y="266826"/>
                </a:lnTo>
                <a:lnTo>
                  <a:pt x="100710" y="287782"/>
                </a:lnTo>
                <a:lnTo>
                  <a:pt x="147192" y="295401"/>
                </a:lnTo>
                <a:lnTo>
                  <a:pt x="190245" y="288416"/>
                </a:lnTo>
                <a:lnTo>
                  <a:pt x="226440" y="268477"/>
                </a:lnTo>
                <a:lnTo>
                  <a:pt x="254000" y="237236"/>
                </a:lnTo>
                <a:lnTo>
                  <a:pt x="271653" y="196468"/>
                </a:lnTo>
                <a:lnTo>
                  <a:pt x="277876" y="147700"/>
                </a:lnTo>
                <a:close/>
                <a:moveTo>
                  <a:pt x="-7630160" y="7111618"/>
                </a:moveTo>
              </a:path>
            </a:pathLst>
          </a:custGeom>
          <a:solidFill>
            <a:srgbClr val="DFEEFF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Freeform 162"/>
          <p:cNvSpPr/>
          <p:nvPr/>
        </p:nvSpPr>
        <p:spPr>
          <a:xfrm>
            <a:off x="14910181" y="3175382"/>
            <a:ext cx="294258" cy="295401"/>
          </a:xfrm>
          <a:custGeom>
            <a:avLst/>
            <a:gdLst/>
            <a:ahLst/>
            <a:cxnLst/>
            <a:rect l="0" t="0" r="0" b="0"/>
            <a:pathLst>
              <a:path w="294258" h="295401">
                <a:moveTo>
                  <a:pt x="294258" y="147700"/>
                </a:moveTo>
                <a:lnTo>
                  <a:pt x="286765" y="101091"/>
                </a:lnTo>
                <a:lnTo>
                  <a:pt x="265810" y="60578"/>
                </a:lnTo>
                <a:lnTo>
                  <a:pt x="241046" y="35687"/>
                </a:lnTo>
                <a:lnTo>
                  <a:pt x="241046" y="147700"/>
                </a:lnTo>
                <a:lnTo>
                  <a:pt x="233680" y="184403"/>
                </a:lnTo>
                <a:lnTo>
                  <a:pt x="213486" y="214375"/>
                </a:lnTo>
                <a:lnTo>
                  <a:pt x="183641" y="234568"/>
                </a:lnTo>
                <a:lnTo>
                  <a:pt x="147192" y="242062"/>
                </a:lnTo>
                <a:lnTo>
                  <a:pt x="110616" y="234568"/>
                </a:lnTo>
                <a:lnTo>
                  <a:pt x="80772" y="214375"/>
                </a:lnTo>
                <a:lnTo>
                  <a:pt x="60579" y="184403"/>
                </a:lnTo>
                <a:lnTo>
                  <a:pt x="53212" y="147700"/>
                </a:lnTo>
                <a:lnTo>
                  <a:pt x="60579" y="110998"/>
                </a:lnTo>
                <a:lnTo>
                  <a:pt x="80772" y="81025"/>
                </a:lnTo>
                <a:lnTo>
                  <a:pt x="110616" y="60833"/>
                </a:lnTo>
                <a:lnTo>
                  <a:pt x="147192" y="53466"/>
                </a:lnTo>
                <a:lnTo>
                  <a:pt x="183641" y="60833"/>
                </a:lnTo>
                <a:lnTo>
                  <a:pt x="213486" y="81025"/>
                </a:lnTo>
                <a:lnTo>
                  <a:pt x="233680" y="110998"/>
                </a:lnTo>
                <a:lnTo>
                  <a:pt x="241046" y="147700"/>
                </a:lnTo>
                <a:lnTo>
                  <a:pt x="241046" y="35687"/>
                </a:lnTo>
                <a:lnTo>
                  <a:pt x="233933" y="28575"/>
                </a:lnTo>
                <a:lnTo>
                  <a:pt x="193548" y="7620"/>
                </a:lnTo>
                <a:lnTo>
                  <a:pt x="147192" y="0"/>
                </a:lnTo>
                <a:lnTo>
                  <a:pt x="100710" y="7620"/>
                </a:lnTo>
                <a:lnTo>
                  <a:pt x="60325" y="28575"/>
                </a:lnTo>
                <a:lnTo>
                  <a:pt x="28448" y="60578"/>
                </a:lnTo>
                <a:lnTo>
                  <a:pt x="7492" y="101091"/>
                </a:lnTo>
                <a:lnTo>
                  <a:pt x="0" y="147700"/>
                </a:lnTo>
                <a:lnTo>
                  <a:pt x="7492" y="194310"/>
                </a:lnTo>
                <a:lnTo>
                  <a:pt x="28448" y="234823"/>
                </a:lnTo>
                <a:lnTo>
                  <a:pt x="60325" y="266826"/>
                </a:lnTo>
                <a:lnTo>
                  <a:pt x="100710" y="287782"/>
                </a:lnTo>
                <a:lnTo>
                  <a:pt x="147192" y="295401"/>
                </a:lnTo>
                <a:lnTo>
                  <a:pt x="193548" y="287782"/>
                </a:lnTo>
                <a:lnTo>
                  <a:pt x="233933" y="266826"/>
                </a:lnTo>
                <a:lnTo>
                  <a:pt x="258699" y="242062"/>
                </a:lnTo>
                <a:lnTo>
                  <a:pt x="265810" y="234823"/>
                </a:lnTo>
                <a:lnTo>
                  <a:pt x="286765" y="194310"/>
                </a:lnTo>
                <a:lnTo>
                  <a:pt x="294258" y="147700"/>
                </a:lnTo>
                <a:close/>
                <a:moveTo>
                  <a:pt x="-7946263" y="7111618"/>
                </a:moveTo>
              </a:path>
            </a:pathLst>
          </a:custGeom>
          <a:solidFill>
            <a:srgbClr val="DFEEFF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Freeform 163"/>
          <p:cNvSpPr/>
          <p:nvPr/>
        </p:nvSpPr>
        <p:spPr>
          <a:xfrm>
            <a:off x="15222601" y="3175508"/>
            <a:ext cx="224536" cy="295275"/>
          </a:xfrm>
          <a:custGeom>
            <a:avLst/>
            <a:gdLst/>
            <a:ahLst/>
            <a:cxnLst/>
            <a:rect l="0" t="0" r="0" b="0"/>
            <a:pathLst>
              <a:path w="224536" h="295275">
                <a:moveTo>
                  <a:pt x="224536" y="24892"/>
                </a:moveTo>
                <a:lnTo>
                  <a:pt x="221614" y="14986"/>
                </a:lnTo>
                <a:lnTo>
                  <a:pt x="215518" y="6986"/>
                </a:lnTo>
                <a:lnTo>
                  <a:pt x="206375" y="1778"/>
                </a:lnTo>
                <a:lnTo>
                  <a:pt x="195961" y="509"/>
                </a:lnTo>
                <a:lnTo>
                  <a:pt x="186055" y="3175"/>
                </a:lnTo>
                <a:lnTo>
                  <a:pt x="178054" y="9399"/>
                </a:lnTo>
                <a:lnTo>
                  <a:pt x="172719" y="18670"/>
                </a:lnTo>
                <a:lnTo>
                  <a:pt x="113664" y="197104"/>
                </a:lnTo>
                <a:lnTo>
                  <a:pt x="51688" y="17908"/>
                </a:lnTo>
                <a:lnTo>
                  <a:pt x="46355" y="8763"/>
                </a:lnTo>
                <a:lnTo>
                  <a:pt x="38100" y="2540"/>
                </a:lnTo>
                <a:lnTo>
                  <a:pt x="28320" y="0"/>
                </a:lnTo>
                <a:lnTo>
                  <a:pt x="17780" y="1398"/>
                </a:lnTo>
                <a:lnTo>
                  <a:pt x="8762" y="6732"/>
                </a:lnTo>
                <a:lnTo>
                  <a:pt x="2539" y="15113"/>
                </a:lnTo>
                <a:lnTo>
                  <a:pt x="0" y="24892"/>
                </a:lnTo>
                <a:lnTo>
                  <a:pt x="1396" y="35307"/>
                </a:lnTo>
                <a:lnTo>
                  <a:pt x="83946" y="273812"/>
                </a:lnTo>
                <a:lnTo>
                  <a:pt x="88645" y="282575"/>
                </a:lnTo>
                <a:lnTo>
                  <a:pt x="95631" y="289307"/>
                </a:lnTo>
                <a:lnTo>
                  <a:pt x="104139" y="293624"/>
                </a:lnTo>
                <a:lnTo>
                  <a:pt x="103759" y="293624"/>
                </a:lnTo>
                <a:lnTo>
                  <a:pt x="114300" y="295275"/>
                </a:lnTo>
                <a:lnTo>
                  <a:pt x="169671" y="197104"/>
                </a:lnTo>
                <a:lnTo>
                  <a:pt x="223265" y="35307"/>
                </a:lnTo>
                <a:lnTo>
                  <a:pt x="224536" y="24892"/>
                </a:lnTo>
                <a:close/>
                <a:moveTo>
                  <a:pt x="-8136001" y="7111492"/>
                </a:moveTo>
              </a:path>
            </a:pathLst>
          </a:custGeom>
          <a:solidFill>
            <a:srgbClr val="DFEEFF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4" name="Picture 164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51202" y="2848446"/>
            <a:ext cx="139014" cy="139484"/>
          </a:xfrm>
          <a:prstGeom prst="rect">
            <a:avLst/>
          </a:prstGeom>
          <a:noFill/>
        </p:spPr>
      </p:pic>
      <p:sp>
        <p:nvSpPr>
          <p:cNvPr id="165" name="Freeform 165"/>
          <p:cNvSpPr/>
          <p:nvPr/>
        </p:nvSpPr>
        <p:spPr>
          <a:xfrm>
            <a:off x="14520417" y="4011168"/>
            <a:ext cx="53087" cy="118873"/>
          </a:xfrm>
          <a:custGeom>
            <a:avLst/>
            <a:gdLst/>
            <a:ahLst/>
            <a:cxnLst/>
            <a:rect l="0" t="0" r="0" b="0"/>
            <a:pathLst>
              <a:path w="53087" h="118873">
                <a:moveTo>
                  <a:pt x="53087" y="26671"/>
                </a:moveTo>
                <a:lnTo>
                  <a:pt x="51054" y="16256"/>
                </a:lnTo>
                <a:lnTo>
                  <a:pt x="45340" y="7748"/>
                </a:lnTo>
                <a:lnTo>
                  <a:pt x="36958" y="2032"/>
                </a:lnTo>
                <a:lnTo>
                  <a:pt x="26544" y="0"/>
                </a:lnTo>
                <a:lnTo>
                  <a:pt x="16256" y="2032"/>
                </a:lnTo>
                <a:lnTo>
                  <a:pt x="7747" y="7748"/>
                </a:lnTo>
                <a:lnTo>
                  <a:pt x="2033" y="16256"/>
                </a:lnTo>
                <a:lnTo>
                  <a:pt x="0" y="26671"/>
                </a:lnTo>
                <a:lnTo>
                  <a:pt x="0" y="92075"/>
                </a:lnTo>
                <a:lnTo>
                  <a:pt x="2033" y="102490"/>
                </a:lnTo>
                <a:lnTo>
                  <a:pt x="7747" y="110998"/>
                </a:lnTo>
                <a:lnTo>
                  <a:pt x="16256" y="116713"/>
                </a:lnTo>
                <a:lnTo>
                  <a:pt x="26544" y="118873"/>
                </a:lnTo>
                <a:lnTo>
                  <a:pt x="36958" y="116713"/>
                </a:lnTo>
                <a:lnTo>
                  <a:pt x="45340" y="110998"/>
                </a:lnTo>
                <a:lnTo>
                  <a:pt x="51054" y="102490"/>
                </a:lnTo>
                <a:lnTo>
                  <a:pt x="53087" y="92075"/>
                </a:lnTo>
                <a:lnTo>
                  <a:pt x="53087" y="26671"/>
                </a:lnTo>
                <a:close/>
                <a:moveTo>
                  <a:pt x="-8271256" y="6275832"/>
                </a:moveTo>
              </a:path>
            </a:pathLst>
          </a:custGeom>
          <a:solidFill>
            <a:srgbClr val="C995E7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Freeform 166"/>
          <p:cNvSpPr/>
          <p:nvPr/>
        </p:nvSpPr>
        <p:spPr>
          <a:xfrm>
            <a:off x="14520417" y="3827654"/>
            <a:ext cx="53087" cy="118744"/>
          </a:xfrm>
          <a:custGeom>
            <a:avLst/>
            <a:gdLst/>
            <a:ahLst/>
            <a:cxnLst/>
            <a:rect l="0" t="0" r="0" b="0"/>
            <a:pathLst>
              <a:path w="53087" h="118744">
                <a:moveTo>
                  <a:pt x="53087" y="26669"/>
                </a:moveTo>
                <a:lnTo>
                  <a:pt x="51054" y="16256"/>
                </a:lnTo>
                <a:lnTo>
                  <a:pt x="45340" y="7746"/>
                </a:lnTo>
                <a:lnTo>
                  <a:pt x="36958" y="2031"/>
                </a:lnTo>
                <a:lnTo>
                  <a:pt x="26544" y="0"/>
                </a:lnTo>
                <a:lnTo>
                  <a:pt x="16256" y="2031"/>
                </a:lnTo>
                <a:lnTo>
                  <a:pt x="7747" y="7746"/>
                </a:lnTo>
                <a:lnTo>
                  <a:pt x="2033" y="16256"/>
                </a:lnTo>
                <a:lnTo>
                  <a:pt x="0" y="26669"/>
                </a:lnTo>
                <a:lnTo>
                  <a:pt x="0" y="92075"/>
                </a:lnTo>
                <a:lnTo>
                  <a:pt x="2033" y="102488"/>
                </a:lnTo>
                <a:lnTo>
                  <a:pt x="7747" y="110998"/>
                </a:lnTo>
                <a:lnTo>
                  <a:pt x="16256" y="116712"/>
                </a:lnTo>
                <a:lnTo>
                  <a:pt x="26544" y="118744"/>
                </a:lnTo>
                <a:lnTo>
                  <a:pt x="36958" y="116712"/>
                </a:lnTo>
                <a:lnTo>
                  <a:pt x="45340" y="110998"/>
                </a:lnTo>
                <a:lnTo>
                  <a:pt x="51054" y="102488"/>
                </a:lnTo>
                <a:lnTo>
                  <a:pt x="53087" y="92075"/>
                </a:lnTo>
                <a:lnTo>
                  <a:pt x="53087" y="26669"/>
                </a:lnTo>
                <a:close/>
                <a:moveTo>
                  <a:pt x="-8087740" y="6459346"/>
                </a:moveTo>
              </a:path>
            </a:pathLst>
          </a:custGeom>
          <a:solidFill>
            <a:srgbClr val="C995E7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Freeform 167"/>
          <p:cNvSpPr/>
          <p:nvPr/>
        </p:nvSpPr>
        <p:spPr>
          <a:xfrm>
            <a:off x="14520417" y="3644139"/>
            <a:ext cx="53087" cy="118744"/>
          </a:xfrm>
          <a:custGeom>
            <a:avLst/>
            <a:gdLst/>
            <a:ahLst/>
            <a:cxnLst/>
            <a:rect l="0" t="0" r="0" b="0"/>
            <a:pathLst>
              <a:path w="53087" h="118744">
                <a:moveTo>
                  <a:pt x="53087" y="26669"/>
                </a:moveTo>
                <a:lnTo>
                  <a:pt x="51054" y="16255"/>
                </a:lnTo>
                <a:lnTo>
                  <a:pt x="45340" y="7746"/>
                </a:lnTo>
                <a:lnTo>
                  <a:pt x="36958" y="2031"/>
                </a:lnTo>
                <a:lnTo>
                  <a:pt x="26544" y="0"/>
                </a:lnTo>
                <a:lnTo>
                  <a:pt x="16256" y="2031"/>
                </a:lnTo>
                <a:lnTo>
                  <a:pt x="7747" y="7746"/>
                </a:lnTo>
                <a:lnTo>
                  <a:pt x="2033" y="16255"/>
                </a:lnTo>
                <a:lnTo>
                  <a:pt x="0" y="26669"/>
                </a:lnTo>
                <a:lnTo>
                  <a:pt x="0" y="92075"/>
                </a:lnTo>
                <a:lnTo>
                  <a:pt x="2033" y="102489"/>
                </a:lnTo>
                <a:lnTo>
                  <a:pt x="7747" y="110997"/>
                </a:lnTo>
                <a:lnTo>
                  <a:pt x="16256" y="116713"/>
                </a:lnTo>
                <a:lnTo>
                  <a:pt x="26544" y="118744"/>
                </a:lnTo>
                <a:lnTo>
                  <a:pt x="36958" y="116713"/>
                </a:lnTo>
                <a:lnTo>
                  <a:pt x="45340" y="110997"/>
                </a:lnTo>
                <a:lnTo>
                  <a:pt x="51054" y="102489"/>
                </a:lnTo>
                <a:lnTo>
                  <a:pt x="53087" y="92075"/>
                </a:lnTo>
                <a:lnTo>
                  <a:pt x="53087" y="26669"/>
                </a:lnTo>
                <a:close/>
                <a:moveTo>
                  <a:pt x="-7904225" y="6642861"/>
                </a:moveTo>
              </a:path>
            </a:pathLst>
          </a:custGeom>
          <a:solidFill>
            <a:srgbClr val="C995E7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Freeform 168"/>
          <p:cNvSpPr/>
          <p:nvPr/>
        </p:nvSpPr>
        <p:spPr>
          <a:xfrm>
            <a:off x="15472283" y="4011168"/>
            <a:ext cx="53085" cy="118873"/>
          </a:xfrm>
          <a:custGeom>
            <a:avLst/>
            <a:gdLst/>
            <a:ahLst/>
            <a:cxnLst/>
            <a:rect l="0" t="0" r="0" b="0"/>
            <a:pathLst>
              <a:path w="53085" h="118873">
                <a:moveTo>
                  <a:pt x="53085" y="26671"/>
                </a:moveTo>
                <a:lnTo>
                  <a:pt x="51054" y="16256"/>
                </a:lnTo>
                <a:lnTo>
                  <a:pt x="45338" y="7748"/>
                </a:lnTo>
                <a:lnTo>
                  <a:pt x="36956" y="2032"/>
                </a:lnTo>
                <a:lnTo>
                  <a:pt x="26543" y="0"/>
                </a:lnTo>
                <a:lnTo>
                  <a:pt x="16255" y="2032"/>
                </a:lnTo>
                <a:lnTo>
                  <a:pt x="7747" y="7748"/>
                </a:lnTo>
                <a:lnTo>
                  <a:pt x="2031" y="16256"/>
                </a:lnTo>
                <a:lnTo>
                  <a:pt x="0" y="26671"/>
                </a:lnTo>
                <a:lnTo>
                  <a:pt x="0" y="92075"/>
                </a:lnTo>
                <a:lnTo>
                  <a:pt x="2031" y="102490"/>
                </a:lnTo>
                <a:lnTo>
                  <a:pt x="7747" y="110998"/>
                </a:lnTo>
                <a:lnTo>
                  <a:pt x="16255" y="116713"/>
                </a:lnTo>
                <a:lnTo>
                  <a:pt x="26543" y="118873"/>
                </a:lnTo>
                <a:lnTo>
                  <a:pt x="36956" y="116713"/>
                </a:lnTo>
                <a:lnTo>
                  <a:pt x="45338" y="110998"/>
                </a:lnTo>
                <a:lnTo>
                  <a:pt x="51054" y="102490"/>
                </a:lnTo>
                <a:lnTo>
                  <a:pt x="53085" y="92075"/>
                </a:lnTo>
                <a:lnTo>
                  <a:pt x="53085" y="26671"/>
                </a:lnTo>
                <a:close/>
                <a:moveTo>
                  <a:pt x="-9223122" y="6275832"/>
                </a:moveTo>
              </a:path>
            </a:pathLst>
          </a:custGeom>
          <a:solidFill>
            <a:srgbClr val="C995E7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Freeform 169"/>
          <p:cNvSpPr/>
          <p:nvPr/>
        </p:nvSpPr>
        <p:spPr>
          <a:xfrm>
            <a:off x="15472283" y="3827654"/>
            <a:ext cx="53085" cy="118744"/>
          </a:xfrm>
          <a:custGeom>
            <a:avLst/>
            <a:gdLst/>
            <a:ahLst/>
            <a:cxnLst/>
            <a:rect l="0" t="0" r="0" b="0"/>
            <a:pathLst>
              <a:path w="53085" h="118744">
                <a:moveTo>
                  <a:pt x="53085" y="26669"/>
                </a:moveTo>
                <a:lnTo>
                  <a:pt x="51054" y="16256"/>
                </a:lnTo>
                <a:lnTo>
                  <a:pt x="45338" y="7746"/>
                </a:lnTo>
                <a:lnTo>
                  <a:pt x="36956" y="2031"/>
                </a:lnTo>
                <a:lnTo>
                  <a:pt x="26543" y="0"/>
                </a:lnTo>
                <a:lnTo>
                  <a:pt x="16255" y="2031"/>
                </a:lnTo>
                <a:lnTo>
                  <a:pt x="7747" y="7746"/>
                </a:lnTo>
                <a:lnTo>
                  <a:pt x="2031" y="16256"/>
                </a:lnTo>
                <a:lnTo>
                  <a:pt x="0" y="26669"/>
                </a:lnTo>
                <a:lnTo>
                  <a:pt x="0" y="92075"/>
                </a:lnTo>
                <a:lnTo>
                  <a:pt x="2031" y="102488"/>
                </a:lnTo>
                <a:lnTo>
                  <a:pt x="7747" y="110998"/>
                </a:lnTo>
                <a:lnTo>
                  <a:pt x="16255" y="116712"/>
                </a:lnTo>
                <a:lnTo>
                  <a:pt x="26543" y="118744"/>
                </a:lnTo>
                <a:lnTo>
                  <a:pt x="36956" y="116712"/>
                </a:lnTo>
                <a:lnTo>
                  <a:pt x="45338" y="110998"/>
                </a:lnTo>
                <a:lnTo>
                  <a:pt x="51054" y="102488"/>
                </a:lnTo>
                <a:lnTo>
                  <a:pt x="53085" y="92075"/>
                </a:lnTo>
                <a:lnTo>
                  <a:pt x="53085" y="26669"/>
                </a:lnTo>
                <a:close/>
                <a:moveTo>
                  <a:pt x="-9039606" y="6459346"/>
                </a:moveTo>
              </a:path>
            </a:pathLst>
          </a:custGeom>
          <a:solidFill>
            <a:srgbClr val="C995E7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Freeform 170"/>
          <p:cNvSpPr/>
          <p:nvPr/>
        </p:nvSpPr>
        <p:spPr>
          <a:xfrm>
            <a:off x="15472283" y="3644139"/>
            <a:ext cx="53085" cy="118744"/>
          </a:xfrm>
          <a:custGeom>
            <a:avLst/>
            <a:gdLst/>
            <a:ahLst/>
            <a:cxnLst/>
            <a:rect l="0" t="0" r="0" b="0"/>
            <a:pathLst>
              <a:path w="53085" h="118744">
                <a:moveTo>
                  <a:pt x="53085" y="26669"/>
                </a:moveTo>
                <a:lnTo>
                  <a:pt x="51054" y="16255"/>
                </a:lnTo>
                <a:lnTo>
                  <a:pt x="45338" y="7746"/>
                </a:lnTo>
                <a:lnTo>
                  <a:pt x="36956" y="2031"/>
                </a:lnTo>
                <a:lnTo>
                  <a:pt x="26543" y="0"/>
                </a:lnTo>
                <a:lnTo>
                  <a:pt x="16255" y="2031"/>
                </a:lnTo>
                <a:lnTo>
                  <a:pt x="7747" y="7746"/>
                </a:lnTo>
                <a:lnTo>
                  <a:pt x="2031" y="16255"/>
                </a:lnTo>
                <a:lnTo>
                  <a:pt x="0" y="26669"/>
                </a:lnTo>
                <a:lnTo>
                  <a:pt x="0" y="92075"/>
                </a:lnTo>
                <a:lnTo>
                  <a:pt x="2031" y="102489"/>
                </a:lnTo>
                <a:lnTo>
                  <a:pt x="7747" y="110997"/>
                </a:lnTo>
                <a:lnTo>
                  <a:pt x="16255" y="116713"/>
                </a:lnTo>
                <a:lnTo>
                  <a:pt x="26543" y="118744"/>
                </a:lnTo>
                <a:lnTo>
                  <a:pt x="36956" y="116713"/>
                </a:lnTo>
                <a:lnTo>
                  <a:pt x="45338" y="110997"/>
                </a:lnTo>
                <a:lnTo>
                  <a:pt x="51054" y="102489"/>
                </a:lnTo>
                <a:lnTo>
                  <a:pt x="53085" y="92075"/>
                </a:lnTo>
                <a:lnTo>
                  <a:pt x="53085" y="26669"/>
                </a:lnTo>
                <a:close/>
                <a:moveTo>
                  <a:pt x="-8856091" y="6642861"/>
                </a:moveTo>
              </a:path>
            </a:pathLst>
          </a:custGeom>
          <a:solidFill>
            <a:srgbClr val="C995E7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Freeform 171"/>
          <p:cNvSpPr/>
          <p:nvPr/>
        </p:nvSpPr>
        <p:spPr>
          <a:xfrm>
            <a:off x="14224000" y="4235450"/>
            <a:ext cx="1593214" cy="162560"/>
          </a:xfrm>
          <a:custGeom>
            <a:avLst/>
            <a:gdLst/>
            <a:ahLst/>
            <a:cxnLst/>
            <a:rect l="0" t="0" r="0" b="0"/>
            <a:pathLst>
              <a:path w="1593214" h="162560">
                <a:moveTo>
                  <a:pt x="1593214" y="0"/>
                </a:moveTo>
                <a:lnTo>
                  <a:pt x="0" y="0"/>
                </a:lnTo>
                <a:lnTo>
                  <a:pt x="0" y="101728"/>
                </a:lnTo>
                <a:lnTo>
                  <a:pt x="782828" y="162560"/>
                </a:lnTo>
                <a:lnTo>
                  <a:pt x="1593214" y="101728"/>
                </a:lnTo>
                <a:lnTo>
                  <a:pt x="1593214" y="0"/>
                </a:lnTo>
                <a:close/>
                <a:moveTo>
                  <a:pt x="-8172450" y="6051550"/>
                </a:moveTo>
              </a:path>
            </a:pathLst>
          </a:custGeom>
          <a:solidFill>
            <a:srgbClr val="4F66D0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Freeform 172"/>
          <p:cNvSpPr/>
          <p:nvPr/>
        </p:nvSpPr>
        <p:spPr>
          <a:xfrm>
            <a:off x="15655162" y="4235450"/>
            <a:ext cx="162052" cy="115062"/>
          </a:xfrm>
          <a:custGeom>
            <a:avLst/>
            <a:gdLst/>
            <a:ahLst/>
            <a:cxnLst/>
            <a:rect l="0" t="0" r="0" b="0"/>
            <a:pathLst>
              <a:path w="162052" h="115062">
                <a:moveTo>
                  <a:pt x="162052" y="0"/>
                </a:moveTo>
                <a:lnTo>
                  <a:pt x="0" y="0"/>
                </a:lnTo>
                <a:lnTo>
                  <a:pt x="0" y="115062"/>
                </a:lnTo>
                <a:lnTo>
                  <a:pt x="162052" y="101728"/>
                </a:lnTo>
                <a:lnTo>
                  <a:pt x="162052" y="0"/>
                </a:lnTo>
                <a:close/>
                <a:moveTo>
                  <a:pt x="-9603612" y="6051550"/>
                </a:moveTo>
              </a:path>
            </a:pathLst>
          </a:custGeom>
          <a:solidFill>
            <a:srgbClr val="2F4DC7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Freeform 173"/>
          <p:cNvSpPr/>
          <p:nvPr/>
        </p:nvSpPr>
        <p:spPr>
          <a:xfrm>
            <a:off x="14139544" y="4337178"/>
            <a:ext cx="1762125" cy="101726"/>
          </a:xfrm>
          <a:custGeom>
            <a:avLst/>
            <a:gdLst/>
            <a:ahLst/>
            <a:cxnLst/>
            <a:rect l="0" t="0" r="0" b="0"/>
            <a:pathLst>
              <a:path w="1762125" h="101726">
                <a:moveTo>
                  <a:pt x="1738758" y="0"/>
                </a:moveTo>
                <a:lnTo>
                  <a:pt x="23495" y="0"/>
                </a:lnTo>
                <a:lnTo>
                  <a:pt x="14351" y="1905"/>
                </a:lnTo>
                <a:lnTo>
                  <a:pt x="6859" y="6857"/>
                </a:lnTo>
                <a:lnTo>
                  <a:pt x="1906" y="14351"/>
                </a:lnTo>
                <a:lnTo>
                  <a:pt x="0" y="23494"/>
                </a:lnTo>
                <a:lnTo>
                  <a:pt x="0" y="78232"/>
                </a:lnTo>
                <a:lnTo>
                  <a:pt x="1906" y="87376"/>
                </a:lnTo>
                <a:lnTo>
                  <a:pt x="6859" y="94869"/>
                </a:lnTo>
                <a:lnTo>
                  <a:pt x="14351" y="99949"/>
                </a:lnTo>
                <a:lnTo>
                  <a:pt x="23495" y="101726"/>
                </a:lnTo>
                <a:lnTo>
                  <a:pt x="1738758" y="101726"/>
                </a:lnTo>
                <a:lnTo>
                  <a:pt x="1747901" y="99949"/>
                </a:lnTo>
                <a:lnTo>
                  <a:pt x="1755268" y="94869"/>
                </a:lnTo>
                <a:lnTo>
                  <a:pt x="1760347" y="87376"/>
                </a:lnTo>
                <a:lnTo>
                  <a:pt x="1762125" y="78232"/>
                </a:lnTo>
                <a:lnTo>
                  <a:pt x="1762125" y="23494"/>
                </a:lnTo>
                <a:lnTo>
                  <a:pt x="1760347" y="14351"/>
                </a:lnTo>
                <a:lnTo>
                  <a:pt x="1755268" y="6857"/>
                </a:lnTo>
                <a:lnTo>
                  <a:pt x="1747901" y="1905"/>
                </a:lnTo>
                <a:lnTo>
                  <a:pt x="1738758" y="0"/>
                </a:lnTo>
                <a:close/>
                <a:moveTo>
                  <a:pt x="-8189722" y="5949822"/>
                </a:moveTo>
              </a:path>
            </a:pathLst>
          </a:custGeom>
          <a:solidFill>
            <a:srgbClr val="DFEEFF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4" name="Picture 174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01010" y="4337157"/>
            <a:ext cx="200672" cy="101747"/>
          </a:xfrm>
          <a:prstGeom prst="rect">
            <a:avLst/>
          </a:prstGeom>
          <a:noFill/>
        </p:spPr>
      </p:pic>
      <p:sp>
        <p:nvSpPr>
          <p:cNvPr id="176" name="Rectangle 176"/>
          <p:cNvSpPr/>
          <p:nvPr/>
        </p:nvSpPr>
        <p:spPr>
          <a:xfrm>
            <a:off x="4465954" y="467648"/>
            <a:ext cx="9934940" cy="16843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704341"/>
            <a:r>
              <a:rPr lang="ru-RU" sz="4154" b="1" i="0" spc="-434" baseline="0" dirty="0">
                <a:solidFill>
                  <a:srgbClr val="008F96"/>
                </a:solidFill>
                <a:latin typeface="Arial"/>
              </a:rPr>
              <a:t>Е</a:t>
            </a:r>
            <a:r>
              <a:rPr lang="ru-RU" sz="4154" b="1" i="0" spc="-469" baseline="0" dirty="0">
                <a:solidFill>
                  <a:srgbClr val="008F96"/>
                </a:solidFill>
                <a:latin typeface="Arial"/>
              </a:rPr>
              <a:t>С</a:t>
            </a:r>
            <a:r>
              <a:rPr lang="ru-RU" sz="4154" b="1" i="0" spc="-434" baseline="0" dirty="0">
                <a:solidFill>
                  <a:srgbClr val="008F96"/>
                </a:solidFill>
                <a:latin typeface="Arial"/>
              </a:rPr>
              <a:t>Е</a:t>
            </a:r>
            <a:r>
              <a:rPr lang="ru-RU" sz="4154" b="1" i="0" spc="-467" baseline="0" dirty="0">
                <a:solidFill>
                  <a:srgbClr val="008F96"/>
                </a:solidFill>
                <a:latin typeface="Arial"/>
              </a:rPr>
              <a:t>П</a:t>
            </a:r>
            <a:r>
              <a:rPr lang="ru-RU" sz="4154" b="1" i="0" spc="-396" baseline="0" dirty="0">
                <a:solidFill>
                  <a:srgbClr val="008F96"/>
                </a:solidFill>
                <a:latin typeface="Arial"/>
              </a:rPr>
              <a:t>К</a:t>
            </a:r>
            <a:r>
              <a:rPr lang="ru-RU" sz="4154" b="1" i="0" spc="-434" baseline="0" dirty="0">
                <a:solidFill>
                  <a:srgbClr val="008F96"/>
                </a:solidFill>
                <a:latin typeface="Arial"/>
              </a:rPr>
              <a:t>Е</a:t>
            </a:r>
            <a:r>
              <a:rPr lang="ru-RU" sz="4154" b="1" i="0" spc="0" baseline="0" dirty="0">
                <a:solidFill>
                  <a:srgbClr val="008F96"/>
                </a:solidFill>
                <a:latin typeface="Arial"/>
              </a:rPr>
              <a:t> </a:t>
            </a:r>
            <a:r>
              <a:rPr lang="ru-RU" sz="4154" b="1" i="0" spc="-467" baseline="0" dirty="0">
                <a:solidFill>
                  <a:srgbClr val="008F96"/>
                </a:solidFill>
                <a:latin typeface="Arial"/>
              </a:rPr>
              <a:t>Б</a:t>
            </a:r>
            <a:r>
              <a:rPr lang="ru-RU" sz="4154" b="1" i="0" spc="-469" baseline="0" dirty="0">
                <a:solidFill>
                  <a:srgbClr val="008F96"/>
                </a:solidFill>
                <a:latin typeface="Arial"/>
              </a:rPr>
              <a:t>А</a:t>
            </a:r>
            <a:r>
              <a:rPr lang="ru-RU" sz="4154" b="1" i="0" spc="-434" baseline="0" dirty="0">
                <a:solidFill>
                  <a:srgbClr val="008F96"/>
                </a:solidFill>
                <a:latin typeface="Arial"/>
              </a:rPr>
              <a:t>Р</a:t>
            </a:r>
            <a:r>
              <a:rPr lang="ru-RU" sz="4154" b="1" i="0" spc="-456" baseline="0" dirty="0">
                <a:solidFill>
                  <a:srgbClr val="008F96"/>
                </a:solidFill>
                <a:latin typeface="Arial"/>
              </a:rPr>
              <a:t>Л</a:t>
            </a:r>
            <a:r>
              <a:rPr lang="ru-RU" sz="4154" b="1" i="0" spc="-637" baseline="0" dirty="0">
                <a:solidFill>
                  <a:srgbClr val="008F96"/>
                </a:solidFill>
                <a:latin typeface="Arial"/>
              </a:rPr>
              <a:t>Ы</a:t>
            </a:r>
            <a:r>
              <a:rPr lang="ru-RU" sz="4154" b="1" i="0" spc="-368" baseline="0" dirty="0">
                <a:solidFill>
                  <a:srgbClr val="008F96"/>
                </a:solidFill>
                <a:latin typeface="Arial"/>
              </a:rPr>
              <a:t>Ғ</a:t>
            </a:r>
            <a:r>
              <a:rPr lang="ru-RU" sz="4154" b="1" i="0" spc="-637" baseline="0" dirty="0">
                <a:solidFill>
                  <a:srgbClr val="008F96"/>
                </a:solidFill>
                <a:latin typeface="Arial"/>
              </a:rPr>
              <a:t>Ы</a:t>
            </a:r>
            <a:r>
              <a:rPr lang="ru-RU" sz="4154" b="1" i="0" spc="0" baseline="0" dirty="0">
                <a:solidFill>
                  <a:srgbClr val="008F96"/>
                </a:solidFill>
                <a:latin typeface="Arial"/>
              </a:rPr>
              <a:t> </a:t>
            </a:r>
            <a:r>
              <a:rPr lang="ru-RU" sz="4154" b="1" i="0" spc="-397" baseline="0" dirty="0">
                <a:solidFill>
                  <a:srgbClr val="008F96"/>
                </a:solidFill>
                <a:latin typeface="Arial"/>
              </a:rPr>
              <a:t>Т</a:t>
            </a:r>
            <a:r>
              <a:rPr lang="ru-RU" sz="4154" b="1" i="0" spc="-361" baseline="0" dirty="0">
                <a:solidFill>
                  <a:srgbClr val="008F96"/>
                </a:solidFill>
                <a:latin typeface="Arial"/>
              </a:rPr>
              <a:t>Ұ</a:t>
            </a:r>
            <a:r>
              <a:rPr lang="ru-RU" sz="4154" b="1" i="0" spc="-434" baseline="0" dirty="0">
                <a:solidFill>
                  <a:srgbClr val="008F96"/>
                </a:solidFill>
                <a:latin typeface="Arial"/>
              </a:rPr>
              <a:t>Р</a:t>
            </a:r>
            <a:r>
              <a:rPr lang="ru-RU" sz="4154" b="1" i="0" spc="-469" baseline="0" dirty="0">
                <a:solidFill>
                  <a:srgbClr val="008F96"/>
                </a:solidFill>
                <a:latin typeface="Arial"/>
              </a:rPr>
              <a:t>А</a:t>
            </a:r>
            <a:r>
              <a:rPr lang="ru-RU" sz="4154" b="1" i="0" spc="0" baseline="0" dirty="0">
                <a:solidFill>
                  <a:srgbClr val="008F96"/>
                </a:solidFill>
                <a:latin typeface="Arial"/>
              </a:rPr>
              <a:t> </a:t>
            </a:r>
            <a:r>
              <a:rPr lang="ru-RU" sz="4154" b="1" i="0" spc="-469" baseline="0" dirty="0">
                <a:solidFill>
                  <a:srgbClr val="008F96"/>
                </a:solidFill>
                <a:latin typeface="Arial"/>
              </a:rPr>
              <a:t>А</a:t>
            </a:r>
            <a:r>
              <a:rPr lang="ru-RU" sz="4154" b="1" i="0" spc="-456" baseline="0" dirty="0">
                <a:solidFill>
                  <a:srgbClr val="008F96"/>
                </a:solidFill>
                <a:latin typeface="Arial"/>
              </a:rPr>
              <a:t>Л</a:t>
            </a:r>
            <a:r>
              <a:rPr lang="ru-RU" sz="4154" b="1" i="0" spc="-469" baseline="0" dirty="0">
                <a:solidFill>
                  <a:srgbClr val="008F96"/>
                </a:solidFill>
                <a:latin typeface="Arial"/>
              </a:rPr>
              <a:t>А</a:t>
            </a:r>
            <a:r>
              <a:rPr lang="ru-RU" sz="4154" b="1" i="0" spc="-463" baseline="0" dirty="0">
                <a:solidFill>
                  <a:srgbClr val="008F96"/>
                </a:solidFill>
                <a:latin typeface="Arial"/>
              </a:rPr>
              <a:t>Д</a:t>
            </a:r>
            <a:r>
              <a:rPr lang="ru-RU" sz="4154" b="1" i="0" spc="-637" baseline="0" dirty="0">
                <a:solidFill>
                  <a:srgbClr val="008F96"/>
                </a:solidFill>
                <a:latin typeface="Arial"/>
              </a:rPr>
              <a:t>Ы</a:t>
            </a:r>
            <a:r>
              <a:rPr lang="ru-RU" sz="4154" b="1" i="0" spc="-637" baseline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0">
              <a:lnSpc>
                <a:spcPts val="5774"/>
              </a:lnSpc>
            </a:pPr>
            <a:r>
              <a:rPr lang="ru-RU" sz="2495" b="1" i="0" spc="0" baseline="0" dirty="0">
                <a:solidFill>
                  <a:srgbClr val="191919"/>
                </a:solidFill>
                <a:latin typeface="Arial"/>
              </a:rPr>
              <a:t>ЗАҢМЕН ЕСЕПКЕ ҚОЮ ҮШІН САНАТҚА ЖАТУДАН БАС ТАРТУ ЖӘНЕ </a:t>
            </a:r>
          </a:p>
          <a:p>
            <a:pPr marL="36576">
              <a:lnSpc>
                <a:spcPts val="2855"/>
              </a:lnSpc>
            </a:pPr>
            <a:r>
              <a:rPr lang="ru-RU" sz="2495" b="1" i="0" spc="0" baseline="0" dirty="0">
                <a:solidFill>
                  <a:srgbClr val="191919"/>
                </a:solidFill>
                <a:latin typeface="Arial"/>
              </a:rPr>
              <a:t>БАРЛЫҚ АЗАМАТТАРҒА ЕСЕПКЕ ҚОЮ ҚҰҚЫҒЫН БЕРУ КӨЗДЕЛЕДІ</a:t>
            </a:r>
            <a:r>
              <a:rPr lang="ru-RU" sz="2495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177" name="Rectangle 177"/>
          <p:cNvSpPr/>
          <p:nvPr/>
        </p:nvSpPr>
        <p:spPr>
          <a:xfrm>
            <a:off x="228600" y="2158589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178" name="Rectangle 178"/>
          <p:cNvSpPr/>
          <p:nvPr/>
        </p:nvSpPr>
        <p:spPr>
          <a:xfrm>
            <a:off x="228600" y="2304893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179" name="Rectangle 179"/>
          <p:cNvSpPr/>
          <p:nvPr/>
        </p:nvSpPr>
        <p:spPr>
          <a:xfrm>
            <a:off x="228600" y="2451197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180" name="Rectangle 180"/>
          <p:cNvSpPr/>
          <p:nvPr/>
        </p:nvSpPr>
        <p:spPr>
          <a:xfrm>
            <a:off x="228600" y="2597755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181" name="Rectangle 181"/>
          <p:cNvSpPr/>
          <p:nvPr/>
        </p:nvSpPr>
        <p:spPr>
          <a:xfrm>
            <a:off x="228600" y="2744059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182" name="Rectangle 182"/>
          <p:cNvSpPr/>
          <p:nvPr/>
        </p:nvSpPr>
        <p:spPr>
          <a:xfrm>
            <a:off x="228600" y="2890363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183" name="Rectangle 183"/>
          <p:cNvSpPr/>
          <p:nvPr/>
        </p:nvSpPr>
        <p:spPr>
          <a:xfrm>
            <a:off x="228600" y="3036667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184" name="Rectangle 184"/>
          <p:cNvSpPr/>
          <p:nvPr/>
        </p:nvSpPr>
        <p:spPr>
          <a:xfrm>
            <a:off x="228600" y="3182971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185" name="Rectangle 185"/>
          <p:cNvSpPr/>
          <p:nvPr/>
        </p:nvSpPr>
        <p:spPr>
          <a:xfrm>
            <a:off x="228600" y="3329275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186" name="Rectangle 186"/>
          <p:cNvSpPr/>
          <p:nvPr/>
        </p:nvSpPr>
        <p:spPr>
          <a:xfrm>
            <a:off x="228600" y="3475579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187" name="Rectangle 187"/>
          <p:cNvSpPr/>
          <p:nvPr/>
        </p:nvSpPr>
        <p:spPr>
          <a:xfrm>
            <a:off x="228600" y="3619216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188" name="Rectangle 188"/>
          <p:cNvSpPr/>
          <p:nvPr/>
        </p:nvSpPr>
        <p:spPr>
          <a:xfrm>
            <a:off x="228600" y="3765520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189" name="Rectangle 189"/>
          <p:cNvSpPr/>
          <p:nvPr/>
        </p:nvSpPr>
        <p:spPr>
          <a:xfrm>
            <a:off x="228600" y="4009360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190" name="Rectangle 190"/>
          <p:cNvSpPr/>
          <p:nvPr/>
        </p:nvSpPr>
        <p:spPr>
          <a:xfrm>
            <a:off x="228600" y="4471996"/>
            <a:ext cx="86429" cy="3466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44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191" name="Rectangle 191"/>
          <p:cNvSpPr/>
          <p:nvPr/>
        </p:nvSpPr>
        <p:spPr>
          <a:xfrm>
            <a:off x="1862582" y="4819468"/>
            <a:ext cx="2686711" cy="10293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447" b="1" i="0" spc="0" baseline="0" dirty="0">
                <a:solidFill>
                  <a:srgbClr val="191919"/>
                </a:solidFill>
                <a:latin typeface="Arial"/>
              </a:rPr>
              <a:t>СОҢҒЫ 5 ЖЫЛДА </a:t>
            </a:r>
          </a:p>
          <a:p>
            <a:pPr marL="164591">
              <a:lnSpc>
                <a:spcPts val="2687"/>
              </a:lnSpc>
            </a:pPr>
            <a:r>
              <a:rPr lang="ru-RU" sz="2447" b="1" i="0" spc="0" baseline="0" dirty="0">
                <a:solidFill>
                  <a:srgbClr val="191919"/>
                </a:solidFill>
                <a:latin typeface="Arial"/>
              </a:rPr>
              <a:t>ТҰРҒЫН ҮЙДІҢ </a:t>
            </a:r>
          </a:p>
          <a:p>
            <a:pPr marL="469391">
              <a:lnSpc>
                <a:spcPts val="2688"/>
              </a:lnSpc>
            </a:pPr>
            <a:r>
              <a:rPr lang="ru-RU" sz="2447" b="1" i="0" spc="0" baseline="0" dirty="0">
                <a:solidFill>
                  <a:srgbClr val="191919"/>
                </a:solidFill>
                <a:latin typeface="Arial"/>
              </a:rPr>
              <a:t>БОЛМАУЫ</a:t>
            </a:r>
            <a:r>
              <a:rPr lang="ru-RU" sz="244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192" name="Rectangle 192"/>
          <p:cNvSpPr/>
          <p:nvPr/>
        </p:nvSpPr>
        <p:spPr>
          <a:xfrm>
            <a:off x="7200645" y="4215710"/>
            <a:ext cx="3993779" cy="24015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60247"/>
            <a:r>
              <a:rPr lang="ru-RU" sz="2447" b="1" i="0" spc="0" baseline="0" dirty="0">
                <a:solidFill>
                  <a:srgbClr val="191919"/>
                </a:solidFill>
                <a:latin typeface="Arial"/>
              </a:rPr>
              <a:t>ТҰРҒЫЛЫҚТЫ ЖЕРІ </a:t>
            </a:r>
          </a:p>
          <a:p>
            <a:pPr marL="438911">
              <a:lnSpc>
                <a:spcPts val="2689"/>
              </a:lnSpc>
            </a:pPr>
            <a:r>
              <a:rPr lang="ru-RU" sz="2447" b="1" i="0" spc="0" baseline="0" dirty="0">
                <a:solidFill>
                  <a:srgbClr val="191919"/>
                </a:solidFill>
                <a:latin typeface="Arial"/>
              </a:rPr>
              <a:t>БОЙЫНША ТІРКЕЛУ </a:t>
            </a:r>
          </a:p>
          <a:p>
            <a:pPr marL="0">
              <a:lnSpc>
                <a:spcPts val="2688"/>
              </a:lnSpc>
            </a:pPr>
            <a:r>
              <a:rPr lang="ru-RU" sz="2447" b="1" i="0" spc="0" baseline="0" dirty="0">
                <a:solidFill>
                  <a:srgbClr val="191919"/>
                </a:solidFill>
                <a:latin typeface="Arial"/>
              </a:rPr>
              <a:t>ТАЛАП ЕТІЛЕДІ. БҰЛ РЕТТЕ </a:t>
            </a:r>
          </a:p>
          <a:p>
            <a:pPr marL="70104">
              <a:lnSpc>
                <a:spcPts val="2711"/>
              </a:lnSpc>
            </a:pPr>
            <a:r>
              <a:rPr lang="ru-RU" sz="2447" b="1" i="0" spc="0" baseline="0" dirty="0">
                <a:solidFill>
                  <a:srgbClr val="191919"/>
                </a:solidFill>
                <a:latin typeface="Arial"/>
              </a:rPr>
              <a:t>АСТАНА, АЛМАТЫ ЖӘНЕ </a:t>
            </a:r>
          </a:p>
          <a:p>
            <a:pPr marL="222504">
              <a:lnSpc>
                <a:spcPts val="2689"/>
              </a:lnSpc>
            </a:pPr>
            <a:r>
              <a:rPr lang="ru-RU" sz="2447" b="1" i="0" spc="0" baseline="0" dirty="0">
                <a:solidFill>
                  <a:srgbClr val="191919"/>
                </a:solidFill>
                <a:latin typeface="Arial"/>
              </a:rPr>
              <a:t>ШЫМКЕНТ ҚАЛАЛАРЫ </a:t>
            </a:r>
          </a:p>
          <a:p>
            <a:pPr marL="310896">
              <a:lnSpc>
                <a:spcPts val="2711"/>
              </a:lnSpc>
            </a:pPr>
            <a:r>
              <a:rPr lang="ru-RU" sz="2447" b="1" i="0" spc="0" baseline="0" dirty="0">
                <a:solidFill>
                  <a:srgbClr val="191919"/>
                </a:solidFill>
                <a:latin typeface="Arial"/>
              </a:rPr>
              <a:t>ҮШІН КЕМІНДЕ 3 ЖЫЛ </a:t>
            </a:r>
          </a:p>
          <a:p>
            <a:pPr marL="972311">
              <a:lnSpc>
                <a:spcPts val="2688"/>
              </a:lnSpc>
            </a:pPr>
            <a:r>
              <a:rPr lang="ru-RU" sz="2447" b="1" i="0" spc="0" baseline="0" dirty="0">
                <a:solidFill>
                  <a:srgbClr val="191919"/>
                </a:solidFill>
                <a:latin typeface="Arial"/>
              </a:rPr>
              <a:t>БОЛУЫ ТИІС</a:t>
            </a:r>
            <a:r>
              <a:rPr lang="ru-RU" sz="244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193" name="Rectangle 193"/>
          <p:cNvSpPr/>
          <p:nvPr/>
        </p:nvSpPr>
        <p:spPr>
          <a:xfrm>
            <a:off x="11136121" y="4209614"/>
            <a:ext cx="86429" cy="3466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44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194" name="Rectangle 194"/>
          <p:cNvSpPr/>
          <p:nvPr/>
        </p:nvSpPr>
        <p:spPr>
          <a:xfrm>
            <a:off x="12413615" y="4554292"/>
            <a:ext cx="4503615" cy="6910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859535"/>
            <a:r>
              <a:rPr lang="ru-RU" sz="2447" b="1" i="0" spc="0" baseline="0" dirty="0">
                <a:solidFill>
                  <a:srgbClr val="191919"/>
                </a:solidFill>
                <a:latin typeface="Arial"/>
              </a:rPr>
              <a:t>МЕМЛЕКЕТТІК ҚОЛДАУ </a:t>
            </a:r>
          </a:p>
          <a:p>
            <a:pPr marL="0">
              <a:lnSpc>
                <a:spcPts val="2711"/>
              </a:lnSpc>
            </a:pPr>
            <a:r>
              <a:rPr lang="ru-RU" sz="2447" b="1" i="0" spc="0" baseline="0" dirty="0">
                <a:solidFill>
                  <a:srgbClr val="191919"/>
                </a:solidFill>
                <a:latin typeface="Arial"/>
              </a:rPr>
              <a:t>ШАРАЛАРЫН БІР РЕ</a:t>
            </a:r>
            <a:r>
              <a:rPr lang="ru-RU" sz="2447" b="1" i="0" spc="904" baseline="0" dirty="0">
                <a:solidFill>
                  <a:srgbClr val="191919"/>
                </a:solidFill>
                <a:latin typeface="Arial"/>
              </a:rPr>
              <a:t>Т</a:t>
            </a:r>
            <a:r>
              <a:rPr lang="ru-RU" sz="2447" b="1" i="0" spc="0" baseline="0" dirty="0">
                <a:solidFill>
                  <a:srgbClr val="191919"/>
                </a:solidFill>
                <a:latin typeface="Arial"/>
              </a:rPr>
              <a:t>ҰСЫНУ</a:t>
            </a:r>
            <a:r>
              <a:rPr lang="ru-RU" sz="244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Freeform 196"/>
          <p:cNvSpPr/>
          <p:nvPr/>
        </p:nvSpPr>
        <p:spPr>
          <a:xfrm>
            <a:off x="0" y="5849621"/>
            <a:ext cx="18288000" cy="4437379"/>
          </a:xfrm>
          <a:custGeom>
            <a:avLst/>
            <a:gdLst/>
            <a:ahLst/>
            <a:cxnLst/>
            <a:rect l="0" t="0" r="0" b="0"/>
            <a:pathLst>
              <a:path w="18288000" h="3743909">
                <a:moveTo>
                  <a:pt x="18288000" y="0"/>
                </a:moveTo>
                <a:lnTo>
                  <a:pt x="0" y="0"/>
                </a:lnTo>
                <a:lnTo>
                  <a:pt x="0" y="3743909"/>
                </a:lnTo>
                <a:lnTo>
                  <a:pt x="715492" y="3743909"/>
                </a:lnTo>
                <a:lnTo>
                  <a:pt x="715492" y="3742702"/>
                </a:lnTo>
                <a:lnTo>
                  <a:pt x="2902839" y="3742702"/>
                </a:lnTo>
                <a:lnTo>
                  <a:pt x="2902839" y="3743337"/>
                </a:lnTo>
                <a:lnTo>
                  <a:pt x="18288000" y="3743337"/>
                </a:lnTo>
                <a:lnTo>
                  <a:pt x="18288000" y="0"/>
                </a:lnTo>
                <a:close/>
                <a:moveTo>
                  <a:pt x="4437379" y="4437379"/>
                </a:moveTo>
              </a:path>
            </a:pathLst>
          </a:custGeom>
          <a:solidFill>
            <a:srgbClr val="E9EB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Freeform 197"/>
          <p:cNvSpPr/>
          <p:nvPr/>
        </p:nvSpPr>
        <p:spPr>
          <a:xfrm>
            <a:off x="0" y="19050"/>
            <a:ext cx="18288000" cy="5829300"/>
          </a:xfrm>
          <a:custGeom>
            <a:avLst/>
            <a:gdLst/>
            <a:ahLst/>
            <a:cxnLst/>
            <a:rect l="0" t="0" r="0" b="0"/>
            <a:pathLst>
              <a:path w="18288000" h="5829300">
                <a:moveTo>
                  <a:pt x="0" y="5829300"/>
                </a:moveTo>
                <a:lnTo>
                  <a:pt x="18288000" y="5829300"/>
                </a:lnTo>
                <a:lnTo>
                  <a:pt x="18288000" y="0"/>
                </a:lnTo>
                <a:lnTo>
                  <a:pt x="0" y="0"/>
                </a:lnTo>
                <a:lnTo>
                  <a:pt x="0" y="5829300"/>
                </a:lnTo>
                <a:close/>
              </a:path>
            </a:pathLst>
          </a:custGeom>
          <a:solidFill>
            <a:srgbClr val="E9EB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8" name="Picture 19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5430" y="19050"/>
            <a:ext cx="11672569" cy="4866766"/>
          </a:xfrm>
          <a:prstGeom prst="rect">
            <a:avLst/>
          </a:prstGeom>
          <a:noFill/>
        </p:spPr>
      </p:pic>
      <p:sp>
        <p:nvSpPr>
          <p:cNvPr id="199" name="Freeform 199"/>
          <p:cNvSpPr/>
          <p:nvPr/>
        </p:nvSpPr>
        <p:spPr>
          <a:xfrm>
            <a:off x="14290929" y="4758691"/>
            <a:ext cx="1484757" cy="124713"/>
          </a:xfrm>
          <a:custGeom>
            <a:avLst/>
            <a:gdLst/>
            <a:ahLst/>
            <a:cxnLst/>
            <a:rect l="0" t="0" r="0" b="0"/>
            <a:pathLst>
              <a:path w="1484757" h="124713">
                <a:moveTo>
                  <a:pt x="0" y="0"/>
                </a:moveTo>
                <a:lnTo>
                  <a:pt x="128397" y="18542"/>
                </a:lnTo>
                <a:lnTo>
                  <a:pt x="219709" y="30861"/>
                </a:lnTo>
                <a:lnTo>
                  <a:pt x="311150" y="42418"/>
                </a:lnTo>
                <a:lnTo>
                  <a:pt x="402843" y="53213"/>
                </a:lnTo>
                <a:lnTo>
                  <a:pt x="494664" y="63245"/>
                </a:lnTo>
                <a:lnTo>
                  <a:pt x="586866" y="72644"/>
                </a:lnTo>
                <a:lnTo>
                  <a:pt x="679196" y="81280"/>
                </a:lnTo>
                <a:lnTo>
                  <a:pt x="771652" y="89154"/>
                </a:lnTo>
                <a:lnTo>
                  <a:pt x="864361" y="96265"/>
                </a:lnTo>
                <a:lnTo>
                  <a:pt x="957326" y="102743"/>
                </a:lnTo>
                <a:lnTo>
                  <a:pt x="1050543" y="108331"/>
                </a:lnTo>
                <a:lnTo>
                  <a:pt x="1143888" y="113283"/>
                </a:lnTo>
                <a:lnTo>
                  <a:pt x="1237487" y="117475"/>
                </a:lnTo>
                <a:lnTo>
                  <a:pt x="1331213" y="120904"/>
                </a:lnTo>
                <a:lnTo>
                  <a:pt x="1425066" y="123570"/>
                </a:lnTo>
                <a:lnTo>
                  <a:pt x="1484757" y="124713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Freeform 200"/>
          <p:cNvSpPr/>
          <p:nvPr/>
        </p:nvSpPr>
        <p:spPr>
          <a:xfrm>
            <a:off x="16222217" y="4758691"/>
            <a:ext cx="1484758" cy="124713"/>
          </a:xfrm>
          <a:custGeom>
            <a:avLst/>
            <a:gdLst/>
            <a:ahLst/>
            <a:cxnLst/>
            <a:rect l="0" t="0" r="0" b="0"/>
            <a:pathLst>
              <a:path w="1484758" h="124713">
                <a:moveTo>
                  <a:pt x="0" y="124713"/>
                </a:moveTo>
                <a:lnTo>
                  <a:pt x="59691" y="123570"/>
                </a:lnTo>
                <a:lnTo>
                  <a:pt x="153544" y="120904"/>
                </a:lnTo>
                <a:lnTo>
                  <a:pt x="247396" y="117475"/>
                </a:lnTo>
                <a:lnTo>
                  <a:pt x="340869" y="113283"/>
                </a:lnTo>
                <a:lnTo>
                  <a:pt x="434214" y="108331"/>
                </a:lnTo>
                <a:lnTo>
                  <a:pt x="527431" y="102743"/>
                </a:lnTo>
                <a:lnTo>
                  <a:pt x="620395" y="96265"/>
                </a:lnTo>
                <a:lnTo>
                  <a:pt x="713105" y="89154"/>
                </a:lnTo>
                <a:lnTo>
                  <a:pt x="805689" y="81280"/>
                </a:lnTo>
                <a:lnTo>
                  <a:pt x="898018" y="72644"/>
                </a:lnTo>
                <a:lnTo>
                  <a:pt x="990093" y="63245"/>
                </a:lnTo>
                <a:lnTo>
                  <a:pt x="1081914" y="53213"/>
                </a:lnTo>
                <a:lnTo>
                  <a:pt x="1173608" y="42418"/>
                </a:lnTo>
                <a:lnTo>
                  <a:pt x="1265047" y="30861"/>
                </a:lnTo>
                <a:lnTo>
                  <a:pt x="1356361" y="18542"/>
                </a:lnTo>
                <a:lnTo>
                  <a:pt x="1447293" y="5588"/>
                </a:lnTo>
                <a:lnTo>
                  <a:pt x="1484758" y="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Freeform 201"/>
          <p:cNvSpPr/>
          <p:nvPr/>
        </p:nvSpPr>
        <p:spPr>
          <a:xfrm>
            <a:off x="13593063" y="4631691"/>
            <a:ext cx="697866" cy="127000"/>
          </a:xfrm>
          <a:custGeom>
            <a:avLst/>
            <a:gdLst/>
            <a:ahLst/>
            <a:cxnLst/>
            <a:rect l="0" t="0" r="0" b="0"/>
            <a:pathLst>
              <a:path w="697866" h="127000">
                <a:moveTo>
                  <a:pt x="0" y="0"/>
                </a:moveTo>
                <a:lnTo>
                  <a:pt x="105029" y="21970"/>
                </a:lnTo>
                <a:lnTo>
                  <a:pt x="194310" y="39877"/>
                </a:lnTo>
                <a:lnTo>
                  <a:pt x="283846" y="57150"/>
                </a:lnTo>
                <a:lnTo>
                  <a:pt x="373634" y="73659"/>
                </a:lnTo>
                <a:lnTo>
                  <a:pt x="463677" y="89407"/>
                </a:lnTo>
                <a:lnTo>
                  <a:pt x="553974" y="104520"/>
                </a:lnTo>
                <a:lnTo>
                  <a:pt x="644525" y="118999"/>
                </a:lnTo>
                <a:lnTo>
                  <a:pt x="697866" y="1270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2" name="Picture 20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88622" y="4606014"/>
            <a:ext cx="599377" cy="203054"/>
          </a:xfrm>
          <a:prstGeom prst="rect">
            <a:avLst/>
          </a:prstGeom>
          <a:noFill/>
        </p:spPr>
      </p:pic>
      <p:sp>
        <p:nvSpPr>
          <p:cNvPr id="203" name="Freeform 203"/>
          <p:cNvSpPr/>
          <p:nvPr/>
        </p:nvSpPr>
        <p:spPr>
          <a:xfrm>
            <a:off x="13063346" y="4504691"/>
            <a:ext cx="529717" cy="127000"/>
          </a:xfrm>
          <a:custGeom>
            <a:avLst/>
            <a:gdLst/>
            <a:ahLst/>
            <a:cxnLst/>
            <a:rect l="0" t="0" r="0" b="0"/>
            <a:pathLst>
              <a:path w="529717" h="127000">
                <a:moveTo>
                  <a:pt x="0" y="0"/>
                </a:moveTo>
                <a:lnTo>
                  <a:pt x="104267" y="27177"/>
                </a:lnTo>
                <a:lnTo>
                  <a:pt x="192024" y="49149"/>
                </a:lnTo>
                <a:lnTo>
                  <a:pt x="280036" y="70484"/>
                </a:lnTo>
                <a:lnTo>
                  <a:pt x="368300" y="91186"/>
                </a:lnTo>
                <a:lnTo>
                  <a:pt x="456819" y="111125"/>
                </a:lnTo>
                <a:lnTo>
                  <a:pt x="529717" y="1270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Freeform 204"/>
          <p:cNvSpPr/>
          <p:nvPr/>
        </p:nvSpPr>
        <p:spPr>
          <a:xfrm>
            <a:off x="12621259" y="4377691"/>
            <a:ext cx="442087" cy="127000"/>
          </a:xfrm>
          <a:custGeom>
            <a:avLst/>
            <a:gdLst/>
            <a:ahLst/>
            <a:cxnLst/>
            <a:rect l="0" t="0" r="0" b="0"/>
            <a:pathLst>
              <a:path w="442087" h="127000">
                <a:moveTo>
                  <a:pt x="0" y="0"/>
                </a:moveTo>
                <a:lnTo>
                  <a:pt x="111760" y="34036"/>
                </a:lnTo>
                <a:lnTo>
                  <a:pt x="198121" y="59308"/>
                </a:lnTo>
                <a:lnTo>
                  <a:pt x="284734" y="84074"/>
                </a:lnTo>
                <a:lnTo>
                  <a:pt x="371602" y="108076"/>
                </a:lnTo>
                <a:lnTo>
                  <a:pt x="442087" y="1270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Freeform 205"/>
          <p:cNvSpPr/>
          <p:nvPr/>
        </p:nvSpPr>
        <p:spPr>
          <a:xfrm>
            <a:off x="12235180" y="4250691"/>
            <a:ext cx="386079" cy="127000"/>
          </a:xfrm>
          <a:custGeom>
            <a:avLst/>
            <a:gdLst/>
            <a:ahLst/>
            <a:cxnLst/>
            <a:rect l="0" t="0" r="0" b="0"/>
            <a:pathLst>
              <a:path w="386079" h="127000">
                <a:moveTo>
                  <a:pt x="0" y="0"/>
                </a:moveTo>
                <a:lnTo>
                  <a:pt x="70230" y="24256"/>
                </a:lnTo>
                <a:lnTo>
                  <a:pt x="155193" y="52958"/>
                </a:lnTo>
                <a:lnTo>
                  <a:pt x="240411" y="80899"/>
                </a:lnTo>
                <a:lnTo>
                  <a:pt x="325881" y="108331"/>
                </a:lnTo>
                <a:lnTo>
                  <a:pt x="386079" y="1270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Freeform 206"/>
          <p:cNvSpPr/>
          <p:nvPr/>
        </p:nvSpPr>
        <p:spPr>
          <a:xfrm>
            <a:off x="11889358" y="4123691"/>
            <a:ext cx="345822" cy="127000"/>
          </a:xfrm>
          <a:custGeom>
            <a:avLst/>
            <a:gdLst/>
            <a:ahLst/>
            <a:cxnLst/>
            <a:rect l="0" t="0" r="0" b="0"/>
            <a:pathLst>
              <a:path w="345822" h="127000">
                <a:moveTo>
                  <a:pt x="0" y="0"/>
                </a:moveTo>
                <a:lnTo>
                  <a:pt x="79502" y="30352"/>
                </a:lnTo>
                <a:lnTo>
                  <a:pt x="163196" y="61468"/>
                </a:lnTo>
                <a:lnTo>
                  <a:pt x="247143" y="92075"/>
                </a:lnTo>
                <a:lnTo>
                  <a:pt x="331471" y="122046"/>
                </a:lnTo>
                <a:lnTo>
                  <a:pt x="345822" y="1270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Freeform 207"/>
          <p:cNvSpPr/>
          <p:nvPr/>
        </p:nvSpPr>
        <p:spPr>
          <a:xfrm>
            <a:off x="11574653" y="3996691"/>
            <a:ext cx="314705" cy="127000"/>
          </a:xfrm>
          <a:custGeom>
            <a:avLst/>
            <a:gdLst/>
            <a:ahLst/>
            <a:cxnLst/>
            <a:rect l="0" t="0" r="0" b="0"/>
            <a:pathLst>
              <a:path w="314705" h="127000">
                <a:moveTo>
                  <a:pt x="0" y="0"/>
                </a:moveTo>
                <a:lnTo>
                  <a:pt x="62483" y="26162"/>
                </a:lnTo>
                <a:lnTo>
                  <a:pt x="144906" y="59817"/>
                </a:lnTo>
                <a:lnTo>
                  <a:pt x="227711" y="92963"/>
                </a:lnTo>
                <a:lnTo>
                  <a:pt x="310768" y="125475"/>
                </a:lnTo>
                <a:lnTo>
                  <a:pt x="314705" y="1270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Freeform 208"/>
          <p:cNvSpPr/>
          <p:nvPr/>
        </p:nvSpPr>
        <p:spPr>
          <a:xfrm>
            <a:off x="11284204" y="3869691"/>
            <a:ext cx="290449" cy="127000"/>
          </a:xfrm>
          <a:custGeom>
            <a:avLst/>
            <a:gdLst/>
            <a:ahLst/>
            <a:cxnLst/>
            <a:rect l="0" t="0" r="0" b="0"/>
            <a:pathLst>
              <a:path w="290449" h="127000">
                <a:moveTo>
                  <a:pt x="0" y="0"/>
                </a:moveTo>
                <a:lnTo>
                  <a:pt x="26415" y="12064"/>
                </a:lnTo>
                <a:lnTo>
                  <a:pt x="107568" y="48259"/>
                </a:lnTo>
                <a:lnTo>
                  <a:pt x="188976" y="83819"/>
                </a:lnTo>
                <a:lnTo>
                  <a:pt x="270764" y="118744"/>
                </a:lnTo>
                <a:lnTo>
                  <a:pt x="290449" y="1270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Freeform 209"/>
          <p:cNvSpPr/>
          <p:nvPr/>
        </p:nvSpPr>
        <p:spPr>
          <a:xfrm>
            <a:off x="11013947" y="3742691"/>
            <a:ext cx="270257" cy="127000"/>
          </a:xfrm>
          <a:custGeom>
            <a:avLst/>
            <a:gdLst/>
            <a:ahLst/>
            <a:cxnLst/>
            <a:rect l="0" t="0" r="0" b="0"/>
            <a:pathLst>
              <a:path w="270257" h="127000">
                <a:moveTo>
                  <a:pt x="0" y="0"/>
                </a:moveTo>
                <a:lnTo>
                  <a:pt x="55372" y="26796"/>
                </a:lnTo>
                <a:lnTo>
                  <a:pt x="135383" y="64769"/>
                </a:lnTo>
                <a:lnTo>
                  <a:pt x="215900" y="102234"/>
                </a:lnTo>
                <a:lnTo>
                  <a:pt x="270257" y="1270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Freeform 210"/>
          <p:cNvSpPr/>
          <p:nvPr/>
        </p:nvSpPr>
        <p:spPr>
          <a:xfrm>
            <a:off x="10760709" y="3615691"/>
            <a:ext cx="253238" cy="127000"/>
          </a:xfrm>
          <a:custGeom>
            <a:avLst/>
            <a:gdLst/>
            <a:ahLst/>
            <a:cxnLst/>
            <a:rect l="0" t="0" r="0" b="0"/>
            <a:pathLst>
              <a:path w="253238" h="127000">
                <a:moveTo>
                  <a:pt x="0" y="0"/>
                </a:moveTo>
                <a:lnTo>
                  <a:pt x="70232" y="36067"/>
                </a:lnTo>
                <a:lnTo>
                  <a:pt x="149352" y="75945"/>
                </a:lnTo>
                <a:lnTo>
                  <a:pt x="228727" y="115062"/>
                </a:lnTo>
                <a:lnTo>
                  <a:pt x="253238" y="1270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Freeform 211"/>
          <p:cNvSpPr/>
          <p:nvPr/>
        </p:nvSpPr>
        <p:spPr>
          <a:xfrm>
            <a:off x="10522077" y="3488691"/>
            <a:ext cx="238632" cy="127000"/>
          </a:xfrm>
          <a:custGeom>
            <a:avLst/>
            <a:gdLst/>
            <a:ahLst/>
            <a:cxnLst/>
            <a:rect l="0" t="0" r="0" b="0"/>
            <a:pathLst>
              <a:path w="238632" h="127000">
                <a:moveTo>
                  <a:pt x="0" y="0"/>
                </a:moveTo>
                <a:lnTo>
                  <a:pt x="73787" y="40004"/>
                </a:lnTo>
                <a:lnTo>
                  <a:pt x="151765" y="81661"/>
                </a:lnTo>
                <a:lnTo>
                  <a:pt x="230251" y="122681"/>
                </a:lnTo>
                <a:lnTo>
                  <a:pt x="238632" y="1270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Freeform 212"/>
          <p:cNvSpPr/>
          <p:nvPr/>
        </p:nvSpPr>
        <p:spPr>
          <a:xfrm>
            <a:off x="10296397" y="3361691"/>
            <a:ext cx="225680" cy="127000"/>
          </a:xfrm>
          <a:custGeom>
            <a:avLst/>
            <a:gdLst/>
            <a:ahLst/>
            <a:cxnLst/>
            <a:rect l="0" t="0" r="0" b="0"/>
            <a:pathLst>
              <a:path w="225680" h="127000">
                <a:moveTo>
                  <a:pt x="0" y="0"/>
                </a:moveTo>
                <a:lnTo>
                  <a:pt x="67692" y="38734"/>
                </a:lnTo>
                <a:lnTo>
                  <a:pt x="144526" y="82041"/>
                </a:lnTo>
                <a:lnTo>
                  <a:pt x="221870" y="124841"/>
                </a:lnTo>
                <a:lnTo>
                  <a:pt x="225680" y="1270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Freeform 213"/>
          <p:cNvSpPr/>
          <p:nvPr/>
        </p:nvSpPr>
        <p:spPr>
          <a:xfrm>
            <a:off x="10082148" y="3234691"/>
            <a:ext cx="214249" cy="127000"/>
          </a:xfrm>
          <a:custGeom>
            <a:avLst/>
            <a:gdLst/>
            <a:ahLst/>
            <a:cxnLst/>
            <a:rect l="0" t="0" r="0" b="0"/>
            <a:pathLst>
              <a:path w="214249" h="127000">
                <a:moveTo>
                  <a:pt x="0" y="0"/>
                </a:moveTo>
                <a:lnTo>
                  <a:pt x="53341" y="32257"/>
                </a:lnTo>
                <a:lnTo>
                  <a:pt x="129159" y="77342"/>
                </a:lnTo>
                <a:lnTo>
                  <a:pt x="205359" y="121792"/>
                </a:lnTo>
                <a:lnTo>
                  <a:pt x="214249" y="1270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Freeform 214"/>
          <p:cNvSpPr/>
          <p:nvPr/>
        </p:nvSpPr>
        <p:spPr>
          <a:xfrm>
            <a:off x="9877806" y="3107691"/>
            <a:ext cx="204342" cy="127000"/>
          </a:xfrm>
          <a:custGeom>
            <a:avLst/>
            <a:gdLst/>
            <a:ahLst/>
            <a:cxnLst/>
            <a:rect l="0" t="0" r="0" b="0"/>
            <a:pathLst>
              <a:path w="204342" h="127000">
                <a:moveTo>
                  <a:pt x="0" y="0"/>
                </a:moveTo>
                <a:lnTo>
                  <a:pt x="32638" y="20701"/>
                </a:lnTo>
                <a:lnTo>
                  <a:pt x="107314" y="67437"/>
                </a:lnTo>
                <a:lnTo>
                  <a:pt x="182245" y="113665"/>
                </a:lnTo>
                <a:lnTo>
                  <a:pt x="204342" y="1270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Freeform 215"/>
          <p:cNvSpPr/>
          <p:nvPr/>
        </p:nvSpPr>
        <p:spPr>
          <a:xfrm>
            <a:off x="9682606" y="2980691"/>
            <a:ext cx="195200" cy="127000"/>
          </a:xfrm>
          <a:custGeom>
            <a:avLst/>
            <a:gdLst/>
            <a:ahLst/>
            <a:cxnLst/>
            <a:rect l="0" t="0" r="0" b="0"/>
            <a:pathLst>
              <a:path w="195200" h="127000">
                <a:moveTo>
                  <a:pt x="0" y="0"/>
                </a:moveTo>
                <a:lnTo>
                  <a:pt x="6224" y="4191"/>
                </a:lnTo>
                <a:lnTo>
                  <a:pt x="79629" y="52578"/>
                </a:lnTo>
                <a:lnTo>
                  <a:pt x="153544" y="100456"/>
                </a:lnTo>
                <a:lnTo>
                  <a:pt x="195200" y="1270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Freeform 216"/>
          <p:cNvSpPr/>
          <p:nvPr/>
        </p:nvSpPr>
        <p:spPr>
          <a:xfrm>
            <a:off x="9495790" y="2853691"/>
            <a:ext cx="186816" cy="127000"/>
          </a:xfrm>
          <a:custGeom>
            <a:avLst/>
            <a:gdLst/>
            <a:ahLst/>
            <a:cxnLst/>
            <a:rect l="0" t="0" r="0" b="0"/>
            <a:pathLst>
              <a:path w="186816" h="127000">
                <a:moveTo>
                  <a:pt x="0" y="0"/>
                </a:moveTo>
                <a:lnTo>
                  <a:pt x="47243" y="32639"/>
                </a:lnTo>
                <a:lnTo>
                  <a:pt x="119888" y="82168"/>
                </a:lnTo>
                <a:lnTo>
                  <a:pt x="186816" y="1270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Freeform 217"/>
          <p:cNvSpPr/>
          <p:nvPr/>
        </p:nvSpPr>
        <p:spPr>
          <a:xfrm>
            <a:off x="9316593" y="2726691"/>
            <a:ext cx="179197" cy="127000"/>
          </a:xfrm>
          <a:custGeom>
            <a:avLst/>
            <a:gdLst/>
            <a:ahLst/>
            <a:cxnLst/>
            <a:rect l="0" t="0" r="0" b="0"/>
            <a:pathLst>
              <a:path w="179197" h="127000">
                <a:moveTo>
                  <a:pt x="0" y="0"/>
                </a:moveTo>
                <a:lnTo>
                  <a:pt x="10795" y="7874"/>
                </a:lnTo>
                <a:lnTo>
                  <a:pt x="82296" y="59054"/>
                </a:lnTo>
                <a:lnTo>
                  <a:pt x="154177" y="109601"/>
                </a:lnTo>
                <a:lnTo>
                  <a:pt x="179197" y="1270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Freeform 218"/>
          <p:cNvSpPr/>
          <p:nvPr/>
        </p:nvSpPr>
        <p:spPr>
          <a:xfrm>
            <a:off x="9144381" y="2599691"/>
            <a:ext cx="172212" cy="127000"/>
          </a:xfrm>
          <a:custGeom>
            <a:avLst/>
            <a:gdLst/>
            <a:ahLst/>
            <a:cxnLst/>
            <a:rect l="0" t="0" r="0" b="0"/>
            <a:pathLst>
              <a:path w="172212" h="127000">
                <a:moveTo>
                  <a:pt x="0" y="0"/>
                </a:moveTo>
                <a:lnTo>
                  <a:pt x="41275" y="30988"/>
                </a:lnTo>
                <a:lnTo>
                  <a:pt x="112013" y="83184"/>
                </a:lnTo>
                <a:lnTo>
                  <a:pt x="172212" y="1270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Freeform 219"/>
          <p:cNvSpPr/>
          <p:nvPr/>
        </p:nvSpPr>
        <p:spPr>
          <a:xfrm>
            <a:off x="8978518" y="2472691"/>
            <a:ext cx="165863" cy="127000"/>
          </a:xfrm>
          <a:custGeom>
            <a:avLst/>
            <a:gdLst/>
            <a:ahLst/>
            <a:cxnLst/>
            <a:rect l="0" t="0" r="0" b="0"/>
            <a:pathLst>
              <a:path w="165863" h="127000">
                <a:moveTo>
                  <a:pt x="0" y="0"/>
                </a:moveTo>
                <a:lnTo>
                  <a:pt x="67184" y="51942"/>
                </a:lnTo>
                <a:lnTo>
                  <a:pt x="136907" y="105282"/>
                </a:lnTo>
                <a:lnTo>
                  <a:pt x="165863" y="1270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Freeform 220"/>
          <p:cNvSpPr/>
          <p:nvPr/>
        </p:nvSpPr>
        <p:spPr>
          <a:xfrm>
            <a:off x="8818880" y="2345691"/>
            <a:ext cx="159638" cy="127000"/>
          </a:xfrm>
          <a:custGeom>
            <a:avLst/>
            <a:gdLst/>
            <a:ahLst/>
            <a:cxnLst/>
            <a:rect l="0" t="0" r="0" b="0"/>
            <a:pathLst>
              <a:path w="159638" h="127000">
                <a:moveTo>
                  <a:pt x="0" y="0"/>
                </a:moveTo>
                <a:lnTo>
                  <a:pt x="19938" y="16128"/>
                </a:lnTo>
                <a:lnTo>
                  <a:pt x="88391" y="70992"/>
                </a:lnTo>
                <a:lnTo>
                  <a:pt x="157352" y="125221"/>
                </a:lnTo>
                <a:lnTo>
                  <a:pt x="159638" y="1270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Freeform 221"/>
          <p:cNvSpPr/>
          <p:nvPr/>
        </p:nvSpPr>
        <p:spPr>
          <a:xfrm>
            <a:off x="8664829" y="2218691"/>
            <a:ext cx="154051" cy="127000"/>
          </a:xfrm>
          <a:custGeom>
            <a:avLst/>
            <a:gdLst/>
            <a:ahLst/>
            <a:cxnLst/>
            <a:rect l="0" t="0" r="0" b="0"/>
            <a:pathLst>
              <a:path w="154051" h="127000">
                <a:moveTo>
                  <a:pt x="0" y="0"/>
                </a:moveTo>
                <a:lnTo>
                  <a:pt x="38227" y="32003"/>
                </a:lnTo>
                <a:lnTo>
                  <a:pt x="105917" y="87756"/>
                </a:lnTo>
                <a:lnTo>
                  <a:pt x="154051" y="1270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Freeform 222"/>
          <p:cNvSpPr/>
          <p:nvPr/>
        </p:nvSpPr>
        <p:spPr>
          <a:xfrm>
            <a:off x="8516111" y="2091691"/>
            <a:ext cx="148718" cy="127000"/>
          </a:xfrm>
          <a:custGeom>
            <a:avLst/>
            <a:gdLst/>
            <a:ahLst/>
            <a:cxnLst/>
            <a:rect l="0" t="0" r="0" b="0"/>
            <a:pathLst>
              <a:path w="148718" h="127000">
                <a:moveTo>
                  <a:pt x="0" y="0"/>
                </a:moveTo>
                <a:lnTo>
                  <a:pt x="52959" y="45719"/>
                </a:lnTo>
                <a:lnTo>
                  <a:pt x="119634" y="102616"/>
                </a:lnTo>
                <a:lnTo>
                  <a:pt x="148718" y="1270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Freeform 223"/>
          <p:cNvSpPr/>
          <p:nvPr/>
        </p:nvSpPr>
        <p:spPr>
          <a:xfrm>
            <a:off x="8372220" y="1964691"/>
            <a:ext cx="143891" cy="127000"/>
          </a:xfrm>
          <a:custGeom>
            <a:avLst/>
            <a:gdLst/>
            <a:ahLst/>
            <a:cxnLst/>
            <a:rect l="0" t="0" r="0" b="0"/>
            <a:pathLst>
              <a:path w="143891" h="127000">
                <a:moveTo>
                  <a:pt x="0" y="0"/>
                </a:moveTo>
                <a:lnTo>
                  <a:pt x="64516" y="57530"/>
                </a:lnTo>
                <a:lnTo>
                  <a:pt x="130430" y="115442"/>
                </a:lnTo>
                <a:lnTo>
                  <a:pt x="143891" y="1270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Freeform 224"/>
          <p:cNvSpPr/>
          <p:nvPr/>
        </p:nvSpPr>
        <p:spPr>
          <a:xfrm>
            <a:off x="8233156" y="1837691"/>
            <a:ext cx="139064" cy="127000"/>
          </a:xfrm>
          <a:custGeom>
            <a:avLst/>
            <a:gdLst/>
            <a:ahLst/>
            <a:cxnLst/>
            <a:rect l="0" t="0" r="0" b="0"/>
            <a:pathLst>
              <a:path w="139064" h="127000">
                <a:moveTo>
                  <a:pt x="0" y="0"/>
                </a:moveTo>
                <a:lnTo>
                  <a:pt x="8636" y="8001"/>
                </a:lnTo>
                <a:lnTo>
                  <a:pt x="73151" y="67309"/>
                </a:lnTo>
                <a:lnTo>
                  <a:pt x="138175" y="126238"/>
                </a:lnTo>
                <a:lnTo>
                  <a:pt x="139064" y="1270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Freeform 225"/>
          <p:cNvSpPr/>
          <p:nvPr/>
        </p:nvSpPr>
        <p:spPr>
          <a:xfrm>
            <a:off x="8098663" y="1710691"/>
            <a:ext cx="134493" cy="127000"/>
          </a:xfrm>
          <a:custGeom>
            <a:avLst/>
            <a:gdLst/>
            <a:ahLst/>
            <a:cxnLst/>
            <a:rect l="0" t="0" r="0" b="0"/>
            <a:pathLst>
              <a:path w="134493" h="127000">
                <a:moveTo>
                  <a:pt x="0" y="0"/>
                </a:moveTo>
                <a:lnTo>
                  <a:pt x="15493" y="14858"/>
                </a:lnTo>
                <a:lnTo>
                  <a:pt x="79120" y="75183"/>
                </a:lnTo>
                <a:lnTo>
                  <a:pt x="134493" y="1270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Freeform 226"/>
          <p:cNvSpPr/>
          <p:nvPr/>
        </p:nvSpPr>
        <p:spPr>
          <a:xfrm>
            <a:off x="7968233" y="1583691"/>
            <a:ext cx="130430" cy="127000"/>
          </a:xfrm>
          <a:custGeom>
            <a:avLst/>
            <a:gdLst/>
            <a:ahLst/>
            <a:cxnLst/>
            <a:rect l="0" t="0" r="0" b="0"/>
            <a:pathLst>
              <a:path w="130430" h="127000">
                <a:moveTo>
                  <a:pt x="0" y="0"/>
                </a:moveTo>
                <a:lnTo>
                  <a:pt x="20067" y="19812"/>
                </a:lnTo>
                <a:lnTo>
                  <a:pt x="82677" y="81026"/>
                </a:lnTo>
                <a:lnTo>
                  <a:pt x="130430" y="1270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Freeform 227"/>
          <p:cNvSpPr/>
          <p:nvPr/>
        </p:nvSpPr>
        <p:spPr>
          <a:xfrm>
            <a:off x="7841995" y="1456691"/>
            <a:ext cx="126238" cy="127000"/>
          </a:xfrm>
          <a:custGeom>
            <a:avLst/>
            <a:gdLst/>
            <a:ahLst/>
            <a:cxnLst/>
            <a:rect l="0" t="0" r="0" b="0"/>
            <a:pathLst>
              <a:path w="126238" h="127000">
                <a:moveTo>
                  <a:pt x="0" y="0"/>
                </a:moveTo>
                <a:lnTo>
                  <a:pt x="22352" y="22859"/>
                </a:lnTo>
                <a:lnTo>
                  <a:pt x="84074" y="85090"/>
                </a:lnTo>
                <a:lnTo>
                  <a:pt x="126238" y="1270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Freeform 228"/>
          <p:cNvSpPr/>
          <p:nvPr/>
        </p:nvSpPr>
        <p:spPr>
          <a:xfrm>
            <a:off x="7719441" y="1329691"/>
            <a:ext cx="122554" cy="127000"/>
          </a:xfrm>
          <a:custGeom>
            <a:avLst/>
            <a:gdLst/>
            <a:ahLst/>
            <a:cxnLst/>
            <a:rect l="0" t="0" r="0" b="0"/>
            <a:pathLst>
              <a:path w="122554" h="127000">
                <a:moveTo>
                  <a:pt x="0" y="0"/>
                </a:moveTo>
                <a:lnTo>
                  <a:pt x="22860" y="24003"/>
                </a:lnTo>
                <a:lnTo>
                  <a:pt x="83565" y="87121"/>
                </a:lnTo>
                <a:lnTo>
                  <a:pt x="122554" y="1270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Freeform 229"/>
          <p:cNvSpPr/>
          <p:nvPr/>
        </p:nvSpPr>
        <p:spPr>
          <a:xfrm>
            <a:off x="7600695" y="1202691"/>
            <a:ext cx="118746" cy="127000"/>
          </a:xfrm>
          <a:custGeom>
            <a:avLst/>
            <a:gdLst/>
            <a:ahLst/>
            <a:cxnLst/>
            <a:rect l="0" t="0" r="0" b="0"/>
            <a:pathLst>
              <a:path w="118746" h="127000">
                <a:moveTo>
                  <a:pt x="0" y="0"/>
                </a:moveTo>
                <a:lnTo>
                  <a:pt x="21463" y="23367"/>
                </a:lnTo>
                <a:lnTo>
                  <a:pt x="81281" y="87376"/>
                </a:lnTo>
                <a:lnTo>
                  <a:pt x="118746" y="1270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Freeform 230"/>
          <p:cNvSpPr/>
          <p:nvPr/>
        </p:nvSpPr>
        <p:spPr>
          <a:xfrm>
            <a:off x="7485380" y="1075691"/>
            <a:ext cx="115315" cy="127000"/>
          </a:xfrm>
          <a:custGeom>
            <a:avLst/>
            <a:gdLst/>
            <a:ahLst/>
            <a:cxnLst/>
            <a:rect l="0" t="0" r="0" b="0"/>
            <a:pathLst>
              <a:path w="115315" h="127000">
                <a:moveTo>
                  <a:pt x="0" y="0"/>
                </a:moveTo>
                <a:lnTo>
                  <a:pt x="18541" y="20828"/>
                </a:lnTo>
                <a:lnTo>
                  <a:pt x="77342" y="85725"/>
                </a:lnTo>
                <a:lnTo>
                  <a:pt x="115315" y="1270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Freeform 231"/>
          <p:cNvSpPr/>
          <p:nvPr/>
        </p:nvSpPr>
        <p:spPr>
          <a:xfrm>
            <a:off x="7373493" y="948691"/>
            <a:ext cx="111887" cy="127000"/>
          </a:xfrm>
          <a:custGeom>
            <a:avLst/>
            <a:gdLst/>
            <a:ahLst/>
            <a:cxnLst/>
            <a:rect l="0" t="0" r="0" b="0"/>
            <a:pathLst>
              <a:path w="111887" h="127000">
                <a:moveTo>
                  <a:pt x="0" y="0"/>
                </a:moveTo>
                <a:lnTo>
                  <a:pt x="14224" y="16382"/>
                </a:lnTo>
                <a:lnTo>
                  <a:pt x="72136" y="82295"/>
                </a:lnTo>
                <a:lnTo>
                  <a:pt x="111887" y="1270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Freeform 232"/>
          <p:cNvSpPr/>
          <p:nvPr/>
        </p:nvSpPr>
        <p:spPr>
          <a:xfrm>
            <a:off x="7264907" y="821691"/>
            <a:ext cx="108586" cy="127000"/>
          </a:xfrm>
          <a:custGeom>
            <a:avLst/>
            <a:gdLst/>
            <a:ahLst/>
            <a:cxnLst/>
            <a:rect l="0" t="0" r="0" b="0"/>
            <a:pathLst>
              <a:path w="108586" h="127000">
                <a:moveTo>
                  <a:pt x="0" y="0"/>
                </a:moveTo>
                <a:lnTo>
                  <a:pt x="8636" y="10287"/>
                </a:lnTo>
                <a:lnTo>
                  <a:pt x="65406" y="77089"/>
                </a:lnTo>
                <a:lnTo>
                  <a:pt x="108586" y="1270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Freeform 233"/>
          <p:cNvSpPr/>
          <p:nvPr/>
        </p:nvSpPr>
        <p:spPr>
          <a:xfrm>
            <a:off x="7056881" y="567691"/>
            <a:ext cx="208026" cy="254000"/>
          </a:xfrm>
          <a:custGeom>
            <a:avLst/>
            <a:gdLst/>
            <a:ahLst/>
            <a:cxnLst/>
            <a:rect l="0" t="0" r="0" b="0"/>
            <a:pathLst>
              <a:path w="208026" h="254000">
                <a:moveTo>
                  <a:pt x="0" y="0"/>
                </a:moveTo>
                <a:lnTo>
                  <a:pt x="49150" y="61341"/>
                </a:lnTo>
                <a:lnTo>
                  <a:pt x="104395" y="129413"/>
                </a:lnTo>
                <a:lnTo>
                  <a:pt x="160275" y="197103"/>
                </a:lnTo>
                <a:lnTo>
                  <a:pt x="208026" y="2540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Freeform 234"/>
          <p:cNvSpPr/>
          <p:nvPr/>
        </p:nvSpPr>
        <p:spPr>
          <a:xfrm>
            <a:off x="6957441" y="440691"/>
            <a:ext cx="99440" cy="127000"/>
          </a:xfrm>
          <a:custGeom>
            <a:avLst/>
            <a:gdLst/>
            <a:ahLst/>
            <a:cxnLst/>
            <a:rect l="0" t="0" r="0" b="0"/>
            <a:pathLst>
              <a:path w="99440" h="127000">
                <a:moveTo>
                  <a:pt x="0" y="0"/>
                </a:moveTo>
                <a:lnTo>
                  <a:pt x="39497" y="50800"/>
                </a:lnTo>
                <a:lnTo>
                  <a:pt x="93726" y="119761"/>
                </a:lnTo>
                <a:lnTo>
                  <a:pt x="99440" y="1270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Freeform 235"/>
          <p:cNvSpPr/>
          <p:nvPr/>
        </p:nvSpPr>
        <p:spPr>
          <a:xfrm>
            <a:off x="6860793" y="313691"/>
            <a:ext cx="96648" cy="127000"/>
          </a:xfrm>
          <a:custGeom>
            <a:avLst/>
            <a:gdLst/>
            <a:ahLst/>
            <a:cxnLst/>
            <a:rect l="0" t="0" r="0" b="0"/>
            <a:pathLst>
              <a:path w="96648" h="127000">
                <a:moveTo>
                  <a:pt x="0" y="0"/>
                </a:moveTo>
                <a:lnTo>
                  <a:pt x="29084" y="38607"/>
                </a:lnTo>
                <a:lnTo>
                  <a:pt x="82297" y="108457"/>
                </a:lnTo>
                <a:lnTo>
                  <a:pt x="96648" y="1270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Freeform 236"/>
          <p:cNvSpPr/>
          <p:nvPr/>
        </p:nvSpPr>
        <p:spPr>
          <a:xfrm>
            <a:off x="6766941" y="186691"/>
            <a:ext cx="93852" cy="127000"/>
          </a:xfrm>
          <a:custGeom>
            <a:avLst/>
            <a:gdLst/>
            <a:ahLst/>
            <a:cxnLst/>
            <a:rect l="0" t="0" r="0" b="0"/>
            <a:pathLst>
              <a:path w="93852" h="127000">
                <a:moveTo>
                  <a:pt x="0" y="0"/>
                </a:moveTo>
                <a:lnTo>
                  <a:pt x="18034" y="24765"/>
                </a:lnTo>
                <a:lnTo>
                  <a:pt x="70230" y="95377"/>
                </a:lnTo>
                <a:lnTo>
                  <a:pt x="93852" y="1270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7" name="Picture 23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3174" y="0"/>
            <a:ext cx="207268" cy="221814"/>
          </a:xfrm>
          <a:prstGeom prst="rect">
            <a:avLst/>
          </a:prstGeom>
          <a:noFill/>
        </p:spPr>
      </p:pic>
      <p:pic>
        <p:nvPicPr>
          <p:cNvPr id="238" name="Picture 23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" y="1649349"/>
            <a:ext cx="1362075" cy="1371600"/>
          </a:xfrm>
          <a:prstGeom prst="rect">
            <a:avLst/>
          </a:prstGeom>
          <a:noFill/>
        </p:spPr>
      </p:pic>
      <p:pic>
        <p:nvPicPr>
          <p:cNvPr id="239" name="Picture 23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7628" y="1147192"/>
            <a:ext cx="1971675" cy="1981200"/>
          </a:xfrm>
          <a:prstGeom prst="rect">
            <a:avLst/>
          </a:prstGeom>
          <a:noFill/>
        </p:spPr>
      </p:pic>
      <p:pic>
        <p:nvPicPr>
          <p:cNvPr id="240" name="Picture 23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496" y="3340990"/>
            <a:ext cx="1362075" cy="1371600"/>
          </a:xfrm>
          <a:prstGeom prst="rect">
            <a:avLst/>
          </a:prstGeom>
          <a:noFill/>
        </p:spPr>
      </p:pic>
      <p:pic>
        <p:nvPicPr>
          <p:cNvPr id="241" name="Picture 24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" y="5162550"/>
            <a:ext cx="1362075" cy="1371600"/>
          </a:xfrm>
          <a:prstGeom prst="rect">
            <a:avLst/>
          </a:prstGeom>
          <a:noFill/>
        </p:spPr>
      </p:pic>
      <p:sp>
        <p:nvSpPr>
          <p:cNvPr id="242" name="Freeform 242"/>
          <p:cNvSpPr/>
          <p:nvPr/>
        </p:nvSpPr>
        <p:spPr>
          <a:xfrm>
            <a:off x="1205014" y="1824229"/>
            <a:ext cx="1008722" cy="1008761"/>
          </a:xfrm>
          <a:custGeom>
            <a:avLst/>
            <a:gdLst/>
            <a:ahLst/>
            <a:cxnLst/>
            <a:rect l="0" t="0" r="0" b="0"/>
            <a:pathLst>
              <a:path w="1008722" h="1008761">
                <a:moveTo>
                  <a:pt x="1008722" y="504443"/>
                </a:moveTo>
                <a:lnTo>
                  <a:pt x="1006437" y="455803"/>
                </a:lnTo>
                <a:lnTo>
                  <a:pt x="999706" y="408558"/>
                </a:lnTo>
                <a:lnTo>
                  <a:pt x="988656" y="362839"/>
                </a:lnTo>
                <a:lnTo>
                  <a:pt x="973543" y="318769"/>
                </a:lnTo>
                <a:lnTo>
                  <a:pt x="954493" y="276732"/>
                </a:lnTo>
                <a:lnTo>
                  <a:pt x="932015" y="236728"/>
                </a:lnTo>
                <a:lnTo>
                  <a:pt x="905980" y="199263"/>
                </a:lnTo>
                <a:lnTo>
                  <a:pt x="876769" y="164211"/>
                </a:lnTo>
                <a:lnTo>
                  <a:pt x="857465" y="144906"/>
                </a:lnTo>
                <a:lnTo>
                  <a:pt x="857465" y="504443"/>
                </a:lnTo>
                <a:lnTo>
                  <a:pt x="854163" y="552323"/>
                </a:lnTo>
                <a:lnTo>
                  <a:pt x="844765" y="598296"/>
                </a:lnTo>
                <a:lnTo>
                  <a:pt x="829653" y="641857"/>
                </a:lnTo>
                <a:lnTo>
                  <a:pt x="809206" y="682625"/>
                </a:lnTo>
                <a:lnTo>
                  <a:pt x="783933" y="720090"/>
                </a:lnTo>
                <a:lnTo>
                  <a:pt x="754087" y="753999"/>
                </a:lnTo>
                <a:lnTo>
                  <a:pt x="720178" y="783843"/>
                </a:lnTo>
                <a:lnTo>
                  <a:pt x="682587" y="809243"/>
                </a:lnTo>
                <a:lnTo>
                  <a:pt x="641819" y="829690"/>
                </a:lnTo>
                <a:lnTo>
                  <a:pt x="598259" y="844803"/>
                </a:lnTo>
                <a:lnTo>
                  <a:pt x="552284" y="854202"/>
                </a:lnTo>
                <a:lnTo>
                  <a:pt x="504406" y="857503"/>
                </a:lnTo>
                <a:lnTo>
                  <a:pt x="456527" y="854202"/>
                </a:lnTo>
                <a:lnTo>
                  <a:pt x="410552" y="844803"/>
                </a:lnTo>
                <a:lnTo>
                  <a:pt x="366991" y="829690"/>
                </a:lnTo>
                <a:lnTo>
                  <a:pt x="326224" y="809243"/>
                </a:lnTo>
                <a:lnTo>
                  <a:pt x="288633" y="783843"/>
                </a:lnTo>
                <a:lnTo>
                  <a:pt x="254724" y="753999"/>
                </a:lnTo>
                <a:lnTo>
                  <a:pt x="224878" y="720090"/>
                </a:lnTo>
                <a:lnTo>
                  <a:pt x="199478" y="682625"/>
                </a:lnTo>
                <a:lnTo>
                  <a:pt x="179032" y="641857"/>
                </a:lnTo>
                <a:lnTo>
                  <a:pt x="163919" y="598296"/>
                </a:lnTo>
                <a:lnTo>
                  <a:pt x="154521" y="552323"/>
                </a:lnTo>
                <a:lnTo>
                  <a:pt x="151346" y="504443"/>
                </a:lnTo>
                <a:lnTo>
                  <a:pt x="154521" y="456438"/>
                </a:lnTo>
                <a:lnTo>
                  <a:pt x="163919" y="410590"/>
                </a:lnTo>
                <a:lnTo>
                  <a:pt x="179032" y="366903"/>
                </a:lnTo>
                <a:lnTo>
                  <a:pt x="199478" y="326136"/>
                </a:lnTo>
                <a:lnTo>
                  <a:pt x="224878" y="288670"/>
                </a:lnTo>
                <a:lnTo>
                  <a:pt x="254724" y="254762"/>
                </a:lnTo>
                <a:lnTo>
                  <a:pt x="288633" y="224916"/>
                </a:lnTo>
                <a:lnTo>
                  <a:pt x="326224" y="199516"/>
                </a:lnTo>
                <a:lnTo>
                  <a:pt x="366991" y="179069"/>
                </a:lnTo>
                <a:lnTo>
                  <a:pt x="410552" y="163956"/>
                </a:lnTo>
                <a:lnTo>
                  <a:pt x="456527" y="154558"/>
                </a:lnTo>
                <a:lnTo>
                  <a:pt x="504406" y="151383"/>
                </a:lnTo>
                <a:lnTo>
                  <a:pt x="552284" y="154558"/>
                </a:lnTo>
                <a:lnTo>
                  <a:pt x="598259" y="163956"/>
                </a:lnTo>
                <a:lnTo>
                  <a:pt x="641819" y="179069"/>
                </a:lnTo>
                <a:lnTo>
                  <a:pt x="682587" y="199516"/>
                </a:lnTo>
                <a:lnTo>
                  <a:pt x="720178" y="224916"/>
                </a:lnTo>
                <a:lnTo>
                  <a:pt x="754087" y="254762"/>
                </a:lnTo>
                <a:lnTo>
                  <a:pt x="783933" y="288670"/>
                </a:lnTo>
                <a:lnTo>
                  <a:pt x="809206" y="326136"/>
                </a:lnTo>
                <a:lnTo>
                  <a:pt x="829653" y="366903"/>
                </a:lnTo>
                <a:lnTo>
                  <a:pt x="844765" y="410590"/>
                </a:lnTo>
                <a:lnTo>
                  <a:pt x="854163" y="456438"/>
                </a:lnTo>
                <a:lnTo>
                  <a:pt x="857465" y="504443"/>
                </a:lnTo>
                <a:lnTo>
                  <a:pt x="857465" y="144906"/>
                </a:lnTo>
                <a:lnTo>
                  <a:pt x="809587" y="102742"/>
                </a:lnTo>
                <a:lnTo>
                  <a:pt x="771994" y="76835"/>
                </a:lnTo>
                <a:lnTo>
                  <a:pt x="732116" y="54228"/>
                </a:lnTo>
                <a:lnTo>
                  <a:pt x="689953" y="35305"/>
                </a:lnTo>
                <a:lnTo>
                  <a:pt x="646011" y="20192"/>
                </a:lnTo>
                <a:lnTo>
                  <a:pt x="600163" y="9143"/>
                </a:lnTo>
                <a:lnTo>
                  <a:pt x="552919" y="2286"/>
                </a:lnTo>
                <a:lnTo>
                  <a:pt x="504406" y="0"/>
                </a:lnTo>
                <a:lnTo>
                  <a:pt x="455765" y="2286"/>
                </a:lnTo>
                <a:lnTo>
                  <a:pt x="408521" y="9143"/>
                </a:lnTo>
                <a:lnTo>
                  <a:pt x="362800" y="20192"/>
                </a:lnTo>
                <a:lnTo>
                  <a:pt x="318732" y="35305"/>
                </a:lnTo>
                <a:lnTo>
                  <a:pt x="276694" y="54228"/>
                </a:lnTo>
                <a:lnTo>
                  <a:pt x="236689" y="76835"/>
                </a:lnTo>
                <a:lnTo>
                  <a:pt x="199224" y="102742"/>
                </a:lnTo>
                <a:lnTo>
                  <a:pt x="164172" y="131953"/>
                </a:lnTo>
                <a:lnTo>
                  <a:pt x="132041" y="164211"/>
                </a:lnTo>
                <a:lnTo>
                  <a:pt x="102832" y="199263"/>
                </a:lnTo>
                <a:lnTo>
                  <a:pt x="76797" y="236728"/>
                </a:lnTo>
                <a:lnTo>
                  <a:pt x="54203" y="276732"/>
                </a:lnTo>
                <a:lnTo>
                  <a:pt x="35255" y="318769"/>
                </a:lnTo>
                <a:lnTo>
                  <a:pt x="20142" y="362839"/>
                </a:lnTo>
                <a:lnTo>
                  <a:pt x="9093" y="408558"/>
                </a:lnTo>
                <a:lnTo>
                  <a:pt x="2311" y="455803"/>
                </a:lnTo>
                <a:lnTo>
                  <a:pt x="0" y="504443"/>
                </a:lnTo>
                <a:lnTo>
                  <a:pt x="2311" y="552957"/>
                </a:lnTo>
                <a:lnTo>
                  <a:pt x="9093" y="600202"/>
                </a:lnTo>
                <a:lnTo>
                  <a:pt x="20142" y="646049"/>
                </a:lnTo>
                <a:lnTo>
                  <a:pt x="35255" y="689990"/>
                </a:lnTo>
                <a:lnTo>
                  <a:pt x="54203" y="732028"/>
                </a:lnTo>
                <a:lnTo>
                  <a:pt x="76797" y="772032"/>
                </a:lnTo>
                <a:lnTo>
                  <a:pt x="102832" y="809625"/>
                </a:lnTo>
                <a:lnTo>
                  <a:pt x="132041" y="844550"/>
                </a:lnTo>
                <a:lnTo>
                  <a:pt x="164172" y="876807"/>
                </a:lnTo>
                <a:lnTo>
                  <a:pt x="199224" y="906017"/>
                </a:lnTo>
                <a:lnTo>
                  <a:pt x="236689" y="932053"/>
                </a:lnTo>
                <a:lnTo>
                  <a:pt x="276694" y="954531"/>
                </a:lnTo>
                <a:lnTo>
                  <a:pt x="318732" y="973454"/>
                </a:lnTo>
                <a:lnTo>
                  <a:pt x="362800" y="988567"/>
                </a:lnTo>
                <a:lnTo>
                  <a:pt x="408521" y="999616"/>
                </a:lnTo>
                <a:lnTo>
                  <a:pt x="455765" y="1006475"/>
                </a:lnTo>
                <a:lnTo>
                  <a:pt x="504406" y="1008761"/>
                </a:lnTo>
                <a:lnTo>
                  <a:pt x="552919" y="1006475"/>
                </a:lnTo>
                <a:lnTo>
                  <a:pt x="600163" y="999616"/>
                </a:lnTo>
                <a:lnTo>
                  <a:pt x="646011" y="988567"/>
                </a:lnTo>
                <a:lnTo>
                  <a:pt x="689953" y="973454"/>
                </a:lnTo>
                <a:lnTo>
                  <a:pt x="732116" y="954531"/>
                </a:lnTo>
                <a:lnTo>
                  <a:pt x="771994" y="932053"/>
                </a:lnTo>
                <a:lnTo>
                  <a:pt x="809587" y="906017"/>
                </a:lnTo>
                <a:lnTo>
                  <a:pt x="844512" y="876807"/>
                </a:lnTo>
                <a:lnTo>
                  <a:pt x="876769" y="844550"/>
                </a:lnTo>
                <a:lnTo>
                  <a:pt x="905980" y="809625"/>
                </a:lnTo>
                <a:lnTo>
                  <a:pt x="932015" y="772032"/>
                </a:lnTo>
                <a:lnTo>
                  <a:pt x="954493" y="732028"/>
                </a:lnTo>
                <a:lnTo>
                  <a:pt x="973543" y="689990"/>
                </a:lnTo>
                <a:lnTo>
                  <a:pt x="988656" y="646049"/>
                </a:lnTo>
                <a:lnTo>
                  <a:pt x="999706" y="600202"/>
                </a:lnTo>
                <a:lnTo>
                  <a:pt x="1006437" y="552957"/>
                </a:lnTo>
                <a:lnTo>
                  <a:pt x="1008722" y="504443"/>
                </a:lnTo>
                <a:close/>
                <a:moveTo>
                  <a:pt x="6753314" y="8462771"/>
                </a:moveTo>
              </a:path>
            </a:pathLst>
          </a:custGeom>
          <a:solidFill>
            <a:srgbClr val="E7E7EB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Freeform 243"/>
          <p:cNvSpPr/>
          <p:nvPr/>
        </p:nvSpPr>
        <p:spPr>
          <a:xfrm>
            <a:off x="1709673" y="1831214"/>
            <a:ext cx="453009" cy="370458"/>
          </a:xfrm>
          <a:custGeom>
            <a:avLst/>
            <a:gdLst/>
            <a:ahLst/>
            <a:cxnLst/>
            <a:rect l="0" t="0" r="0" b="0"/>
            <a:pathLst>
              <a:path w="453009" h="370458">
                <a:moveTo>
                  <a:pt x="68834" y="0"/>
                </a:moveTo>
                <a:lnTo>
                  <a:pt x="49657" y="4191"/>
                </a:lnTo>
                <a:lnTo>
                  <a:pt x="17527" y="26669"/>
                </a:lnTo>
                <a:lnTo>
                  <a:pt x="890" y="62103"/>
                </a:lnTo>
                <a:lnTo>
                  <a:pt x="0" y="81660"/>
                </a:lnTo>
                <a:lnTo>
                  <a:pt x="4191" y="101092"/>
                </a:lnTo>
                <a:lnTo>
                  <a:pt x="26544" y="133222"/>
                </a:lnTo>
                <a:lnTo>
                  <a:pt x="61977" y="149859"/>
                </a:lnTo>
                <a:lnTo>
                  <a:pt x="113793" y="163321"/>
                </a:lnTo>
                <a:lnTo>
                  <a:pt x="162434" y="184150"/>
                </a:lnTo>
                <a:lnTo>
                  <a:pt x="207265" y="211835"/>
                </a:lnTo>
                <a:lnTo>
                  <a:pt x="247397" y="245744"/>
                </a:lnTo>
                <a:lnTo>
                  <a:pt x="282194" y="285622"/>
                </a:lnTo>
                <a:lnTo>
                  <a:pt x="311024" y="330707"/>
                </a:lnTo>
                <a:lnTo>
                  <a:pt x="330074" y="353948"/>
                </a:lnTo>
                <a:lnTo>
                  <a:pt x="355728" y="367410"/>
                </a:lnTo>
                <a:lnTo>
                  <a:pt x="384556" y="370458"/>
                </a:lnTo>
                <a:lnTo>
                  <a:pt x="413385" y="361695"/>
                </a:lnTo>
                <a:lnTo>
                  <a:pt x="436500" y="342645"/>
                </a:lnTo>
                <a:lnTo>
                  <a:pt x="450088" y="316992"/>
                </a:lnTo>
                <a:lnTo>
                  <a:pt x="453009" y="288163"/>
                </a:lnTo>
                <a:lnTo>
                  <a:pt x="444374" y="259333"/>
                </a:lnTo>
                <a:lnTo>
                  <a:pt x="417957" y="215518"/>
                </a:lnTo>
                <a:lnTo>
                  <a:pt x="387604" y="175005"/>
                </a:lnTo>
                <a:lnTo>
                  <a:pt x="353569" y="137921"/>
                </a:lnTo>
                <a:lnTo>
                  <a:pt x="316103" y="104647"/>
                </a:lnTo>
                <a:lnTo>
                  <a:pt x="275591" y="75183"/>
                </a:lnTo>
                <a:lnTo>
                  <a:pt x="232284" y="49783"/>
                </a:lnTo>
                <a:lnTo>
                  <a:pt x="186437" y="28829"/>
                </a:lnTo>
                <a:lnTo>
                  <a:pt x="138557" y="12445"/>
                </a:lnTo>
                <a:lnTo>
                  <a:pt x="88774" y="889"/>
                </a:lnTo>
                <a:lnTo>
                  <a:pt x="68834" y="0"/>
                </a:lnTo>
                <a:close/>
                <a:moveTo>
                  <a:pt x="6746113" y="8455786"/>
                </a:moveTo>
              </a:path>
            </a:pathLst>
          </a:custGeom>
          <a:solidFill>
            <a:srgbClr val="8A52FF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Freeform 244"/>
          <p:cNvSpPr/>
          <p:nvPr/>
        </p:nvSpPr>
        <p:spPr>
          <a:xfrm>
            <a:off x="10232770" y="1400175"/>
            <a:ext cx="1459865" cy="1459866"/>
          </a:xfrm>
          <a:custGeom>
            <a:avLst/>
            <a:gdLst/>
            <a:ahLst/>
            <a:cxnLst/>
            <a:rect l="0" t="0" r="0" b="0"/>
            <a:pathLst>
              <a:path w="1459865" h="1459866">
                <a:moveTo>
                  <a:pt x="1459865" y="729996"/>
                </a:moveTo>
                <a:lnTo>
                  <a:pt x="1458214" y="680720"/>
                </a:lnTo>
                <a:lnTo>
                  <a:pt x="1453770" y="634873"/>
                </a:lnTo>
                <a:lnTo>
                  <a:pt x="1446149" y="588645"/>
                </a:lnTo>
                <a:lnTo>
                  <a:pt x="1435862" y="543307"/>
                </a:lnTo>
                <a:lnTo>
                  <a:pt x="1422655" y="499365"/>
                </a:lnTo>
                <a:lnTo>
                  <a:pt x="1406907" y="456439"/>
                </a:lnTo>
                <a:lnTo>
                  <a:pt x="1388491" y="414782"/>
                </a:lnTo>
                <a:lnTo>
                  <a:pt x="1367663" y="374650"/>
                </a:lnTo>
                <a:lnTo>
                  <a:pt x="1344549" y="335916"/>
                </a:lnTo>
                <a:lnTo>
                  <a:pt x="1319023" y="298832"/>
                </a:lnTo>
                <a:lnTo>
                  <a:pt x="1291463" y="263525"/>
                </a:lnTo>
                <a:lnTo>
                  <a:pt x="1261746" y="229870"/>
                </a:lnTo>
                <a:lnTo>
                  <a:pt x="1240918" y="209169"/>
                </a:lnTo>
                <a:lnTo>
                  <a:pt x="1240918" y="729996"/>
                </a:lnTo>
                <a:lnTo>
                  <a:pt x="1238505" y="779145"/>
                </a:lnTo>
                <a:lnTo>
                  <a:pt x="1231647" y="827024"/>
                </a:lnTo>
                <a:lnTo>
                  <a:pt x="1220471" y="873380"/>
                </a:lnTo>
                <a:lnTo>
                  <a:pt x="1205231" y="918083"/>
                </a:lnTo>
                <a:lnTo>
                  <a:pt x="1185926" y="960756"/>
                </a:lnTo>
                <a:lnTo>
                  <a:pt x="1163066" y="1001142"/>
                </a:lnTo>
                <a:lnTo>
                  <a:pt x="1136777" y="1039115"/>
                </a:lnTo>
                <a:lnTo>
                  <a:pt x="1107186" y="1074547"/>
                </a:lnTo>
                <a:lnTo>
                  <a:pt x="1074548" y="1107186"/>
                </a:lnTo>
                <a:lnTo>
                  <a:pt x="1039114" y="1136778"/>
                </a:lnTo>
                <a:lnTo>
                  <a:pt x="1001014" y="1163194"/>
                </a:lnTo>
                <a:lnTo>
                  <a:pt x="960628" y="1186054"/>
                </a:lnTo>
                <a:lnTo>
                  <a:pt x="917957" y="1205231"/>
                </a:lnTo>
                <a:lnTo>
                  <a:pt x="873380" y="1220470"/>
                </a:lnTo>
                <a:lnTo>
                  <a:pt x="827024" y="1231773"/>
                </a:lnTo>
                <a:lnTo>
                  <a:pt x="779146" y="1238632"/>
                </a:lnTo>
                <a:lnTo>
                  <a:pt x="729997" y="1240918"/>
                </a:lnTo>
                <a:lnTo>
                  <a:pt x="680721" y="1238632"/>
                </a:lnTo>
                <a:lnTo>
                  <a:pt x="632841" y="1231773"/>
                </a:lnTo>
                <a:lnTo>
                  <a:pt x="586486" y="1220470"/>
                </a:lnTo>
                <a:lnTo>
                  <a:pt x="541910" y="1205231"/>
                </a:lnTo>
                <a:lnTo>
                  <a:pt x="499237" y="1186054"/>
                </a:lnTo>
                <a:lnTo>
                  <a:pt x="458851" y="1163194"/>
                </a:lnTo>
                <a:lnTo>
                  <a:pt x="420751" y="1136778"/>
                </a:lnTo>
                <a:lnTo>
                  <a:pt x="385319" y="1107186"/>
                </a:lnTo>
                <a:lnTo>
                  <a:pt x="352680" y="1074547"/>
                </a:lnTo>
                <a:lnTo>
                  <a:pt x="323088" y="1039115"/>
                </a:lnTo>
                <a:lnTo>
                  <a:pt x="296799" y="1001142"/>
                </a:lnTo>
                <a:lnTo>
                  <a:pt x="273939" y="960756"/>
                </a:lnTo>
                <a:lnTo>
                  <a:pt x="254762" y="918083"/>
                </a:lnTo>
                <a:lnTo>
                  <a:pt x="239396" y="873380"/>
                </a:lnTo>
                <a:lnTo>
                  <a:pt x="228220" y="827024"/>
                </a:lnTo>
                <a:lnTo>
                  <a:pt x="221361" y="779145"/>
                </a:lnTo>
                <a:lnTo>
                  <a:pt x="218948" y="729996"/>
                </a:lnTo>
                <a:lnTo>
                  <a:pt x="221361" y="680720"/>
                </a:lnTo>
                <a:lnTo>
                  <a:pt x="228220" y="632842"/>
                </a:lnTo>
                <a:lnTo>
                  <a:pt x="239396" y="586486"/>
                </a:lnTo>
                <a:lnTo>
                  <a:pt x="254762" y="541909"/>
                </a:lnTo>
                <a:lnTo>
                  <a:pt x="273939" y="499365"/>
                </a:lnTo>
                <a:lnTo>
                  <a:pt x="296799" y="458852"/>
                </a:lnTo>
                <a:lnTo>
                  <a:pt x="323088" y="420752"/>
                </a:lnTo>
                <a:lnTo>
                  <a:pt x="352680" y="385319"/>
                </a:lnTo>
                <a:lnTo>
                  <a:pt x="385319" y="352680"/>
                </a:lnTo>
                <a:lnTo>
                  <a:pt x="420751" y="323089"/>
                </a:lnTo>
                <a:lnTo>
                  <a:pt x="458851" y="296799"/>
                </a:lnTo>
                <a:lnTo>
                  <a:pt x="499237" y="273940"/>
                </a:lnTo>
                <a:lnTo>
                  <a:pt x="541910" y="254762"/>
                </a:lnTo>
                <a:lnTo>
                  <a:pt x="586486" y="239395"/>
                </a:lnTo>
                <a:lnTo>
                  <a:pt x="632841" y="228219"/>
                </a:lnTo>
                <a:lnTo>
                  <a:pt x="680721" y="221361"/>
                </a:lnTo>
                <a:lnTo>
                  <a:pt x="729997" y="219075"/>
                </a:lnTo>
                <a:lnTo>
                  <a:pt x="779146" y="221361"/>
                </a:lnTo>
                <a:lnTo>
                  <a:pt x="827024" y="228219"/>
                </a:lnTo>
                <a:lnTo>
                  <a:pt x="873380" y="239395"/>
                </a:lnTo>
                <a:lnTo>
                  <a:pt x="917957" y="254762"/>
                </a:lnTo>
                <a:lnTo>
                  <a:pt x="960628" y="273940"/>
                </a:lnTo>
                <a:lnTo>
                  <a:pt x="1001014" y="296799"/>
                </a:lnTo>
                <a:lnTo>
                  <a:pt x="1039114" y="323089"/>
                </a:lnTo>
                <a:lnTo>
                  <a:pt x="1074548" y="352680"/>
                </a:lnTo>
                <a:lnTo>
                  <a:pt x="1107186" y="385319"/>
                </a:lnTo>
                <a:lnTo>
                  <a:pt x="1136777" y="420752"/>
                </a:lnTo>
                <a:lnTo>
                  <a:pt x="1163066" y="458852"/>
                </a:lnTo>
                <a:lnTo>
                  <a:pt x="1186053" y="499365"/>
                </a:lnTo>
                <a:lnTo>
                  <a:pt x="1205231" y="541909"/>
                </a:lnTo>
                <a:lnTo>
                  <a:pt x="1220471" y="586486"/>
                </a:lnTo>
                <a:lnTo>
                  <a:pt x="1231647" y="632842"/>
                </a:lnTo>
                <a:lnTo>
                  <a:pt x="1238632" y="681991"/>
                </a:lnTo>
                <a:lnTo>
                  <a:pt x="1240918" y="729996"/>
                </a:lnTo>
                <a:lnTo>
                  <a:pt x="1240918" y="209169"/>
                </a:lnTo>
                <a:lnTo>
                  <a:pt x="1196468" y="168530"/>
                </a:lnTo>
                <a:lnTo>
                  <a:pt x="1161035" y="140844"/>
                </a:lnTo>
                <a:lnTo>
                  <a:pt x="1123950" y="115444"/>
                </a:lnTo>
                <a:lnTo>
                  <a:pt x="1085343" y="92203"/>
                </a:lnTo>
                <a:lnTo>
                  <a:pt x="1045084" y="71374"/>
                </a:lnTo>
                <a:lnTo>
                  <a:pt x="1003555" y="53086"/>
                </a:lnTo>
                <a:lnTo>
                  <a:pt x="960628" y="37211"/>
                </a:lnTo>
                <a:lnTo>
                  <a:pt x="916560" y="24131"/>
                </a:lnTo>
                <a:lnTo>
                  <a:pt x="871348" y="13717"/>
                </a:lnTo>
                <a:lnTo>
                  <a:pt x="825120" y="6223"/>
                </a:lnTo>
                <a:lnTo>
                  <a:pt x="778002" y="1652"/>
                </a:lnTo>
                <a:lnTo>
                  <a:pt x="729997" y="0"/>
                </a:lnTo>
                <a:lnTo>
                  <a:pt x="681990" y="1652"/>
                </a:lnTo>
                <a:lnTo>
                  <a:pt x="634747" y="6223"/>
                </a:lnTo>
                <a:lnTo>
                  <a:pt x="588519" y="13717"/>
                </a:lnTo>
                <a:lnTo>
                  <a:pt x="543307" y="24131"/>
                </a:lnTo>
                <a:lnTo>
                  <a:pt x="499237" y="37211"/>
                </a:lnTo>
                <a:lnTo>
                  <a:pt x="456311" y="53086"/>
                </a:lnTo>
                <a:lnTo>
                  <a:pt x="414783" y="71374"/>
                </a:lnTo>
                <a:lnTo>
                  <a:pt x="374650" y="92203"/>
                </a:lnTo>
                <a:lnTo>
                  <a:pt x="335915" y="115444"/>
                </a:lnTo>
                <a:lnTo>
                  <a:pt x="298832" y="140844"/>
                </a:lnTo>
                <a:lnTo>
                  <a:pt x="263525" y="168530"/>
                </a:lnTo>
                <a:lnTo>
                  <a:pt x="229871" y="198247"/>
                </a:lnTo>
                <a:lnTo>
                  <a:pt x="198248" y="229870"/>
                </a:lnTo>
                <a:lnTo>
                  <a:pt x="168530" y="263525"/>
                </a:lnTo>
                <a:lnTo>
                  <a:pt x="140844" y="298832"/>
                </a:lnTo>
                <a:lnTo>
                  <a:pt x="115444" y="335916"/>
                </a:lnTo>
                <a:lnTo>
                  <a:pt x="92202" y="374650"/>
                </a:lnTo>
                <a:lnTo>
                  <a:pt x="71374" y="414782"/>
                </a:lnTo>
                <a:lnTo>
                  <a:pt x="52960" y="456439"/>
                </a:lnTo>
                <a:lnTo>
                  <a:pt x="37211" y="499365"/>
                </a:lnTo>
                <a:lnTo>
                  <a:pt x="24131" y="543307"/>
                </a:lnTo>
                <a:lnTo>
                  <a:pt x="13716" y="588645"/>
                </a:lnTo>
                <a:lnTo>
                  <a:pt x="6097" y="634873"/>
                </a:lnTo>
                <a:lnTo>
                  <a:pt x="1524" y="681991"/>
                </a:lnTo>
                <a:lnTo>
                  <a:pt x="0" y="729996"/>
                </a:lnTo>
                <a:lnTo>
                  <a:pt x="1524" y="778003"/>
                </a:lnTo>
                <a:lnTo>
                  <a:pt x="6097" y="825119"/>
                </a:lnTo>
                <a:lnTo>
                  <a:pt x="13716" y="871347"/>
                </a:lnTo>
                <a:lnTo>
                  <a:pt x="24131" y="916559"/>
                </a:lnTo>
                <a:lnTo>
                  <a:pt x="37211" y="960756"/>
                </a:lnTo>
                <a:lnTo>
                  <a:pt x="52960" y="1003555"/>
                </a:lnTo>
                <a:lnTo>
                  <a:pt x="71374" y="1045210"/>
                </a:lnTo>
                <a:lnTo>
                  <a:pt x="92202" y="1085343"/>
                </a:lnTo>
                <a:lnTo>
                  <a:pt x="115444" y="1123950"/>
                </a:lnTo>
                <a:lnTo>
                  <a:pt x="140844" y="1161034"/>
                </a:lnTo>
                <a:lnTo>
                  <a:pt x="168530" y="1196468"/>
                </a:lnTo>
                <a:lnTo>
                  <a:pt x="198248" y="1229995"/>
                </a:lnTo>
                <a:lnTo>
                  <a:pt x="229871" y="1261745"/>
                </a:lnTo>
                <a:lnTo>
                  <a:pt x="263525" y="1291464"/>
                </a:lnTo>
                <a:lnTo>
                  <a:pt x="298832" y="1319022"/>
                </a:lnTo>
                <a:lnTo>
                  <a:pt x="335915" y="1344549"/>
                </a:lnTo>
                <a:lnTo>
                  <a:pt x="374650" y="1367791"/>
                </a:lnTo>
                <a:lnTo>
                  <a:pt x="414783" y="1388619"/>
                </a:lnTo>
                <a:lnTo>
                  <a:pt x="456311" y="1406907"/>
                </a:lnTo>
                <a:lnTo>
                  <a:pt x="499237" y="1422655"/>
                </a:lnTo>
                <a:lnTo>
                  <a:pt x="543307" y="1435862"/>
                </a:lnTo>
                <a:lnTo>
                  <a:pt x="588519" y="1446277"/>
                </a:lnTo>
                <a:lnTo>
                  <a:pt x="634747" y="1453769"/>
                </a:lnTo>
                <a:lnTo>
                  <a:pt x="681990" y="1458342"/>
                </a:lnTo>
                <a:lnTo>
                  <a:pt x="729997" y="1459866"/>
                </a:lnTo>
                <a:lnTo>
                  <a:pt x="778002" y="1458342"/>
                </a:lnTo>
                <a:lnTo>
                  <a:pt x="825120" y="1453769"/>
                </a:lnTo>
                <a:lnTo>
                  <a:pt x="871348" y="1446277"/>
                </a:lnTo>
                <a:lnTo>
                  <a:pt x="916560" y="1435862"/>
                </a:lnTo>
                <a:lnTo>
                  <a:pt x="960628" y="1422655"/>
                </a:lnTo>
                <a:lnTo>
                  <a:pt x="1003555" y="1406907"/>
                </a:lnTo>
                <a:lnTo>
                  <a:pt x="1045084" y="1388619"/>
                </a:lnTo>
                <a:lnTo>
                  <a:pt x="1085343" y="1367791"/>
                </a:lnTo>
                <a:lnTo>
                  <a:pt x="1123950" y="1344549"/>
                </a:lnTo>
                <a:lnTo>
                  <a:pt x="1161035" y="1319022"/>
                </a:lnTo>
                <a:lnTo>
                  <a:pt x="1196468" y="1291464"/>
                </a:lnTo>
                <a:lnTo>
                  <a:pt x="1229996" y="1261745"/>
                </a:lnTo>
                <a:lnTo>
                  <a:pt x="1250823" y="1240918"/>
                </a:lnTo>
                <a:lnTo>
                  <a:pt x="1261746" y="1229995"/>
                </a:lnTo>
                <a:lnTo>
                  <a:pt x="1291463" y="1196468"/>
                </a:lnTo>
                <a:lnTo>
                  <a:pt x="1319023" y="1161034"/>
                </a:lnTo>
                <a:lnTo>
                  <a:pt x="1344549" y="1123950"/>
                </a:lnTo>
                <a:lnTo>
                  <a:pt x="1367663" y="1085343"/>
                </a:lnTo>
                <a:lnTo>
                  <a:pt x="1388491" y="1045210"/>
                </a:lnTo>
                <a:lnTo>
                  <a:pt x="1406907" y="1003555"/>
                </a:lnTo>
                <a:lnTo>
                  <a:pt x="1422655" y="960756"/>
                </a:lnTo>
                <a:lnTo>
                  <a:pt x="1435862" y="916559"/>
                </a:lnTo>
                <a:lnTo>
                  <a:pt x="1446149" y="871347"/>
                </a:lnTo>
                <a:lnTo>
                  <a:pt x="1453770" y="825119"/>
                </a:lnTo>
                <a:lnTo>
                  <a:pt x="1458341" y="778003"/>
                </a:lnTo>
                <a:lnTo>
                  <a:pt x="1459865" y="729996"/>
                </a:lnTo>
                <a:close/>
                <a:moveTo>
                  <a:pt x="-2075941" y="8886825"/>
                </a:moveTo>
              </a:path>
            </a:pathLst>
          </a:custGeom>
          <a:solidFill>
            <a:srgbClr val="E7E7EB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Freeform 245"/>
          <p:cNvSpPr/>
          <p:nvPr/>
        </p:nvSpPr>
        <p:spPr>
          <a:xfrm>
            <a:off x="10306684" y="1410335"/>
            <a:ext cx="1385824" cy="1449833"/>
          </a:xfrm>
          <a:custGeom>
            <a:avLst/>
            <a:gdLst/>
            <a:ahLst/>
            <a:cxnLst/>
            <a:rect l="0" t="0" r="0" b="0"/>
            <a:pathLst>
              <a:path w="1385824" h="1449833">
                <a:moveTo>
                  <a:pt x="1385824" y="734949"/>
                </a:moveTo>
                <a:lnTo>
                  <a:pt x="1385189" y="686562"/>
                </a:lnTo>
                <a:lnTo>
                  <a:pt x="1381380" y="638302"/>
                </a:lnTo>
                <a:lnTo>
                  <a:pt x="1374522" y="590932"/>
                </a:lnTo>
                <a:lnTo>
                  <a:pt x="1364616" y="544576"/>
                </a:lnTo>
                <a:lnTo>
                  <a:pt x="1351916" y="499237"/>
                </a:lnTo>
                <a:lnTo>
                  <a:pt x="1336422" y="455042"/>
                </a:lnTo>
                <a:lnTo>
                  <a:pt x="1318134" y="412243"/>
                </a:lnTo>
                <a:lnTo>
                  <a:pt x="1297179" y="370968"/>
                </a:lnTo>
                <a:lnTo>
                  <a:pt x="1273810" y="331089"/>
                </a:lnTo>
                <a:lnTo>
                  <a:pt x="1248030" y="292862"/>
                </a:lnTo>
                <a:lnTo>
                  <a:pt x="1219962" y="256286"/>
                </a:lnTo>
                <a:lnTo>
                  <a:pt x="1189609" y="221743"/>
                </a:lnTo>
                <a:lnTo>
                  <a:pt x="1157097" y="189104"/>
                </a:lnTo>
                <a:lnTo>
                  <a:pt x="1122681" y="158497"/>
                </a:lnTo>
                <a:lnTo>
                  <a:pt x="1086232" y="130048"/>
                </a:lnTo>
                <a:lnTo>
                  <a:pt x="1047877" y="103886"/>
                </a:lnTo>
                <a:lnTo>
                  <a:pt x="1007872" y="80137"/>
                </a:lnTo>
                <a:lnTo>
                  <a:pt x="966217" y="58929"/>
                </a:lnTo>
                <a:lnTo>
                  <a:pt x="922909" y="40386"/>
                </a:lnTo>
                <a:lnTo>
                  <a:pt x="878206" y="24511"/>
                </a:lnTo>
                <a:lnTo>
                  <a:pt x="832232" y="11431"/>
                </a:lnTo>
                <a:lnTo>
                  <a:pt x="784860" y="1397"/>
                </a:lnTo>
                <a:lnTo>
                  <a:pt x="756032" y="0"/>
                </a:lnTo>
                <a:lnTo>
                  <a:pt x="728346" y="6097"/>
                </a:lnTo>
                <a:lnTo>
                  <a:pt x="681863" y="38482"/>
                </a:lnTo>
                <a:lnTo>
                  <a:pt x="657734" y="89789"/>
                </a:lnTo>
                <a:lnTo>
                  <a:pt x="656463" y="118110"/>
                </a:lnTo>
                <a:lnTo>
                  <a:pt x="662559" y="146305"/>
                </a:lnTo>
                <a:lnTo>
                  <a:pt x="694945" y="192786"/>
                </a:lnTo>
                <a:lnTo>
                  <a:pt x="746252" y="216917"/>
                </a:lnTo>
                <a:lnTo>
                  <a:pt x="792354" y="227331"/>
                </a:lnTo>
                <a:lnTo>
                  <a:pt x="836676" y="241809"/>
                </a:lnTo>
                <a:lnTo>
                  <a:pt x="879095" y="260097"/>
                </a:lnTo>
                <a:lnTo>
                  <a:pt x="919226" y="281813"/>
                </a:lnTo>
                <a:lnTo>
                  <a:pt x="957199" y="306959"/>
                </a:lnTo>
                <a:lnTo>
                  <a:pt x="992506" y="335281"/>
                </a:lnTo>
                <a:lnTo>
                  <a:pt x="1025145" y="366522"/>
                </a:lnTo>
                <a:lnTo>
                  <a:pt x="1054862" y="400432"/>
                </a:lnTo>
                <a:lnTo>
                  <a:pt x="1081533" y="436881"/>
                </a:lnTo>
                <a:lnTo>
                  <a:pt x="1104900" y="475615"/>
                </a:lnTo>
                <a:lnTo>
                  <a:pt x="1124839" y="516383"/>
                </a:lnTo>
                <a:lnTo>
                  <a:pt x="1141096" y="559182"/>
                </a:lnTo>
                <a:lnTo>
                  <a:pt x="1153669" y="603505"/>
                </a:lnTo>
                <a:lnTo>
                  <a:pt x="1162177" y="649479"/>
                </a:lnTo>
                <a:lnTo>
                  <a:pt x="1166496" y="696596"/>
                </a:lnTo>
                <a:lnTo>
                  <a:pt x="1166496" y="743839"/>
                </a:lnTo>
                <a:lnTo>
                  <a:pt x="1162177" y="790322"/>
                </a:lnTo>
                <a:lnTo>
                  <a:pt x="1153796" y="835660"/>
                </a:lnTo>
                <a:lnTo>
                  <a:pt x="1141349" y="879730"/>
                </a:lnTo>
                <a:lnTo>
                  <a:pt x="1125221" y="922147"/>
                </a:lnTo>
                <a:lnTo>
                  <a:pt x="1105535" y="962914"/>
                </a:lnTo>
                <a:lnTo>
                  <a:pt x="1082295" y="1001649"/>
                </a:lnTo>
                <a:lnTo>
                  <a:pt x="1055751" y="1038098"/>
                </a:lnTo>
                <a:lnTo>
                  <a:pt x="1026160" y="1072134"/>
                </a:lnTo>
                <a:lnTo>
                  <a:pt x="993522" y="1103504"/>
                </a:lnTo>
                <a:lnTo>
                  <a:pt x="958088" y="1132079"/>
                </a:lnTo>
                <a:lnTo>
                  <a:pt x="919988" y="1157351"/>
                </a:lnTo>
                <a:lnTo>
                  <a:pt x="879475" y="1179449"/>
                </a:lnTo>
                <a:lnTo>
                  <a:pt x="836676" y="1197864"/>
                </a:lnTo>
                <a:lnTo>
                  <a:pt x="791592" y="1212470"/>
                </a:lnTo>
                <a:lnTo>
                  <a:pt x="745491" y="1222884"/>
                </a:lnTo>
                <a:lnTo>
                  <a:pt x="699262" y="1228980"/>
                </a:lnTo>
                <a:lnTo>
                  <a:pt x="653161" y="1230884"/>
                </a:lnTo>
                <a:lnTo>
                  <a:pt x="607442" y="1228472"/>
                </a:lnTo>
                <a:lnTo>
                  <a:pt x="562484" y="1222122"/>
                </a:lnTo>
                <a:lnTo>
                  <a:pt x="518414" y="1211961"/>
                </a:lnTo>
                <a:lnTo>
                  <a:pt x="475488" y="1197864"/>
                </a:lnTo>
                <a:lnTo>
                  <a:pt x="433959" y="1180084"/>
                </a:lnTo>
                <a:lnTo>
                  <a:pt x="394209" y="1158622"/>
                </a:lnTo>
                <a:lnTo>
                  <a:pt x="356489" y="1133730"/>
                </a:lnTo>
                <a:lnTo>
                  <a:pt x="320802" y="1105535"/>
                </a:lnTo>
                <a:lnTo>
                  <a:pt x="287656" y="1074039"/>
                </a:lnTo>
                <a:lnTo>
                  <a:pt x="257302" y="1039369"/>
                </a:lnTo>
                <a:lnTo>
                  <a:pt x="229871" y="1001649"/>
                </a:lnTo>
                <a:lnTo>
                  <a:pt x="205613" y="961009"/>
                </a:lnTo>
                <a:lnTo>
                  <a:pt x="177927" y="927482"/>
                </a:lnTo>
                <a:lnTo>
                  <a:pt x="140717" y="907923"/>
                </a:lnTo>
                <a:lnTo>
                  <a:pt x="99060" y="903606"/>
                </a:lnTo>
                <a:lnTo>
                  <a:pt x="57405" y="916179"/>
                </a:lnTo>
                <a:lnTo>
                  <a:pt x="23876" y="943864"/>
                </a:lnTo>
                <a:lnTo>
                  <a:pt x="4192" y="980948"/>
                </a:lnTo>
                <a:lnTo>
                  <a:pt x="0" y="1022732"/>
                </a:lnTo>
                <a:lnTo>
                  <a:pt x="12573" y="1064387"/>
                </a:lnTo>
                <a:lnTo>
                  <a:pt x="36704" y="1106297"/>
                </a:lnTo>
                <a:lnTo>
                  <a:pt x="63373" y="1146048"/>
                </a:lnTo>
                <a:lnTo>
                  <a:pt x="92330" y="1183640"/>
                </a:lnTo>
                <a:lnTo>
                  <a:pt x="123318" y="1219073"/>
                </a:lnTo>
                <a:lnTo>
                  <a:pt x="156464" y="1252094"/>
                </a:lnTo>
                <a:lnTo>
                  <a:pt x="191389" y="1282827"/>
                </a:lnTo>
                <a:lnTo>
                  <a:pt x="228093" y="1311148"/>
                </a:lnTo>
                <a:lnTo>
                  <a:pt x="266320" y="1337057"/>
                </a:lnTo>
                <a:lnTo>
                  <a:pt x="306071" y="1360424"/>
                </a:lnTo>
                <a:lnTo>
                  <a:pt x="347219" y="1381252"/>
                </a:lnTo>
                <a:lnTo>
                  <a:pt x="389509" y="1399413"/>
                </a:lnTo>
                <a:lnTo>
                  <a:pt x="432944" y="1414781"/>
                </a:lnTo>
                <a:lnTo>
                  <a:pt x="477267" y="1427608"/>
                </a:lnTo>
                <a:lnTo>
                  <a:pt x="522351" y="1437513"/>
                </a:lnTo>
                <a:lnTo>
                  <a:pt x="568198" y="1444498"/>
                </a:lnTo>
                <a:lnTo>
                  <a:pt x="614554" y="1448689"/>
                </a:lnTo>
                <a:lnTo>
                  <a:pt x="661289" y="1449833"/>
                </a:lnTo>
                <a:lnTo>
                  <a:pt x="708280" y="1447927"/>
                </a:lnTo>
                <a:lnTo>
                  <a:pt x="755523" y="1442974"/>
                </a:lnTo>
                <a:lnTo>
                  <a:pt x="802641" y="1434847"/>
                </a:lnTo>
                <a:lnTo>
                  <a:pt x="849758" y="1423544"/>
                </a:lnTo>
                <a:lnTo>
                  <a:pt x="895985" y="1409193"/>
                </a:lnTo>
                <a:lnTo>
                  <a:pt x="940689" y="1392047"/>
                </a:lnTo>
                <a:lnTo>
                  <a:pt x="983743" y="1372109"/>
                </a:lnTo>
                <a:lnTo>
                  <a:pt x="1025018" y="1349630"/>
                </a:lnTo>
                <a:lnTo>
                  <a:pt x="1064642" y="1324737"/>
                </a:lnTo>
                <a:lnTo>
                  <a:pt x="1102360" y="1297433"/>
                </a:lnTo>
                <a:lnTo>
                  <a:pt x="1138047" y="1267969"/>
                </a:lnTo>
                <a:lnTo>
                  <a:pt x="1171830" y="1236346"/>
                </a:lnTo>
                <a:lnTo>
                  <a:pt x="1203325" y="1202818"/>
                </a:lnTo>
                <a:lnTo>
                  <a:pt x="1232789" y="1167258"/>
                </a:lnTo>
                <a:lnTo>
                  <a:pt x="1259841" y="1130047"/>
                </a:lnTo>
                <a:lnTo>
                  <a:pt x="1284479" y="1091184"/>
                </a:lnTo>
                <a:lnTo>
                  <a:pt x="1306704" y="1050672"/>
                </a:lnTo>
                <a:lnTo>
                  <a:pt x="1326388" y="1008888"/>
                </a:lnTo>
                <a:lnTo>
                  <a:pt x="1343407" y="965835"/>
                </a:lnTo>
                <a:lnTo>
                  <a:pt x="1357631" y="921512"/>
                </a:lnTo>
                <a:lnTo>
                  <a:pt x="1369060" y="876173"/>
                </a:lnTo>
                <a:lnTo>
                  <a:pt x="1377697" y="829819"/>
                </a:lnTo>
                <a:lnTo>
                  <a:pt x="1383284" y="782829"/>
                </a:lnTo>
                <a:lnTo>
                  <a:pt x="1385824" y="734949"/>
                </a:lnTo>
                <a:close/>
                <a:moveTo>
                  <a:pt x="-2164968" y="8876665"/>
                </a:moveTo>
              </a:path>
            </a:pathLst>
          </a:custGeom>
          <a:solidFill>
            <a:srgbClr val="00BD61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Freeform 246"/>
          <p:cNvSpPr/>
          <p:nvPr/>
        </p:nvSpPr>
        <p:spPr>
          <a:xfrm>
            <a:off x="1204823" y="3515869"/>
            <a:ext cx="1008787" cy="1008760"/>
          </a:xfrm>
          <a:custGeom>
            <a:avLst/>
            <a:gdLst/>
            <a:ahLst/>
            <a:cxnLst/>
            <a:rect l="0" t="0" r="0" b="0"/>
            <a:pathLst>
              <a:path w="1008787" h="1008760">
                <a:moveTo>
                  <a:pt x="1008787" y="504316"/>
                </a:moveTo>
                <a:lnTo>
                  <a:pt x="1006500" y="455803"/>
                </a:lnTo>
                <a:lnTo>
                  <a:pt x="999643" y="408559"/>
                </a:lnTo>
                <a:lnTo>
                  <a:pt x="988594" y="362711"/>
                </a:lnTo>
                <a:lnTo>
                  <a:pt x="973481" y="318770"/>
                </a:lnTo>
                <a:lnTo>
                  <a:pt x="954557" y="276733"/>
                </a:lnTo>
                <a:lnTo>
                  <a:pt x="931952" y="236727"/>
                </a:lnTo>
                <a:lnTo>
                  <a:pt x="905916" y="199136"/>
                </a:lnTo>
                <a:lnTo>
                  <a:pt x="876706" y="164211"/>
                </a:lnTo>
                <a:lnTo>
                  <a:pt x="857403" y="144779"/>
                </a:lnTo>
                <a:lnTo>
                  <a:pt x="857403" y="504316"/>
                </a:lnTo>
                <a:lnTo>
                  <a:pt x="854228" y="552322"/>
                </a:lnTo>
                <a:lnTo>
                  <a:pt x="844829" y="598170"/>
                </a:lnTo>
                <a:lnTo>
                  <a:pt x="829716" y="641858"/>
                </a:lnTo>
                <a:lnTo>
                  <a:pt x="809269" y="682624"/>
                </a:lnTo>
                <a:lnTo>
                  <a:pt x="783869" y="720090"/>
                </a:lnTo>
                <a:lnTo>
                  <a:pt x="754025" y="753998"/>
                </a:lnTo>
                <a:lnTo>
                  <a:pt x="720116" y="783843"/>
                </a:lnTo>
                <a:lnTo>
                  <a:pt x="682524" y="809243"/>
                </a:lnTo>
                <a:lnTo>
                  <a:pt x="641756" y="829691"/>
                </a:lnTo>
                <a:lnTo>
                  <a:pt x="598196" y="844803"/>
                </a:lnTo>
                <a:lnTo>
                  <a:pt x="552222" y="854202"/>
                </a:lnTo>
                <a:lnTo>
                  <a:pt x="504343" y="857377"/>
                </a:lnTo>
                <a:lnTo>
                  <a:pt x="456463" y="854202"/>
                </a:lnTo>
                <a:lnTo>
                  <a:pt x="410490" y="844803"/>
                </a:lnTo>
                <a:lnTo>
                  <a:pt x="366929" y="829691"/>
                </a:lnTo>
                <a:lnTo>
                  <a:pt x="326162" y="809243"/>
                </a:lnTo>
                <a:lnTo>
                  <a:pt x="288569" y="783843"/>
                </a:lnTo>
                <a:lnTo>
                  <a:pt x="254660" y="753998"/>
                </a:lnTo>
                <a:lnTo>
                  <a:pt x="224815" y="720090"/>
                </a:lnTo>
                <a:lnTo>
                  <a:pt x="199543" y="682624"/>
                </a:lnTo>
                <a:lnTo>
                  <a:pt x="179096" y="641858"/>
                </a:lnTo>
                <a:lnTo>
                  <a:pt x="163982" y="598170"/>
                </a:lnTo>
                <a:lnTo>
                  <a:pt x="154585" y="552322"/>
                </a:lnTo>
                <a:lnTo>
                  <a:pt x="151282" y="504316"/>
                </a:lnTo>
                <a:lnTo>
                  <a:pt x="154585" y="456437"/>
                </a:lnTo>
                <a:lnTo>
                  <a:pt x="163982" y="410464"/>
                </a:lnTo>
                <a:lnTo>
                  <a:pt x="179096" y="366903"/>
                </a:lnTo>
                <a:lnTo>
                  <a:pt x="199543" y="326135"/>
                </a:lnTo>
                <a:lnTo>
                  <a:pt x="224815" y="288671"/>
                </a:lnTo>
                <a:lnTo>
                  <a:pt x="254660" y="254762"/>
                </a:lnTo>
                <a:lnTo>
                  <a:pt x="288569" y="224916"/>
                </a:lnTo>
                <a:lnTo>
                  <a:pt x="326162" y="199516"/>
                </a:lnTo>
                <a:lnTo>
                  <a:pt x="366929" y="179070"/>
                </a:lnTo>
                <a:lnTo>
                  <a:pt x="410490" y="163956"/>
                </a:lnTo>
                <a:lnTo>
                  <a:pt x="456463" y="154559"/>
                </a:lnTo>
                <a:lnTo>
                  <a:pt x="504343" y="151256"/>
                </a:lnTo>
                <a:lnTo>
                  <a:pt x="552222" y="154559"/>
                </a:lnTo>
                <a:lnTo>
                  <a:pt x="598196" y="163956"/>
                </a:lnTo>
                <a:lnTo>
                  <a:pt x="641756" y="179070"/>
                </a:lnTo>
                <a:lnTo>
                  <a:pt x="682524" y="199516"/>
                </a:lnTo>
                <a:lnTo>
                  <a:pt x="720116" y="224916"/>
                </a:lnTo>
                <a:lnTo>
                  <a:pt x="754025" y="254762"/>
                </a:lnTo>
                <a:lnTo>
                  <a:pt x="783869" y="288671"/>
                </a:lnTo>
                <a:lnTo>
                  <a:pt x="809269" y="326135"/>
                </a:lnTo>
                <a:lnTo>
                  <a:pt x="829716" y="366903"/>
                </a:lnTo>
                <a:lnTo>
                  <a:pt x="844829" y="410464"/>
                </a:lnTo>
                <a:lnTo>
                  <a:pt x="854228" y="456437"/>
                </a:lnTo>
                <a:lnTo>
                  <a:pt x="857403" y="504316"/>
                </a:lnTo>
                <a:lnTo>
                  <a:pt x="857403" y="144779"/>
                </a:lnTo>
                <a:lnTo>
                  <a:pt x="809524" y="102742"/>
                </a:lnTo>
                <a:lnTo>
                  <a:pt x="772059" y="76835"/>
                </a:lnTo>
                <a:lnTo>
                  <a:pt x="732053" y="54228"/>
                </a:lnTo>
                <a:lnTo>
                  <a:pt x="690016" y="35305"/>
                </a:lnTo>
                <a:lnTo>
                  <a:pt x="645947" y="20192"/>
                </a:lnTo>
                <a:lnTo>
                  <a:pt x="600228" y="9143"/>
                </a:lnTo>
                <a:lnTo>
                  <a:pt x="552984" y="2286"/>
                </a:lnTo>
                <a:lnTo>
                  <a:pt x="504343" y="0"/>
                </a:lnTo>
                <a:lnTo>
                  <a:pt x="455828" y="2286"/>
                </a:lnTo>
                <a:lnTo>
                  <a:pt x="408585" y="9143"/>
                </a:lnTo>
                <a:lnTo>
                  <a:pt x="362738" y="20192"/>
                </a:lnTo>
                <a:lnTo>
                  <a:pt x="318796" y="35305"/>
                </a:lnTo>
                <a:lnTo>
                  <a:pt x="276632" y="54228"/>
                </a:lnTo>
                <a:lnTo>
                  <a:pt x="236754" y="76835"/>
                </a:lnTo>
                <a:lnTo>
                  <a:pt x="199162" y="102742"/>
                </a:lnTo>
                <a:lnTo>
                  <a:pt x="164237" y="131952"/>
                </a:lnTo>
                <a:lnTo>
                  <a:pt x="131979" y="164211"/>
                </a:lnTo>
                <a:lnTo>
                  <a:pt x="102768" y="199136"/>
                </a:lnTo>
                <a:lnTo>
                  <a:pt x="76734" y="236727"/>
                </a:lnTo>
                <a:lnTo>
                  <a:pt x="54191" y="276733"/>
                </a:lnTo>
                <a:lnTo>
                  <a:pt x="35243" y="318770"/>
                </a:lnTo>
                <a:lnTo>
                  <a:pt x="20142" y="362711"/>
                </a:lnTo>
                <a:lnTo>
                  <a:pt x="9093" y="408559"/>
                </a:lnTo>
                <a:lnTo>
                  <a:pt x="2299" y="455803"/>
                </a:lnTo>
                <a:lnTo>
                  <a:pt x="0" y="504316"/>
                </a:lnTo>
                <a:lnTo>
                  <a:pt x="2299" y="552958"/>
                </a:lnTo>
                <a:lnTo>
                  <a:pt x="9093" y="600202"/>
                </a:lnTo>
                <a:lnTo>
                  <a:pt x="20142" y="645922"/>
                </a:lnTo>
                <a:lnTo>
                  <a:pt x="35243" y="689991"/>
                </a:lnTo>
                <a:lnTo>
                  <a:pt x="54191" y="732028"/>
                </a:lnTo>
                <a:lnTo>
                  <a:pt x="76734" y="772033"/>
                </a:lnTo>
                <a:lnTo>
                  <a:pt x="102768" y="809497"/>
                </a:lnTo>
                <a:lnTo>
                  <a:pt x="131979" y="844549"/>
                </a:lnTo>
                <a:lnTo>
                  <a:pt x="164237" y="876808"/>
                </a:lnTo>
                <a:lnTo>
                  <a:pt x="199162" y="906017"/>
                </a:lnTo>
                <a:lnTo>
                  <a:pt x="236754" y="931926"/>
                </a:lnTo>
                <a:lnTo>
                  <a:pt x="276632" y="954531"/>
                </a:lnTo>
                <a:lnTo>
                  <a:pt x="318796" y="973454"/>
                </a:lnTo>
                <a:lnTo>
                  <a:pt x="362738" y="988567"/>
                </a:lnTo>
                <a:lnTo>
                  <a:pt x="408585" y="999616"/>
                </a:lnTo>
                <a:lnTo>
                  <a:pt x="455828" y="1006474"/>
                </a:lnTo>
                <a:lnTo>
                  <a:pt x="504343" y="1008760"/>
                </a:lnTo>
                <a:lnTo>
                  <a:pt x="552984" y="1006474"/>
                </a:lnTo>
                <a:lnTo>
                  <a:pt x="600228" y="999616"/>
                </a:lnTo>
                <a:lnTo>
                  <a:pt x="645947" y="988567"/>
                </a:lnTo>
                <a:lnTo>
                  <a:pt x="690016" y="973454"/>
                </a:lnTo>
                <a:lnTo>
                  <a:pt x="732053" y="954531"/>
                </a:lnTo>
                <a:lnTo>
                  <a:pt x="772059" y="931926"/>
                </a:lnTo>
                <a:lnTo>
                  <a:pt x="809524" y="906017"/>
                </a:lnTo>
                <a:lnTo>
                  <a:pt x="844575" y="876808"/>
                </a:lnTo>
                <a:lnTo>
                  <a:pt x="863879" y="857377"/>
                </a:lnTo>
                <a:lnTo>
                  <a:pt x="876706" y="844549"/>
                </a:lnTo>
                <a:lnTo>
                  <a:pt x="905916" y="809497"/>
                </a:lnTo>
                <a:lnTo>
                  <a:pt x="931952" y="772033"/>
                </a:lnTo>
                <a:lnTo>
                  <a:pt x="954557" y="732028"/>
                </a:lnTo>
                <a:lnTo>
                  <a:pt x="973481" y="689991"/>
                </a:lnTo>
                <a:lnTo>
                  <a:pt x="988594" y="645922"/>
                </a:lnTo>
                <a:lnTo>
                  <a:pt x="999643" y="600202"/>
                </a:lnTo>
                <a:lnTo>
                  <a:pt x="1006500" y="552958"/>
                </a:lnTo>
                <a:lnTo>
                  <a:pt x="1008787" y="504316"/>
                </a:lnTo>
                <a:close/>
                <a:moveTo>
                  <a:pt x="5061992" y="6771131"/>
                </a:moveTo>
              </a:path>
            </a:pathLst>
          </a:custGeom>
          <a:solidFill>
            <a:srgbClr val="E7E7EB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Freeform 247"/>
          <p:cNvSpPr/>
          <p:nvPr/>
        </p:nvSpPr>
        <p:spPr>
          <a:xfrm>
            <a:off x="1709420" y="3522854"/>
            <a:ext cx="504190" cy="994791"/>
          </a:xfrm>
          <a:custGeom>
            <a:avLst/>
            <a:gdLst/>
            <a:ahLst/>
            <a:cxnLst/>
            <a:rect l="0" t="0" r="0" b="0"/>
            <a:pathLst>
              <a:path w="504190" h="994791">
                <a:moveTo>
                  <a:pt x="68834" y="0"/>
                </a:moveTo>
                <a:lnTo>
                  <a:pt x="49784" y="4190"/>
                </a:lnTo>
                <a:lnTo>
                  <a:pt x="17525" y="26669"/>
                </a:lnTo>
                <a:lnTo>
                  <a:pt x="1015" y="62103"/>
                </a:lnTo>
                <a:lnTo>
                  <a:pt x="0" y="81661"/>
                </a:lnTo>
                <a:lnTo>
                  <a:pt x="4318" y="101091"/>
                </a:lnTo>
                <a:lnTo>
                  <a:pt x="26669" y="133223"/>
                </a:lnTo>
                <a:lnTo>
                  <a:pt x="62103" y="149860"/>
                </a:lnTo>
                <a:lnTo>
                  <a:pt x="111125" y="162305"/>
                </a:lnTo>
                <a:lnTo>
                  <a:pt x="156972" y="181228"/>
                </a:lnTo>
                <a:lnTo>
                  <a:pt x="199135" y="205866"/>
                </a:lnTo>
                <a:lnTo>
                  <a:pt x="237109" y="235965"/>
                </a:lnTo>
                <a:lnTo>
                  <a:pt x="270509" y="270763"/>
                </a:lnTo>
                <a:lnTo>
                  <a:pt x="298957" y="309880"/>
                </a:lnTo>
                <a:lnTo>
                  <a:pt x="321818" y="352679"/>
                </a:lnTo>
                <a:lnTo>
                  <a:pt x="338709" y="398525"/>
                </a:lnTo>
                <a:lnTo>
                  <a:pt x="349250" y="446912"/>
                </a:lnTo>
                <a:lnTo>
                  <a:pt x="352806" y="497331"/>
                </a:lnTo>
                <a:lnTo>
                  <a:pt x="349250" y="547877"/>
                </a:lnTo>
                <a:lnTo>
                  <a:pt x="338709" y="596264"/>
                </a:lnTo>
                <a:lnTo>
                  <a:pt x="321818" y="642112"/>
                </a:lnTo>
                <a:lnTo>
                  <a:pt x="298957" y="684911"/>
                </a:lnTo>
                <a:lnTo>
                  <a:pt x="270509" y="723900"/>
                </a:lnTo>
                <a:lnTo>
                  <a:pt x="237109" y="758825"/>
                </a:lnTo>
                <a:lnTo>
                  <a:pt x="199135" y="788796"/>
                </a:lnTo>
                <a:lnTo>
                  <a:pt x="156972" y="813562"/>
                </a:lnTo>
                <a:lnTo>
                  <a:pt x="111125" y="832485"/>
                </a:lnTo>
                <a:lnTo>
                  <a:pt x="62103" y="844931"/>
                </a:lnTo>
                <a:lnTo>
                  <a:pt x="26669" y="861568"/>
                </a:lnTo>
                <a:lnTo>
                  <a:pt x="4318" y="893699"/>
                </a:lnTo>
                <a:lnTo>
                  <a:pt x="0" y="913130"/>
                </a:lnTo>
                <a:lnTo>
                  <a:pt x="6857" y="951356"/>
                </a:lnTo>
                <a:lnTo>
                  <a:pt x="32384" y="981582"/>
                </a:lnTo>
                <a:lnTo>
                  <a:pt x="68834" y="994791"/>
                </a:lnTo>
                <a:lnTo>
                  <a:pt x="88772" y="993901"/>
                </a:lnTo>
                <a:lnTo>
                  <a:pt x="136016" y="983106"/>
                </a:lnTo>
                <a:lnTo>
                  <a:pt x="180847" y="968120"/>
                </a:lnTo>
                <a:lnTo>
                  <a:pt x="224281" y="949070"/>
                </a:lnTo>
                <a:lnTo>
                  <a:pt x="265049" y="926464"/>
                </a:lnTo>
                <a:lnTo>
                  <a:pt x="303275" y="900302"/>
                </a:lnTo>
                <a:lnTo>
                  <a:pt x="338835" y="870838"/>
                </a:lnTo>
                <a:lnTo>
                  <a:pt x="371475" y="838326"/>
                </a:lnTo>
                <a:lnTo>
                  <a:pt x="400938" y="803020"/>
                </a:lnTo>
                <a:lnTo>
                  <a:pt x="427228" y="765175"/>
                </a:lnTo>
                <a:lnTo>
                  <a:pt x="449834" y="725043"/>
                </a:lnTo>
                <a:lnTo>
                  <a:pt x="468884" y="682751"/>
                </a:lnTo>
                <a:lnTo>
                  <a:pt x="483997" y="638682"/>
                </a:lnTo>
                <a:lnTo>
                  <a:pt x="495046" y="592836"/>
                </a:lnTo>
                <a:lnTo>
                  <a:pt x="501903" y="545718"/>
                </a:lnTo>
                <a:lnTo>
                  <a:pt x="504190" y="497331"/>
                </a:lnTo>
                <a:lnTo>
                  <a:pt x="501903" y="449071"/>
                </a:lnTo>
                <a:lnTo>
                  <a:pt x="495046" y="401827"/>
                </a:lnTo>
                <a:lnTo>
                  <a:pt x="483997" y="356107"/>
                </a:lnTo>
                <a:lnTo>
                  <a:pt x="468884" y="311912"/>
                </a:lnTo>
                <a:lnTo>
                  <a:pt x="449834" y="269748"/>
                </a:lnTo>
                <a:lnTo>
                  <a:pt x="427228" y="229489"/>
                </a:lnTo>
                <a:lnTo>
                  <a:pt x="400938" y="191642"/>
                </a:lnTo>
                <a:lnTo>
                  <a:pt x="371475" y="156464"/>
                </a:lnTo>
                <a:lnTo>
                  <a:pt x="338835" y="123952"/>
                </a:lnTo>
                <a:lnTo>
                  <a:pt x="303275" y="94488"/>
                </a:lnTo>
                <a:lnTo>
                  <a:pt x="265049" y="68326"/>
                </a:lnTo>
                <a:lnTo>
                  <a:pt x="224281" y="45719"/>
                </a:lnTo>
                <a:lnTo>
                  <a:pt x="181228" y="26669"/>
                </a:lnTo>
                <a:lnTo>
                  <a:pt x="136016" y="11683"/>
                </a:lnTo>
                <a:lnTo>
                  <a:pt x="88772" y="889"/>
                </a:lnTo>
                <a:lnTo>
                  <a:pt x="68834" y="0"/>
                </a:lnTo>
                <a:close/>
                <a:moveTo>
                  <a:pt x="5054726" y="6764146"/>
                </a:moveTo>
              </a:path>
            </a:pathLst>
          </a:custGeom>
          <a:solidFill>
            <a:srgbClr val="8A52FF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Freeform 248"/>
          <p:cNvSpPr/>
          <p:nvPr/>
        </p:nvSpPr>
        <p:spPr>
          <a:xfrm>
            <a:off x="1205014" y="5337429"/>
            <a:ext cx="1008722" cy="1008762"/>
          </a:xfrm>
          <a:custGeom>
            <a:avLst/>
            <a:gdLst/>
            <a:ahLst/>
            <a:cxnLst/>
            <a:rect l="0" t="0" r="0" b="0"/>
            <a:pathLst>
              <a:path w="1008722" h="1008762">
                <a:moveTo>
                  <a:pt x="1008722" y="504318"/>
                </a:moveTo>
                <a:lnTo>
                  <a:pt x="1006437" y="455804"/>
                </a:lnTo>
                <a:lnTo>
                  <a:pt x="999706" y="408560"/>
                </a:lnTo>
                <a:lnTo>
                  <a:pt x="988656" y="362712"/>
                </a:lnTo>
                <a:lnTo>
                  <a:pt x="973543" y="318770"/>
                </a:lnTo>
                <a:lnTo>
                  <a:pt x="954493" y="276606"/>
                </a:lnTo>
                <a:lnTo>
                  <a:pt x="932015" y="236729"/>
                </a:lnTo>
                <a:lnTo>
                  <a:pt x="905980" y="199137"/>
                </a:lnTo>
                <a:lnTo>
                  <a:pt x="876769" y="164212"/>
                </a:lnTo>
                <a:lnTo>
                  <a:pt x="857465" y="144907"/>
                </a:lnTo>
                <a:lnTo>
                  <a:pt x="857465" y="504318"/>
                </a:lnTo>
                <a:lnTo>
                  <a:pt x="854163" y="552324"/>
                </a:lnTo>
                <a:lnTo>
                  <a:pt x="844893" y="598170"/>
                </a:lnTo>
                <a:lnTo>
                  <a:pt x="829653" y="641731"/>
                </a:lnTo>
                <a:lnTo>
                  <a:pt x="809206" y="682499"/>
                </a:lnTo>
                <a:lnTo>
                  <a:pt x="783933" y="720091"/>
                </a:lnTo>
                <a:lnTo>
                  <a:pt x="754087" y="754000"/>
                </a:lnTo>
                <a:lnTo>
                  <a:pt x="720178" y="783844"/>
                </a:lnTo>
                <a:lnTo>
                  <a:pt x="682587" y="809244"/>
                </a:lnTo>
                <a:lnTo>
                  <a:pt x="641819" y="829692"/>
                </a:lnTo>
                <a:lnTo>
                  <a:pt x="598259" y="844805"/>
                </a:lnTo>
                <a:lnTo>
                  <a:pt x="552284" y="854202"/>
                </a:lnTo>
                <a:lnTo>
                  <a:pt x="504406" y="857377"/>
                </a:lnTo>
                <a:lnTo>
                  <a:pt x="456527" y="854202"/>
                </a:lnTo>
                <a:lnTo>
                  <a:pt x="410552" y="844805"/>
                </a:lnTo>
                <a:lnTo>
                  <a:pt x="366991" y="829692"/>
                </a:lnTo>
                <a:lnTo>
                  <a:pt x="326224" y="809244"/>
                </a:lnTo>
                <a:lnTo>
                  <a:pt x="288633" y="783844"/>
                </a:lnTo>
                <a:lnTo>
                  <a:pt x="254724" y="754000"/>
                </a:lnTo>
                <a:lnTo>
                  <a:pt x="224878" y="720091"/>
                </a:lnTo>
                <a:lnTo>
                  <a:pt x="199478" y="682499"/>
                </a:lnTo>
                <a:lnTo>
                  <a:pt x="179032" y="641731"/>
                </a:lnTo>
                <a:lnTo>
                  <a:pt x="163919" y="598170"/>
                </a:lnTo>
                <a:lnTo>
                  <a:pt x="154521" y="552324"/>
                </a:lnTo>
                <a:lnTo>
                  <a:pt x="151346" y="504318"/>
                </a:lnTo>
                <a:lnTo>
                  <a:pt x="154521" y="456438"/>
                </a:lnTo>
                <a:lnTo>
                  <a:pt x="163919" y="410464"/>
                </a:lnTo>
                <a:lnTo>
                  <a:pt x="179032" y="366904"/>
                </a:lnTo>
                <a:lnTo>
                  <a:pt x="199478" y="326137"/>
                </a:lnTo>
                <a:lnTo>
                  <a:pt x="224878" y="288544"/>
                </a:lnTo>
                <a:lnTo>
                  <a:pt x="254724" y="254636"/>
                </a:lnTo>
                <a:lnTo>
                  <a:pt x="288633" y="224791"/>
                </a:lnTo>
                <a:lnTo>
                  <a:pt x="326224" y="199518"/>
                </a:lnTo>
                <a:lnTo>
                  <a:pt x="366991" y="179070"/>
                </a:lnTo>
                <a:lnTo>
                  <a:pt x="410552" y="163957"/>
                </a:lnTo>
                <a:lnTo>
                  <a:pt x="456527" y="154560"/>
                </a:lnTo>
                <a:lnTo>
                  <a:pt x="504406" y="151257"/>
                </a:lnTo>
                <a:lnTo>
                  <a:pt x="552284" y="154560"/>
                </a:lnTo>
                <a:lnTo>
                  <a:pt x="598259" y="163957"/>
                </a:lnTo>
                <a:lnTo>
                  <a:pt x="641819" y="179070"/>
                </a:lnTo>
                <a:lnTo>
                  <a:pt x="682587" y="199518"/>
                </a:lnTo>
                <a:lnTo>
                  <a:pt x="720178" y="224791"/>
                </a:lnTo>
                <a:lnTo>
                  <a:pt x="754087" y="254636"/>
                </a:lnTo>
                <a:lnTo>
                  <a:pt x="783933" y="288544"/>
                </a:lnTo>
                <a:lnTo>
                  <a:pt x="809206" y="326137"/>
                </a:lnTo>
                <a:lnTo>
                  <a:pt x="829653" y="366904"/>
                </a:lnTo>
                <a:lnTo>
                  <a:pt x="844893" y="410464"/>
                </a:lnTo>
                <a:lnTo>
                  <a:pt x="854163" y="456438"/>
                </a:lnTo>
                <a:lnTo>
                  <a:pt x="857465" y="504318"/>
                </a:lnTo>
                <a:lnTo>
                  <a:pt x="857465" y="144907"/>
                </a:lnTo>
                <a:lnTo>
                  <a:pt x="809587" y="102743"/>
                </a:lnTo>
                <a:lnTo>
                  <a:pt x="771994" y="76708"/>
                </a:lnTo>
                <a:lnTo>
                  <a:pt x="732116" y="54230"/>
                </a:lnTo>
                <a:lnTo>
                  <a:pt x="689953" y="35180"/>
                </a:lnTo>
                <a:lnTo>
                  <a:pt x="646011" y="20067"/>
                </a:lnTo>
                <a:lnTo>
                  <a:pt x="600163" y="9018"/>
                </a:lnTo>
                <a:lnTo>
                  <a:pt x="552919" y="2287"/>
                </a:lnTo>
                <a:lnTo>
                  <a:pt x="504406" y="0"/>
                </a:lnTo>
                <a:lnTo>
                  <a:pt x="455765" y="2287"/>
                </a:lnTo>
                <a:lnTo>
                  <a:pt x="408521" y="9018"/>
                </a:lnTo>
                <a:lnTo>
                  <a:pt x="362800" y="20067"/>
                </a:lnTo>
                <a:lnTo>
                  <a:pt x="318732" y="35180"/>
                </a:lnTo>
                <a:lnTo>
                  <a:pt x="276694" y="54230"/>
                </a:lnTo>
                <a:lnTo>
                  <a:pt x="236689" y="76708"/>
                </a:lnTo>
                <a:lnTo>
                  <a:pt x="199224" y="102743"/>
                </a:lnTo>
                <a:lnTo>
                  <a:pt x="164172" y="131954"/>
                </a:lnTo>
                <a:lnTo>
                  <a:pt x="132041" y="164212"/>
                </a:lnTo>
                <a:lnTo>
                  <a:pt x="102832" y="199137"/>
                </a:lnTo>
                <a:lnTo>
                  <a:pt x="76797" y="236729"/>
                </a:lnTo>
                <a:lnTo>
                  <a:pt x="54203" y="276606"/>
                </a:lnTo>
                <a:lnTo>
                  <a:pt x="35255" y="318770"/>
                </a:lnTo>
                <a:lnTo>
                  <a:pt x="20155" y="362712"/>
                </a:lnTo>
                <a:lnTo>
                  <a:pt x="9093" y="408560"/>
                </a:lnTo>
                <a:lnTo>
                  <a:pt x="2311" y="455804"/>
                </a:lnTo>
                <a:lnTo>
                  <a:pt x="0" y="504318"/>
                </a:lnTo>
                <a:lnTo>
                  <a:pt x="2311" y="552958"/>
                </a:lnTo>
                <a:lnTo>
                  <a:pt x="9093" y="600202"/>
                </a:lnTo>
                <a:lnTo>
                  <a:pt x="20155" y="645923"/>
                </a:lnTo>
                <a:lnTo>
                  <a:pt x="35255" y="689992"/>
                </a:lnTo>
                <a:lnTo>
                  <a:pt x="54203" y="732029"/>
                </a:lnTo>
                <a:lnTo>
                  <a:pt x="76797" y="772033"/>
                </a:lnTo>
                <a:lnTo>
                  <a:pt x="102832" y="809499"/>
                </a:lnTo>
                <a:lnTo>
                  <a:pt x="132041" y="844550"/>
                </a:lnTo>
                <a:lnTo>
                  <a:pt x="164172" y="876681"/>
                </a:lnTo>
                <a:lnTo>
                  <a:pt x="199224" y="905892"/>
                </a:lnTo>
                <a:lnTo>
                  <a:pt x="236689" y="931926"/>
                </a:lnTo>
                <a:lnTo>
                  <a:pt x="276694" y="954532"/>
                </a:lnTo>
                <a:lnTo>
                  <a:pt x="318732" y="973456"/>
                </a:lnTo>
                <a:lnTo>
                  <a:pt x="362800" y="988568"/>
                </a:lnTo>
                <a:lnTo>
                  <a:pt x="408521" y="999618"/>
                </a:lnTo>
                <a:lnTo>
                  <a:pt x="455765" y="1006475"/>
                </a:lnTo>
                <a:lnTo>
                  <a:pt x="504406" y="1008762"/>
                </a:lnTo>
                <a:lnTo>
                  <a:pt x="552919" y="1006475"/>
                </a:lnTo>
                <a:lnTo>
                  <a:pt x="600163" y="999618"/>
                </a:lnTo>
                <a:lnTo>
                  <a:pt x="646011" y="988568"/>
                </a:lnTo>
                <a:lnTo>
                  <a:pt x="689953" y="973456"/>
                </a:lnTo>
                <a:lnTo>
                  <a:pt x="732116" y="954532"/>
                </a:lnTo>
                <a:lnTo>
                  <a:pt x="771994" y="931926"/>
                </a:lnTo>
                <a:lnTo>
                  <a:pt x="809587" y="905892"/>
                </a:lnTo>
                <a:lnTo>
                  <a:pt x="844512" y="876681"/>
                </a:lnTo>
                <a:lnTo>
                  <a:pt x="876769" y="844550"/>
                </a:lnTo>
                <a:lnTo>
                  <a:pt x="905980" y="809499"/>
                </a:lnTo>
                <a:lnTo>
                  <a:pt x="932015" y="772033"/>
                </a:lnTo>
                <a:lnTo>
                  <a:pt x="954493" y="732029"/>
                </a:lnTo>
                <a:lnTo>
                  <a:pt x="973543" y="689992"/>
                </a:lnTo>
                <a:lnTo>
                  <a:pt x="988656" y="645923"/>
                </a:lnTo>
                <a:lnTo>
                  <a:pt x="999706" y="600202"/>
                </a:lnTo>
                <a:lnTo>
                  <a:pt x="1006437" y="552958"/>
                </a:lnTo>
                <a:lnTo>
                  <a:pt x="1008722" y="504318"/>
                </a:lnTo>
                <a:close/>
                <a:moveTo>
                  <a:pt x="3240239" y="4949571"/>
                </a:moveTo>
              </a:path>
            </a:pathLst>
          </a:custGeom>
          <a:solidFill>
            <a:srgbClr val="E7E8EB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Freeform 249"/>
          <p:cNvSpPr/>
          <p:nvPr/>
        </p:nvSpPr>
        <p:spPr>
          <a:xfrm>
            <a:off x="1709673" y="5344415"/>
            <a:ext cx="503682" cy="630935"/>
          </a:xfrm>
          <a:custGeom>
            <a:avLst/>
            <a:gdLst/>
            <a:ahLst/>
            <a:cxnLst/>
            <a:rect l="0" t="0" r="0" b="0"/>
            <a:pathLst>
              <a:path w="503682" h="630935">
                <a:moveTo>
                  <a:pt x="68834" y="0"/>
                </a:moveTo>
                <a:lnTo>
                  <a:pt x="49657" y="4190"/>
                </a:lnTo>
                <a:lnTo>
                  <a:pt x="17527" y="26543"/>
                </a:lnTo>
                <a:lnTo>
                  <a:pt x="890" y="61976"/>
                </a:lnTo>
                <a:lnTo>
                  <a:pt x="0" y="81533"/>
                </a:lnTo>
                <a:lnTo>
                  <a:pt x="4191" y="101091"/>
                </a:lnTo>
                <a:lnTo>
                  <a:pt x="26544" y="133222"/>
                </a:lnTo>
                <a:lnTo>
                  <a:pt x="61977" y="149859"/>
                </a:lnTo>
                <a:lnTo>
                  <a:pt x="107316" y="161035"/>
                </a:lnTo>
                <a:lnTo>
                  <a:pt x="149860" y="177672"/>
                </a:lnTo>
                <a:lnTo>
                  <a:pt x="189231" y="199389"/>
                </a:lnTo>
                <a:lnTo>
                  <a:pt x="225172" y="225551"/>
                </a:lnTo>
                <a:lnTo>
                  <a:pt x="257303" y="255905"/>
                </a:lnTo>
                <a:lnTo>
                  <a:pt x="285369" y="289814"/>
                </a:lnTo>
                <a:lnTo>
                  <a:pt x="308991" y="327025"/>
                </a:lnTo>
                <a:lnTo>
                  <a:pt x="327915" y="366902"/>
                </a:lnTo>
                <a:lnTo>
                  <a:pt x="341631" y="409194"/>
                </a:lnTo>
                <a:lnTo>
                  <a:pt x="350140" y="453389"/>
                </a:lnTo>
                <a:lnTo>
                  <a:pt x="352806" y="498982"/>
                </a:lnTo>
                <a:lnTo>
                  <a:pt x="349504" y="545464"/>
                </a:lnTo>
                <a:lnTo>
                  <a:pt x="349631" y="566165"/>
                </a:lnTo>
                <a:lnTo>
                  <a:pt x="363982" y="601345"/>
                </a:lnTo>
                <a:lnTo>
                  <a:pt x="395225" y="625601"/>
                </a:lnTo>
                <a:lnTo>
                  <a:pt x="433706" y="630935"/>
                </a:lnTo>
                <a:lnTo>
                  <a:pt x="453009" y="625856"/>
                </a:lnTo>
                <a:lnTo>
                  <a:pt x="484125" y="602233"/>
                </a:lnTo>
                <a:lnTo>
                  <a:pt x="499365" y="566165"/>
                </a:lnTo>
                <a:lnTo>
                  <a:pt x="503682" y="519049"/>
                </a:lnTo>
                <a:lnTo>
                  <a:pt x="503556" y="472566"/>
                </a:lnTo>
                <a:lnTo>
                  <a:pt x="499237" y="426974"/>
                </a:lnTo>
                <a:lnTo>
                  <a:pt x="490982" y="382396"/>
                </a:lnTo>
                <a:lnTo>
                  <a:pt x="478663" y="339089"/>
                </a:lnTo>
                <a:lnTo>
                  <a:pt x="462788" y="297307"/>
                </a:lnTo>
                <a:lnTo>
                  <a:pt x="443357" y="257301"/>
                </a:lnTo>
                <a:lnTo>
                  <a:pt x="420371" y="219201"/>
                </a:lnTo>
                <a:lnTo>
                  <a:pt x="394335" y="183260"/>
                </a:lnTo>
                <a:lnTo>
                  <a:pt x="365125" y="149732"/>
                </a:lnTo>
                <a:lnTo>
                  <a:pt x="333122" y="118745"/>
                </a:lnTo>
                <a:lnTo>
                  <a:pt x="298197" y="90677"/>
                </a:lnTo>
                <a:lnTo>
                  <a:pt x="260859" y="65785"/>
                </a:lnTo>
                <a:lnTo>
                  <a:pt x="221107" y="44069"/>
                </a:lnTo>
                <a:lnTo>
                  <a:pt x="178944" y="25781"/>
                </a:lnTo>
                <a:lnTo>
                  <a:pt x="134875" y="11430"/>
                </a:lnTo>
                <a:lnTo>
                  <a:pt x="88774" y="889"/>
                </a:lnTo>
                <a:lnTo>
                  <a:pt x="68834" y="0"/>
                </a:lnTo>
                <a:close/>
                <a:moveTo>
                  <a:pt x="3232912" y="4942585"/>
                </a:moveTo>
              </a:path>
            </a:pathLst>
          </a:custGeom>
          <a:solidFill>
            <a:srgbClr val="8A52FF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0" name="Picture 25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1134" y="5485893"/>
            <a:ext cx="10429875" cy="1866900"/>
          </a:xfrm>
          <a:prstGeom prst="rect">
            <a:avLst/>
          </a:prstGeom>
          <a:noFill/>
        </p:spPr>
      </p:pic>
      <p:pic>
        <p:nvPicPr>
          <p:cNvPr id="251" name="Picture 25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7108" y="7783881"/>
            <a:ext cx="10429875" cy="1747392"/>
          </a:xfrm>
          <a:prstGeom prst="rect">
            <a:avLst/>
          </a:prstGeom>
          <a:noFill/>
        </p:spPr>
      </p:pic>
      <p:pic>
        <p:nvPicPr>
          <p:cNvPr id="252" name="Picture 25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31133" y="3515615"/>
            <a:ext cx="1856867" cy="1971675"/>
          </a:xfrm>
          <a:prstGeom prst="rect">
            <a:avLst/>
          </a:prstGeom>
          <a:noFill/>
        </p:spPr>
      </p:pic>
      <p:pic>
        <p:nvPicPr>
          <p:cNvPr id="253" name="Picture 12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0918" y="685419"/>
            <a:ext cx="723900" cy="723900"/>
          </a:xfrm>
          <a:prstGeom prst="rect">
            <a:avLst/>
          </a:prstGeom>
          <a:noFill/>
        </p:spPr>
      </p:pic>
      <p:pic>
        <p:nvPicPr>
          <p:cNvPr id="254" name="Picture 254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35083" y="7729347"/>
            <a:ext cx="124460" cy="133477"/>
          </a:xfrm>
          <a:prstGeom prst="rect">
            <a:avLst/>
          </a:prstGeom>
          <a:noFill/>
        </p:spPr>
      </p:pic>
      <p:sp>
        <p:nvSpPr>
          <p:cNvPr id="255" name="Freeform 255"/>
          <p:cNvSpPr/>
          <p:nvPr/>
        </p:nvSpPr>
        <p:spPr>
          <a:xfrm>
            <a:off x="9483343" y="7514718"/>
            <a:ext cx="399670" cy="251968"/>
          </a:xfrm>
          <a:custGeom>
            <a:avLst/>
            <a:gdLst/>
            <a:ahLst/>
            <a:cxnLst/>
            <a:rect l="0" t="0" r="0" b="0"/>
            <a:pathLst>
              <a:path w="399670" h="251968">
                <a:moveTo>
                  <a:pt x="362839" y="0"/>
                </a:moveTo>
                <a:lnTo>
                  <a:pt x="313055" y="4318"/>
                </a:lnTo>
                <a:lnTo>
                  <a:pt x="262890" y="16382"/>
                </a:lnTo>
                <a:lnTo>
                  <a:pt x="213488" y="35052"/>
                </a:lnTo>
                <a:lnTo>
                  <a:pt x="166243" y="59309"/>
                </a:lnTo>
                <a:lnTo>
                  <a:pt x="122555" y="88010"/>
                </a:lnTo>
                <a:lnTo>
                  <a:pt x="83948" y="120268"/>
                </a:lnTo>
                <a:lnTo>
                  <a:pt x="51563" y="154940"/>
                </a:lnTo>
                <a:lnTo>
                  <a:pt x="20321" y="200913"/>
                </a:lnTo>
                <a:lnTo>
                  <a:pt x="0" y="251968"/>
                </a:lnTo>
                <a:lnTo>
                  <a:pt x="27560" y="251968"/>
                </a:lnTo>
                <a:lnTo>
                  <a:pt x="36830" y="223265"/>
                </a:lnTo>
                <a:lnTo>
                  <a:pt x="57024" y="187197"/>
                </a:lnTo>
                <a:lnTo>
                  <a:pt x="82677" y="152781"/>
                </a:lnTo>
                <a:lnTo>
                  <a:pt x="121413" y="114934"/>
                </a:lnTo>
                <a:lnTo>
                  <a:pt x="166498" y="81153"/>
                </a:lnTo>
                <a:lnTo>
                  <a:pt x="204471" y="59562"/>
                </a:lnTo>
                <a:lnTo>
                  <a:pt x="247270" y="40259"/>
                </a:lnTo>
                <a:lnTo>
                  <a:pt x="292863" y="24510"/>
                </a:lnTo>
                <a:lnTo>
                  <a:pt x="339217" y="13969"/>
                </a:lnTo>
                <a:lnTo>
                  <a:pt x="384049" y="9652"/>
                </a:lnTo>
                <a:lnTo>
                  <a:pt x="397002" y="8890"/>
                </a:lnTo>
                <a:lnTo>
                  <a:pt x="399670" y="4953"/>
                </a:lnTo>
                <a:lnTo>
                  <a:pt x="387097" y="2159"/>
                </a:lnTo>
                <a:lnTo>
                  <a:pt x="370840" y="507"/>
                </a:lnTo>
                <a:lnTo>
                  <a:pt x="362839" y="0"/>
                </a:lnTo>
                <a:close/>
                <a:moveTo>
                  <a:pt x="-6711061" y="2772282"/>
                </a:moveTo>
              </a:path>
            </a:pathLst>
          </a:custGeom>
          <a:solidFill>
            <a:srgbClr val="303030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6" name="Picture 256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42704" y="7742301"/>
            <a:ext cx="124460" cy="133477"/>
          </a:xfrm>
          <a:prstGeom prst="rect">
            <a:avLst/>
          </a:prstGeom>
          <a:noFill/>
        </p:spPr>
      </p:pic>
      <p:sp>
        <p:nvSpPr>
          <p:cNvPr id="257" name="Freeform 257"/>
          <p:cNvSpPr/>
          <p:nvPr/>
        </p:nvSpPr>
        <p:spPr>
          <a:xfrm>
            <a:off x="9490964" y="7527671"/>
            <a:ext cx="399542" cy="251841"/>
          </a:xfrm>
          <a:custGeom>
            <a:avLst/>
            <a:gdLst/>
            <a:ahLst/>
            <a:cxnLst/>
            <a:rect l="0" t="0" r="0" b="0"/>
            <a:pathLst>
              <a:path w="399542" h="251841">
                <a:moveTo>
                  <a:pt x="362712" y="0"/>
                </a:moveTo>
                <a:lnTo>
                  <a:pt x="313054" y="4319"/>
                </a:lnTo>
                <a:lnTo>
                  <a:pt x="262890" y="16384"/>
                </a:lnTo>
                <a:lnTo>
                  <a:pt x="213359" y="35053"/>
                </a:lnTo>
                <a:lnTo>
                  <a:pt x="166116" y="59309"/>
                </a:lnTo>
                <a:lnTo>
                  <a:pt x="122554" y="88012"/>
                </a:lnTo>
                <a:lnTo>
                  <a:pt x="83819" y="120269"/>
                </a:lnTo>
                <a:lnTo>
                  <a:pt x="51434" y="154940"/>
                </a:lnTo>
                <a:lnTo>
                  <a:pt x="20319" y="200915"/>
                </a:lnTo>
                <a:lnTo>
                  <a:pt x="0" y="251841"/>
                </a:lnTo>
                <a:lnTo>
                  <a:pt x="27431" y="251841"/>
                </a:lnTo>
                <a:lnTo>
                  <a:pt x="36703" y="223266"/>
                </a:lnTo>
                <a:lnTo>
                  <a:pt x="57022" y="187072"/>
                </a:lnTo>
                <a:lnTo>
                  <a:pt x="82677" y="152781"/>
                </a:lnTo>
                <a:lnTo>
                  <a:pt x="121284" y="114935"/>
                </a:lnTo>
                <a:lnTo>
                  <a:pt x="166496" y="81153"/>
                </a:lnTo>
                <a:lnTo>
                  <a:pt x="204469" y="59563"/>
                </a:lnTo>
                <a:lnTo>
                  <a:pt x="247268" y="40259"/>
                </a:lnTo>
                <a:lnTo>
                  <a:pt x="292862" y="24512"/>
                </a:lnTo>
                <a:lnTo>
                  <a:pt x="339090" y="13844"/>
                </a:lnTo>
                <a:lnTo>
                  <a:pt x="384047" y="9525"/>
                </a:lnTo>
                <a:lnTo>
                  <a:pt x="397002" y="8890"/>
                </a:lnTo>
                <a:lnTo>
                  <a:pt x="399542" y="4953"/>
                </a:lnTo>
                <a:lnTo>
                  <a:pt x="386968" y="2159"/>
                </a:lnTo>
                <a:lnTo>
                  <a:pt x="370840" y="509"/>
                </a:lnTo>
                <a:lnTo>
                  <a:pt x="362712" y="0"/>
                </a:lnTo>
                <a:close/>
                <a:moveTo>
                  <a:pt x="-6731635" y="2759329"/>
                </a:moveTo>
              </a:path>
            </a:pathLst>
          </a:custGeom>
          <a:solidFill>
            <a:srgbClr val="FFFF00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8" name="Picture 258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94735" y="7696835"/>
            <a:ext cx="124457" cy="133477"/>
          </a:xfrm>
          <a:prstGeom prst="rect">
            <a:avLst/>
          </a:prstGeom>
          <a:noFill/>
        </p:spPr>
      </p:pic>
      <p:sp>
        <p:nvSpPr>
          <p:cNvPr id="259" name="Freeform 259"/>
          <p:cNvSpPr/>
          <p:nvPr/>
        </p:nvSpPr>
        <p:spPr>
          <a:xfrm>
            <a:off x="15971392" y="7482205"/>
            <a:ext cx="399670" cy="251969"/>
          </a:xfrm>
          <a:custGeom>
            <a:avLst/>
            <a:gdLst/>
            <a:ahLst/>
            <a:cxnLst/>
            <a:rect l="0" t="0" r="0" b="0"/>
            <a:pathLst>
              <a:path w="399670" h="251969">
                <a:moveTo>
                  <a:pt x="36830" y="0"/>
                </a:moveTo>
                <a:lnTo>
                  <a:pt x="28702" y="635"/>
                </a:lnTo>
                <a:lnTo>
                  <a:pt x="12573" y="2287"/>
                </a:lnTo>
                <a:lnTo>
                  <a:pt x="0" y="4953"/>
                </a:lnTo>
                <a:lnTo>
                  <a:pt x="2541" y="8891"/>
                </a:lnTo>
                <a:lnTo>
                  <a:pt x="15621" y="9653"/>
                </a:lnTo>
                <a:lnTo>
                  <a:pt x="60452" y="13970"/>
                </a:lnTo>
                <a:lnTo>
                  <a:pt x="106680" y="24638"/>
                </a:lnTo>
                <a:lnTo>
                  <a:pt x="152273" y="40260"/>
                </a:lnTo>
                <a:lnTo>
                  <a:pt x="195072" y="59563"/>
                </a:lnTo>
                <a:lnTo>
                  <a:pt x="233045" y="81153"/>
                </a:lnTo>
                <a:lnTo>
                  <a:pt x="278258" y="115063"/>
                </a:lnTo>
                <a:lnTo>
                  <a:pt x="316866" y="152781"/>
                </a:lnTo>
                <a:lnTo>
                  <a:pt x="342520" y="187198"/>
                </a:lnTo>
                <a:lnTo>
                  <a:pt x="362840" y="223394"/>
                </a:lnTo>
                <a:lnTo>
                  <a:pt x="372111" y="251969"/>
                </a:lnTo>
                <a:lnTo>
                  <a:pt x="399670" y="251969"/>
                </a:lnTo>
                <a:lnTo>
                  <a:pt x="379349" y="200915"/>
                </a:lnTo>
                <a:lnTo>
                  <a:pt x="348108" y="155068"/>
                </a:lnTo>
                <a:lnTo>
                  <a:pt x="315722" y="120269"/>
                </a:lnTo>
                <a:lnTo>
                  <a:pt x="276988" y="88138"/>
                </a:lnTo>
                <a:lnTo>
                  <a:pt x="233426" y="59310"/>
                </a:lnTo>
                <a:lnTo>
                  <a:pt x="186183" y="35053"/>
                </a:lnTo>
                <a:lnTo>
                  <a:pt x="136779" y="16384"/>
                </a:lnTo>
                <a:lnTo>
                  <a:pt x="86488" y="4445"/>
                </a:lnTo>
                <a:lnTo>
                  <a:pt x="36830" y="0"/>
                </a:lnTo>
                <a:close/>
                <a:moveTo>
                  <a:pt x="-13166597" y="2804795"/>
                </a:moveTo>
              </a:path>
            </a:pathLst>
          </a:custGeom>
          <a:solidFill>
            <a:srgbClr val="303030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Freeform 260"/>
          <p:cNvSpPr/>
          <p:nvPr/>
        </p:nvSpPr>
        <p:spPr>
          <a:xfrm>
            <a:off x="15966439" y="7495159"/>
            <a:ext cx="445136" cy="348108"/>
          </a:xfrm>
          <a:custGeom>
            <a:avLst/>
            <a:gdLst/>
            <a:ahLst/>
            <a:cxnLst/>
            <a:rect l="0" t="0" r="0" b="0"/>
            <a:pathLst>
              <a:path w="445136" h="348108">
                <a:moveTo>
                  <a:pt x="34164" y="0"/>
                </a:moveTo>
                <a:lnTo>
                  <a:pt x="26163" y="509"/>
                </a:lnTo>
                <a:lnTo>
                  <a:pt x="10033" y="2159"/>
                </a:lnTo>
                <a:lnTo>
                  <a:pt x="0" y="4446"/>
                </a:lnTo>
                <a:lnTo>
                  <a:pt x="0" y="8890"/>
                </a:lnTo>
                <a:lnTo>
                  <a:pt x="12954" y="9525"/>
                </a:lnTo>
                <a:lnTo>
                  <a:pt x="57786" y="13971"/>
                </a:lnTo>
                <a:lnTo>
                  <a:pt x="104014" y="24639"/>
                </a:lnTo>
                <a:lnTo>
                  <a:pt x="149606" y="40259"/>
                </a:lnTo>
                <a:lnTo>
                  <a:pt x="192532" y="59564"/>
                </a:lnTo>
                <a:lnTo>
                  <a:pt x="230505" y="81153"/>
                </a:lnTo>
                <a:lnTo>
                  <a:pt x="275591" y="115062"/>
                </a:lnTo>
                <a:lnTo>
                  <a:pt x="314198" y="152781"/>
                </a:lnTo>
                <a:lnTo>
                  <a:pt x="339979" y="187199"/>
                </a:lnTo>
                <a:lnTo>
                  <a:pt x="360173" y="223266"/>
                </a:lnTo>
                <a:lnTo>
                  <a:pt x="369571" y="251968"/>
                </a:lnTo>
                <a:lnTo>
                  <a:pt x="363728" y="246127"/>
                </a:lnTo>
                <a:lnTo>
                  <a:pt x="360173" y="238252"/>
                </a:lnTo>
                <a:lnTo>
                  <a:pt x="354839" y="231268"/>
                </a:lnTo>
                <a:lnTo>
                  <a:pt x="339598" y="217171"/>
                </a:lnTo>
                <a:lnTo>
                  <a:pt x="327533" y="214631"/>
                </a:lnTo>
                <a:lnTo>
                  <a:pt x="320802" y="220346"/>
                </a:lnTo>
                <a:lnTo>
                  <a:pt x="321565" y="230887"/>
                </a:lnTo>
                <a:lnTo>
                  <a:pt x="325121" y="238506"/>
                </a:lnTo>
                <a:lnTo>
                  <a:pt x="330708" y="244730"/>
                </a:lnTo>
                <a:lnTo>
                  <a:pt x="353569" y="274828"/>
                </a:lnTo>
                <a:lnTo>
                  <a:pt x="365125" y="291465"/>
                </a:lnTo>
                <a:lnTo>
                  <a:pt x="374143" y="309753"/>
                </a:lnTo>
                <a:lnTo>
                  <a:pt x="384811" y="338709"/>
                </a:lnTo>
                <a:lnTo>
                  <a:pt x="388621" y="344933"/>
                </a:lnTo>
                <a:lnTo>
                  <a:pt x="394208" y="348108"/>
                </a:lnTo>
                <a:lnTo>
                  <a:pt x="400558" y="347853"/>
                </a:lnTo>
                <a:lnTo>
                  <a:pt x="406781" y="343916"/>
                </a:lnTo>
                <a:lnTo>
                  <a:pt x="410083" y="338837"/>
                </a:lnTo>
                <a:lnTo>
                  <a:pt x="412370" y="332233"/>
                </a:lnTo>
                <a:lnTo>
                  <a:pt x="413894" y="324740"/>
                </a:lnTo>
                <a:lnTo>
                  <a:pt x="415164" y="317119"/>
                </a:lnTo>
                <a:lnTo>
                  <a:pt x="420117" y="292100"/>
                </a:lnTo>
                <a:lnTo>
                  <a:pt x="425831" y="274828"/>
                </a:lnTo>
                <a:lnTo>
                  <a:pt x="432944" y="259589"/>
                </a:lnTo>
                <a:lnTo>
                  <a:pt x="442342" y="240539"/>
                </a:lnTo>
                <a:lnTo>
                  <a:pt x="445136" y="227458"/>
                </a:lnTo>
                <a:lnTo>
                  <a:pt x="407924" y="248666"/>
                </a:lnTo>
                <a:lnTo>
                  <a:pt x="400050" y="257937"/>
                </a:lnTo>
                <a:lnTo>
                  <a:pt x="399416" y="257937"/>
                </a:lnTo>
                <a:lnTo>
                  <a:pt x="399034" y="258191"/>
                </a:lnTo>
                <a:lnTo>
                  <a:pt x="389255" y="227839"/>
                </a:lnTo>
                <a:lnTo>
                  <a:pt x="376682" y="200915"/>
                </a:lnTo>
                <a:lnTo>
                  <a:pt x="345441" y="154940"/>
                </a:lnTo>
                <a:lnTo>
                  <a:pt x="313182" y="120269"/>
                </a:lnTo>
                <a:lnTo>
                  <a:pt x="274448" y="88012"/>
                </a:lnTo>
                <a:lnTo>
                  <a:pt x="230759" y="59309"/>
                </a:lnTo>
                <a:lnTo>
                  <a:pt x="183516" y="35052"/>
                </a:lnTo>
                <a:lnTo>
                  <a:pt x="134113" y="16384"/>
                </a:lnTo>
                <a:lnTo>
                  <a:pt x="83821" y="4318"/>
                </a:lnTo>
                <a:lnTo>
                  <a:pt x="34164" y="0"/>
                </a:lnTo>
                <a:close/>
                <a:moveTo>
                  <a:pt x="-13174598" y="2791841"/>
                </a:moveTo>
              </a:path>
            </a:pathLst>
          </a:custGeom>
          <a:solidFill>
            <a:srgbClr val="FFFF00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2" name="Picture 262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02895" y="6710046"/>
            <a:ext cx="561975" cy="638175"/>
          </a:xfrm>
          <a:prstGeom prst="rect">
            <a:avLst/>
          </a:prstGeom>
          <a:noFill/>
        </p:spPr>
      </p:pic>
      <p:pic>
        <p:nvPicPr>
          <p:cNvPr id="263" name="Picture 263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6101" y="8149692"/>
            <a:ext cx="180975" cy="616737"/>
          </a:xfrm>
          <a:prstGeom prst="rect">
            <a:avLst/>
          </a:prstGeom>
          <a:noFill/>
        </p:spPr>
      </p:pic>
      <p:sp>
        <p:nvSpPr>
          <p:cNvPr id="265" name="Freeform 265"/>
          <p:cNvSpPr/>
          <p:nvPr/>
        </p:nvSpPr>
        <p:spPr>
          <a:xfrm>
            <a:off x="8689213" y="1954149"/>
            <a:ext cx="998855" cy="2279142"/>
          </a:xfrm>
          <a:custGeom>
            <a:avLst/>
            <a:gdLst/>
            <a:ahLst/>
            <a:cxnLst/>
            <a:rect l="0" t="0" r="0" b="0"/>
            <a:pathLst>
              <a:path w="998855" h="2279142">
                <a:moveTo>
                  <a:pt x="296418" y="0"/>
                </a:moveTo>
                <a:lnTo>
                  <a:pt x="252094" y="1270"/>
                </a:lnTo>
                <a:lnTo>
                  <a:pt x="207264" y="7494"/>
                </a:lnTo>
                <a:lnTo>
                  <a:pt x="162432" y="16637"/>
                </a:lnTo>
                <a:lnTo>
                  <a:pt x="117729" y="26544"/>
                </a:lnTo>
                <a:lnTo>
                  <a:pt x="73405" y="34925"/>
                </a:lnTo>
                <a:lnTo>
                  <a:pt x="29718" y="39624"/>
                </a:lnTo>
                <a:lnTo>
                  <a:pt x="11048" y="51308"/>
                </a:lnTo>
                <a:lnTo>
                  <a:pt x="0" y="75566"/>
                </a:lnTo>
                <a:lnTo>
                  <a:pt x="380" y="99315"/>
                </a:lnTo>
                <a:lnTo>
                  <a:pt x="16002" y="109347"/>
                </a:lnTo>
                <a:lnTo>
                  <a:pt x="62356" y="104013"/>
                </a:lnTo>
                <a:lnTo>
                  <a:pt x="109473" y="94488"/>
                </a:lnTo>
                <a:lnTo>
                  <a:pt x="156718" y="83820"/>
                </a:lnTo>
                <a:lnTo>
                  <a:pt x="204216" y="74549"/>
                </a:lnTo>
                <a:lnTo>
                  <a:pt x="251459" y="69470"/>
                </a:lnTo>
                <a:lnTo>
                  <a:pt x="298195" y="71629"/>
                </a:lnTo>
                <a:lnTo>
                  <a:pt x="344296" y="83440"/>
                </a:lnTo>
                <a:lnTo>
                  <a:pt x="383285" y="106172"/>
                </a:lnTo>
                <a:lnTo>
                  <a:pt x="412877" y="138049"/>
                </a:lnTo>
                <a:lnTo>
                  <a:pt x="434593" y="176658"/>
                </a:lnTo>
                <a:lnTo>
                  <a:pt x="449706" y="219965"/>
                </a:lnTo>
                <a:lnTo>
                  <a:pt x="460120" y="265304"/>
                </a:lnTo>
                <a:lnTo>
                  <a:pt x="467232" y="310516"/>
                </a:lnTo>
                <a:lnTo>
                  <a:pt x="472567" y="353060"/>
                </a:lnTo>
                <a:lnTo>
                  <a:pt x="477773" y="399543"/>
                </a:lnTo>
                <a:lnTo>
                  <a:pt x="487044" y="495682"/>
                </a:lnTo>
                <a:lnTo>
                  <a:pt x="491997" y="544576"/>
                </a:lnTo>
                <a:lnTo>
                  <a:pt x="497713" y="593725"/>
                </a:lnTo>
                <a:lnTo>
                  <a:pt x="504952" y="642494"/>
                </a:lnTo>
                <a:lnTo>
                  <a:pt x="513968" y="690881"/>
                </a:lnTo>
                <a:lnTo>
                  <a:pt x="525271" y="738251"/>
                </a:lnTo>
                <a:lnTo>
                  <a:pt x="539368" y="784480"/>
                </a:lnTo>
                <a:lnTo>
                  <a:pt x="556768" y="829057"/>
                </a:lnTo>
                <a:lnTo>
                  <a:pt x="577850" y="871729"/>
                </a:lnTo>
                <a:lnTo>
                  <a:pt x="603250" y="912242"/>
                </a:lnTo>
                <a:lnTo>
                  <a:pt x="633348" y="950087"/>
                </a:lnTo>
                <a:lnTo>
                  <a:pt x="668655" y="985012"/>
                </a:lnTo>
                <a:lnTo>
                  <a:pt x="701675" y="1010794"/>
                </a:lnTo>
                <a:lnTo>
                  <a:pt x="737107" y="1032510"/>
                </a:lnTo>
                <a:lnTo>
                  <a:pt x="774700" y="1049909"/>
                </a:lnTo>
                <a:lnTo>
                  <a:pt x="813943" y="1062356"/>
                </a:lnTo>
                <a:lnTo>
                  <a:pt x="773176" y="1099058"/>
                </a:lnTo>
                <a:lnTo>
                  <a:pt x="738123" y="1141095"/>
                </a:lnTo>
                <a:lnTo>
                  <a:pt x="710056" y="1186181"/>
                </a:lnTo>
                <a:lnTo>
                  <a:pt x="688085" y="1233933"/>
                </a:lnTo>
                <a:lnTo>
                  <a:pt x="671703" y="1283844"/>
                </a:lnTo>
                <a:lnTo>
                  <a:pt x="660654" y="1335279"/>
                </a:lnTo>
                <a:lnTo>
                  <a:pt x="654557" y="1387730"/>
                </a:lnTo>
                <a:lnTo>
                  <a:pt x="653160" y="1440561"/>
                </a:lnTo>
                <a:lnTo>
                  <a:pt x="655573" y="1491361"/>
                </a:lnTo>
                <a:lnTo>
                  <a:pt x="661034" y="1541654"/>
                </a:lnTo>
                <a:lnTo>
                  <a:pt x="669035" y="1591692"/>
                </a:lnTo>
                <a:lnTo>
                  <a:pt x="678942" y="1641348"/>
                </a:lnTo>
                <a:lnTo>
                  <a:pt x="690244" y="1690751"/>
                </a:lnTo>
                <a:lnTo>
                  <a:pt x="702309" y="1740155"/>
                </a:lnTo>
                <a:lnTo>
                  <a:pt x="714629" y="1789304"/>
                </a:lnTo>
                <a:lnTo>
                  <a:pt x="725296" y="1833754"/>
                </a:lnTo>
                <a:lnTo>
                  <a:pt x="735203" y="1878330"/>
                </a:lnTo>
                <a:lnTo>
                  <a:pt x="743839" y="1923288"/>
                </a:lnTo>
                <a:lnTo>
                  <a:pt x="753998" y="2002536"/>
                </a:lnTo>
                <a:lnTo>
                  <a:pt x="754126" y="2037969"/>
                </a:lnTo>
                <a:lnTo>
                  <a:pt x="735076" y="2104010"/>
                </a:lnTo>
                <a:lnTo>
                  <a:pt x="708659" y="2133473"/>
                </a:lnTo>
                <a:lnTo>
                  <a:pt x="674623" y="2155063"/>
                </a:lnTo>
                <a:lnTo>
                  <a:pt x="636523" y="2169796"/>
                </a:lnTo>
                <a:lnTo>
                  <a:pt x="597916" y="2179321"/>
                </a:lnTo>
                <a:lnTo>
                  <a:pt x="547116" y="2187322"/>
                </a:lnTo>
                <a:lnTo>
                  <a:pt x="496316" y="2193672"/>
                </a:lnTo>
                <a:lnTo>
                  <a:pt x="445643" y="2201165"/>
                </a:lnTo>
                <a:lnTo>
                  <a:pt x="395605" y="2212848"/>
                </a:lnTo>
                <a:lnTo>
                  <a:pt x="371602" y="2252854"/>
                </a:lnTo>
                <a:lnTo>
                  <a:pt x="375539" y="2274443"/>
                </a:lnTo>
                <a:lnTo>
                  <a:pt x="394334" y="2279142"/>
                </a:lnTo>
                <a:lnTo>
                  <a:pt x="439546" y="2268601"/>
                </a:lnTo>
                <a:lnTo>
                  <a:pt x="485393" y="2261490"/>
                </a:lnTo>
                <a:lnTo>
                  <a:pt x="531494" y="2255774"/>
                </a:lnTo>
                <a:lnTo>
                  <a:pt x="577342" y="2249043"/>
                </a:lnTo>
                <a:lnTo>
                  <a:pt x="622172" y="2239265"/>
                </a:lnTo>
                <a:lnTo>
                  <a:pt x="665480" y="2224151"/>
                </a:lnTo>
                <a:lnTo>
                  <a:pt x="706755" y="2201418"/>
                </a:lnTo>
                <a:lnTo>
                  <a:pt x="745617" y="2167129"/>
                </a:lnTo>
                <a:lnTo>
                  <a:pt x="773048" y="2126235"/>
                </a:lnTo>
                <a:lnTo>
                  <a:pt x="790575" y="2080515"/>
                </a:lnTo>
                <a:lnTo>
                  <a:pt x="799592" y="2031619"/>
                </a:lnTo>
                <a:lnTo>
                  <a:pt x="801496" y="1981200"/>
                </a:lnTo>
                <a:lnTo>
                  <a:pt x="797559" y="1930909"/>
                </a:lnTo>
                <a:lnTo>
                  <a:pt x="789685" y="1879092"/>
                </a:lnTo>
                <a:lnTo>
                  <a:pt x="779526" y="1827911"/>
                </a:lnTo>
                <a:lnTo>
                  <a:pt x="767842" y="1776858"/>
                </a:lnTo>
                <a:lnTo>
                  <a:pt x="742442" y="1675258"/>
                </a:lnTo>
                <a:lnTo>
                  <a:pt x="730250" y="1624458"/>
                </a:lnTo>
                <a:lnTo>
                  <a:pt x="719201" y="1573276"/>
                </a:lnTo>
                <a:lnTo>
                  <a:pt x="711072" y="1527557"/>
                </a:lnTo>
                <a:lnTo>
                  <a:pt x="704977" y="1481074"/>
                </a:lnTo>
                <a:lnTo>
                  <a:pt x="701547" y="1434084"/>
                </a:lnTo>
                <a:lnTo>
                  <a:pt x="701420" y="1387221"/>
                </a:lnTo>
                <a:lnTo>
                  <a:pt x="705484" y="1340740"/>
                </a:lnTo>
                <a:lnTo>
                  <a:pt x="714120" y="1294893"/>
                </a:lnTo>
                <a:lnTo>
                  <a:pt x="728218" y="1250188"/>
                </a:lnTo>
                <a:lnTo>
                  <a:pt x="747776" y="1209168"/>
                </a:lnTo>
                <a:lnTo>
                  <a:pt x="773430" y="1171703"/>
                </a:lnTo>
                <a:lnTo>
                  <a:pt x="804291" y="1138556"/>
                </a:lnTo>
                <a:lnTo>
                  <a:pt x="839851" y="1110743"/>
                </a:lnTo>
                <a:lnTo>
                  <a:pt x="879475" y="1089280"/>
                </a:lnTo>
                <a:lnTo>
                  <a:pt x="922401" y="1075183"/>
                </a:lnTo>
                <a:lnTo>
                  <a:pt x="967867" y="1069341"/>
                </a:lnTo>
                <a:lnTo>
                  <a:pt x="983742" y="1061085"/>
                </a:lnTo>
                <a:lnTo>
                  <a:pt x="994791" y="1042417"/>
                </a:lnTo>
                <a:lnTo>
                  <a:pt x="998855" y="1020954"/>
                </a:lnTo>
                <a:lnTo>
                  <a:pt x="993647" y="1004317"/>
                </a:lnTo>
                <a:lnTo>
                  <a:pt x="990980" y="997712"/>
                </a:lnTo>
                <a:lnTo>
                  <a:pt x="986663" y="993141"/>
                </a:lnTo>
                <a:lnTo>
                  <a:pt x="980185" y="991108"/>
                </a:lnTo>
                <a:lnTo>
                  <a:pt x="971677" y="992251"/>
                </a:lnTo>
                <a:lnTo>
                  <a:pt x="924432" y="1001776"/>
                </a:lnTo>
                <a:lnTo>
                  <a:pt x="876680" y="1001522"/>
                </a:lnTo>
                <a:lnTo>
                  <a:pt x="829564" y="992379"/>
                </a:lnTo>
                <a:lnTo>
                  <a:pt x="784479" y="975615"/>
                </a:lnTo>
                <a:lnTo>
                  <a:pt x="742188" y="952246"/>
                </a:lnTo>
                <a:lnTo>
                  <a:pt x="704088" y="923418"/>
                </a:lnTo>
                <a:lnTo>
                  <a:pt x="671068" y="890270"/>
                </a:lnTo>
                <a:lnTo>
                  <a:pt x="642873" y="853695"/>
                </a:lnTo>
                <a:lnTo>
                  <a:pt x="618870" y="814197"/>
                </a:lnTo>
                <a:lnTo>
                  <a:pt x="598678" y="772287"/>
                </a:lnTo>
                <a:lnTo>
                  <a:pt x="582168" y="728726"/>
                </a:lnTo>
                <a:lnTo>
                  <a:pt x="568832" y="684149"/>
                </a:lnTo>
                <a:lnTo>
                  <a:pt x="558165" y="639065"/>
                </a:lnTo>
                <a:lnTo>
                  <a:pt x="549147" y="588645"/>
                </a:lnTo>
                <a:lnTo>
                  <a:pt x="542035" y="537845"/>
                </a:lnTo>
                <a:lnTo>
                  <a:pt x="536447" y="486919"/>
                </a:lnTo>
                <a:lnTo>
                  <a:pt x="527050" y="384810"/>
                </a:lnTo>
                <a:lnTo>
                  <a:pt x="521716" y="333757"/>
                </a:lnTo>
                <a:lnTo>
                  <a:pt x="515239" y="282957"/>
                </a:lnTo>
                <a:lnTo>
                  <a:pt x="507238" y="233554"/>
                </a:lnTo>
                <a:lnTo>
                  <a:pt x="496189" y="183008"/>
                </a:lnTo>
                <a:lnTo>
                  <a:pt x="480059" y="133858"/>
                </a:lnTo>
                <a:lnTo>
                  <a:pt x="457072" y="88773"/>
                </a:lnTo>
                <a:lnTo>
                  <a:pt x="425322" y="50420"/>
                </a:lnTo>
                <a:lnTo>
                  <a:pt x="382905" y="21209"/>
                </a:lnTo>
                <a:lnTo>
                  <a:pt x="340105" y="5843"/>
                </a:lnTo>
                <a:lnTo>
                  <a:pt x="296418" y="0"/>
                </a:lnTo>
                <a:close/>
                <a:moveTo>
                  <a:pt x="-356362" y="8332851"/>
                </a:moveTo>
              </a:path>
            </a:pathLst>
          </a:custGeom>
          <a:solidFill>
            <a:srgbClr val="000000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Freeform 266"/>
          <p:cNvSpPr/>
          <p:nvPr/>
        </p:nvSpPr>
        <p:spPr>
          <a:xfrm>
            <a:off x="2601848" y="5825872"/>
            <a:ext cx="47753" cy="47751"/>
          </a:xfrm>
          <a:custGeom>
            <a:avLst/>
            <a:gdLst/>
            <a:ahLst/>
            <a:cxnLst/>
            <a:rect l="0" t="0" r="0" b="0"/>
            <a:pathLst>
              <a:path w="47753" h="47751">
                <a:moveTo>
                  <a:pt x="27052" y="0"/>
                </a:moveTo>
                <a:lnTo>
                  <a:pt x="20702" y="0"/>
                </a:lnTo>
                <a:lnTo>
                  <a:pt x="0" y="20700"/>
                </a:lnTo>
                <a:lnTo>
                  <a:pt x="0" y="27050"/>
                </a:lnTo>
                <a:lnTo>
                  <a:pt x="17653" y="47117"/>
                </a:lnTo>
                <a:lnTo>
                  <a:pt x="20702" y="47751"/>
                </a:lnTo>
                <a:lnTo>
                  <a:pt x="27052" y="47751"/>
                </a:lnTo>
                <a:lnTo>
                  <a:pt x="47753" y="27050"/>
                </a:lnTo>
                <a:lnTo>
                  <a:pt x="47753" y="20700"/>
                </a:lnTo>
                <a:lnTo>
                  <a:pt x="27052" y="0"/>
                </a:lnTo>
                <a:close/>
                <a:moveTo>
                  <a:pt x="1859280" y="4461128"/>
                </a:moveTo>
              </a:path>
            </a:pathLst>
          </a:custGeom>
          <a:solidFill>
            <a:srgbClr val="191919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Rectangle 268"/>
          <p:cNvSpPr/>
          <p:nvPr/>
        </p:nvSpPr>
        <p:spPr>
          <a:xfrm>
            <a:off x="1030528" y="316865"/>
            <a:ext cx="12159183" cy="8301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3000" b="1" i="0" spc="0" baseline="0" dirty="0">
                <a:solidFill>
                  <a:srgbClr val="008F96"/>
                </a:solidFill>
                <a:latin typeface="Arial"/>
              </a:rPr>
              <a:t>ЖАЛҒА БЕРІЛЕТІН ЖӘНЕ КРЕДИТТІК ТҰРҒЫН ҮЙГЕ БІРІНШІ КЕЗЕКТЕГІ </a:t>
            </a:r>
          </a:p>
          <a:p>
            <a:pPr marL="0">
              <a:lnSpc>
                <a:spcPts val="3192"/>
              </a:lnSpc>
            </a:pPr>
            <a:r>
              <a:rPr lang="ru-RU" sz="3000" b="1" i="0" spc="0" baseline="0" dirty="0">
                <a:solidFill>
                  <a:srgbClr val="008F96"/>
                </a:solidFill>
                <a:latin typeface="Arial"/>
              </a:rPr>
              <a:t>ҚҰҚЫҒЫ БАР САНАТТАР БОЙЫНША БӨЛУ</a:t>
            </a:r>
            <a:r>
              <a:rPr lang="ru-RU" sz="3000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269" name="Rectangle 269"/>
          <p:cNvSpPr/>
          <p:nvPr/>
        </p:nvSpPr>
        <p:spPr>
          <a:xfrm>
            <a:off x="228600" y="1146272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270" name="Rectangle 270"/>
          <p:cNvSpPr/>
          <p:nvPr/>
        </p:nvSpPr>
        <p:spPr>
          <a:xfrm>
            <a:off x="228600" y="1292576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271" name="Rectangle 271"/>
          <p:cNvSpPr/>
          <p:nvPr/>
        </p:nvSpPr>
        <p:spPr>
          <a:xfrm>
            <a:off x="228600" y="1533749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272" name="Rectangle 272"/>
          <p:cNvSpPr/>
          <p:nvPr/>
        </p:nvSpPr>
        <p:spPr>
          <a:xfrm>
            <a:off x="228600" y="1684107"/>
            <a:ext cx="47451" cy="1903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273" name="Rectangle 273"/>
          <p:cNvSpPr/>
          <p:nvPr/>
        </p:nvSpPr>
        <p:spPr>
          <a:xfrm>
            <a:off x="228600" y="1982811"/>
            <a:ext cx="47451" cy="1903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274" name="Rectangle 274"/>
          <p:cNvSpPr/>
          <p:nvPr/>
        </p:nvSpPr>
        <p:spPr>
          <a:xfrm>
            <a:off x="1533397" y="2180931"/>
            <a:ext cx="422355" cy="1903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20 % </a:t>
            </a:r>
          </a:p>
        </p:txBody>
      </p:sp>
      <p:sp>
        <p:nvSpPr>
          <p:cNvPr id="275" name="Rectangle 275"/>
          <p:cNvSpPr/>
          <p:nvPr/>
        </p:nvSpPr>
        <p:spPr>
          <a:xfrm>
            <a:off x="2392933" y="1740114"/>
            <a:ext cx="14357291" cy="5544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7011670" algn="l"/>
                <a:tab pos="9538716" algn="l"/>
              </a:tabLst>
            </a:pPr>
            <a:r>
              <a:rPr lang="ru-RU" sz="1895" b="1" i="0" spc="0" baseline="0" dirty="0">
                <a:solidFill>
                  <a:srgbClr val="30849B"/>
                </a:solidFill>
                <a:latin typeface="Arial"/>
              </a:rPr>
              <a:t>"ЖЕТІМ БАЛАЛАР" </a:t>
            </a:r>
            <a:r>
              <a:rPr lang="ru-RU" sz="1895" b="1" i="0" spc="0" baseline="0" dirty="0">
                <a:solidFill>
                  <a:srgbClr val="000000"/>
                </a:solidFill>
                <a:latin typeface="Arial"/>
              </a:rPr>
              <a:t>САНАТЫ ҮШІН 	</a:t>
            </a:r>
            <a:r>
              <a:rPr lang="ru-RU" sz="2945" b="1" i="0" spc="0" baseline="43210" dirty="0">
                <a:solidFill>
                  <a:srgbClr val="000000"/>
                </a:solidFill>
                <a:latin typeface="Arial"/>
              </a:rPr>
              <a:t>70 % 	</a:t>
            </a:r>
            <a:r>
              <a:rPr lang="ru-RU" sz="2871" b="1" i="0" spc="0" baseline="34177" dirty="0">
                <a:solidFill>
                  <a:srgbClr val="000000"/>
                </a:solidFill>
                <a:latin typeface="Arial"/>
              </a:rPr>
              <a:t>ЖАЛПЫ КӨЛЕМНЕН </a:t>
            </a:r>
            <a:r>
              <a:rPr lang="ru-RU" sz="2871" b="1" i="0" spc="0" baseline="34177" dirty="0">
                <a:solidFill>
                  <a:srgbClr val="00AF50"/>
                </a:solidFill>
                <a:latin typeface="Arial"/>
              </a:rPr>
              <a:t>БІРІНШІ КЕЗЕКТЕГІ </a:t>
            </a:r>
          </a:p>
          <a:p>
            <a:pPr marL="9538716">
              <a:lnSpc>
                <a:spcPts val="1367"/>
              </a:lnSpc>
            </a:pPr>
            <a:r>
              <a:rPr lang="ru-RU" sz="1895" b="1" i="0" spc="0" baseline="0" dirty="0">
                <a:solidFill>
                  <a:srgbClr val="00AF50"/>
                </a:solidFill>
                <a:latin typeface="Arial"/>
              </a:rPr>
              <a:t>ҚҰҚЫҒЫ </a:t>
            </a:r>
            <a:r>
              <a:rPr lang="ru-RU" sz="1895" b="1" i="0" spc="0" baseline="0" dirty="0">
                <a:solidFill>
                  <a:srgbClr val="000000"/>
                </a:solidFill>
                <a:latin typeface="Arial"/>
              </a:rPr>
              <a:t>БАР 8 САНАТ БАР </a:t>
            </a:r>
          </a:p>
        </p:txBody>
      </p:sp>
      <p:sp>
        <p:nvSpPr>
          <p:cNvPr id="276" name="Rectangle 276"/>
          <p:cNvSpPr/>
          <p:nvPr/>
        </p:nvSpPr>
        <p:spPr>
          <a:xfrm>
            <a:off x="228600" y="2374997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277" name="Rectangle 277"/>
          <p:cNvSpPr/>
          <p:nvPr/>
        </p:nvSpPr>
        <p:spPr>
          <a:xfrm>
            <a:off x="228600" y="2521555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278" name="Rectangle 278"/>
          <p:cNvSpPr/>
          <p:nvPr/>
        </p:nvSpPr>
        <p:spPr>
          <a:xfrm>
            <a:off x="228600" y="2667859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279" name="Rectangle 279"/>
          <p:cNvSpPr/>
          <p:nvPr/>
        </p:nvSpPr>
        <p:spPr>
          <a:xfrm>
            <a:off x="228600" y="2814163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280" name="Rectangle 280"/>
          <p:cNvSpPr/>
          <p:nvPr/>
        </p:nvSpPr>
        <p:spPr>
          <a:xfrm>
            <a:off x="228600" y="3042763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281" name="Rectangle 281"/>
          <p:cNvSpPr/>
          <p:nvPr/>
        </p:nvSpPr>
        <p:spPr>
          <a:xfrm>
            <a:off x="228600" y="3193121"/>
            <a:ext cx="47451" cy="1903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282" name="Rectangle 282"/>
          <p:cNvSpPr/>
          <p:nvPr/>
        </p:nvSpPr>
        <p:spPr>
          <a:xfrm>
            <a:off x="228600" y="3388193"/>
            <a:ext cx="47451" cy="1903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283" name="Rectangle 283"/>
          <p:cNvSpPr/>
          <p:nvPr/>
        </p:nvSpPr>
        <p:spPr>
          <a:xfrm>
            <a:off x="228600" y="3641558"/>
            <a:ext cx="47451" cy="1903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284" name="Rectangle 284"/>
          <p:cNvSpPr/>
          <p:nvPr/>
        </p:nvSpPr>
        <p:spPr>
          <a:xfrm>
            <a:off x="1530350" y="3839678"/>
            <a:ext cx="425403" cy="1903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50 % </a:t>
            </a:r>
          </a:p>
        </p:txBody>
      </p:sp>
      <p:sp>
        <p:nvSpPr>
          <p:cNvPr id="285" name="Rectangle 285"/>
          <p:cNvSpPr/>
          <p:nvPr/>
        </p:nvSpPr>
        <p:spPr>
          <a:xfrm>
            <a:off x="2392933" y="3248564"/>
            <a:ext cx="6716392" cy="14075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96" b="1" i="0" spc="-304" baseline="0" dirty="0">
                <a:solidFill>
                  <a:srgbClr val="191919"/>
                </a:solidFill>
                <a:latin typeface="Arial"/>
              </a:rPr>
              <a:t>1</a:t>
            </a:r>
            <a:r>
              <a:rPr lang="ru-RU" sz="1296" b="1" i="0" spc="-152" baseline="0" dirty="0">
                <a:solidFill>
                  <a:srgbClr val="191919"/>
                </a:solidFill>
                <a:latin typeface="Arial"/>
              </a:rPr>
              <a:t>.</a:t>
            </a:r>
            <a:r>
              <a:rPr lang="ru-RU" sz="1296" b="1" i="0" spc="344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1392" b="1" i="0" spc="0" baseline="0" dirty="0">
                <a:solidFill>
                  <a:srgbClr val="000000"/>
                </a:solidFill>
                <a:latin typeface="Arial"/>
              </a:rPr>
              <a:t>ҰОС АРДАГЕРЛЕРІ </a:t>
            </a:r>
          </a:p>
          <a:p>
            <a:pPr marL="0">
              <a:lnSpc>
                <a:spcPts val="1583"/>
              </a:lnSpc>
            </a:pPr>
            <a:r>
              <a:rPr lang="ru-RU" sz="1296" b="1" i="0" spc="-304" baseline="0" dirty="0">
                <a:solidFill>
                  <a:srgbClr val="191919"/>
                </a:solidFill>
                <a:latin typeface="Arial"/>
              </a:rPr>
              <a:t>2</a:t>
            </a:r>
            <a:r>
              <a:rPr lang="ru-RU" sz="1296" b="1" i="0" spc="-152" baseline="0" dirty="0">
                <a:solidFill>
                  <a:srgbClr val="191919"/>
                </a:solidFill>
                <a:latin typeface="Arial"/>
              </a:rPr>
              <a:t>.</a:t>
            </a:r>
            <a:r>
              <a:rPr lang="ru-RU" sz="1296" b="1" i="0" spc="392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1392" b="1" i="0" spc="0" baseline="0" dirty="0">
                <a:solidFill>
                  <a:srgbClr val="191919"/>
                </a:solidFill>
                <a:latin typeface="Arial"/>
              </a:rPr>
              <a:t>КӨП БАЛАЛЫ АНАЛАР МЕН ОТБАСЫЛАР</a:t>
            </a:r>
            <a:r>
              <a:rPr lang="ru-RU" sz="1392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0">
              <a:lnSpc>
                <a:spcPts val="1586"/>
              </a:lnSpc>
            </a:pPr>
            <a:r>
              <a:rPr lang="ru-RU" sz="1296" b="1" i="0" spc="-304" baseline="0" dirty="0">
                <a:solidFill>
                  <a:srgbClr val="191919"/>
                </a:solidFill>
                <a:latin typeface="Arial"/>
              </a:rPr>
              <a:t>3</a:t>
            </a:r>
            <a:r>
              <a:rPr lang="ru-RU" sz="1296" b="1" i="0" spc="-152" baseline="0" dirty="0">
                <a:solidFill>
                  <a:srgbClr val="191919"/>
                </a:solidFill>
                <a:latin typeface="Arial"/>
              </a:rPr>
              <a:t>.</a:t>
            </a:r>
            <a:r>
              <a:rPr lang="ru-RU" sz="1296" b="1" i="0" spc="368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1392" b="1" i="0" spc="0" baseline="0" dirty="0">
                <a:solidFill>
                  <a:srgbClr val="191919"/>
                </a:solidFill>
                <a:latin typeface="Arial"/>
              </a:rPr>
              <a:t>1 ЖӘНЕ 2 ТОПТАҒЫ МҮГЕДЕКТІГІ БАР ТҰЛҒАЛАР</a:t>
            </a:r>
            <a:r>
              <a:rPr lang="ru-RU" sz="1392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0">
              <a:lnSpc>
                <a:spcPts val="1560"/>
              </a:lnSpc>
            </a:pPr>
            <a:r>
              <a:rPr lang="ru-RU" sz="1296" b="1" i="0" spc="-304" baseline="0" dirty="0">
                <a:solidFill>
                  <a:srgbClr val="191919"/>
                </a:solidFill>
                <a:latin typeface="Arial"/>
              </a:rPr>
              <a:t>4</a:t>
            </a:r>
            <a:r>
              <a:rPr lang="ru-RU" sz="1296" b="1" i="0" spc="-152" baseline="0" dirty="0">
                <a:solidFill>
                  <a:srgbClr val="191919"/>
                </a:solidFill>
                <a:latin typeface="Arial"/>
              </a:rPr>
              <a:t>.</a:t>
            </a:r>
            <a:r>
              <a:rPr lang="ru-RU" sz="1296" b="1" i="0" spc="344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1392" b="1" i="0" spc="0" baseline="0" dirty="0">
                <a:solidFill>
                  <a:srgbClr val="191919"/>
                </a:solidFill>
                <a:latin typeface="Arial"/>
              </a:rPr>
              <a:t>МҮГЕДЕК БАЛАЛАРЫ БАР ОТБАСЫЛАР</a:t>
            </a:r>
            <a:r>
              <a:rPr lang="ru-RU" sz="1392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0">
              <a:lnSpc>
                <a:spcPts val="1583"/>
              </a:lnSpc>
            </a:pPr>
            <a:r>
              <a:rPr lang="ru-RU" sz="1296" b="1" i="0" spc="-304" baseline="0" dirty="0">
                <a:solidFill>
                  <a:srgbClr val="191919"/>
                </a:solidFill>
                <a:latin typeface="Arial"/>
              </a:rPr>
              <a:t>5</a:t>
            </a:r>
            <a:r>
              <a:rPr lang="ru-RU" sz="1296" b="1" i="0" spc="-152" baseline="0" dirty="0">
                <a:solidFill>
                  <a:srgbClr val="191919"/>
                </a:solidFill>
                <a:latin typeface="Arial"/>
              </a:rPr>
              <a:t>.</a:t>
            </a:r>
            <a:r>
              <a:rPr lang="ru-RU" sz="1296" b="1" i="0" spc="296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1392" b="1" i="0" spc="0" baseline="0" dirty="0">
                <a:solidFill>
                  <a:srgbClr val="191919"/>
                </a:solidFill>
                <a:latin typeface="Arial"/>
              </a:rPr>
              <a:t>БАСҚА МЕМЛЕКЕТТЕР АУМАҒЫНДАҒЫ ҰРЫС ҚИМЫЛДАРЫНЫҢ АРДАГЕРЛЕРІ</a:t>
            </a:r>
            <a:r>
              <a:rPr lang="ru-RU" sz="1392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0">
              <a:lnSpc>
                <a:spcPts val="1583"/>
              </a:lnSpc>
            </a:pPr>
            <a:r>
              <a:rPr lang="ru-RU" sz="1296" b="1" i="0" spc="-304" baseline="0" dirty="0">
                <a:solidFill>
                  <a:srgbClr val="191919"/>
                </a:solidFill>
                <a:latin typeface="Arial"/>
              </a:rPr>
              <a:t>6</a:t>
            </a:r>
            <a:r>
              <a:rPr lang="ru-RU" sz="1296" b="1" i="0" spc="-152" baseline="0" dirty="0">
                <a:solidFill>
                  <a:srgbClr val="191919"/>
                </a:solidFill>
                <a:latin typeface="Arial"/>
              </a:rPr>
              <a:t>.</a:t>
            </a:r>
            <a:r>
              <a:rPr lang="ru-RU" sz="1296" b="1" i="0" spc="344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1392" b="1" i="0" spc="0" baseline="0" dirty="0">
                <a:solidFill>
                  <a:srgbClr val="191919"/>
                </a:solidFill>
                <a:latin typeface="Arial"/>
              </a:rPr>
              <a:t>ЖЕҢІЛДІКТЕРІ БОЙЫНША ҰОС АРДАГЕРЛЕРІНЕ ТЕҢЕСТІРІЛГЕН АРДАГЕРЛЕР</a:t>
            </a:r>
            <a:r>
              <a:rPr lang="ru-RU" sz="1392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0">
              <a:lnSpc>
                <a:spcPts val="1632"/>
              </a:lnSpc>
            </a:pPr>
            <a:r>
              <a:rPr lang="ru-RU" sz="1296" b="1" i="0" spc="-304" baseline="0" dirty="0">
                <a:solidFill>
                  <a:srgbClr val="191919"/>
                </a:solidFill>
                <a:latin typeface="Arial"/>
              </a:rPr>
              <a:t>7</a:t>
            </a:r>
            <a:r>
              <a:rPr lang="ru-RU" sz="1296" b="1" i="0" spc="-152" baseline="0" dirty="0">
                <a:solidFill>
                  <a:srgbClr val="191919"/>
                </a:solidFill>
                <a:latin typeface="Arial"/>
              </a:rPr>
              <a:t>.</a:t>
            </a:r>
            <a:r>
              <a:rPr lang="ru-RU" sz="1296" b="1" i="0" spc="344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1392" b="1" i="0" spc="0" baseline="0" dirty="0">
                <a:solidFill>
                  <a:srgbClr val="191919"/>
                </a:solidFill>
                <a:latin typeface="Arial"/>
              </a:rPr>
              <a:t>ЖЕСІР ӘЙЕЛДЕР (ТҰЛ ЕР АДАМДАР)</a:t>
            </a:r>
            <a:r>
              <a:rPr lang="ru-RU" sz="1392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286" name="Rectangle 286"/>
          <p:cNvSpPr/>
          <p:nvPr/>
        </p:nvSpPr>
        <p:spPr>
          <a:xfrm>
            <a:off x="228600" y="4656933"/>
            <a:ext cx="56772" cy="2277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6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287" name="Rectangle 287"/>
          <p:cNvSpPr/>
          <p:nvPr/>
        </p:nvSpPr>
        <p:spPr>
          <a:xfrm>
            <a:off x="228600" y="4891629"/>
            <a:ext cx="56772" cy="2277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6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288" name="Rectangle 288"/>
          <p:cNvSpPr/>
          <p:nvPr/>
        </p:nvSpPr>
        <p:spPr>
          <a:xfrm>
            <a:off x="228600" y="5126325"/>
            <a:ext cx="56772" cy="2277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6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289" name="Rectangle 289"/>
          <p:cNvSpPr/>
          <p:nvPr/>
        </p:nvSpPr>
        <p:spPr>
          <a:xfrm>
            <a:off x="228600" y="5400645"/>
            <a:ext cx="56772" cy="2277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6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290" name="Rectangle 290"/>
          <p:cNvSpPr/>
          <p:nvPr/>
        </p:nvSpPr>
        <p:spPr>
          <a:xfrm>
            <a:off x="1518158" y="5626451"/>
            <a:ext cx="11392719" cy="9239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225296" algn="l"/>
              </a:tabLst>
            </a:pPr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30 % 	</a:t>
            </a:r>
            <a:r>
              <a:rPr lang="ru-RU" sz="1607" b="1" i="0" spc="0" baseline="0" dirty="0">
                <a:solidFill>
                  <a:srgbClr val="000000"/>
                </a:solidFill>
                <a:latin typeface="Arial"/>
              </a:rPr>
              <a:t>ЖОҒАРЫДА КӨРСЕТІЛГЕН САНАТТАРҒА ЖАТПАЙТЫН </a:t>
            </a:r>
          </a:p>
          <a:p>
            <a:pPr marL="1225296">
              <a:lnSpc>
                <a:spcPts val="5482"/>
              </a:lnSpc>
              <a:tabLst>
                <a:tab pos="10315955" algn="l"/>
              </a:tabLst>
            </a:pPr>
            <a:r>
              <a:rPr lang="ru-RU" sz="1607" b="1" i="0" spc="0" baseline="0" dirty="0">
                <a:solidFill>
                  <a:srgbClr val="000000"/>
                </a:solidFill>
                <a:latin typeface="Arial"/>
              </a:rPr>
              <a:t> 	</a:t>
            </a:r>
            <a:r>
              <a:rPr lang="ru-RU" sz="5454" b="1" i="0" spc="0" baseline="-43333" dirty="0">
                <a:solidFill>
                  <a:srgbClr val="30849B"/>
                </a:solidFill>
                <a:latin typeface="Arial"/>
              </a:rPr>
              <a:t>ҮЛГІ</a:t>
            </a:r>
            <a:r>
              <a:rPr lang="ru-RU" sz="5381" b="1" i="0" spc="0" baseline="-43918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291" name="Rectangle 291"/>
          <p:cNvSpPr/>
          <p:nvPr/>
        </p:nvSpPr>
        <p:spPr>
          <a:xfrm>
            <a:off x="228600" y="6357971"/>
            <a:ext cx="56772" cy="2277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6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292" name="Rectangle 292"/>
          <p:cNvSpPr/>
          <p:nvPr/>
        </p:nvSpPr>
        <p:spPr>
          <a:xfrm>
            <a:off x="228600" y="6592667"/>
            <a:ext cx="56772" cy="2277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6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293" name="Rectangle 293"/>
          <p:cNvSpPr/>
          <p:nvPr/>
        </p:nvSpPr>
        <p:spPr>
          <a:xfrm>
            <a:off x="228600" y="6824696"/>
            <a:ext cx="56772" cy="2277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6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294" name="Rectangle 294"/>
          <p:cNvSpPr/>
          <p:nvPr/>
        </p:nvSpPr>
        <p:spPr>
          <a:xfrm>
            <a:off x="228600" y="7102064"/>
            <a:ext cx="56772" cy="2277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6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295" name="Rectangle 295"/>
          <p:cNvSpPr/>
          <p:nvPr/>
        </p:nvSpPr>
        <p:spPr>
          <a:xfrm>
            <a:off x="7252461" y="7339656"/>
            <a:ext cx="10696752" cy="20775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728214"/>
            <a:r>
              <a:rPr lang="ru-RU" sz="1847" b="1" i="0" spc="0" baseline="0" dirty="0">
                <a:solidFill>
                  <a:srgbClr val="191919"/>
                </a:solidFill>
                <a:latin typeface="Arial"/>
              </a:rPr>
              <a:t>ЖАО ҮЛЕСТІРУ ҮШІН 100 ПӘТЕР БЕРІЛДІ</a:t>
            </a:r>
            <a:r>
              <a:rPr lang="ru-RU" sz="184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890016">
              <a:lnSpc>
                <a:spcPts val="5041"/>
              </a:lnSpc>
              <a:tabLst>
                <a:tab pos="7800975" algn="l"/>
              </a:tabLst>
            </a:pPr>
            <a:r>
              <a:rPr lang="ru-RU" sz="2760" b="1" i="0" spc="0" baseline="0" dirty="0">
                <a:solidFill>
                  <a:srgbClr val="00BD61"/>
                </a:solidFill>
                <a:latin typeface="Arial"/>
              </a:rPr>
              <a:t>20 </a:t>
            </a:r>
            <a:r>
              <a:rPr lang="ru-RU" sz="2760" b="1" i="0" spc="0" baseline="0" dirty="0">
                <a:solidFill>
                  <a:srgbClr val="191919"/>
                </a:solidFill>
                <a:latin typeface="Arial"/>
              </a:rPr>
              <a:t>ПӘТЕР 	</a:t>
            </a:r>
            <a:r>
              <a:rPr lang="ru-RU" sz="4181" b="1" i="0" spc="0" baseline="14782" dirty="0">
                <a:solidFill>
                  <a:srgbClr val="00BD61"/>
                </a:solidFill>
                <a:latin typeface="Arial"/>
              </a:rPr>
              <a:t>50 </a:t>
            </a:r>
            <a:r>
              <a:rPr lang="ru-RU" sz="4181" b="1" i="0" spc="0" baseline="14782" dirty="0">
                <a:solidFill>
                  <a:srgbClr val="191919"/>
                </a:solidFill>
                <a:latin typeface="Arial"/>
              </a:rPr>
              <a:t>ПӘТЕР</a:t>
            </a:r>
            <a:r>
              <a:rPr lang="ru-RU" sz="4181" b="1" i="0" spc="0" baseline="14782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0">
              <a:lnSpc>
                <a:spcPts val="1502"/>
              </a:lnSpc>
              <a:tabLst>
                <a:tab pos="6715886" algn="l"/>
              </a:tabLst>
            </a:pPr>
            <a:r>
              <a:rPr lang="ru-RU" sz="1800" b="1" i="0" spc="0" baseline="0" dirty="0">
                <a:solidFill>
                  <a:srgbClr val="00AF50"/>
                </a:solidFill>
                <a:latin typeface="Arial"/>
              </a:rPr>
              <a:t>«ЖЕТІМ БАЛАЛАР» </a:t>
            </a:r>
            <a:r>
              <a:rPr lang="ru-RU" sz="1800" b="1" i="0" spc="0" baseline="0" dirty="0">
                <a:solidFill>
                  <a:srgbClr val="191919"/>
                </a:solidFill>
                <a:latin typeface="Arial"/>
              </a:rPr>
              <a:t>САНАТЫ ҮШІН 	</a:t>
            </a:r>
            <a:r>
              <a:rPr lang="ru-RU" sz="1800" b="1" i="0" spc="0" baseline="0" dirty="0">
                <a:solidFill>
                  <a:srgbClr val="000000"/>
                </a:solidFill>
                <a:latin typeface="Arial"/>
              </a:rPr>
              <a:t>БІРІНШІ КЕЗЕКТЕГІ </a:t>
            </a:r>
            <a:r>
              <a:rPr lang="ru-RU" sz="1800" b="1" i="0" spc="0" baseline="0" dirty="0">
                <a:solidFill>
                  <a:srgbClr val="00BD61"/>
                </a:solidFill>
                <a:latin typeface="Arial"/>
              </a:rPr>
              <a:t>7 </a:t>
            </a:r>
            <a:r>
              <a:rPr lang="ru-RU" sz="1800" b="1" i="0" spc="0" baseline="0" dirty="0">
                <a:solidFill>
                  <a:srgbClr val="000000"/>
                </a:solidFill>
                <a:latin typeface="Arial"/>
              </a:rPr>
              <a:t>САНАТ ҮШІН  </a:t>
            </a:r>
          </a:p>
          <a:p>
            <a:pPr marL="4538980">
              <a:lnSpc>
                <a:spcPts val="5412"/>
              </a:lnSpc>
            </a:pPr>
            <a:r>
              <a:rPr lang="ru-RU" sz="2760" b="1" i="0" spc="0" baseline="0" dirty="0">
                <a:solidFill>
                  <a:srgbClr val="00BD61"/>
                </a:solidFill>
                <a:latin typeface="Arial"/>
              </a:rPr>
              <a:t>30 </a:t>
            </a:r>
            <a:r>
              <a:rPr lang="ru-RU" sz="2760" b="1" i="0" spc="0" baseline="0" dirty="0">
                <a:solidFill>
                  <a:srgbClr val="191919"/>
                </a:solidFill>
                <a:latin typeface="Arial"/>
              </a:rPr>
              <a:t>ПӘТЕР</a:t>
            </a:r>
            <a:r>
              <a:rPr lang="ru-RU" sz="2760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3874516">
              <a:lnSpc>
                <a:spcPts val="2342"/>
              </a:lnSpc>
            </a:pPr>
            <a:r>
              <a:rPr lang="ru-RU" sz="1800" b="1" i="0" spc="0" baseline="0" dirty="0">
                <a:solidFill>
                  <a:srgbClr val="191919"/>
                </a:solidFill>
                <a:latin typeface="Arial"/>
              </a:rPr>
              <a:t>ҚАЛҒАН САНАТТАР ҮШІН</a:t>
            </a:r>
            <a:r>
              <a:rPr lang="ru-RU" sz="1800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Freeform 296"/>
          <p:cNvSpPr/>
          <p:nvPr/>
        </p:nvSpPr>
        <p:spPr>
          <a:xfrm>
            <a:off x="0" y="-2"/>
            <a:ext cx="17249775" cy="10201275"/>
          </a:xfrm>
          <a:custGeom>
            <a:avLst/>
            <a:gdLst/>
            <a:ahLst/>
            <a:cxnLst/>
            <a:rect l="0" t="0" r="0" b="0"/>
            <a:pathLst>
              <a:path w="17249775" h="10201275">
                <a:moveTo>
                  <a:pt x="0" y="10201275"/>
                </a:moveTo>
                <a:lnTo>
                  <a:pt x="17249775" y="10201275"/>
                </a:lnTo>
                <a:lnTo>
                  <a:pt x="17249775" y="0"/>
                </a:lnTo>
                <a:lnTo>
                  <a:pt x="0" y="0"/>
                </a:lnTo>
                <a:lnTo>
                  <a:pt x="0" y="10201275"/>
                </a:lnTo>
                <a:close/>
              </a:path>
            </a:pathLst>
          </a:custGeom>
          <a:solidFill>
            <a:srgbClr val="E8EB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7" name="Picture 29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65543" y="203175"/>
            <a:ext cx="11522329" cy="8877300"/>
          </a:xfrm>
          <a:prstGeom prst="rect">
            <a:avLst/>
          </a:prstGeom>
          <a:noFill/>
        </p:spPr>
      </p:pic>
      <p:pic>
        <p:nvPicPr>
          <p:cNvPr id="298" name="Picture 29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83727" y="8906003"/>
            <a:ext cx="1404272" cy="221890"/>
          </a:xfrm>
          <a:prstGeom prst="rect">
            <a:avLst/>
          </a:prstGeom>
          <a:noFill/>
        </p:spPr>
      </p:pic>
      <p:sp>
        <p:nvSpPr>
          <p:cNvPr id="299" name="Freeform 299"/>
          <p:cNvSpPr/>
          <p:nvPr/>
        </p:nvSpPr>
        <p:spPr>
          <a:xfrm>
            <a:off x="16173195" y="8829422"/>
            <a:ext cx="728599" cy="127000"/>
          </a:xfrm>
          <a:custGeom>
            <a:avLst/>
            <a:gdLst/>
            <a:ahLst/>
            <a:cxnLst/>
            <a:rect l="0" t="0" r="0" b="0"/>
            <a:pathLst>
              <a:path w="728599" h="127000">
                <a:moveTo>
                  <a:pt x="0" y="0"/>
                </a:moveTo>
                <a:lnTo>
                  <a:pt x="106045" y="21336"/>
                </a:lnTo>
                <a:lnTo>
                  <a:pt x="203455" y="40004"/>
                </a:lnTo>
                <a:lnTo>
                  <a:pt x="300991" y="57912"/>
                </a:lnTo>
                <a:lnTo>
                  <a:pt x="398908" y="75056"/>
                </a:lnTo>
                <a:lnTo>
                  <a:pt x="496951" y="91567"/>
                </a:lnTo>
                <a:lnTo>
                  <a:pt x="595376" y="107187"/>
                </a:lnTo>
                <a:lnTo>
                  <a:pt x="694056" y="122046"/>
                </a:lnTo>
                <a:lnTo>
                  <a:pt x="728599" y="127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Freeform 300"/>
          <p:cNvSpPr/>
          <p:nvPr/>
        </p:nvSpPr>
        <p:spPr>
          <a:xfrm>
            <a:off x="15619984" y="8702422"/>
            <a:ext cx="553211" cy="127000"/>
          </a:xfrm>
          <a:custGeom>
            <a:avLst/>
            <a:gdLst/>
            <a:ahLst/>
            <a:cxnLst/>
            <a:rect l="0" t="0" r="0" b="0"/>
            <a:pathLst>
              <a:path w="553211" h="127000">
                <a:moveTo>
                  <a:pt x="0" y="0"/>
                </a:moveTo>
                <a:lnTo>
                  <a:pt x="81153" y="20320"/>
                </a:lnTo>
                <a:lnTo>
                  <a:pt x="176783" y="43561"/>
                </a:lnTo>
                <a:lnTo>
                  <a:pt x="272796" y="65912"/>
                </a:lnTo>
                <a:lnTo>
                  <a:pt x="368934" y="87629"/>
                </a:lnTo>
                <a:lnTo>
                  <a:pt x="465454" y="108584"/>
                </a:lnTo>
                <a:lnTo>
                  <a:pt x="553211" y="127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" name="Freeform 301"/>
          <p:cNvSpPr/>
          <p:nvPr/>
        </p:nvSpPr>
        <p:spPr>
          <a:xfrm>
            <a:off x="15157704" y="8575421"/>
            <a:ext cx="462280" cy="127001"/>
          </a:xfrm>
          <a:custGeom>
            <a:avLst/>
            <a:gdLst/>
            <a:ahLst/>
            <a:cxnLst/>
            <a:rect l="0" t="0" r="0" b="0"/>
            <a:pathLst>
              <a:path w="462280" h="127001">
                <a:moveTo>
                  <a:pt x="0" y="0"/>
                </a:moveTo>
                <a:lnTo>
                  <a:pt x="69596" y="20321"/>
                </a:lnTo>
                <a:lnTo>
                  <a:pt x="163830" y="47244"/>
                </a:lnTo>
                <a:lnTo>
                  <a:pt x="258190" y="73406"/>
                </a:lnTo>
                <a:lnTo>
                  <a:pt x="353059" y="98679"/>
                </a:lnTo>
                <a:lnTo>
                  <a:pt x="448056" y="123444"/>
                </a:lnTo>
                <a:lnTo>
                  <a:pt x="462280" y="127001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" name="Freeform 302"/>
          <p:cNvSpPr/>
          <p:nvPr/>
        </p:nvSpPr>
        <p:spPr>
          <a:xfrm>
            <a:off x="14753843" y="8448421"/>
            <a:ext cx="403861" cy="127000"/>
          </a:xfrm>
          <a:custGeom>
            <a:avLst/>
            <a:gdLst/>
            <a:ahLst/>
            <a:cxnLst/>
            <a:rect l="0" t="0" r="0" b="0"/>
            <a:pathLst>
              <a:path w="403861" h="127000">
                <a:moveTo>
                  <a:pt x="0" y="0"/>
                </a:moveTo>
                <a:lnTo>
                  <a:pt x="99949" y="32766"/>
                </a:lnTo>
                <a:lnTo>
                  <a:pt x="192787" y="62484"/>
                </a:lnTo>
                <a:lnTo>
                  <a:pt x="286004" y="91568"/>
                </a:lnTo>
                <a:lnTo>
                  <a:pt x="379603" y="119762"/>
                </a:lnTo>
                <a:lnTo>
                  <a:pt x="403861" y="127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" name="Freeform 303"/>
          <p:cNvSpPr/>
          <p:nvPr/>
        </p:nvSpPr>
        <p:spPr>
          <a:xfrm>
            <a:off x="14392020" y="8321421"/>
            <a:ext cx="361823" cy="127000"/>
          </a:xfrm>
          <a:custGeom>
            <a:avLst/>
            <a:gdLst/>
            <a:ahLst/>
            <a:cxnLst/>
            <a:rect l="0" t="0" r="0" b="0"/>
            <a:pathLst>
              <a:path w="361823" h="127000">
                <a:moveTo>
                  <a:pt x="0" y="0"/>
                </a:moveTo>
                <a:lnTo>
                  <a:pt x="1906" y="635"/>
                </a:lnTo>
                <a:lnTo>
                  <a:pt x="93218" y="33909"/>
                </a:lnTo>
                <a:lnTo>
                  <a:pt x="184913" y="66422"/>
                </a:lnTo>
                <a:lnTo>
                  <a:pt x="276861" y="98299"/>
                </a:lnTo>
                <a:lnTo>
                  <a:pt x="361823" y="127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" name="Freeform 304"/>
          <p:cNvSpPr/>
          <p:nvPr/>
        </p:nvSpPr>
        <p:spPr>
          <a:xfrm>
            <a:off x="14062329" y="8194421"/>
            <a:ext cx="329691" cy="127000"/>
          </a:xfrm>
          <a:custGeom>
            <a:avLst/>
            <a:gdLst/>
            <a:ahLst/>
            <a:cxnLst/>
            <a:rect l="0" t="0" r="0" b="0"/>
            <a:pathLst>
              <a:path w="329691" h="127000">
                <a:moveTo>
                  <a:pt x="0" y="0"/>
                </a:moveTo>
                <a:lnTo>
                  <a:pt x="59816" y="23877"/>
                </a:lnTo>
                <a:lnTo>
                  <a:pt x="150113" y="59182"/>
                </a:lnTo>
                <a:lnTo>
                  <a:pt x="240664" y="93727"/>
                </a:lnTo>
                <a:lnTo>
                  <a:pt x="329691" y="127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" name="Freeform 305"/>
          <p:cNvSpPr/>
          <p:nvPr/>
        </p:nvSpPr>
        <p:spPr>
          <a:xfrm>
            <a:off x="13757656" y="8067421"/>
            <a:ext cx="304673" cy="127000"/>
          </a:xfrm>
          <a:custGeom>
            <a:avLst/>
            <a:gdLst/>
            <a:ahLst/>
            <a:cxnLst/>
            <a:rect l="0" t="0" r="0" b="0"/>
            <a:pathLst>
              <a:path w="304673" h="127000">
                <a:moveTo>
                  <a:pt x="0" y="0"/>
                </a:moveTo>
                <a:lnTo>
                  <a:pt x="6857" y="2922"/>
                </a:lnTo>
                <a:lnTo>
                  <a:pt x="95757" y="40894"/>
                </a:lnTo>
                <a:lnTo>
                  <a:pt x="184911" y="78232"/>
                </a:lnTo>
                <a:lnTo>
                  <a:pt x="274574" y="114935"/>
                </a:lnTo>
                <a:lnTo>
                  <a:pt x="304673" y="127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" name="Freeform 306"/>
          <p:cNvSpPr/>
          <p:nvPr/>
        </p:nvSpPr>
        <p:spPr>
          <a:xfrm>
            <a:off x="13474318" y="7940421"/>
            <a:ext cx="283338" cy="127000"/>
          </a:xfrm>
          <a:custGeom>
            <a:avLst/>
            <a:gdLst/>
            <a:ahLst/>
            <a:cxnLst/>
            <a:rect l="0" t="0" r="0" b="0"/>
            <a:pathLst>
              <a:path w="283338" h="127000">
                <a:moveTo>
                  <a:pt x="0" y="0"/>
                </a:moveTo>
                <a:lnTo>
                  <a:pt x="25654" y="11938"/>
                </a:lnTo>
                <a:lnTo>
                  <a:pt x="113539" y="51944"/>
                </a:lnTo>
                <a:lnTo>
                  <a:pt x="201676" y="91187"/>
                </a:lnTo>
                <a:lnTo>
                  <a:pt x="283338" y="127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" name="Freeform 307"/>
          <p:cNvSpPr/>
          <p:nvPr/>
        </p:nvSpPr>
        <p:spPr>
          <a:xfrm>
            <a:off x="13208508" y="7813421"/>
            <a:ext cx="265810" cy="127000"/>
          </a:xfrm>
          <a:custGeom>
            <a:avLst/>
            <a:gdLst/>
            <a:ahLst/>
            <a:cxnLst/>
            <a:rect l="0" t="0" r="0" b="0"/>
            <a:pathLst>
              <a:path w="265810" h="127000">
                <a:moveTo>
                  <a:pt x="0" y="0"/>
                </a:moveTo>
                <a:lnTo>
                  <a:pt x="30353" y="14859"/>
                </a:lnTo>
                <a:lnTo>
                  <a:pt x="116967" y="56897"/>
                </a:lnTo>
                <a:lnTo>
                  <a:pt x="204088" y="98172"/>
                </a:lnTo>
                <a:lnTo>
                  <a:pt x="265810" y="127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" name="Freeform 308"/>
          <p:cNvSpPr/>
          <p:nvPr/>
        </p:nvSpPr>
        <p:spPr>
          <a:xfrm>
            <a:off x="12957809" y="7686421"/>
            <a:ext cx="250699" cy="127000"/>
          </a:xfrm>
          <a:custGeom>
            <a:avLst/>
            <a:gdLst/>
            <a:ahLst/>
            <a:cxnLst/>
            <a:rect l="0" t="0" r="0" b="0"/>
            <a:pathLst>
              <a:path w="250699" h="127000">
                <a:moveTo>
                  <a:pt x="0" y="0"/>
                </a:moveTo>
                <a:lnTo>
                  <a:pt x="23242" y="12065"/>
                </a:lnTo>
                <a:lnTo>
                  <a:pt x="108712" y="56007"/>
                </a:lnTo>
                <a:lnTo>
                  <a:pt x="194692" y="99315"/>
                </a:lnTo>
                <a:lnTo>
                  <a:pt x="250699" y="127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" name="Freeform 309"/>
          <p:cNvSpPr/>
          <p:nvPr/>
        </p:nvSpPr>
        <p:spPr>
          <a:xfrm>
            <a:off x="12720319" y="7559421"/>
            <a:ext cx="237490" cy="127000"/>
          </a:xfrm>
          <a:custGeom>
            <a:avLst/>
            <a:gdLst/>
            <a:ahLst/>
            <a:cxnLst/>
            <a:rect l="0" t="0" r="0" b="0"/>
            <a:pathLst>
              <a:path w="237490" h="127000">
                <a:moveTo>
                  <a:pt x="0" y="0"/>
                </a:moveTo>
                <a:lnTo>
                  <a:pt x="6350" y="3429"/>
                </a:lnTo>
                <a:lnTo>
                  <a:pt x="90806" y="49277"/>
                </a:lnTo>
                <a:lnTo>
                  <a:pt x="175514" y="94488"/>
                </a:lnTo>
                <a:lnTo>
                  <a:pt x="237490" y="127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" name="Freeform 310"/>
          <p:cNvSpPr/>
          <p:nvPr/>
        </p:nvSpPr>
        <p:spPr>
          <a:xfrm>
            <a:off x="12494768" y="7432421"/>
            <a:ext cx="225551" cy="127000"/>
          </a:xfrm>
          <a:custGeom>
            <a:avLst/>
            <a:gdLst/>
            <a:ahLst/>
            <a:cxnLst/>
            <a:rect l="0" t="0" r="0" b="0"/>
            <a:pathLst>
              <a:path w="225551" h="127000">
                <a:moveTo>
                  <a:pt x="0" y="0"/>
                </a:moveTo>
                <a:lnTo>
                  <a:pt x="64388" y="36957"/>
                </a:lnTo>
                <a:lnTo>
                  <a:pt x="147954" y="83947"/>
                </a:lnTo>
                <a:lnTo>
                  <a:pt x="225551" y="127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" name="Freeform 311"/>
          <p:cNvSpPr/>
          <p:nvPr/>
        </p:nvSpPr>
        <p:spPr>
          <a:xfrm>
            <a:off x="12279503" y="7305421"/>
            <a:ext cx="215265" cy="127000"/>
          </a:xfrm>
          <a:custGeom>
            <a:avLst/>
            <a:gdLst/>
            <a:ahLst/>
            <a:cxnLst/>
            <a:rect l="0" t="0" r="0" b="0"/>
            <a:pathLst>
              <a:path w="215265" h="127000">
                <a:moveTo>
                  <a:pt x="0" y="0"/>
                </a:moveTo>
                <a:lnTo>
                  <a:pt x="31241" y="18924"/>
                </a:lnTo>
                <a:lnTo>
                  <a:pt x="113665" y="67819"/>
                </a:lnTo>
                <a:lnTo>
                  <a:pt x="196468" y="116206"/>
                </a:lnTo>
                <a:lnTo>
                  <a:pt x="215265" y="127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" name="Freeform 312"/>
          <p:cNvSpPr/>
          <p:nvPr/>
        </p:nvSpPr>
        <p:spPr>
          <a:xfrm>
            <a:off x="12073635" y="7178421"/>
            <a:ext cx="205868" cy="127000"/>
          </a:xfrm>
          <a:custGeom>
            <a:avLst/>
            <a:gdLst/>
            <a:ahLst/>
            <a:cxnLst/>
            <a:rect l="0" t="0" r="0" b="0"/>
            <a:pathLst>
              <a:path w="205868" h="127000">
                <a:moveTo>
                  <a:pt x="0" y="0"/>
                </a:moveTo>
                <a:lnTo>
                  <a:pt x="73660" y="46102"/>
                </a:lnTo>
                <a:lnTo>
                  <a:pt x="155195" y="96266"/>
                </a:lnTo>
                <a:lnTo>
                  <a:pt x="205868" y="127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" name="Freeform 313"/>
          <p:cNvSpPr/>
          <p:nvPr/>
        </p:nvSpPr>
        <p:spPr>
          <a:xfrm>
            <a:off x="11876531" y="7051421"/>
            <a:ext cx="197104" cy="127000"/>
          </a:xfrm>
          <a:custGeom>
            <a:avLst/>
            <a:gdLst/>
            <a:ahLst/>
            <a:cxnLst/>
            <a:rect l="0" t="0" r="0" b="0"/>
            <a:pathLst>
              <a:path w="197104" h="127000">
                <a:moveTo>
                  <a:pt x="0" y="0"/>
                </a:moveTo>
                <a:lnTo>
                  <a:pt x="28702" y="18797"/>
                </a:lnTo>
                <a:lnTo>
                  <a:pt x="108966" y="70866"/>
                </a:lnTo>
                <a:lnTo>
                  <a:pt x="189612" y="122302"/>
                </a:lnTo>
                <a:lnTo>
                  <a:pt x="197104" y="127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" name="Freeform 314"/>
          <p:cNvSpPr/>
          <p:nvPr/>
        </p:nvSpPr>
        <p:spPr>
          <a:xfrm>
            <a:off x="11687047" y="6924422"/>
            <a:ext cx="189484" cy="126999"/>
          </a:xfrm>
          <a:custGeom>
            <a:avLst/>
            <a:gdLst/>
            <a:ahLst/>
            <a:cxnLst/>
            <a:rect l="0" t="0" r="0" b="0"/>
            <a:pathLst>
              <a:path w="189484" h="126999">
                <a:moveTo>
                  <a:pt x="0" y="0"/>
                </a:moveTo>
                <a:lnTo>
                  <a:pt x="58801" y="40005"/>
                </a:lnTo>
                <a:lnTo>
                  <a:pt x="138304" y="93218"/>
                </a:lnTo>
                <a:lnTo>
                  <a:pt x="189484" y="126999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" name="Freeform 315"/>
          <p:cNvSpPr/>
          <p:nvPr/>
        </p:nvSpPr>
        <p:spPr>
          <a:xfrm>
            <a:off x="11504803" y="6797422"/>
            <a:ext cx="182244" cy="127000"/>
          </a:xfrm>
          <a:custGeom>
            <a:avLst/>
            <a:gdLst/>
            <a:ahLst/>
            <a:cxnLst/>
            <a:rect l="0" t="0" r="0" b="0"/>
            <a:pathLst>
              <a:path w="182244" h="127000">
                <a:moveTo>
                  <a:pt x="0" y="0"/>
                </a:moveTo>
                <a:lnTo>
                  <a:pt x="5461" y="3809"/>
                </a:lnTo>
                <a:lnTo>
                  <a:pt x="83565" y="58800"/>
                </a:lnTo>
                <a:lnTo>
                  <a:pt x="162052" y="113157"/>
                </a:lnTo>
                <a:lnTo>
                  <a:pt x="182244" y="127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" name="Freeform 316"/>
          <p:cNvSpPr/>
          <p:nvPr/>
        </p:nvSpPr>
        <p:spPr>
          <a:xfrm>
            <a:off x="11329416" y="6670422"/>
            <a:ext cx="175387" cy="127000"/>
          </a:xfrm>
          <a:custGeom>
            <a:avLst/>
            <a:gdLst/>
            <a:ahLst/>
            <a:cxnLst/>
            <a:rect l="0" t="0" r="0" b="0"/>
            <a:pathLst>
              <a:path w="175387" h="127000">
                <a:moveTo>
                  <a:pt x="0" y="0"/>
                </a:moveTo>
                <a:lnTo>
                  <a:pt x="25907" y="19176"/>
                </a:lnTo>
                <a:lnTo>
                  <a:pt x="103124" y="75311"/>
                </a:lnTo>
                <a:lnTo>
                  <a:pt x="175387" y="127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" name="Freeform 317"/>
          <p:cNvSpPr/>
          <p:nvPr/>
        </p:nvSpPr>
        <p:spPr>
          <a:xfrm>
            <a:off x="11160125" y="6543422"/>
            <a:ext cx="169291" cy="127000"/>
          </a:xfrm>
          <a:custGeom>
            <a:avLst/>
            <a:gdLst/>
            <a:ahLst/>
            <a:cxnLst/>
            <a:rect l="0" t="0" r="0" b="0"/>
            <a:pathLst>
              <a:path w="169291" h="127000">
                <a:moveTo>
                  <a:pt x="0" y="0"/>
                </a:moveTo>
                <a:lnTo>
                  <a:pt x="42164" y="32131"/>
                </a:lnTo>
                <a:lnTo>
                  <a:pt x="118491" y="89407"/>
                </a:lnTo>
                <a:lnTo>
                  <a:pt x="169291" y="127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" name="Freeform 318"/>
          <p:cNvSpPr/>
          <p:nvPr/>
        </p:nvSpPr>
        <p:spPr>
          <a:xfrm>
            <a:off x="10996676" y="6416422"/>
            <a:ext cx="163449" cy="127000"/>
          </a:xfrm>
          <a:custGeom>
            <a:avLst/>
            <a:gdLst/>
            <a:ahLst/>
            <a:cxnLst/>
            <a:rect l="0" t="0" r="0" b="0"/>
            <a:pathLst>
              <a:path w="163449" h="127000">
                <a:moveTo>
                  <a:pt x="0" y="0"/>
                </a:moveTo>
                <a:lnTo>
                  <a:pt x="54355" y="42799"/>
                </a:lnTo>
                <a:lnTo>
                  <a:pt x="129793" y="101219"/>
                </a:lnTo>
                <a:lnTo>
                  <a:pt x="163449" y="127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" name="Freeform 319"/>
          <p:cNvSpPr/>
          <p:nvPr/>
        </p:nvSpPr>
        <p:spPr>
          <a:xfrm>
            <a:off x="10838560" y="6289422"/>
            <a:ext cx="158116" cy="127000"/>
          </a:xfrm>
          <a:custGeom>
            <a:avLst/>
            <a:gdLst/>
            <a:ahLst/>
            <a:cxnLst/>
            <a:rect l="0" t="0" r="0" b="0"/>
            <a:pathLst>
              <a:path w="158116" h="127000">
                <a:moveTo>
                  <a:pt x="0" y="0"/>
                </a:moveTo>
                <a:lnTo>
                  <a:pt x="62993" y="51181"/>
                </a:lnTo>
                <a:lnTo>
                  <a:pt x="137542" y="110744"/>
                </a:lnTo>
                <a:lnTo>
                  <a:pt x="158116" y="127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" name="Freeform 320"/>
          <p:cNvSpPr/>
          <p:nvPr/>
        </p:nvSpPr>
        <p:spPr>
          <a:xfrm>
            <a:off x="10685526" y="6162422"/>
            <a:ext cx="153034" cy="127000"/>
          </a:xfrm>
          <a:custGeom>
            <a:avLst/>
            <a:gdLst/>
            <a:ahLst/>
            <a:cxnLst/>
            <a:rect l="0" t="0" r="0" b="0"/>
            <a:pathLst>
              <a:path w="153034" h="127000">
                <a:moveTo>
                  <a:pt x="0" y="0"/>
                </a:moveTo>
                <a:lnTo>
                  <a:pt x="68580" y="57403"/>
                </a:lnTo>
                <a:lnTo>
                  <a:pt x="142113" y="118109"/>
                </a:lnTo>
                <a:lnTo>
                  <a:pt x="153034" y="127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" name="Freeform 321"/>
          <p:cNvSpPr/>
          <p:nvPr/>
        </p:nvSpPr>
        <p:spPr>
          <a:xfrm>
            <a:off x="10537443" y="6035422"/>
            <a:ext cx="148083" cy="127000"/>
          </a:xfrm>
          <a:custGeom>
            <a:avLst/>
            <a:gdLst/>
            <a:ahLst/>
            <a:cxnLst/>
            <a:rect l="0" t="0" r="0" b="0"/>
            <a:pathLst>
              <a:path w="148083" h="127000">
                <a:moveTo>
                  <a:pt x="0" y="0"/>
                </a:moveTo>
                <a:lnTo>
                  <a:pt x="70993" y="61340"/>
                </a:lnTo>
                <a:lnTo>
                  <a:pt x="143638" y="123189"/>
                </a:lnTo>
                <a:lnTo>
                  <a:pt x="148083" y="127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" name="Freeform 322"/>
          <p:cNvSpPr/>
          <p:nvPr/>
        </p:nvSpPr>
        <p:spPr>
          <a:xfrm>
            <a:off x="10393680" y="5908295"/>
            <a:ext cx="143763" cy="127127"/>
          </a:xfrm>
          <a:custGeom>
            <a:avLst/>
            <a:gdLst/>
            <a:ahLst/>
            <a:cxnLst/>
            <a:rect l="0" t="0" r="0" b="0"/>
            <a:pathLst>
              <a:path w="143763" h="127127">
                <a:moveTo>
                  <a:pt x="0" y="0"/>
                </a:moveTo>
                <a:lnTo>
                  <a:pt x="71120" y="63246"/>
                </a:lnTo>
                <a:lnTo>
                  <a:pt x="142621" y="126110"/>
                </a:lnTo>
                <a:lnTo>
                  <a:pt x="143763" y="127127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" name="Freeform 323"/>
          <p:cNvSpPr/>
          <p:nvPr/>
        </p:nvSpPr>
        <p:spPr>
          <a:xfrm>
            <a:off x="10254615" y="5781422"/>
            <a:ext cx="139191" cy="127000"/>
          </a:xfrm>
          <a:custGeom>
            <a:avLst/>
            <a:gdLst/>
            <a:ahLst/>
            <a:cxnLst/>
            <a:rect l="0" t="0" r="0" b="0"/>
            <a:pathLst>
              <a:path w="139191" h="127000">
                <a:moveTo>
                  <a:pt x="0" y="0"/>
                </a:moveTo>
                <a:lnTo>
                  <a:pt x="68326" y="62864"/>
                </a:lnTo>
                <a:lnTo>
                  <a:pt x="139065" y="126745"/>
                </a:lnTo>
                <a:lnTo>
                  <a:pt x="139191" y="127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" name="Freeform 324"/>
          <p:cNvSpPr/>
          <p:nvPr/>
        </p:nvSpPr>
        <p:spPr>
          <a:xfrm>
            <a:off x="10119486" y="5654422"/>
            <a:ext cx="135129" cy="127000"/>
          </a:xfrm>
          <a:custGeom>
            <a:avLst/>
            <a:gdLst/>
            <a:ahLst/>
            <a:cxnLst/>
            <a:rect l="0" t="0" r="0" b="0"/>
            <a:pathLst>
              <a:path w="135129" h="127000">
                <a:moveTo>
                  <a:pt x="0" y="0"/>
                </a:moveTo>
                <a:lnTo>
                  <a:pt x="63755" y="60325"/>
                </a:lnTo>
                <a:lnTo>
                  <a:pt x="133350" y="125349"/>
                </a:lnTo>
                <a:lnTo>
                  <a:pt x="135129" y="127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" name="Freeform 325"/>
          <p:cNvSpPr/>
          <p:nvPr/>
        </p:nvSpPr>
        <p:spPr>
          <a:xfrm>
            <a:off x="9988422" y="5527422"/>
            <a:ext cx="131064" cy="127000"/>
          </a:xfrm>
          <a:custGeom>
            <a:avLst/>
            <a:gdLst/>
            <a:ahLst/>
            <a:cxnLst/>
            <a:rect l="0" t="0" r="0" b="0"/>
            <a:pathLst>
              <a:path w="131064" h="127000">
                <a:moveTo>
                  <a:pt x="0" y="0"/>
                </a:moveTo>
                <a:lnTo>
                  <a:pt x="57023" y="55752"/>
                </a:lnTo>
                <a:lnTo>
                  <a:pt x="125731" y="121793"/>
                </a:lnTo>
                <a:lnTo>
                  <a:pt x="131064" y="127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" name="Freeform 326"/>
          <p:cNvSpPr/>
          <p:nvPr/>
        </p:nvSpPr>
        <p:spPr>
          <a:xfrm>
            <a:off x="9861042" y="5400422"/>
            <a:ext cx="127380" cy="127000"/>
          </a:xfrm>
          <a:custGeom>
            <a:avLst/>
            <a:gdLst/>
            <a:ahLst/>
            <a:cxnLst/>
            <a:rect l="0" t="0" r="0" b="0"/>
            <a:pathLst>
              <a:path w="127380" h="127000">
                <a:moveTo>
                  <a:pt x="0" y="0"/>
                </a:moveTo>
                <a:lnTo>
                  <a:pt x="48640" y="49021"/>
                </a:lnTo>
                <a:lnTo>
                  <a:pt x="116331" y="116205"/>
                </a:lnTo>
                <a:lnTo>
                  <a:pt x="127380" y="127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" name="Freeform 327"/>
          <p:cNvSpPr/>
          <p:nvPr/>
        </p:nvSpPr>
        <p:spPr>
          <a:xfrm>
            <a:off x="9737217" y="5273422"/>
            <a:ext cx="123825" cy="127000"/>
          </a:xfrm>
          <a:custGeom>
            <a:avLst/>
            <a:gdLst/>
            <a:ahLst/>
            <a:cxnLst/>
            <a:rect l="0" t="0" r="0" b="0"/>
            <a:pathLst>
              <a:path w="123825" h="127000">
                <a:moveTo>
                  <a:pt x="0" y="0"/>
                </a:moveTo>
                <a:lnTo>
                  <a:pt x="38862" y="40258"/>
                </a:lnTo>
                <a:lnTo>
                  <a:pt x="105410" y="108457"/>
                </a:lnTo>
                <a:lnTo>
                  <a:pt x="123825" y="127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" name="Freeform 328"/>
          <p:cNvSpPr/>
          <p:nvPr/>
        </p:nvSpPr>
        <p:spPr>
          <a:xfrm>
            <a:off x="9616820" y="5146422"/>
            <a:ext cx="120397" cy="127000"/>
          </a:xfrm>
          <a:custGeom>
            <a:avLst/>
            <a:gdLst/>
            <a:ahLst/>
            <a:cxnLst/>
            <a:rect l="0" t="0" r="0" b="0"/>
            <a:pathLst>
              <a:path w="120397" h="127000">
                <a:moveTo>
                  <a:pt x="0" y="0"/>
                </a:moveTo>
                <a:lnTo>
                  <a:pt x="27686" y="29590"/>
                </a:lnTo>
                <a:lnTo>
                  <a:pt x="93219" y="98678"/>
                </a:lnTo>
                <a:lnTo>
                  <a:pt x="120397" y="127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" name="Freeform 329"/>
          <p:cNvSpPr/>
          <p:nvPr/>
        </p:nvSpPr>
        <p:spPr>
          <a:xfrm>
            <a:off x="9499727" y="5019422"/>
            <a:ext cx="117093" cy="127000"/>
          </a:xfrm>
          <a:custGeom>
            <a:avLst/>
            <a:gdLst/>
            <a:ahLst/>
            <a:cxnLst/>
            <a:rect l="0" t="0" r="0" b="0"/>
            <a:pathLst>
              <a:path w="117093" h="127000">
                <a:moveTo>
                  <a:pt x="0" y="0"/>
                </a:moveTo>
                <a:lnTo>
                  <a:pt x="15240" y="16763"/>
                </a:lnTo>
                <a:lnTo>
                  <a:pt x="79755" y="86868"/>
                </a:lnTo>
                <a:lnTo>
                  <a:pt x="117093" y="127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" name="Freeform 330"/>
          <p:cNvSpPr/>
          <p:nvPr/>
        </p:nvSpPr>
        <p:spPr>
          <a:xfrm>
            <a:off x="9275064" y="4765422"/>
            <a:ext cx="224663" cy="254000"/>
          </a:xfrm>
          <a:custGeom>
            <a:avLst/>
            <a:gdLst/>
            <a:ahLst/>
            <a:cxnLst/>
            <a:rect l="0" t="0" r="0" b="0"/>
            <a:pathLst>
              <a:path w="224663" h="254000">
                <a:moveTo>
                  <a:pt x="0" y="0"/>
                </a:moveTo>
                <a:lnTo>
                  <a:pt x="49656" y="57403"/>
                </a:lnTo>
                <a:lnTo>
                  <a:pt x="112521" y="129032"/>
                </a:lnTo>
                <a:lnTo>
                  <a:pt x="175894" y="200151"/>
                </a:lnTo>
                <a:lnTo>
                  <a:pt x="224663" y="254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" name="Freeform 331"/>
          <p:cNvSpPr/>
          <p:nvPr/>
        </p:nvSpPr>
        <p:spPr>
          <a:xfrm>
            <a:off x="9167241" y="4638422"/>
            <a:ext cx="107823" cy="127000"/>
          </a:xfrm>
          <a:custGeom>
            <a:avLst/>
            <a:gdLst/>
            <a:ahLst/>
            <a:cxnLst/>
            <a:rect l="0" t="0" r="0" b="0"/>
            <a:pathLst>
              <a:path w="107823" h="127000">
                <a:moveTo>
                  <a:pt x="0" y="0"/>
                </a:moveTo>
                <a:lnTo>
                  <a:pt x="33401" y="39750"/>
                </a:lnTo>
                <a:lnTo>
                  <a:pt x="95123" y="112268"/>
                </a:lnTo>
                <a:lnTo>
                  <a:pt x="107823" y="127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" name="Freeform 332"/>
          <p:cNvSpPr/>
          <p:nvPr/>
        </p:nvSpPr>
        <p:spPr>
          <a:xfrm>
            <a:off x="8959977" y="4384422"/>
            <a:ext cx="207264" cy="254000"/>
          </a:xfrm>
          <a:custGeom>
            <a:avLst/>
            <a:gdLst/>
            <a:ahLst/>
            <a:cxnLst/>
            <a:rect l="0" t="0" r="0" b="0"/>
            <a:pathLst>
              <a:path w="207264" h="254000">
                <a:moveTo>
                  <a:pt x="0" y="0"/>
                </a:moveTo>
                <a:lnTo>
                  <a:pt x="58546" y="73151"/>
                </a:lnTo>
                <a:lnTo>
                  <a:pt x="118744" y="147193"/>
                </a:lnTo>
                <a:lnTo>
                  <a:pt x="179451" y="220725"/>
                </a:lnTo>
                <a:lnTo>
                  <a:pt x="207264" y="254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3" name="Picture 33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25661" y="4092322"/>
            <a:ext cx="272453" cy="330200"/>
          </a:xfrm>
          <a:prstGeom prst="rect">
            <a:avLst/>
          </a:prstGeom>
          <a:noFill/>
        </p:spPr>
      </p:pic>
      <p:sp>
        <p:nvSpPr>
          <p:cNvPr id="334" name="Freeform 334"/>
          <p:cNvSpPr/>
          <p:nvPr/>
        </p:nvSpPr>
        <p:spPr>
          <a:xfrm>
            <a:off x="8577580" y="3876422"/>
            <a:ext cx="186181" cy="254000"/>
          </a:xfrm>
          <a:custGeom>
            <a:avLst/>
            <a:gdLst/>
            <a:ahLst/>
            <a:cxnLst/>
            <a:rect l="0" t="0" r="0" b="0"/>
            <a:pathLst>
              <a:path w="186181" h="254000">
                <a:moveTo>
                  <a:pt x="0" y="0"/>
                </a:moveTo>
                <a:lnTo>
                  <a:pt x="35940" y="50164"/>
                </a:lnTo>
                <a:lnTo>
                  <a:pt x="92075" y="127381"/>
                </a:lnTo>
                <a:lnTo>
                  <a:pt x="148843" y="204215"/>
                </a:lnTo>
                <a:lnTo>
                  <a:pt x="186181" y="254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" name="Freeform 335"/>
          <p:cNvSpPr/>
          <p:nvPr/>
        </p:nvSpPr>
        <p:spPr>
          <a:xfrm>
            <a:off x="8400922" y="3622421"/>
            <a:ext cx="176658" cy="254001"/>
          </a:xfrm>
          <a:custGeom>
            <a:avLst/>
            <a:gdLst/>
            <a:ahLst/>
            <a:cxnLst/>
            <a:rect l="0" t="0" r="0" b="0"/>
            <a:pathLst>
              <a:path w="176658" h="254001">
                <a:moveTo>
                  <a:pt x="0" y="0"/>
                </a:moveTo>
                <a:lnTo>
                  <a:pt x="47625" y="69850"/>
                </a:lnTo>
                <a:lnTo>
                  <a:pt x="101982" y="148463"/>
                </a:lnTo>
                <a:lnTo>
                  <a:pt x="156972" y="226569"/>
                </a:lnTo>
                <a:lnTo>
                  <a:pt x="176658" y="254001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" name="Freeform 336"/>
          <p:cNvSpPr/>
          <p:nvPr/>
        </p:nvSpPr>
        <p:spPr>
          <a:xfrm>
            <a:off x="8316214" y="3495421"/>
            <a:ext cx="84708" cy="127000"/>
          </a:xfrm>
          <a:custGeom>
            <a:avLst/>
            <a:gdLst/>
            <a:ahLst/>
            <a:cxnLst/>
            <a:rect l="0" t="0" r="0" b="0"/>
            <a:pathLst>
              <a:path w="84708" h="127000">
                <a:moveTo>
                  <a:pt x="0" y="0"/>
                </a:moveTo>
                <a:lnTo>
                  <a:pt x="25272" y="38482"/>
                </a:lnTo>
                <a:lnTo>
                  <a:pt x="78486" y="117857"/>
                </a:lnTo>
                <a:lnTo>
                  <a:pt x="84708" y="127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" name="Freeform 337"/>
          <p:cNvSpPr/>
          <p:nvPr/>
        </p:nvSpPr>
        <p:spPr>
          <a:xfrm>
            <a:off x="8153145" y="3241421"/>
            <a:ext cx="163069" cy="254000"/>
          </a:xfrm>
          <a:custGeom>
            <a:avLst/>
            <a:gdLst/>
            <a:ahLst/>
            <a:cxnLst/>
            <a:rect l="0" t="0" r="0" b="0"/>
            <a:pathLst>
              <a:path w="163069" h="254000">
                <a:moveTo>
                  <a:pt x="0" y="0"/>
                </a:moveTo>
                <a:lnTo>
                  <a:pt x="32386" y="51562"/>
                </a:lnTo>
                <a:lnTo>
                  <a:pt x="83821" y="132335"/>
                </a:lnTo>
                <a:lnTo>
                  <a:pt x="135763" y="212598"/>
                </a:lnTo>
                <a:lnTo>
                  <a:pt x="163069" y="254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" name="Freeform 338"/>
          <p:cNvSpPr/>
          <p:nvPr/>
        </p:nvSpPr>
        <p:spPr>
          <a:xfrm>
            <a:off x="7998586" y="2987421"/>
            <a:ext cx="154559" cy="254000"/>
          </a:xfrm>
          <a:custGeom>
            <a:avLst/>
            <a:gdLst/>
            <a:ahLst/>
            <a:cxnLst/>
            <a:rect l="0" t="0" r="0" b="0"/>
            <a:pathLst>
              <a:path w="154559" h="254000">
                <a:moveTo>
                  <a:pt x="0" y="0"/>
                </a:moveTo>
                <a:lnTo>
                  <a:pt x="36322" y="60961"/>
                </a:lnTo>
                <a:lnTo>
                  <a:pt x="85853" y="143002"/>
                </a:lnTo>
                <a:lnTo>
                  <a:pt x="136145" y="224536"/>
                </a:lnTo>
                <a:lnTo>
                  <a:pt x="154559" y="254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" name="Freeform 339"/>
          <p:cNvSpPr/>
          <p:nvPr/>
        </p:nvSpPr>
        <p:spPr>
          <a:xfrm>
            <a:off x="7852282" y="2733421"/>
            <a:ext cx="146304" cy="254000"/>
          </a:xfrm>
          <a:custGeom>
            <a:avLst/>
            <a:gdLst/>
            <a:ahLst/>
            <a:cxnLst/>
            <a:rect l="0" t="0" r="0" b="0"/>
            <a:pathLst>
              <a:path w="146304" h="254000">
                <a:moveTo>
                  <a:pt x="0" y="0"/>
                </a:moveTo>
                <a:lnTo>
                  <a:pt x="37593" y="66675"/>
                </a:lnTo>
                <a:lnTo>
                  <a:pt x="85345" y="149861"/>
                </a:lnTo>
                <a:lnTo>
                  <a:pt x="133732" y="232664"/>
                </a:lnTo>
                <a:lnTo>
                  <a:pt x="146304" y="254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" name="Freeform 340"/>
          <p:cNvSpPr/>
          <p:nvPr/>
        </p:nvSpPr>
        <p:spPr>
          <a:xfrm>
            <a:off x="7713853" y="2479421"/>
            <a:ext cx="138429" cy="254000"/>
          </a:xfrm>
          <a:custGeom>
            <a:avLst/>
            <a:gdLst/>
            <a:ahLst/>
            <a:cxnLst/>
            <a:rect l="0" t="0" r="0" b="0"/>
            <a:pathLst>
              <a:path w="138429" h="254000">
                <a:moveTo>
                  <a:pt x="0" y="0"/>
                </a:moveTo>
                <a:lnTo>
                  <a:pt x="36576" y="68708"/>
                </a:lnTo>
                <a:lnTo>
                  <a:pt x="82423" y="153036"/>
                </a:lnTo>
                <a:lnTo>
                  <a:pt x="128904" y="237110"/>
                </a:lnTo>
                <a:lnTo>
                  <a:pt x="138429" y="254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" name="Freeform 341"/>
          <p:cNvSpPr/>
          <p:nvPr/>
        </p:nvSpPr>
        <p:spPr>
          <a:xfrm>
            <a:off x="7582916" y="2225421"/>
            <a:ext cx="130937" cy="254000"/>
          </a:xfrm>
          <a:custGeom>
            <a:avLst/>
            <a:gdLst/>
            <a:ahLst/>
            <a:cxnLst/>
            <a:rect l="0" t="0" r="0" b="0"/>
            <a:pathLst>
              <a:path w="130937" h="254000">
                <a:moveTo>
                  <a:pt x="0" y="0"/>
                </a:moveTo>
                <a:lnTo>
                  <a:pt x="33909" y="67184"/>
                </a:lnTo>
                <a:lnTo>
                  <a:pt x="77724" y="152782"/>
                </a:lnTo>
                <a:lnTo>
                  <a:pt x="122301" y="237872"/>
                </a:lnTo>
                <a:lnTo>
                  <a:pt x="130937" y="254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" name="Freeform 342"/>
          <p:cNvSpPr/>
          <p:nvPr/>
        </p:nvSpPr>
        <p:spPr>
          <a:xfrm>
            <a:off x="7459344" y="1971421"/>
            <a:ext cx="123572" cy="254000"/>
          </a:xfrm>
          <a:custGeom>
            <a:avLst/>
            <a:gdLst/>
            <a:ahLst/>
            <a:cxnLst/>
            <a:rect l="0" t="0" r="0" b="0"/>
            <a:pathLst>
              <a:path w="123572" h="254000">
                <a:moveTo>
                  <a:pt x="0" y="0"/>
                </a:moveTo>
                <a:lnTo>
                  <a:pt x="29591" y="62231"/>
                </a:lnTo>
                <a:lnTo>
                  <a:pt x="71501" y="148972"/>
                </a:lnTo>
                <a:lnTo>
                  <a:pt x="114174" y="235332"/>
                </a:lnTo>
                <a:lnTo>
                  <a:pt x="123572" y="254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" name="Freeform 343"/>
          <p:cNvSpPr/>
          <p:nvPr/>
        </p:nvSpPr>
        <p:spPr>
          <a:xfrm>
            <a:off x="7342758" y="1717421"/>
            <a:ext cx="116586" cy="254000"/>
          </a:xfrm>
          <a:custGeom>
            <a:avLst/>
            <a:gdLst/>
            <a:ahLst/>
            <a:cxnLst/>
            <a:rect l="0" t="0" r="0" b="0"/>
            <a:pathLst>
              <a:path w="116586" h="254000">
                <a:moveTo>
                  <a:pt x="0" y="0"/>
                </a:moveTo>
                <a:lnTo>
                  <a:pt x="24131" y="53975"/>
                </a:lnTo>
                <a:lnTo>
                  <a:pt x="64135" y="141733"/>
                </a:lnTo>
                <a:lnTo>
                  <a:pt x="104775" y="229236"/>
                </a:lnTo>
                <a:lnTo>
                  <a:pt x="116586" y="254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" name="Freeform 344"/>
          <p:cNvSpPr/>
          <p:nvPr/>
        </p:nvSpPr>
        <p:spPr>
          <a:xfrm>
            <a:off x="7180706" y="1336421"/>
            <a:ext cx="162052" cy="381000"/>
          </a:xfrm>
          <a:custGeom>
            <a:avLst/>
            <a:gdLst/>
            <a:ahLst/>
            <a:cxnLst/>
            <a:rect l="0" t="0" r="0" b="0"/>
            <a:pathLst>
              <a:path w="162052" h="381000">
                <a:moveTo>
                  <a:pt x="0" y="0"/>
                </a:moveTo>
                <a:lnTo>
                  <a:pt x="32766" y="80137"/>
                </a:lnTo>
                <a:lnTo>
                  <a:pt x="70104" y="169419"/>
                </a:lnTo>
                <a:lnTo>
                  <a:pt x="108204" y="258319"/>
                </a:lnTo>
                <a:lnTo>
                  <a:pt x="146812" y="346837"/>
                </a:lnTo>
                <a:lnTo>
                  <a:pt x="162052" y="381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" name="Freeform 345"/>
          <p:cNvSpPr/>
          <p:nvPr/>
        </p:nvSpPr>
        <p:spPr>
          <a:xfrm>
            <a:off x="7081011" y="1082421"/>
            <a:ext cx="99695" cy="254000"/>
          </a:xfrm>
          <a:custGeom>
            <a:avLst/>
            <a:gdLst/>
            <a:ahLst/>
            <a:cxnLst/>
            <a:rect l="0" t="0" r="0" b="0"/>
            <a:pathLst>
              <a:path w="99695" h="254000">
                <a:moveTo>
                  <a:pt x="0" y="0"/>
                </a:moveTo>
                <a:lnTo>
                  <a:pt x="24639" y="64389"/>
                </a:lnTo>
                <a:lnTo>
                  <a:pt x="59945" y="154686"/>
                </a:lnTo>
                <a:lnTo>
                  <a:pt x="95885" y="244602"/>
                </a:lnTo>
                <a:lnTo>
                  <a:pt x="99695" y="254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" name="Freeform 346"/>
          <p:cNvSpPr/>
          <p:nvPr/>
        </p:nvSpPr>
        <p:spPr>
          <a:xfrm>
            <a:off x="6943343" y="701421"/>
            <a:ext cx="137668" cy="381000"/>
          </a:xfrm>
          <a:custGeom>
            <a:avLst/>
            <a:gdLst/>
            <a:ahLst/>
            <a:cxnLst/>
            <a:rect l="0" t="0" r="0" b="0"/>
            <a:pathLst>
              <a:path w="137668" h="381000">
                <a:moveTo>
                  <a:pt x="0" y="0"/>
                </a:moveTo>
                <a:lnTo>
                  <a:pt x="27940" y="80899"/>
                </a:lnTo>
                <a:lnTo>
                  <a:pt x="60579" y="172466"/>
                </a:lnTo>
                <a:lnTo>
                  <a:pt x="93726" y="263779"/>
                </a:lnTo>
                <a:lnTo>
                  <a:pt x="127636" y="354711"/>
                </a:lnTo>
                <a:lnTo>
                  <a:pt x="137668" y="381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" name="Freeform 347"/>
          <p:cNvSpPr/>
          <p:nvPr/>
        </p:nvSpPr>
        <p:spPr>
          <a:xfrm>
            <a:off x="6819645" y="320421"/>
            <a:ext cx="123698" cy="381000"/>
          </a:xfrm>
          <a:custGeom>
            <a:avLst/>
            <a:gdLst/>
            <a:ahLst/>
            <a:cxnLst/>
            <a:rect l="0" t="0" r="0" b="0"/>
            <a:pathLst>
              <a:path w="123698" h="381000">
                <a:moveTo>
                  <a:pt x="0" y="0"/>
                </a:moveTo>
                <a:lnTo>
                  <a:pt x="28575" y="92075"/>
                </a:lnTo>
                <a:lnTo>
                  <a:pt x="58294" y="185039"/>
                </a:lnTo>
                <a:lnTo>
                  <a:pt x="88773" y="277623"/>
                </a:lnTo>
                <a:lnTo>
                  <a:pt x="119888" y="369951"/>
                </a:lnTo>
                <a:lnTo>
                  <a:pt x="123698" y="381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" name="Freeform 348"/>
          <p:cNvSpPr/>
          <p:nvPr/>
        </p:nvSpPr>
        <p:spPr>
          <a:xfrm>
            <a:off x="6784340" y="203200"/>
            <a:ext cx="35305" cy="117221"/>
          </a:xfrm>
          <a:custGeom>
            <a:avLst/>
            <a:gdLst/>
            <a:ahLst/>
            <a:cxnLst/>
            <a:rect l="0" t="0" r="0" b="0"/>
            <a:pathLst>
              <a:path w="35305" h="117221">
                <a:moveTo>
                  <a:pt x="0" y="0"/>
                </a:moveTo>
                <a:lnTo>
                  <a:pt x="6603" y="22607"/>
                </a:lnTo>
                <a:lnTo>
                  <a:pt x="34925" y="116079"/>
                </a:lnTo>
                <a:lnTo>
                  <a:pt x="35305" y="117221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9" name="Picture 12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0963" y="1231900"/>
            <a:ext cx="1962150" cy="1971675"/>
          </a:xfrm>
          <a:prstGeom prst="rect">
            <a:avLst/>
          </a:prstGeom>
          <a:noFill/>
        </p:spPr>
      </p:pic>
      <p:pic>
        <p:nvPicPr>
          <p:cNvPr id="350" name="Picture 12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0791" y="869443"/>
            <a:ext cx="723900" cy="723900"/>
          </a:xfrm>
          <a:prstGeom prst="rect">
            <a:avLst/>
          </a:prstGeom>
          <a:noFill/>
        </p:spPr>
      </p:pic>
      <p:pic>
        <p:nvPicPr>
          <p:cNvPr id="352" name="Picture 23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4310" y="2692528"/>
            <a:ext cx="1323975" cy="1333500"/>
          </a:xfrm>
          <a:prstGeom prst="rect">
            <a:avLst/>
          </a:prstGeom>
          <a:noFill/>
        </p:spPr>
      </p:pic>
      <p:pic>
        <p:nvPicPr>
          <p:cNvPr id="353" name="Picture 35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5154" y="2996057"/>
            <a:ext cx="428625" cy="723900"/>
          </a:xfrm>
          <a:prstGeom prst="rect">
            <a:avLst/>
          </a:prstGeom>
          <a:noFill/>
        </p:spPr>
      </p:pic>
      <p:pic>
        <p:nvPicPr>
          <p:cNvPr id="354" name="Picture 23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5707" y="7546595"/>
            <a:ext cx="1323975" cy="1333500"/>
          </a:xfrm>
          <a:prstGeom prst="rect">
            <a:avLst/>
          </a:prstGeom>
          <a:noFill/>
        </p:spPr>
      </p:pic>
      <p:pic>
        <p:nvPicPr>
          <p:cNvPr id="355" name="Picture 355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4001" y="7861808"/>
            <a:ext cx="666750" cy="647700"/>
          </a:xfrm>
          <a:prstGeom prst="rect">
            <a:avLst/>
          </a:prstGeom>
          <a:noFill/>
        </p:spPr>
      </p:pic>
      <p:pic>
        <p:nvPicPr>
          <p:cNvPr id="357" name="Picture 23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4310" y="6483350"/>
            <a:ext cx="1323975" cy="1333500"/>
          </a:xfrm>
          <a:prstGeom prst="rect">
            <a:avLst/>
          </a:prstGeom>
          <a:noFill/>
        </p:spPr>
      </p:pic>
      <p:pic>
        <p:nvPicPr>
          <p:cNvPr id="358" name="Picture 355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017" y="6755639"/>
            <a:ext cx="666750" cy="647700"/>
          </a:xfrm>
          <a:prstGeom prst="rect">
            <a:avLst/>
          </a:prstGeom>
          <a:noFill/>
        </p:spPr>
      </p:pic>
      <p:pic>
        <p:nvPicPr>
          <p:cNvPr id="359" name="Picture 23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4310" y="4190492"/>
            <a:ext cx="1323975" cy="1333500"/>
          </a:xfrm>
          <a:prstGeom prst="rect">
            <a:avLst/>
          </a:prstGeom>
          <a:noFill/>
        </p:spPr>
      </p:pic>
      <p:pic>
        <p:nvPicPr>
          <p:cNvPr id="360" name="Picture 35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5154" y="4483354"/>
            <a:ext cx="428625" cy="723900"/>
          </a:xfrm>
          <a:prstGeom prst="rect">
            <a:avLst/>
          </a:prstGeom>
          <a:noFill/>
        </p:spPr>
      </p:pic>
      <p:sp>
        <p:nvSpPr>
          <p:cNvPr id="361" name="Rectangle 361"/>
          <p:cNvSpPr/>
          <p:nvPr/>
        </p:nvSpPr>
        <p:spPr>
          <a:xfrm>
            <a:off x="3280283" y="734792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0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362" name="Rectangle 362"/>
          <p:cNvSpPr/>
          <p:nvPr/>
        </p:nvSpPr>
        <p:spPr>
          <a:xfrm>
            <a:off x="228600" y="923768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363" name="Rectangle 363"/>
          <p:cNvSpPr/>
          <p:nvPr/>
        </p:nvSpPr>
        <p:spPr>
          <a:xfrm>
            <a:off x="1118920" y="1307496"/>
            <a:ext cx="7005742" cy="5628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992" b="1" i="0" spc="0" baseline="0" dirty="0">
                <a:solidFill>
                  <a:srgbClr val="008F96"/>
                </a:solidFill>
                <a:latin typeface="Arial"/>
              </a:rPr>
              <a:t>МЕМЛЕКЕТТІК ҚОЛДАУ ШАРАЛАРЫ АЗАМАТТАРҒА ТАБЫС </a:t>
            </a:r>
          </a:p>
          <a:p>
            <a:pPr marL="0">
              <a:lnSpc>
                <a:spcPts val="2211"/>
              </a:lnSpc>
            </a:pPr>
            <a:r>
              <a:rPr lang="ru-RU" sz="1992" b="1" i="0" spc="0" baseline="0" dirty="0">
                <a:solidFill>
                  <a:srgbClr val="008F96"/>
                </a:solidFill>
                <a:latin typeface="Arial"/>
              </a:rPr>
              <a:t>ДЕҢГЕЙІ БОЙЫНША ҰСЫНЫЛАДЫ:</a:t>
            </a:r>
            <a:r>
              <a:rPr lang="ru-RU" sz="1992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364" name="Rectangle 364"/>
          <p:cNvSpPr/>
          <p:nvPr/>
        </p:nvSpPr>
        <p:spPr>
          <a:xfrm>
            <a:off x="11541506" y="1123458"/>
            <a:ext cx="6361541" cy="7870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95" b="1" i="0" spc="0" baseline="0" dirty="0">
                <a:solidFill>
                  <a:srgbClr val="000000"/>
                </a:solidFill>
                <a:latin typeface="Arial"/>
              </a:rPr>
              <a:t>Базалық әлеуметтік төлемдерді есептеу үшін ең </a:t>
            </a:r>
          </a:p>
          <a:p>
            <a:pPr marL="0">
              <a:lnSpc>
                <a:spcPts val="2091"/>
              </a:lnSpc>
            </a:pPr>
            <a:r>
              <a:rPr lang="ru-RU" sz="1895" b="1" i="0" spc="0" baseline="0" dirty="0">
                <a:solidFill>
                  <a:srgbClr val="000000"/>
                </a:solidFill>
                <a:latin typeface="Arial"/>
              </a:rPr>
              <a:t>төменгі күнкөріс деңгейінің (КД) шамасы 2026 жылға </a:t>
            </a:r>
          </a:p>
          <a:p>
            <a:pPr marL="0">
              <a:lnSpc>
                <a:spcPts val="1991"/>
              </a:lnSpc>
            </a:pPr>
            <a:r>
              <a:rPr lang="ru-RU" sz="1895" b="1" i="0" spc="0" baseline="0" dirty="0">
                <a:solidFill>
                  <a:srgbClr val="30849B"/>
                </a:solidFill>
                <a:latin typeface="Arial"/>
              </a:rPr>
              <a:t>50 851 </a:t>
            </a:r>
            <a:r>
              <a:rPr lang="ru-RU" sz="1895" b="1" i="0" spc="0" baseline="0" dirty="0">
                <a:solidFill>
                  <a:srgbClr val="000000"/>
                </a:solidFill>
                <a:latin typeface="Arial"/>
              </a:rPr>
              <a:t>теңге деңгейінде белгіленді</a:t>
            </a:r>
            <a:r>
              <a:rPr lang="ru-RU" sz="1895" b="1" i="0" spc="0" baseline="0" dirty="0">
                <a:solidFill>
                  <a:srgbClr val="191919"/>
                </a:solidFill>
                <a:latin typeface="Arial"/>
              </a:rPr>
              <a:t>.</a:t>
            </a:r>
            <a:r>
              <a:rPr lang="ru-RU" sz="1895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365" name="Rectangle 365"/>
          <p:cNvSpPr/>
          <p:nvPr/>
        </p:nvSpPr>
        <p:spPr>
          <a:xfrm>
            <a:off x="228600" y="2034581"/>
            <a:ext cx="100833" cy="4044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855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366" name="Rectangle 366"/>
          <p:cNvSpPr/>
          <p:nvPr/>
        </p:nvSpPr>
        <p:spPr>
          <a:xfrm>
            <a:off x="3088258" y="2449363"/>
            <a:ext cx="11715315" cy="49530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855" b="1" i="0" spc="-324" baseline="0" dirty="0">
                <a:solidFill>
                  <a:srgbClr val="191919"/>
                </a:solidFill>
                <a:latin typeface="Arial"/>
              </a:rPr>
              <a:t>Б</a:t>
            </a:r>
            <a:r>
              <a:rPr lang="ru-RU" sz="2855" b="1" i="0" spc="-125" baseline="0" dirty="0">
                <a:solidFill>
                  <a:srgbClr val="191919"/>
                </a:solidFill>
                <a:latin typeface="Arial"/>
              </a:rPr>
              <a:t>І</a:t>
            </a:r>
            <a:r>
              <a:rPr lang="ru-RU" sz="2855" b="1" i="0" spc="-300" baseline="0" dirty="0">
                <a:solidFill>
                  <a:srgbClr val="191919"/>
                </a:solidFill>
                <a:latin typeface="Arial"/>
              </a:rPr>
              <a:t>Р</a:t>
            </a:r>
            <a:r>
              <a:rPr lang="ru-RU" sz="2855" b="1" i="0" spc="-125" baseline="0" dirty="0">
                <a:solidFill>
                  <a:srgbClr val="191919"/>
                </a:solidFill>
                <a:latin typeface="Arial"/>
              </a:rPr>
              <a:t>І</a:t>
            </a:r>
            <a:r>
              <a:rPr lang="ru-RU" sz="2855" b="1" i="0" spc="-325" baseline="0" dirty="0">
                <a:solidFill>
                  <a:srgbClr val="191919"/>
                </a:solidFill>
                <a:latin typeface="Arial"/>
              </a:rPr>
              <a:t>Н</a:t>
            </a:r>
            <a:r>
              <a:rPr lang="ru-RU" sz="2855" b="1" i="0" spc="-453" baseline="0" dirty="0">
                <a:solidFill>
                  <a:srgbClr val="191919"/>
                </a:solidFill>
                <a:latin typeface="Arial"/>
              </a:rPr>
              <a:t>Ш</a:t>
            </a:r>
            <a:r>
              <a:rPr lang="ru-RU" sz="2855" b="1" i="0" spc="-125" baseline="0" dirty="0">
                <a:solidFill>
                  <a:srgbClr val="191919"/>
                </a:solidFill>
                <a:latin typeface="Arial"/>
              </a:rPr>
              <a:t>І</a:t>
            </a:r>
            <a:r>
              <a:rPr lang="ru-RU" sz="2855" b="1" i="0" spc="112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2855" b="1" i="0" spc="-275" baseline="0" dirty="0">
                <a:solidFill>
                  <a:srgbClr val="191919"/>
                </a:solidFill>
                <a:latin typeface="Arial"/>
              </a:rPr>
              <a:t>К</a:t>
            </a:r>
            <a:r>
              <a:rPr lang="ru-RU" sz="2855" b="1" i="0" spc="-300" baseline="0" dirty="0">
                <a:solidFill>
                  <a:srgbClr val="191919"/>
                </a:solidFill>
                <a:latin typeface="Arial"/>
              </a:rPr>
              <a:t>Е</a:t>
            </a:r>
            <a:r>
              <a:rPr lang="ru-RU" sz="2855" b="1" i="0" spc="-282" baseline="0" dirty="0">
                <a:solidFill>
                  <a:srgbClr val="191919"/>
                </a:solidFill>
                <a:latin typeface="Arial"/>
              </a:rPr>
              <a:t>З</a:t>
            </a:r>
            <a:r>
              <a:rPr lang="ru-RU" sz="2855" b="1" i="0" spc="-300" baseline="0" dirty="0">
                <a:solidFill>
                  <a:srgbClr val="191919"/>
                </a:solidFill>
                <a:latin typeface="Arial"/>
              </a:rPr>
              <a:t>Е</a:t>
            </a:r>
            <a:r>
              <a:rPr lang="ru-RU" sz="2855" b="1" i="0" spc="-275" baseline="0" dirty="0">
                <a:solidFill>
                  <a:srgbClr val="191919"/>
                </a:solidFill>
                <a:latin typeface="Arial"/>
              </a:rPr>
              <a:t>КТ</a:t>
            </a:r>
            <a:r>
              <a:rPr lang="ru-RU" sz="2855" b="1" i="0" spc="-300" baseline="0" dirty="0">
                <a:solidFill>
                  <a:srgbClr val="191919"/>
                </a:solidFill>
                <a:latin typeface="Arial"/>
              </a:rPr>
              <a:t>Е</a:t>
            </a:r>
            <a:r>
              <a:rPr lang="ru-RU" sz="2855" b="1" i="0" spc="-255" baseline="0" dirty="0">
                <a:solidFill>
                  <a:srgbClr val="191919"/>
                </a:solidFill>
                <a:latin typeface="Arial"/>
              </a:rPr>
              <a:t>Г</a:t>
            </a:r>
            <a:r>
              <a:rPr lang="ru-RU" sz="2855" b="1" i="0" spc="-125" baseline="0" dirty="0">
                <a:solidFill>
                  <a:srgbClr val="191919"/>
                </a:solidFill>
                <a:latin typeface="Arial"/>
              </a:rPr>
              <a:t>І</a:t>
            </a:r>
            <a:r>
              <a:rPr lang="ru-RU" sz="2855" b="1" i="0" spc="0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2855" b="1" i="0" spc="-325" baseline="0" dirty="0">
                <a:solidFill>
                  <a:srgbClr val="191919"/>
                </a:solidFill>
                <a:latin typeface="Arial"/>
              </a:rPr>
              <a:t>САНА</a:t>
            </a:r>
            <a:r>
              <a:rPr lang="ru-RU" sz="2855" b="1" i="0" spc="-275" baseline="0" dirty="0">
                <a:solidFill>
                  <a:srgbClr val="191919"/>
                </a:solidFill>
                <a:latin typeface="Arial"/>
              </a:rPr>
              <a:t>ТТ</a:t>
            </a:r>
            <a:r>
              <a:rPr lang="ru-RU" sz="2855" b="1" i="0" spc="-325" baseline="0" dirty="0">
                <a:solidFill>
                  <a:srgbClr val="191919"/>
                </a:solidFill>
                <a:latin typeface="Arial"/>
              </a:rPr>
              <a:t>А</a:t>
            </a:r>
            <a:r>
              <a:rPr lang="ru-RU" sz="2855" b="1" i="0" spc="-300" baseline="0" dirty="0">
                <a:solidFill>
                  <a:srgbClr val="191919"/>
                </a:solidFill>
                <a:latin typeface="Arial"/>
              </a:rPr>
              <a:t>Р</a:t>
            </a:r>
            <a:r>
              <a:rPr lang="ru-RU" sz="2855" b="1" i="0" spc="-255" baseline="0" dirty="0">
                <a:solidFill>
                  <a:srgbClr val="191919"/>
                </a:solidFill>
                <a:latin typeface="Arial"/>
              </a:rPr>
              <a:t>Ғ</a:t>
            </a:r>
            <a:r>
              <a:rPr lang="ru-RU" sz="2855" b="1" i="0" spc="-325" baseline="0" dirty="0">
                <a:solidFill>
                  <a:srgbClr val="191919"/>
                </a:solidFill>
                <a:latin typeface="Arial"/>
              </a:rPr>
              <a:t>А</a:t>
            </a:r>
            <a:r>
              <a:rPr lang="ru-RU" sz="2855" b="1" i="0" spc="138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2855" b="1" i="0" spc="-407" baseline="0" dirty="0">
                <a:solidFill>
                  <a:srgbClr val="191919"/>
                </a:solidFill>
                <a:latin typeface="Arial"/>
              </a:rPr>
              <a:t>Ж</a:t>
            </a:r>
            <a:r>
              <a:rPr lang="ru-RU" sz="2855" b="1" i="0" spc="-325" baseline="0" dirty="0">
                <a:solidFill>
                  <a:srgbClr val="191919"/>
                </a:solidFill>
                <a:latin typeface="Arial"/>
              </a:rPr>
              <a:t>А</a:t>
            </a:r>
            <a:r>
              <a:rPr lang="ru-RU" sz="2855" b="1" i="0" spc="-316" baseline="0" dirty="0">
                <a:solidFill>
                  <a:srgbClr val="191919"/>
                </a:solidFill>
                <a:latin typeface="Arial"/>
              </a:rPr>
              <a:t>Л</a:t>
            </a:r>
            <a:r>
              <a:rPr lang="ru-RU" sz="2855" b="1" i="0" spc="-255" baseline="0" dirty="0">
                <a:solidFill>
                  <a:srgbClr val="191919"/>
                </a:solidFill>
                <a:latin typeface="Arial"/>
              </a:rPr>
              <a:t>Ғ</a:t>
            </a:r>
            <a:r>
              <a:rPr lang="ru-RU" sz="2855" b="1" i="0" spc="-325" baseline="0" dirty="0">
                <a:solidFill>
                  <a:srgbClr val="191919"/>
                </a:solidFill>
                <a:latin typeface="Arial"/>
              </a:rPr>
              <a:t>А</a:t>
            </a:r>
            <a:r>
              <a:rPr lang="ru-RU" sz="2855" b="1" i="0" spc="0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2855" b="1" i="0" spc="-324" baseline="0" dirty="0">
                <a:solidFill>
                  <a:srgbClr val="191919"/>
                </a:solidFill>
                <a:latin typeface="Arial"/>
              </a:rPr>
              <a:t>Б</a:t>
            </a:r>
            <a:r>
              <a:rPr lang="ru-RU" sz="2855" b="1" i="0" spc="-300" baseline="0" dirty="0">
                <a:solidFill>
                  <a:srgbClr val="191919"/>
                </a:solidFill>
                <a:latin typeface="Arial"/>
              </a:rPr>
              <a:t>ЕР</a:t>
            </a:r>
            <a:r>
              <a:rPr lang="ru-RU" sz="2855" b="1" i="0" spc="-125" baseline="0" dirty="0">
                <a:solidFill>
                  <a:srgbClr val="191919"/>
                </a:solidFill>
                <a:latin typeface="Arial"/>
              </a:rPr>
              <a:t>І</a:t>
            </a:r>
            <a:r>
              <a:rPr lang="ru-RU" sz="2855" b="1" i="0" spc="-316" baseline="0" dirty="0">
                <a:solidFill>
                  <a:srgbClr val="191919"/>
                </a:solidFill>
                <a:latin typeface="Arial"/>
              </a:rPr>
              <a:t>Л</a:t>
            </a:r>
            <a:r>
              <a:rPr lang="ru-RU" sz="2855" b="1" i="0" spc="-300" baseline="0" dirty="0">
                <a:solidFill>
                  <a:srgbClr val="191919"/>
                </a:solidFill>
                <a:latin typeface="Arial"/>
              </a:rPr>
              <a:t>Е</a:t>
            </a:r>
            <a:r>
              <a:rPr lang="ru-RU" sz="2855" b="1" i="0" spc="-275" baseline="0" dirty="0">
                <a:solidFill>
                  <a:srgbClr val="191919"/>
                </a:solidFill>
                <a:latin typeface="Arial"/>
              </a:rPr>
              <a:t>Т</a:t>
            </a:r>
            <a:r>
              <a:rPr lang="ru-RU" sz="2855" b="1" i="0" spc="-125" baseline="0" dirty="0">
                <a:solidFill>
                  <a:srgbClr val="191919"/>
                </a:solidFill>
                <a:latin typeface="Arial"/>
              </a:rPr>
              <a:t>І</a:t>
            </a:r>
            <a:r>
              <a:rPr lang="ru-RU" sz="2855" b="1" i="0" spc="-325" baseline="0" dirty="0">
                <a:solidFill>
                  <a:srgbClr val="191919"/>
                </a:solidFill>
                <a:latin typeface="Arial"/>
              </a:rPr>
              <a:t>Н</a:t>
            </a:r>
            <a:r>
              <a:rPr lang="ru-RU" sz="2855" b="1" i="0" spc="112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2855" b="1" i="0" spc="-275" baseline="0" dirty="0">
                <a:solidFill>
                  <a:srgbClr val="191919"/>
                </a:solidFill>
                <a:latin typeface="Arial"/>
              </a:rPr>
              <a:t>Т</a:t>
            </a:r>
            <a:r>
              <a:rPr lang="ru-RU" sz="2855" b="1" i="0" spc="-250" baseline="0" dirty="0">
                <a:solidFill>
                  <a:srgbClr val="191919"/>
                </a:solidFill>
                <a:latin typeface="Arial"/>
              </a:rPr>
              <a:t>Ұ</a:t>
            </a:r>
            <a:r>
              <a:rPr lang="ru-RU" sz="2855" b="1" i="0" spc="-300" baseline="0" dirty="0">
                <a:solidFill>
                  <a:srgbClr val="191919"/>
                </a:solidFill>
                <a:latin typeface="Arial"/>
              </a:rPr>
              <a:t>Р</a:t>
            </a:r>
            <a:r>
              <a:rPr lang="ru-RU" sz="2855" b="1" i="0" spc="-255" baseline="0" dirty="0">
                <a:solidFill>
                  <a:srgbClr val="191919"/>
                </a:solidFill>
                <a:latin typeface="Arial"/>
              </a:rPr>
              <a:t>Ғ</a:t>
            </a:r>
            <a:r>
              <a:rPr lang="ru-RU" sz="2855" b="1" i="0" spc="-441" baseline="0" dirty="0">
                <a:solidFill>
                  <a:srgbClr val="191919"/>
                </a:solidFill>
                <a:latin typeface="Arial"/>
              </a:rPr>
              <a:t>Ы</a:t>
            </a:r>
            <a:r>
              <a:rPr lang="ru-RU" sz="2855" b="1" i="0" spc="-325" baseline="0" dirty="0">
                <a:solidFill>
                  <a:srgbClr val="191919"/>
                </a:solidFill>
                <a:latin typeface="Arial"/>
              </a:rPr>
              <a:t>Н</a:t>
            </a:r>
            <a:r>
              <a:rPr lang="ru-RU" sz="2855" b="1" i="0" spc="0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2855" b="1" i="0" spc="-250" baseline="0" dirty="0">
                <a:solidFill>
                  <a:srgbClr val="191919"/>
                </a:solidFill>
                <a:latin typeface="Arial"/>
              </a:rPr>
              <a:t>Ү</a:t>
            </a:r>
            <a:r>
              <a:rPr lang="ru-RU" sz="2855" b="1" i="0" spc="-324" baseline="0" dirty="0">
                <a:solidFill>
                  <a:srgbClr val="191919"/>
                </a:solidFill>
                <a:latin typeface="Arial"/>
              </a:rPr>
              <a:t>Й</a:t>
            </a:r>
            <a:r>
              <a:rPr lang="ru-RU" sz="2855" b="1" i="0" spc="-324" baseline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12192">
              <a:lnSpc>
                <a:spcPts val="3214"/>
              </a:lnSpc>
            </a:pPr>
            <a:r>
              <a:rPr lang="ru-RU" sz="1704" b="0" i="0" spc="0" baseline="0" dirty="0">
                <a:solidFill>
                  <a:srgbClr val="191919"/>
                </a:solidFill>
                <a:latin typeface="Microsoft Sans Serif"/>
              </a:rPr>
              <a:t>Отбасының әрбір мүшесіне соңғы 6 айдағы орташа табыс:</a:t>
            </a:r>
            <a:r>
              <a:rPr lang="ru-RU" sz="1704" b="0" i="0" spc="0" baseline="0" dirty="0">
                <a:solidFill>
                  <a:srgbClr val="000000"/>
                </a:solidFill>
                <a:latin typeface="Microsoft Sans Serif"/>
              </a:rPr>
              <a:t> </a:t>
            </a:r>
          </a:p>
          <a:p>
            <a:pPr marL="12192">
              <a:lnSpc>
                <a:spcPts val="2351"/>
              </a:lnSpc>
            </a:pPr>
            <a:r>
              <a:rPr lang="ru-RU" sz="1704" b="0" i="0" spc="0" baseline="0" dirty="0">
                <a:solidFill>
                  <a:srgbClr val="191919"/>
                </a:solidFill>
                <a:latin typeface="Microsoft Sans Serif"/>
              </a:rPr>
              <a:t>-</a:t>
            </a:r>
            <a:r>
              <a:rPr lang="ru-RU" sz="1704" b="0" i="0" spc="0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1704" b="0" i="0" spc="0" baseline="0" dirty="0">
                <a:solidFill>
                  <a:srgbClr val="191919"/>
                </a:solidFill>
                <a:latin typeface="Microsoft Sans Serif"/>
              </a:rPr>
              <a:t>егер отбасында 3 және одан көп адам болса, 2 ең төменгі күнкөріс деңгейінен (101 702 теңге) артық емес; </a:t>
            </a:r>
          </a:p>
          <a:p>
            <a:pPr marL="12192">
              <a:lnSpc>
                <a:spcPts val="2378"/>
              </a:lnSpc>
            </a:pPr>
            <a:r>
              <a:rPr lang="ru-RU" sz="1704" b="0" i="0" spc="0" baseline="0" dirty="0">
                <a:solidFill>
                  <a:srgbClr val="191919"/>
                </a:solidFill>
                <a:latin typeface="Microsoft Sans Serif"/>
              </a:rPr>
              <a:t>-</a:t>
            </a:r>
            <a:r>
              <a:rPr lang="ru-RU" sz="1704" b="0" i="0" spc="0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1704" b="0" i="0" spc="0" baseline="0" dirty="0">
                <a:solidFill>
                  <a:srgbClr val="191919"/>
                </a:solidFill>
                <a:latin typeface="Microsoft Sans Serif"/>
              </a:rPr>
              <a:t>егер отбасында 2 адам болса,3,5 ең төменгі күнкөріс деңгейінен (177 978,5 теңге) артық емес; </a:t>
            </a:r>
          </a:p>
          <a:p>
            <a:pPr marL="12192">
              <a:lnSpc>
                <a:spcPts val="2376"/>
              </a:lnSpc>
            </a:pPr>
            <a:r>
              <a:rPr lang="ru-RU" sz="1704" b="0" i="0" spc="0" baseline="0" dirty="0">
                <a:solidFill>
                  <a:srgbClr val="191919"/>
                </a:solidFill>
                <a:latin typeface="Microsoft Sans Serif"/>
              </a:rPr>
              <a:t>-</a:t>
            </a:r>
            <a:r>
              <a:rPr lang="ru-RU" sz="1704" b="0" i="0" spc="0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1704" b="0" i="0" spc="0" baseline="0" dirty="0">
                <a:solidFill>
                  <a:srgbClr val="191919"/>
                </a:solidFill>
                <a:latin typeface="Microsoft Sans Serif"/>
              </a:rPr>
              <a:t>егер отбасында 1 адам</a:t>
            </a:r>
            <a:r>
              <a:rPr lang="ru-RU" sz="1704" b="0" i="0" spc="0" baseline="0" dirty="0">
                <a:solidFill>
                  <a:srgbClr val="000000"/>
                </a:solidFill>
                <a:latin typeface="Microsoft Sans Serif"/>
              </a:rPr>
              <a:t> болса, </a:t>
            </a:r>
            <a:r>
              <a:rPr lang="ru-RU" sz="1704" b="0" i="0" spc="0" baseline="0" dirty="0">
                <a:solidFill>
                  <a:srgbClr val="191919"/>
                </a:solidFill>
                <a:latin typeface="Microsoft Sans Serif"/>
              </a:rPr>
              <a:t>5,5 ең төменгі күнкөріс деңгейінен (279 680,5 ТЕҢГЕ) артық емес; </a:t>
            </a:r>
          </a:p>
          <a:p>
            <a:pPr marL="12192">
              <a:lnSpc>
                <a:spcPts val="4921"/>
              </a:lnSpc>
            </a:pPr>
            <a:r>
              <a:rPr lang="ru-RU" sz="2855" b="1" i="0" spc="-324" baseline="0" dirty="0">
                <a:solidFill>
                  <a:srgbClr val="191919"/>
                </a:solidFill>
                <a:latin typeface="Arial"/>
              </a:rPr>
              <a:t>Б</a:t>
            </a:r>
            <a:r>
              <a:rPr lang="ru-RU" sz="2855" b="1" i="0" spc="-125" baseline="0" dirty="0">
                <a:solidFill>
                  <a:srgbClr val="191919"/>
                </a:solidFill>
                <a:latin typeface="Arial"/>
              </a:rPr>
              <a:t>І</a:t>
            </a:r>
            <a:r>
              <a:rPr lang="ru-RU" sz="2855" b="1" i="0" spc="-300" baseline="0" dirty="0">
                <a:solidFill>
                  <a:srgbClr val="191919"/>
                </a:solidFill>
                <a:latin typeface="Arial"/>
              </a:rPr>
              <a:t>Р</a:t>
            </a:r>
            <a:r>
              <a:rPr lang="ru-RU" sz="2855" b="1" i="0" spc="-125" baseline="0" dirty="0">
                <a:solidFill>
                  <a:srgbClr val="191919"/>
                </a:solidFill>
                <a:latin typeface="Arial"/>
              </a:rPr>
              <a:t>І</a:t>
            </a:r>
            <a:r>
              <a:rPr lang="ru-RU" sz="2855" b="1" i="0" spc="-325" baseline="0" dirty="0">
                <a:solidFill>
                  <a:srgbClr val="191919"/>
                </a:solidFill>
                <a:latin typeface="Arial"/>
              </a:rPr>
              <a:t>Н</a:t>
            </a:r>
            <a:r>
              <a:rPr lang="ru-RU" sz="2855" b="1" i="0" spc="-453" baseline="0" dirty="0">
                <a:solidFill>
                  <a:srgbClr val="191919"/>
                </a:solidFill>
                <a:latin typeface="Arial"/>
              </a:rPr>
              <a:t>Ш</a:t>
            </a:r>
            <a:r>
              <a:rPr lang="ru-RU" sz="2855" b="1" i="0" spc="-125" baseline="0" dirty="0">
                <a:solidFill>
                  <a:srgbClr val="191919"/>
                </a:solidFill>
                <a:latin typeface="Arial"/>
              </a:rPr>
              <a:t>І</a:t>
            </a:r>
            <a:r>
              <a:rPr lang="ru-RU" sz="2855" b="1" i="0" spc="136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2855" b="1" i="0" spc="-325" baseline="0" dirty="0">
                <a:solidFill>
                  <a:srgbClr val="191919"/>
                </a:solidFill>
                <a:latin typeface="Arial"/>
              </a:rPr>
              <a:t>САНА</a:t>
            </a:r>
            <a:r>
              <a:rPr lang="ru-RU" sz="2855" b="1" i="0" spc="-275" baseline="0" dirty="0">
                <a:solidFill>
                  <a:srgbClr val="191919"/>
                </a:solidFill>
                <a:latin typeface="Arial"/>
              </a:rPr>
              <a:t>ТТ</a:t>
            </a:r>
            <a:r>
              <a:rPr lang="ru-RU" sz="2855" b="1" i="0" spc="-325" baseline="0" dirty="0">
                <a:solidFill>
                  <a:srgbClr val="191919"/>
                </a:solidFill>
                <a:latin typeface="Arial"/>
              </a:rPr>
              <a:t>А</a:t>
            </a:r>
            <a:r>
              <a:rPr lang="ru-RU" sz="2855" b="1" i="0" spc="-300" baseline="0" dirty="0">
                <a:solidFill>
                  <a:srgbClr val="191919"/>
                </a:solidFill>
                <a:latin typeface="Arial"/>
              </a:rPr>
              <a:t>Р</a:t>
            </a:r>
            <a:r>
              <a:rPr lang="ru-RU" sz="2855" b="1" i="0" spc="-255" baseline="0" dirty="0">
                <a:solidFill>
                  <a:srgbClr val="191919"/>
                </a:solidFill>
                <a:latin typeface="Arial"/>
              </a:rPr>
              <a:t>Ғ</a:t>
            </a:r>
            <a:r>
              <a:rPr lang="ru-RU" sz="2855" b="1" i="0" spc="-325" baseline="0" dirty="0">
                <a:solidFill>
                  <a:srgbClr val="191919"/>
                </a:solidFill>
                <a:latin typeface="Arial"/>
              </a:rPr>
              <a:t>А</a:t>
            </a:r>
            <a:r>
              <a:rPr lang="ru-RU" sz="2855" b="1" i="0" spc="184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2855" b="1" i="0" spc="-325" baseline="0" dirty="0">
                <a:solidFill>
                  <a:srgbClr val="191919"/>
                </a:solidFill>
                <a:latin typeface="Arial"/>
              </a:rPr>
              <a:t>Н</a:t>
            </a:r>
            <a:r>
              <a:rPr lang="ru-RU" sz="2855" b="1" i="0" spc="-300" baseline="0" dirty="0">
                <a:solidFill>
                  <a:srgbClr val="191919"/>
                </a:solidFill>
                <a:latin typeface="Arial"/>
              </a:rPr>
              <a:t>Е</a:t>
            </a:r>
            <a:r>
              <a:rPr lang="ru-RU" sz="2855" b="1" i="0" spc="-325" baseline="0" dirty="0">
                <a:solidFill>
                  <a:srgbClr val="191919"/>
                </a:solidFill>
                <a:latin typeface="Arial"/>
              </a:rPr>
              <a:t>С</a:t>
            </a:r>
            <a:r>
              <a:rPr lang="ru-RU" sz="2855" b="1" i="0" spc="-324" baseline="0" dirty="0">
                <a:solidFill>
                  <a:srgbClr val="191919"/>
                </a:solidFill>
                <a:latin typeface="Arial"/>
              </a:rPr>
              <a:t>И</a:t>
            </a:r>
            <a:r>
              <a:rPr lang="ru-RU" sz="2855" b="1" i="0" spc="-300" baseline="0" dirty="0">
                <a:solidFill>
                  <a:srgbClr val="191919"/>
                </a:solidFill>
                <a:latin typeface="Arial"/>
              </a:rPr>
              <a:t>Е</a:t>
            </a:r>
            <a:r>
              <a:rPr lang="ru-RU" sz="2855" b="1" i="0" spc="-316" baseline="0" dirty="0">
                <a:solidFill>
                  <a:srgbClr val="191919"/>
                </a:solidFill>
                <a:latin typeface="Arial"/>
              </a:rPr>
              <a:t>Л</a:t>
            </a:r>
            <a:r>
              <a:rPr lang="ru-RU" sz="2855" b="1" i="0" spc="-125" baseline="0" dirty="0">
                <a:solidFill>
                  <a:srgbClr val="191919"/>
                </a:solidFill>
                <a:latin typeface="Arial"/>
              </a:rPr>
              <a:t>І</a:t>
            </a:r>
            <a:r>
              <a:rPr lang="ru-RU" sz="2855" b="1" i="0" spc="-275" baseline="0" dirty="0">
                <a:solidFill>
                  <a:srgbClr val="191919"/>
                </a:solidFill>
                <a:latin typeface="Arial"/>
              </a:rPr>
              <a:t>К</a:t>
            </a:r>
            <a:r>
              <a:rPr lang="ru-RU" sz="2855" b="1" i="0" spc="186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2855" b="1" i="0" spc="-150" baseline="0" dirty="0">
                <a:solidFill>
                  <a:srgbClr val="191919"/>
                </a:solidFill>
                <a:latin typeface="Arial"/>
              </a:rPr>
              <a:t>(</a:t>
            </a:r>
            <a:r>
              <a:rPr lang="ru-RU" sz="2855" b="1" i="0" spc="-275" baseline="0" dirty="0">
                <a:solidFill>
                  <a:srgbClr val="191919"/>
                </a:solidFill>
                <a:latin typeface="Arial"/>
              </a:rPr>
              <a:t>К</a:t>
            </a:r>
            <a:r>
              <a:rPr lang="ru-RU" sz="2855" b="1" i="0" spc="-300" baseline="0" dirty="0">
                <a:solidFill>
                  <a:srgbClr val="191919"/>
                </a:solidFill>
                <a:latin typeface="Arial"/>
              </a:rPr>
              <a:t>РЕ</a:t>
            </a:r>
            <a:r>
              <a:rPr lang="ru-RU" sz="2855" b="1" i="0" spc="-321" baseline="0" dirty="0">
                <a:solidFill>
                  <a:srgbClr val="191919"/>
                </a:solidFill>
                <a:latin typeface="Arial"/>
              </a:rPr>
              <a:t>Д</a:t>
            </a:r>
            <a:r>
              <a:rPr lang="ru-RU" sz="2855" b="1" i="0" spc="-324" baseline="0" dirty="0">
                <a:solidFill>
                  <a:srgbClr val="191919"/>
                </a:solidFill>
                <a:latin typeface="Arial"/>
              </a:rPr>
              <a:t>И</a:t>
            </a:r>
            <a:r>
              <a:rPr lang="ru-RU" sz="2855" b="1" i="0" spc="-275" baseline="0" dirty="0">
                <a:solidFill>
                  <a:srgbClr val="191919"/>
                </a:solidFill>
                <a:latin typeface="Arial"/>
              </a:rPr>
              <a:t>ТТ</a:t>
            </a:r>
            <a:r>
              <a:rPr lang="ru-RU" sz="2855" b="1" i="0" spc="-125" baseline="0" dirty="0">
                <a:solidFill>
                  <a:srgbClr val="191919"/>
                </a:solidFill>
                <a:latin typeface="Arial"/>
              </a:rPr>
              <a:t>І</a:t>
            </a:r>
            <a:r>
              <a:rPr lang="ru-RU" sz="2855" b="1" i="0" spc="-275" baseline="0" dirty="0">
                <a:solidFill>
                  <a:srgbClr val="191919"/>
                </a:solidFill>
                <a:latin typeface="Arial"/>
              </a:rPr>
              <a:t>К</a:t>
            </a:r>
            <a:r>
              <a:rPr lang="ru-RU" sz="2855" b="1" i="0" spc="-150" baseline="0" dirty="0">
                <a:solidFill>
                  <a:srgbClr val="191919"/>
                </a:solidFill>
                <a:latin typeface="Arial"/>
              </a:rPr>
              <a:t>)</a:t>
            </a:r>
            <a:r>
              <a:rPr lang="ru-RU" sz="2855" b="1" i="0" spc="160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2855" b="1" i="0" spc="-275" baseline="0" dirty="0">
                <a:solidFill>
                  <a:srgbClr val="191919"/>
                </a:solidFill>
                <a:latin typeface="Arial"/>
              </a:rPr>
              <a:t>Т</a:t>
            </a:r>
            <a:r>
              <a:rPr lang="ru-RU" sz="2855" b="1" i="0" spc="-250" baseline="0" dirty="0">
                <a:solidFill>
                  <a:srgbClr val="191919"/>
                </a:solidFill>
                <a:latin typeface="Arial"/>
              </a:rPr>
              <a:t>Ұ</a:t>
            </a:r>
            <a:r>
              <a:rPr lang="ru-RU" sz="2855" b="1" i="0" spc="-300" baseline="0" dirty="0">
                <a:solidFill>
                  <a:srgbClr val="191919"/>
                </a:solidFill>
                <a:latin typeface="Arial"/>
              </a:rPr>
              <a:t>Р</a:t>
            </a:r>
            <a:r>
              <a:rPr lang="ru-RU" sz="2855" b="1" i="0" spc="-255" baseline="0" dirty="0">
                <a:solidFill>
                  <a:srgbClr val="191919"/>
                </a:solidFill>
                <a:latin typeface="Arial"/>
              </a:rPr>
              <a:t>Ғ</a:t>
            </a:r>
            <a:r>
              <a:rPr lang="ru-RU" sz="2855" b="1" i="0" spc="-441" baseline="0" dirty="0">
                <a:solidFill>
                  <a:srgbClr val="191919"/>
                </a:solidFill>
                <a:latin typeface="Arial"/>
              </a:rPr>
              <a:t>Ы</a:t>
            </a:r>
            <a:r>
              <a:rPr lang="ru-RU" sz="2855" b="1" i="0" spc="-325" baseline="0" dirty="0">
                <a:solidFill>
                  <a:srgbClr val="191919"/>
                </a:solidFill>
                <a:latin typeface="Arial"/>
              </a:rPr>
              <a:t>Н</a:t>
            </a:r>
            <a:r>
              <a:rPr lang="ru-RU" sz="2855" b="1" i="0" spc="136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2855" b="1" i="0" spc="-250" baseline="0" dirty="0">
                <a:solidFill>
                  <a:srgbClr val="191919"/>
                </a:solidFill>
                <a:latin typeface="Arial"/>
              </a:rPr>
              <a:t>Ү</a:t>
            </a:r>
            <a:r>
              <a:rPr lang="ru-RU" sz="2855" b="1" i="0" spc="-324" baseline="0" dirty="0">
                <a:solidFill>
                  <a:srgbClr val="191919"/>
                </a:solidFill>
                <a:latin typeface="Arial"/>
              </a:rPr>
              <a:t>Й</a:t>
            </a:r>
            <a:r>
              <a:rPr lang="ru-RU" sz="2855" b="1" i="0" spc="-324" baseline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76200">
              <a:lnSpc>
                <a:spcPts val="2436"/>
              </a:lnSpc>
            </a:pPr>
            <a:r>
              <a:rPr lang="ru-RU" sz="1992" b="0" i="0" spc="0" baseline="0" dirty="0">
                <a:solidFill>
                  <a:srgbClr val="191919"/>
                </a:solidFill>
                <a:latin typeface="Microsoft Sans Serif"/>
              </a:rPr>
              <a:t>2-10-20:</a:t>
            </a:r>
            <a:r>
              <a:rPr lang="ru-RU" sz="1992" b="0" i="0" spc="0" baseline="0" dirty="0">
                <a:solidFill>
                  <a:srgbClr val="000000"/>
                </a:solidFill>
                <a:latin typeface="Microsoft Sans Serif"/>
              </a:rPr>
              <a:t> </a:t>
            </a:r>
          </a:p>
          <a:p>
            <a:pPr marL="12192">
              <a:lnSpc>
                <a:spcPts val="2579"/>
              </a:lnSpc>
            </a:pPr>
            <a:r>
              <a:rPr lang="ru-RU" sz="1704" b="0" i="0" spc="0" baseline="0" dirty="0">
                <a:solidFill>
                  <a:srgbClr val="191919"/>
                </a:solidFill>
                <a:latin typeface="Microsoft Sans Serif"/>
              </a:rPr>
              <a:t>Отбасының әрбір отбасы мүшесіне соңғы 6 айдағы орташа табыс:</a:t>
            </a:r>
            <a:r>
              <a:rPr lang="ru-RU" sz="1704" b="0" i="0" spc="0" baseline="0" dirty="0">
                <a:solidFill>
                  <a:srgbClr val="000000"/>
                </a:solidFill>
                <a:latin typeface="Microsoft Sans Serif"/>
              </a:rPr>
              <a:t> </a:t>
            </a:r>
          </a:p>
          <a:p>
            <a:pPr marL="12192">
              <a:lnSpc>
                <a:spcPts val="2376"/>
              </a:lnSpc>
            </a:pPr>
            <a:r>
              <a:rPr lang="ru-RU" sz="1704" b="0" i="0" spc="0" baseline="0" dirty="0">
                <a:solidFill>
                  <a:srgbClr val="191919"/>
                </a:solidFill>
                <a:latin typeface="Microsoft Sans Serif"/>
              </a:rPr>
              <a:t>-</a:t>
            </a:r>
            <a:r>
              <a:rPr lang="ru-RU" sz="1704" b="0" i="0" spc="0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1704" b="0" i="0" spc="0" baseline="0" dirty="0">
                <a:solidFill>
                  <a:srgbClr val="191919"/>
                </a:solidFill>
                <a:latin typeface="Microsoft Sans Serif"/>
              </a:rPr>
              <a:t>5 ең төменгі күнкөріс деңгейінен (254 255 теңге) артық емес; </a:t>
            </a:r>
          </a:p>
          <a:p>
            <a:pPr marL="12192">
              <a:lnSpc>
                <a:spcPts val="4820"/>
              </a:lnSpc>
            </a:pPr>
            <a:r>
              <a:rPr lang="ru-RU" sz="2592" b="1" i="0" spc="0" baseline="0" dirty="0">
                <a:solidFill>
                  <a:srgbClr val="191919"/>
                </a:solidFill>
                <a:latin typeface="Arial"/>
              </a:rPr>
              <a:t>БІРІНШІ КЕЗЕКТЕГІ САНАТТАРҒА ЖАТПАЙТЫНДАРҒА КРЕДИТТІК ТҰРҒЫН ҮЙ</a:t>
            </a:r>
            <a:r>
              <a:rPr lang="ru-RU" sz="2592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12192">
              <a:lnSpc>
                <a:spcPts val="3671"/>
              </a:lnSpc>
            </a:pPr>
            <a:r>
              <a:rPr lang="ru-RU" sz="1560" b="0" i="0" spc="0" baseline="0" dirty="0">
                <a:solidFill>
                  <a:srgbClr val="191919"/>
                </a:solidFill>
                <a:latin typeface="Microsoft Sans Serif"/>
              </a:rPr>
              <a:t>5-10-20:</a:t>
            </a:r>
            <a:r>
              <a:rPr lang="ru-RU" sz="1560" b="0" i="0" spc="0" baseline="0" dirty="0">
                <a:solidFill>
                  <a:srgbClr val="000000"/>
                </a:solidFill>
                <a:latin typeface="Microsoft Sans Serif"/>
              </a:rPr>
              <a:t> </a:t>
            </a:r>
          </a:p>
          <a:p>
            <a:pPr marL="12192">
              <a:lnSpc>
                <a:spcPts val="2330"/>
              </a:lnSpc>
            </a:pPr>
            <a:r>
              <a:rPr lang="ru-RU" sz="1560" b="0" i="0" spc="0" baseline="0" dirty="0">
                <a:solidFill>
                  <a:srgbClr val="191919"/>
                </a:solidFill>
                <a:latin typeface="Microsoft Sans Serif"/>
              </a:rPr>
              <a:t>Отбасының әрбір мүшесіне соңғы 6 айдағы орташа табыс:</a:t>
            </a:r>
            <a:r>
              <a:rPr lang="ru-RU" sz="1560" b="0" i="0" spc="0" baseline="0" dirty="0">
                <a:solidFill>
                  <a:srgbClr val="000000"/>
                </a:solidFill>
                <a:latin typeface="Microsoft Sans Serif"/>
              </a:rPr>
              <a:t> </a:t>
            </a:r>
          </a:p>
          <a:p>
            <a:pPr marL="12192">
              <a:lnSpc>
                <a:spcPts val="2358"/>
              </a:lnSpc>
            </a:pPr>
            <a:r>
              <a:rPr lang="ru-RU" sz="1560" b="0" i="0" spc="0" baseline="0" dirty="0">
                <a:solidFill>
                  <a:srgbClr val="191919"/>
                </a:solidFill>
                <a:latin typeface="Microsoft Sans Serif"/>
              </a:rPr>
              <a:t>-</a:t>
            </a:r>
            <a:r>
              <a:rPr lang="ru-RU" sz="1560" b="0" i="0" spc="0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1560" b="0" i="0" spc="0" baseline="0" dirty="0">
                <a:solidFill>
                  <a:srgbClr val="191919"/>
                </a:solidFill>
                <a:latin typeface="Microsoft Sans Serif"/>
              </a:rPr>
              <a:t>5,5 </a:t>
            </a:r>
            <a:r>
              <a:rPr lang="ru-RU" sz="1704" b="0" i="0" spc="0" baseline="0" dirty="0">
                <a:solidFill>
                  <a:srgbClr val="191919"/>
                </a:solidFill>
                <a:latin typeface="Microsoft Sans Serif"/>
              </a:rPr>
              <a:t>ең төменгі күнкөріс деңгейінен </a:t>
            </a:r>
            <a:r>
              <a:rPr lang="ru-RU" sz="1560" b="0" i="0" spc="0" baseline="0" dirty="0">
                <a:solidFill>
                  <a:srgbClr val="191919"/>
                </a:solidFill>
                <a:latin typeface="Microsoft Sans Serif"/>
              </a:rPr>
              <a:t>(279 680,5 ТЕҢГЕ) артық емес; </a:t>
            </a:r>
          </a:p>
        </p:txBody>
      </p:sp>
      <p:sp>
        <p:nvSpPr>
          <p:cNvPr id="369" name="Rectangle 369"/>
          <p:cNvSpPr/>
          <p:nvPr/>
        </p:nvSpPr>
        <p:spPr>
          <a:xfrm>
            <a:off x="228600" y="7399869"/>
            <a:ext cx="52699" cy="2242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60" b="0" i="0" spc="0" baseline="0" dirty="0">
                <a:solidFill>
                  <a:srgbClr val="000000"/>
                </a:solidFill>
                <a:latin typeface="Microsoft Sans Serif"/>
              </a:rPr>
              <a:t> </a:t>
            </a:r>
          </a:p>
        </p:txBody>
      </p:sp>
      <p:sp>
        <p:nvSpPr>
          <p:cNvPr id="370" name="Rectangle 370"/>
          <p:cNvSpPr/>
          <p:nvPr/>
        </p:nvSpPr>
        <p:spPr>
          <a:xfrm>
            <a:off x="228600" y="7646757"/>
            <a:ext cx="52699" cy="2242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60" b="0" i="0" spc="0" baseline="0" dirty="0">
                <a:solidFill>
                  <a:srgbClr val="000000"/>
                </a:solidFill>
                <a:latin typeface="Microsoft Sans Serif"/>
              </a:rPr>
              <a:t> </a:t>
            </a:r>
          </a:p>
        </p:txBody>
      </p:sp>
      <p:sp>
        <p:nvSpPr>
          <p:cNvPr id="371" name="Rectangle 371"/>
          <p:cNvSpPr/>
          <p:nvPr/>
        </p:nvSpPr>
        <p:spPr>
          <a:xfrm>
            <a:off x="3063875" y="7882286"/>
            <a:ext cx="7951796" cy="12458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592" b="1" i="0" spc="-182" baseline="0" dirty="0">
                <a:solidFill>
                  <a:srgbClr val="191919"/>
                </a:solidFill>
                <a:latin typeface="Arial"/>
              </a:rPr>
              <a:t>Қ</a:t>
            </a:r>
            <a:r>
              <a:rPr lang="ru-RU" sz="2592" b="1" i="0" spc="-215" baseline="0" dirty="0">
                <a:solidFill>
                  <a:srgbClr val="191919"/>
                </a:solidFill>
                <a:latin typeface="Arial"/>
              </a:rPr>
              <a:t>А</a:t>
            </a:r>
            <a:r>
              <a:rPr lang="ru-RU" sz="2592" b="1" i="0" spc="-209" baseline="0" dirty="0">
                <a:solidFill>
                  <a:srgbClr val="191919"/>
                </a:solidFill>
                <a:latin typeface="Arial"/>
              </a:rPr>
              <a:t>Л</a:t>
            </a:r>
            <a:r>
              <a:rPr lang="ru-RU" sz="2592" b="1" i="0" spc="-169" baseline="0" dirty="0">
                <a:solidFill>
                  <a:srgbClr val="191919"/>
                </a:solidFill>
                <a:latin typeface="Arial"/>
              </a:rPr>
              <a:t>Ғ</a:t>
            </a:r>
            <a:r>
              <a:rPr lang="ru-RU" sz="2592" b="1" i="0" spc="-215" baseline="0" dirty="0">
                <a:solidFill>
                  <a:srgbClr val="191919"/>
                </a:solidFill>
                <a:latin typeface="Arial"/>
              </a:rPr>
              <a:t>АН</a:t>
            </a:r>
            <a:r>
              <a:rPr lang="ru-RU" sz="2592" b="1" i="0" spc="-83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2592" b="1" i="0" spc="-107" baseline="0" dirty="0">
                <a:solidFill>
                  <a:srgbClr val="191919"/>
                </a:solidFill>
                <a:latin typeface="Arial"/>
              </a:rPr>
              <a:t>А</a:t>
            </a:r>
            <a:r>
              <a:rPr lang="ru-RU" sz="2592" b="1" i="0" spc="-93" baseline="0" dirty="0">
                <a:solidFill>
                  <a:srgbClr val="191919"/>
                </a:solidFill>
                <a:latin typeface="Arial"/>
              </a:rPr>
              <a:t>З</a:t>
            </a:r>
            <a:r>
              <a:rPr lang="ru-RU" sz="2592" b="1" i="0" spc="-107" baseline="0" dirty="0">
                <a:solidFill>
                  <a:srgbClr val="191919"/>
                </a:solidFill>
                <a:latin typeface="Arial"/>
              </a:rPr>
              <a:t>А</a:t>
            </a:r>
            <a:r>
              <a:rPr lang="ru-RU" sz="2592" b="1" i="0" spc="-124" baseline="0" dirty="0">
                <a:solidFill>
                  <a:srgbClr val="191919"/>
                </a:solidFill>
                <a:latin typeface="Arial"/>
              </a:rPr>
              <a:t>М</a:t>
            </a:r>
            <a:r>
              <a:rPr lang="ru-RU" sz="2592" b="1" i="0" spc="-107" baseline="0" dirty="0">
                <a:solidFill>
                  <a:srgbClr val="191919"/>
                </a:solidFill>
                <a:latin typeface="Arial"/>
              </a:rPr>
              <a:t>А</a:t>
            </a:r>
            <a:r>
              <a:rPr lang="ru-RU" sz="2592" b="1" i="0" spc="-91" baseline="0" dirty="0">
                <a:solidFill>
                  <a:srgbClr val="191919"/>
                </a:solidFill>
                <a:latin typeface="Arial"/>
              </a:rPr>
              <a:t>ТТ</a:t>
            </a:r>
            <a:r>
              <a:rPr lang="ru-RU" sz="2592" b="1" i="0" spc="-107" baseline="0" dirty="0">
                <a:solidFill>
                  <a:srgbClr val="191919"/>
                </a:solidFill>
                <a:latin typeface="Arial"/>
              </a:rPr>
              <a:t>А</a:t>
            </a:r>
            <a:r>
              <a:rPr lang="ru-RU" sz="2592" b="1" i="0" spc="-99" baseline="0" dirty="0">
                <a:solidFill>
                  <a:srgbClr val="191919"/>
                </a:solidFill>
                <a:latin typeface="Arial"/>
              </a:rPr>
              <a:t>Р</a:t>
            </a:r>
            <a:r>
              <a:rPr lang="ru-RU" sz="2592" b="1" i="0" spc="-49" baseline="0" dirty="0">
                <a:solidFill>
                  <a:srgbClr val="191919"/>
                </a:solidFill>
                <a:latin typeface="Arial"/>
              </a:rPr>
              <a:t>:</a:t>
            </a:r>
            <a:r>
              <a:rPr lang="ru-RU" sz="2592" b="1" i="0" spc="-49" baseline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0">
              <a:lnSpc>
                <a:spcPts val="2219"/>
              </a:lnSpc>
            </a:pPr>
            <a:r>
              <a:rPr lang="ru-RU" sz="1847" b="0" i="0" spc="0" baseline="0" dirty="0">
                <a:solidFill>
                  <a:srgbClr val="191919"/>
                </a:solidFill>
                <a:latin typeface="Microsoft Sans Serif"/>
              </a:rPr>
              <a:t>НАУРЫЗ БАҒДАРЛАМАСЫ, БАНКТІҢ ИПОТЕКАЛЫҚ БАҒДАРЛАМАЛАРЫ</a:t>
            </a:r>
            <a:r>
              <a:rPr lang="ru-RU" sz="1847" b="0" i="0" spc="0" baseline="0" dirty="0">
                <a:solidFill>
                  <a:srgbClr val="000000"/>
                </a:solidFill>
                <a:latin typeface="Microsoft Sans Serif"/>
              </a:rPr>
              <a:t> </a:t>
            </a:r>
          </a:p>
          <a:p>
            <a:pPr marL="0">
              <a:lnSpc>
                <a:spcPts val="2339"/>
              </a:lnSpc>
            </a:pPr>
            <a:r>
              <a:rPr lang="ru-RU" sz="1560" b="0" i="0" spc="0" baseline="0" dirty="0">
                <a:solidFill>
                  <a:srgbClr val="191919"/>
                </a:solidFill>
                <a:latin typeface="Microsoft Sans Serif"/>
              </a:rPr>
              <a:t>Отбасының әрбір мүшесіне соңғы 6 айдағы орташа табыс:</a:t>
            </a:r>
            <a:r>
              <a:rPr lang="ru-RU" sz="1560" b="0" i="0" spc="0" baseline="0" dirty="0">
                <a:solidFill>
                  <a:srgbClr val="000000"/>
                </a:solidFill>
                <a:latin typeface="Microsoft Sans Serif"/>
              </a:rPr>
              <a:t> </a:t>
            </a:r>
          </a:p>
          <a:p>
            <a:pPr marL="0">
              <a:lnSpc>
                <a:spcPts val="2360"/>
              </a:lnSpc>
            </a:pPr>
            <a:r>
              <a:rPr lang="ru-RU" sz="1560" b="0" i="0" spc="0" baseline="0" dirty="0">
                <a:solidFill>
                  <a:srgbClr val="191919"/>
                </a:solidFill>
                <a:latin typeface="Microsoft Sans Serif"/>
              </a:rPr>
              <a:t>-</a:t>
            </a:r>
            <a:r>
              <a:rPr lang="ru-RU" sz="1560" b="0" i="0" spc="0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1560" b="0" i="0" spc="0" baseline="0" dirty="0">
                <a:solidFill>
                  <a:srgbClr val="191919"/>
                </a:solidFill>
                <a:latin typeface="Microsoft Sans Serif"/>
              </a:rPr>
              <a:t>5 </a:t>
            </a:r>
            <a:r>
              <a:rPr lang="ru-RU" sz="1704" b="0" i="0" spc="0" baseline="0" dirty="0">
                <a:solidFill>
                  <a:srgbClr val="191919"/>
                </a:solidFill>
                <a:latin typeface="Microsoft Sans Serif"/>
              </a:rPr>
              <a:t>ең төменгі күнкөріс деңгейінен </a:t>
            </a:r>
            <a:r>
              <a:rPr lang="ru-RU" sz="1560" b="0" i="0" spc="0" baseline="0" dirty="0">
                <a:solidFill>
                  <a:srgbClr val="191919"/>
                </a:solidFill>
                <a:latin typeface="Microsoft Sans Serif"/>
              </a:rPr>
              <a:t>(254 255 теңге) жоғары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Freeform 37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0" t="0" r="0" b="0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E8EB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3" name="Picture 37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" y="0"/>
            <a:ext cx="11931522" cy="7759700"/>
          </a:xfrm>
          <a:prstGeom prst="rect">
            <a:avLst/>
          </a:prstGeom>
          <a:noFill/>
        </p:spPr>
      </p:pic>
      <p:sp>
        <p:nvSpPr>
          <p:cNvPr id="374" name="Freeform 374"/>
          <p:cNvSpPr/>
          <p:nvPr/>
        </p:nvSpPr>
        <p:spPr>
          <a:xfrm>
            <a:off x="3670808" y="7638415"/>
            <a:ext cx="2654807" cy="127000"/>
          </a:xfrm>
          <a:custGeom>
            <a:avLst/>
            <a:gdLst/>
            <a:ahLst/>
            <a:cxnLst/>
            <a:rect l="0" t="0" r="0" b="0"/>
            <a:pathLst>
              <a:path w="2654807" h="127000">
                <a:moveTo>
                  <a:pt x="0" y="0"/>
                </a:moveTo>
                <a:lnTo>
                  <a:pt x="38607" y="7366"/>
                </a:lnTo>
                <a:lnTo>
                  <a:pt x="93090" y="17400"/>
                </a:lnTo>
                <a:lnTo>
                  <a:pt x="147827" y="27052"/>
                </a:lnTo>
                <a:lnTo>
                  <a:pt x="202692" y="36196"/>
                </a:lnTo>
                <a:lnTo>
                  <a:pt x="257682" y="44959"/>
                </a:lnTo>
                <a:lnTo>
                  <a:pt x="312801" y="53213"/>
                </a:lnTo>
                <a:lnTo>
                  <a:pt x="368045" y="61087"/>
                </a:lnTo>
                <a:lnTo>
                  <a:pt x="423418" y="68581"/>
                </a:lnTo>
                <a:lnTo>
                  <a:pt x="478917" y="75565"/>
                </a:lnTo>
                <a:lnTo>
                  <a:pt x="534670" y="82043"/>
                </a:lnTo>
                <a:lnTo>
                  <a:pt x="590422" y="88265"/>
                </a:lnTo>
                <a:lnTo>
                  <a:pt x="646430" y="93853"/>
                </a:lnTo>
                <a:lnTo>
                  <a:pt x="702437" y="99187"/>
                </a:lnTo>
                <a:lnTo>
                  <a:pt x="758697" y="103887"/>
                </a:lnTo>
                <a:lnTo>
                  <a:pt x="814958" y="108331"/>
                </a:lnTo>
                <a:lnTo>
                  <a:pt x="871474" y="112141"/>
                </a:lnTo>
                <a:lnTo>
                  <a:pt x="927988" y="115571"/>
                </a:lnTo>
                <a:lnTo>
                  <a:pt x="984757" y="118618"/>
                </a:lnTo>
                <a:lnTo>
                  <a:pt x="1041526" y="121159"/>
                </a:lnTo>
                <a:lnTo>
                  <a:pt x="1098550" y="123190"/>
                </a:lnTo>
                <a:lnTo>
                  <a:pt x="1155572" y="124841"/>
                </a:lnTo>
                <a:lnTo>
                  <a:pt x="1212722" y="125984"/>
                </a:lnTo>
                <a:lnTo>
                  <a:pt x="1270000" y="126746"/>
                </a:lnTo>
                <a:lnTo>
                  <a:pt x="1327403" y="127000"/>
                </a:lnTo>
                <a:lnTo>
                  <a:pt x="1384807" y="126746"/>
                </a:lnTo>
                <a:lnTo>
                  <a:pt x="1442084" y="125984"/>
                </a:lnTo>
                <a:lnTo>
                  <a:pt x="1499234" y="124841"/>
                </a:lnTo>
                <a:lnTo>
                  <a:pt x="1556257" y="123190"/>
                </a:lnTo>
                <a:lnTo>
                  <a:pt x="1613153" y="121159"/>
                </a:lnTo>
                <a:lnTo>
                  <a:pt x="1670050" y="118618"/>
                </a:lnTo>
                <a:lnTo>
                  <a:pt x="1726692" y="115571"/>
                </a:lnTo>
                <a:lnTo>
                  <a:pt x="1783333" y="112141"/>
                </a:lnTo>
                <a:lnTo>
                  <a:pt x="1839721" y="108331"/>
                </a:lnTo>
                <a:lnTo>
                  <a:pt x="1896109" y="103887"/>
                </a:lnTo>
                <a:lnTo>
                  <a:pt x="1952244" y="99187"/>
                </a:lnTo>
                <a:lnTo>
                  <a:pt x="2008377" y="93853"/>
                </a:lnTo>
                <a:lnTo>
                  <a:pt x="2064257" y="88265"/>
                </a:lnTo>
                <a:lnTo>
                  <a:pt x="2120138" y="82043"/>
                </a:lnTo>
                <a:lnTo>
                  <a:pt x="2175763" y="75565"/>
                </a:lnTo>
                <a:lnTo>
                  <a:pt x="2231263" y="68581"/>
                </a:lnTo>
                <a:lnTo>
                  <a:pt x="2286762" y="61087"/>
                </a:lnTo>
                <a:lnTo>
                  <a:pt x="2342007" y="53213"/>
                </a:lnTo>
                <a:lnTo>
                  <a:pt x="2397125" y="44959"/>
                </a:lnTo>
                <a:lnTo>
                  <a:pt x="2452115" y="36196"/>
                </a:lnTo>
                <a:lnTo>
                  <a:pt x="2506980" y="27052"/>
                </a:lnTo>
                <a:lnTo>
                  <a:pt x="2561589" y="17400"/>
                </a:lnTo>
                <a:lnTo>
                  <a:pt x="2616200" y="7366"/>
                </a:lnTo>
                <a:lnTo>
                  <a:pt x="2654807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" name="Freeform 375"/>
          <p:cNvSpPr/>
          <p:nvPr/>
        </p:nvSpPr>
        <p:spPr>
          <a:xfrm>
            <a:off x="3132327" y="7511415"/>
            <a:ext cx="538481" cy="127000"/>
          </a:xfrm>
          <a:custGeom>
            <a:avLst/>
            <a:gdLst/>
            <a:ahLst/>
            <a:cxnLst/>
            <a:rect l="0" t="0" r="0" b="0"/>
            <a:pathLst>
              <a:path w="538481" h="127000">
                <a:moveTo>
                  <a:pt x="0" y="0"/>
                </a:moveTo>
                <a:lnTo>
                  <a:pt x="40133" y="11050"/>
                </a:lnTo>
                <a:lnTo>
                  <a:pt x="93092" y="25274"/>
                </a:lnTo>
                <a:lnTo>
                  <a:pt x="146305" y="38990"/>
                </a:lnTo>
                <a:lnTo>
                  <a:pt x="199518" y="52452"/>
                </a:lnTo>
                <a:lnTo>
                  <a:pt x="252984" y="65406"/>
                </a:lnTo>
                <a:lnTo>
                  <a:pt x="306578" y="77852"/>
                </a:lnTo>
                <a:lnTo>
                  <a:pt x="360426" y="90043"/>
                </a:lnTo>
                <a:lnTo>
                  <a:pt x="414401" y="101728"/>
                </a:lnTo>
                <a:lnTo>
                  <a:pt x="468376" y="113031"/>
                </a:lnTo>
                <a:lnTo>
                  <a:pt x="522732" y="123953"/>
                </a:lnTo>
                <a:lnTo>
                  <a:pt x="538481" y="127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" name="Freeform 376"/>
          <p:cNvSpPr/>
          <p:nvPr/>
        </p:nvSpPr>
        <p:spPr>
          <a:xfrm>
            <a:off x="6325615" y="7511415"/>
            <a:ext cx="538353" cy="127000"/>
          </a:xfrm>
          <a:custGeom>
            <a:avLst/>
            <a:gdLst/>
            <a:ahLst/>
            <a:cxnLst/>
            <a:rect l="0" t="0" r="0" b="0"/>
            <a:pathLst>
              <a:path w="538353" h="127000">
                <a:moveTo>
                  <a:pt x="0" y="127000"/>
                </a:moveTo>
                <a:lnTo>
                  <a:pt x="69977" y="113031"/>
                </a:lnTo>
                <a:lnTo>
                  <a:pt x="124080" y="101728"/>
                </a:lnTo>
                <a:lnTo>
                  <a:pt x="178054" y="90043"/>
                </a:lnTo>
                <a:lnTo>
                  <a:pt x="231776" y="77852"/>
                </a:lnTo>
                <a:lnTo>
                  <a:pt x="285369" y="65406"/>
                </a:lnTo>
                <a:lnTo>
                  <a:pt x="338837" y="52452"/>
                </a:lnTo>
                <a:lnTo>
                  <a:pt x="392177" y="38990"/>
                </a:lnTo>
                <a:lnTo>
                  <a:pt x="445263" y="25274"/>
                </a:lnTo>
                <a:lnTo>
                  <a:pt x="498221" y="11050"/>
                </a:lnTo>
                <a:lnTo>
                  <a:pt x="538353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" name="Freeform 377"/>
          <p:cNvSpPr/>
          <p:nvPr/>
        </p:nvSpPr>
        <p:spPr>
          <a:xfrm>
            <a:off x="2725801" y="7384415"/>
            <a:ext cx="406526" cy="127000"/>
          </a:xfrm>
          <a:custGeom>
            <a:avLst/>
            <a:gdLst/>
            <a:ahLst/>
            <a:cxnLst/>
            <a:rect l="0" t="0" r="0" b="0"/>
            <a:pathLst>
              <a:path w="406526" h="127000">
                <a:moveTo>
                  <a:pt x="0" y="0"/>
                </a:moveTo>
                <a:lnTo>
                  <a:pt x="80772" y="27433"/>
                </a:lnTo>
                <a:lnTo>
                  <a:pt x="132460" y="44450"/>
                </a:lnTo>
                <a:lnTo>
                  <a:pt x="184403" y="61087"/>
                </a:lnTo>
                <a:lnTo>
                  <a:pt x="236474" y="77216"/>
                </a:lnTo>
                <a:lnTo>
                  <a:pt x="288797" y="93091"/>
                </a:lnTo>
                <a:lnTo>
                  <a:pt x="341249" y="108459"/>
                </a:lnTo>
                <a:lnTo>
                  <a:pt x="393953" y="123444"/>
                </a:lnTo>
                <a:lnTo>
                  <a:pt x="406526" y="127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" name="Freeform 378"/>
          <p:cNvSpPr/>
          <p:nvPr/>
        </p:nvSpPr>
        <p:spPr>
          <a:xfrm>
            <a:off x="6863968" y="7384415"/>
            <a:ext cx="406527" cy="127000"/>
          </a:xfrm>
          <a:custGeom>
            <a:avLst/>
            <a:gdLst/>
            <a:ahLst/>
            <a:cxnLst/>
            <a:rect l="0" t="0" r="0" b="0"/>
            <a:pathLst>
              <a:path w="406527" h="127000">
                <a:moveTo>
                  <a:pt x="0" y="127000"/>
                </a:moveTo>
                <a:lnTo>
                  <a:pt x="65278" y="108459"/>
                </a:lnTo>
                <a:lnTo>
                  <a:pt x="117729" y="93091"/>
                </a:lnTo>
                <a:lnTo>
                  <a:pt x="170053" y="77216"/>
                </a:lnTo>
                <a:lnTo>
                  <a:pt x="222124" y="61087"/>
                </a:lnTo>
                <a:lnTo>
                  <a:pt x="274066" y="44450"/>
                </a:lnTo>
                <a:lnTo>
                  <a:pt x="325883" y="27433"/>
                </a:lnTo>
                <a:lnTo>
                  <a:pt x="377445" y="10034"/>
                </a:lnTo>
                <a:lnTo>
                  <a:pt x="406527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" name="Freeform 379"/>
          <p:cNvSpPr/>
          <p:nvPr/>
        </p:nvSpPr>
        <p:spPr>
          <a:xfrm>
            <a:off x="7270495" y="7257415"/>
            <a:ext cx="337566" cy="127000"/>
          </a:xfrm>
          <a:custGeom>
            <a:avLst/>
            <a:gdLst/>
            <a:ahLst/>
            <a:cxnLst/>
            <a:rect l="0" t="0" r="0" b="0"/>
            <a:pathLst>
              <a:path w="337566" h="127000">
                <a:moveTo>
                  <a:pt x="0" y="127000"/>
                </a:moveTo>
                <a:lnTo>
                  <a:pt x="73534" y="101093"/>
                </a:lnTo>
                <a:lnTo>
                  <a:pt x="124587" y="82550"/>
                </a:lnTo>
                <a:lnTo>
                  <a:pt x="175387" y="63500"/>
                </a:lnTo>
                <a:lnTo>
                  <a:pt x="226061" y="44196"/>
                </a:lnTo>
                <a:lnTo>
                  <a:pt x="276480" y="24512"/>
                </a:lnTo>
                <a:lnTo>
                  <a:pt x="326772" y="4318"/>
                </a:lnTo>
                <a:lnTo>
                  <a:pt x="337566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" name="Freeform 380"/>
          <p:cNvSpPr/>
          <p:nvPr/>
        </p:nvSpPr>
        <p:spPr>
          <a:xfrm>
            <a:off x="2095500" y="7130415"/>
            <a:ext cx="292861" cy="127000"/>
          </a:xfrm>
          <a:custGeom>
            <a:avLst/>
            <a:gdLst/>
            <a:ahLst/>
            <a:cxnLst/>
            <a:rect l="0" t="0" r="0" b="0"/>
            <a:pathLst>
              <a:path w="292861" h="127000">
                <a:moveTo>
                  <a:pt x="0" y="0"/>
                </a:moveTo>
                <a:lnTo>
                  <a:pt x="55245" y="25146"/>
                </a:lnTo>
                <a:lnTo>
                  <a:pt x="104520" y="47118"/>
                </a:lnTo>
                <a:lnTo>
                  <a:pt x="154051" y="68834"/>
                </a:lnTo>
                <a:lnTo>
                  <a:pt x="203707" y="90043"/>
                </a:lnTo>
                <a:lnTo>
                  <a:pt x="253619" y="110871"/>
                </a:lnTo>
                <a:lnTo>
                  <a:pt x="292861" y="127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" name="Freeform 381"/>
          <p:cNvSpPr/>
          <p:nvPr/>
        </p:nvSpPr>
        <p:spPr>
          <a:xfrm>
            <a:off x="7608061" y="7130415"/>
            <a:ext cx="292735" cy="127000"/>
          </a:xfrm>
          <a:custGeom>
            <a:avLst/>
            <a:gdLst/>
            <a:ahLst/>
            <a:cxnLst/>
            <a:rect l="0" t="0" r="0" b="0"/>
            <a:pathLst>
              <a:path w="292735" h="127000">
                <a:moveTo>
                  <a:pt x="0" y="127000"/>
                </a:moveTo>
                <a:lnTo>
                  <a:pt x="39244" y="110871"/>
                </a:lnTo>
                <a:lnTo>
                  <a:pt x="89155" y="90043"/>
                </a:lnTo>
                <a:lnTo>
                  <a:pt x="138811" y="68834"/>
                </a:lnTo>
                <a:lnTo>
                  <a:pt x="188215" y="47118"/>
                </a:lnTo>
                <a:lnTo>
                  <a:pt x="237491" y="25146"/>
                </a:lnTo>
                <a:lnTo>
                  <a:pt x="286640" y="2794"/>
                </a:lnTo>
                <a:lnTo>
                  <a:pt x="292735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" name="Freeform 382"/>
          <p:cNvSpPr/>
          <p:nvPr/>
        </p:nvSpPr>
        <p:spPr>
          <a:xfrm>
            <a:off x="1835023" y="7003416"/>
            <a:ext cx="260477" cy="126999"/>
          </a:xfrm>
          <a:custGeom>
            <a:avLst/>
            <a:gdLst/>
            <a:ahLst/>
            <a:cxnLst/>
            <a:rect l="0" t="0" r="0" b="0"/>
            <a:pathLst>
              <a:path w="260477" h="126999">
                <a:moveTo>
                  <a:pt x="0" y="0"/>
                </a:moveTo>
                <a:lnTo>
                  <a:pt x="72516" y="36702"/>
                </a:lnTo>
                <a:lnTo>
                  <a:pt x="120650" y="60579"/>
                </a:lnTo>
                <a:lnTo>
                  <a:pt x="169163" y="83946"/>
                </a:lnTo>
                <a:lnTo>
                  <a:pt x="217804" y="107061"/>
                </a:lnTo>
                <a:lnTo>
                  <a:pt x="260477" y="126999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" name="Freeform 383"/>
          <p:cNvSpPr/>
          <p:nvPr/>
        </p:nvSpPr>
        <p:spPr>
          <a:xfrm>
            <a:off x="7900796" y="7003416"/>
            <a:ext cx="260605" cy="126999"/>
          </a:xfrm>
          <a:custGeom>
            <a:avLst/>
            <a:gdLst/>
            <a:ahLst/>
            <a:cxnLst/>
            <a:rect l="0" t="0" r="0" b="0"/>
            <a:pathLst>
              <a:path w="260605" h="126999">
                <a:moveTo>
                  <a:pt x="0" y="126999"/>
                </a:moveTo>
                <a:lnTo>
                  <a:pt x="42672" y="107061"/>
                </a:lnTo>
                <a:lnTo>
                  <a:pt x="91440" y="83946"/>
                </a:lnTo>
                <a:lnTo>
                  <a:pt x="139827" y="60579"/>
                </a:lnTo>
                <a:lnTo>
                  <a:pt x="188087" y="36702"/>
                </a:lnTo>
                <a:lnTo>
                  <a:pt x="236094" y="12573"/>
                </a:lnTo>
                <a:lnTo>
                  <a:pt x="260605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" name="Freeform 384"/>
          <p:cNvSpPr/>
          <p:nvPr/>
        </p:nvSpPr>
        <p:spPr>
          <a:xfrm>
            <a:off x="1599057" y="6876416"/>
            <a:ext cx="235966" cy="127000"/>
          </a:xfrm>
          <a:custGeom>
            <a:avLst/>
            <a:gdLst/>
            <a:ahLst/>
            <a:cxnLst/>
            <a:rect l="0" t="0" r="0" b="0"/>
            <a:pathLst>
              <a:path w="235966" h="127000">
                <a:moveTo>
                  <a:pt x="0" y="0"/>
                </a:moveTo>
                <a:lnTo>
                  <a:pt x="70485" y="39243"/>
                </a:lnTo>
                <a:lnTo>
                  <a:pt x="117601" y="64769"/>
                </a:lnTo>
                <a:lnTo>
                  <a:pt x="164972" y="90043"/>
                </a:lnTo>
                <a:lnTo>
                  <a:pt x="212597" y="114934"/>
                </a:lnTo>
                <a:lnTo>
                  <a:pt x="235966" y="127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" name="Freeform 385"/>
          <p:cNvSpPr/>
          <p:nvPr/>
        </p:nvSpPr>
        <p:spPr>
          <a:xfrm>
            <a:off x="8161401" y="6876416"/>
            <a:ext cx="235839" cy="127000"/>
          </a:xfrm>
          <a:custGeom>
            <a:avLst/>
            <a:gdLst/>
            <a:ahLst/>
            <a:cxnLst/>
            <a:rect l="0" t="0" r="0" b="0"/>
            <a:pathLst>
              <a:path w="235839" h="127000">
                <a:moveTo>
                  <a:pt x="0" y="127000"/>
                </a:moveTo>
                <a:lnTo>
                  <a:pt x="70866" y="90043"/>
                </a:lnTo>
                <a:lnTo>
                  <a:pt x="118237" y="64769"/>
                </a:lnTo>
                <a:lnTo>
                  <a:pt x="165480" y="39243"/>
                </a:lnTo>
                <a:lnTo>
                  <a:pt x="212343" y="13207"/>
                </a:lnTo>
                <a:lnTo>
                  <a:pt x="235839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" name="Freeform 386"/>
          <p:cNvSpPr/>
          <p:nvPr/>
        </p:nvSpPr>
        <p:spPr>
          <a:xfrm>
            <a:off x="1382902" y="6749416"/>
            <a:ext cx="216155" cy="127000"/>
          </a:xfrm>
          <a:custGeom>
            <a:avLst/>
            <a:gdLst/>
            <a:ahLst/>
            <a:cxnLst/>
            <a:rect l="0" t="0" r="0" b="0"/>
            <a:pathLst>
              <a:path w="216155" h="127000">
                <a:moveTo>
                  <a:pt x="0" y="0"/>
                </a:moveTo>
                <a:lnTo>
                  <a:pt x="54230" y="32765"/>
                </a:lnTo>
                <a:lnTo>
                  <a:pt x="100203" y="60198"/>
                </a:lnTo>
                <a:lnTo>
                  <a:pt x="146431" y="87249"/>
                </a:lnTo>
                <a:lnTo>
                  <a:pt x="192914" y="113919"/>
                </a:lnTo>
                <a:lnTo>
                  <a:pt x="216155" y="127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" name="Freeform 387"/>
          <p:cNvSpPr/>
          <p:nvPr/>
        </p:nvSpPr>
        <p:spPr>
          <a:xfrm>
            <a:off x="8397240" y="6749416"/>
            <a:ext cx="216280" cy="127000"/>
          </a:xfrm>
          <a:custGeom>
            <a:avLst/>
            <a:gdLst/>
            <a:ahLst/>
            <a:cxnLst/>
            <a:rect l="0" t="0" r="0" b="0"/>
            <a:pathLst>
              <a:path w="216280" h="127000">
                <a:moveTo>
                  <a:pt x="0" y="127000"/>
                </a:moveTo>
                <a:lnTo>
                  <a:pt x="69723" y="87249"/>
                </a:lnTo>
                <a:lnTo>
                  <a:pt x="115951" y="60198"/>
                </a:lnTo>
                <a:lnTo>
                  <a:pt x="162052" y="32765"/>
                </a:lnTo>
                <a:lnTo>
                  <a:pt x="207899" y="5080"/>
                </a:lnTo>
                <a:lnTo>
                  <a:pt x="216280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" name="Freeform 388"/>
          <p:cNvSpPr/>
          <p:nvPr/>
        </p:nvSpPr>
        <p:spPr>
          <a:xfrm>
            <a:off x="1183208" y="6622416"/>
            <a:ext cx="199694" cy="127000"/>
          </a:xfrm>
          <a:custGeom>
            <a:avLst/>
            <a:gdLst/>
            <a:ahLst/>
            <a:cxnLst/>
            <a:rect l="0" t="0" r="0" b="0"/>
            <a:pathLst>
              <a:path w="199694" h="127000">
                <a:moveTo>
                  <a:pt x="0" y="0"/>
                </a:moveTo>
                <a:lnTo>
                  <a:pt x="27178" y="17906"/>
                </a:lnTo>
                <a:lnTo>
                  <a:pt x="72047" y="46989"/>
                </a:lnTo>
                <a:lnTo>
                  <a:pt x="117144" y="75692"/>
                </a:lnTo>
                <a:lnTo>
                  <a:pt x="162483" y="104013"/>
                </a:lnTo>
                <a:lnTo>
                  <a:pt x="199694" y="127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" name="Freeform 389"/>
          <p:cNvSpPr/>
          <p:nvPr/>
        </p:nvSpPr>
        <p:spPr>
          <a:xfrm>
            <a:off x="8613520" y="6622416"/>
            <a:ext cx="199645" cy="127000"/>
          </a:xfrm>
          <a:custGeom>
            <a:avLst/>
            <a:gdLst/>
            <a:ahLst/>
            <a:cxnLst/>
            <a:rect l="0" t="0" r="0" b="0"/>
            <a:pathLst>
              <a:path w="199645" h="127000">
                <a:moveTo>
                  <a:pt x="0" y="127000"/>
                </a:moveTo>
                <a:lnTo>
                  <a:pt x="37085" y="104013"/>
                </a:lnTo>
                <a:lnTo>
                  <a:pt x="82423" y="75692"/>
                </a:lnTo>
                <a:lnTo>
                  <a:pt x="127636" y="46989"/>
                </a:lnTo>
                <a:lnTo>
                  <a:pt x="172466" y="17906"/>
                </a:lnTo>
                <a:lnTo>
                  <a:pt x="199645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" name="Freeform 390"/>
          <p:cNvSpPr/>
          <p:nvPr/>
        </p:nvSpPr>
        <p:spPr>
          <a:xfrm>
            <a:off x="997407" y="6495416"/>
            <a:ext cx="185801" cy="127000"/>
          </a:xfrm>
          <a:custGeom>
            <a:avLst/>
            <a:gdLst/>
            <a:ahLst/>
            <a:cxnLst/>
            <a:rect l="0" t="0" r="0" b="0"/>
            <a:pathLst>
              <a:path w="185801" h="127000">
                <a:moveTo>
                  <a:pt x="0" y="0"/>
                </a:moveTo>
                <a:lnTo>
                  <a:pt x="35915" y="25273"/>
                </a:lnTo>
                <a:lnTo>
                  <a:pt x="79819" y="55625"/>
                </a:lnTo>
                <a:lnTo>
                  <a:pt x="123964" y="85725"/>
                </a:lnTo>
                <a:lnTo>
                  <a:pt x="168351" y="115443"/>
                </a:lnTo>
                <a:lnTo>
                  <a:pt x="185801" y="127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" name="Freeform 391"/>
          <p:cNvSpPr/>
          <p:nvPr/>
        </p:nvSpPr>
        <p:spPr>
          <a:xfrm>
            <a:off x="8813165" y="6495416"/>
            <a:ext cx="185801" cy="127000"/>
          </a:xfrm>
          <a:custGeom>
            <a:avLst/>
            <a:gdLst/>
            <a:ahLst/>
            <a:cxnLst/>
            <a:rect l="0" t="0" r="0" b="0"/>
            <a:pathLst>
              <a:path w="185801" h="127000">
                <a:moveTo>
                  <a:pt x="0" y="127000"/>
                </a:moveTo>
                <a:lnTo>
                  <a:pt x="17399" y="115443"/>
                </a:lnTo>
                <a:lnTo>
                  <a:pt x="61849" y="85725"/>
                </a:lnTo>
                <a:lnTo>
                  <a:pt x="105917" y="55625"/>
                </a:lnTo>
                <a:lnTo>
                  <a:pt x="149860" y="25273"/>
                </a:lnTo>
                <a:lnTo>
                  <a:pt x="185801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" name="Freeform 392"/>
          <p:cNvSpPr/>
          <p:nvPr/>
        </p:nvSpPr>
        <p:spPr>
          <a:xfrm>
            <a:off x="823683" y="6368416"/>
            <a:ext cx="173724" cy="127000"/>
          </a:xfrm>
          <a:custGeom>
            <a:avLst/>
            <a:gdLst/>
            <a:ahLst/>
            <a:cxnLst/>
            <a:rect l="0" t="0" r="0" b="0"/>
            <a:pathLst>
              <a:path w="173724" h="127000">
                <a:moveTo>
                  <a:pt x="0" y="0"/>
                </a:moveTo>
                <a:lnTo>
                  <a:pt x="36526" y="27431"/>
                </a:lnTo>
                <a:lnTo>
                  <a:pt x="79426" y="59055"/>
                </a:lnTo>
                <a:lnTo>
                  <a:pt x="122581" y="90424"/>
                </a:lnTo>
                <a:lnTo>
                  <a:pt x="165989" y="121538"/>
                </a:lnTo>
                <a:lnTo>
                  <a:pt x="173724" y="127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" name="Freeform 393"/>
          <p:cNvSpPr/>
          <p:nvPr/>
        </p:nvSpPr>
        <p:spPr>
          <a:xfrm>
            <a:off x="8998966" y="6368416"/>
            <a:ext cx="173736" cy="127000"/>
          </a:xfrm>
          <a:custGeom>
            <a:avLst/>
            <a:gdLst/>
            <a:ahLst/>
            <a:cxnLst/>
            <a:rect l="0" t="0" r="0" b="0"/>
            <a:pathLst>
              <a:path w="173736" h="127000">
                <a:moveTo>
                  <a:pt x="0" y="127000"/>
                </a:moveTo>
                <a:lnTo>
                  <a:pt x="7747" y="121538"/>
                </a:lnTo>
                <a:lnTo>
                  <a:pt x="51180" y="90424"/>
                </a:lnTo>
                <a:lnTo>
                  <a:pt x="94234" y="59055"/>
                </a:lnTo>
                <a:lnTo>
                  <a:pt x="137160" y="27431"/>
                </a:lnTo>
                <a:lnTo>
                  <a:pt x="173736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" name="Freeform 394"/>
          <p:cNvSpPr/>
          <p:nvPr/>
        </p:nvSpPr>
        <p:spPr>
          <a:xfrm>
            <a:off x="660615" y="6241416"/>
            <a:ext cx="163068" cy="127000"/>
          </a:xfrm>
          <a:custGeom>
            <a:avLst/>
            <a:gdLst/>
            <a:ahLst/>
            <a:cxnLst/>
            <a:rect l="0" t="0" r="0" b="0"/>
            <a:pathLst>
              <a:path w="163068" h="127000">
                <a:moveTo>
                  <a:pt x="0" y="0"/>
                </a:moveTo>
                <a:lnTo>
                  <a:pt x="30518" y="24383"/>
                </a:lnTo>
                <a:lnTo>
                  <a:pt x="72403" y="57404"/>
                </a:lnTo>
                <a:lnTo>
                  <a:pt x="114542" y="90043"/>
                </a:lnTo>
                <a:lnTo>
                  <a:pt x="156934" y="122300"/>
                </a:lnTo>
                <a:lnTo>
                  <a:pt x="163068" y="127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" name="Freeform 395"/>
          <p:cNvSpPr/>
          <p:nvPr/>
        </p:nvSpPr>
        <p:spPr>
          <a:xfrm>
            <a:off x="9172702" y="6241416"/>
            <a:ext cx="163067" cy="127000"/>
          </a:xfrm>
          <a:custGeom>
            <a:avLst/>
            <a:gdLst/>
            <a:ahLst/>
            <a:cxnLst/>
            <a:rect l="0" t="0" r="0" b="0"/>
            <a:pathLst>
              <a:path w="163067" h="127000">
                <a:moveTo>
                  <a:pt x="0" y="127000"/>
                </a:moveTo>
                <a:lnTo>
                  <a:pt x="6095" y="122300"/>
                </a:lnTo>
                <a:lnTo>
                  <a:pt x="48514" y="90043"/>
                </a:lnTo>
                <a:lnTo>
                  <a:pt x="90678" y="57404"/>
                </a:lnTo>
                <a:lnTo>
                  <a:pt x="132588" y="24383"/>
                </a:lnTo>
                <a:lnTo>
                  <a:pt x="163067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" name="Freeform 396"/>
          <p:cNvSpPr/>
          <p:nvPr/>
        </p:nvSpPr>
        <p:spPr>
          <a:xfrm>
            <a:off x="506996" y="6114416"/>
            <a:ext cx="153619" cy="127000"/>
          </a:xfrm>
          <a:custGeom>
            <a:avLst/>
            <a:gdLst/>
            <a:ahLst/>
            <a:cxnLst/>
            <a:rect l="0" t="0" r="0" b="0"/>
            <a:pathLst>
              <a:path w="153619" h="127000">
                <a:moveTo>
                  <a:pt x="0" y="0"/>
                </a:moveTo>
                <a:lnTo>
                  <a:pt x="19241" y="16382"/>
                </a:lnTo>
                <a:lnTo>
                  <a:pt x="60071" y="50545"/>
                </a:lnTo>
                <a:lnTo>
                  <a:pt x="101156" y="84455"/>
                </a:lnTo>
                <a:lnTo>
                  <a:pt x="142520" y="118109"/>
                </a:lnTo>
                <a:lnTo>
                  <a:pt x="153619" y="127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" name="Freeform 397"/>
          <p:cNvSpPr/>
          <p:nvPr/>
        </p:nvSpPr>
        <p:spPr>
          <a:xfrm>
            <a:off x="9335769" y="6114416"/>
            <a:ext cx="153544" cy="127000"/>
          </a:xfrm>
          <a:custGeom>
            <a:avLst/>
            <a:gdLst/>
            <a:ahLst/>
            <a:cxnLst/>
            <a:rect l="0" t="0" r="0" b="0"/>
            <a:pathLst>
              <a:path w="153544" h="127000">
                <a:moveTo>
                  <a:pt x="0" y="127000"/>
                </a:moveTo>
                <a:lnTo>
                  <a:pt x="11049" y="118109"/>
                </a:lnTo>
                <a:lnTo>
                  <a:pt x="52451" y="84455"/>
                </a:lnTo>
                <a:lnTo>
                  <a:pt x="93473" y="50545"/>
                </a:lnTo>
                <a:lnTo>
                  <a:pt x="134366" y="16382"/>
                </a:lnTo>
                <a:lnTo>
                  <a:pt x="153544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" name="Freeform 398"/>
          <p:cNvSpPr/>
          <p:nvPr/>
        </p:nvSpPr>
        <p:spPr>
          <a:xfrm>
            <a:off x="361822" y="5987416"/>
            <a:ext cx="145174" cy="127000"/>
          </a:xfrm>
          <a:custGeom>
            <a:avLst/>
            <a:gdLst/>
            <a:ahLst/>
            <a:cxnLst/>
            <a:rect l="0" t="0" r="0" b="0"/>
            <a:pathLst>
              <a:path w="145174" h="127000">
                <a:moveTo>
                  <a:pt x="0" y="0"/>
                </a:moveTo>
                <a:lnTo>
                  <a:pt x="3798" y="3429"/>
                </a:lnTo>
                <a:lnTo>
                  <a:pt x="43536" y="38862"/>
                </a:lnTo>
                <a:lnTo>
                  <a:pt x="83566" y="73913"/>
                </a:lnTo>
                <a:lnTo>
                  <a:pt x="123851" y="108838"/>
                </a:lnTo>
                <a:lnTo>
                  <a:pt x="145174" y="127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" name="Freeform 399"/>
          <p:cNvSpPr/>
          <p:nvPr/>
        </p:nvSpPr>
        <p:spPr>
          <a:xfrm>
            <a:off x="9489313" y="5987416"/>
            <a:ext cx="145288" cy="127000"/>
          </a:xfrm>
          <a:custGeom>
            <a:avLst/>
            <a:gdLst/>
            <a:ahLst/>
            <a:cxnLst/>
            <a:rect l="0" t="0" r="0" b="0"/>
            <a:pathLst>
              <a:path w="145288" h="127000">
                <a:moveTo>
                  <a:pt x="0" y="127000"/>
                </a:moveTo>
                <a:lnTo>
                  <a:pt x="21335" y="108838"/>
                </a:lnTo>
                <a:lnTo>
                  <a:pt x="61721" y="73913"/>
                </a:lnTo>
                <a:lnTo>
                  <a:pt x="101727" y="38862"/>
                </a:lnTo>
                <a:lnTo>
                  <a:pt x="141478" y="3429"/>
                </a:lnTo>
                <a:lnTo>
                  <a:pt x="145288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" name="Freeform 400"/>
          <p:cNvSpPr/>
          <p:nvPr/>
        </p:nvSpPr>
        <p:spPr>
          <a:xfrm>
            <a:off x="224472" y="5860416"/>
            <a:ext cx="137350" cy="127000"/>
          </a:xfrm>
          <a:custGeom>
            <a:avLst/>
            <a:gdLst/>
            <a:ahLst/>
            <a:cxnLst/>
            <a:rect l="0" t="0" r="0" b="0"/>
            <a:pathLst>
              <a:path w="137350" h="127000">
                <a:moveTo>
                  <a:pt x="0" y="0"/>
                </a:moveTo>
                <a:lnTo>
                  <a:pt x="23559" y="22225"/>
                </a:lnTo>
                <a:lnTo>
                  <a:pt x="62471" y="58674"/>
                </a:lnTo>
                <a:lnTo>
                  <a:pt x="101664" y="94614"/>
                </a:lnTo>
                <a:lnTo>
                  <a:pt x="137350" y="127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" name="Freeform 401"/>
          <p:cNvSpPr/>
          <p:nvPr/>
        </p:nvSpPr>
        <p:spPr>
          <a:xfrm>
            <a:off x="9634601" y="5860416"/>
            <a:ext cx="137287" cy="127000"/>
          </a:xfrm>
          <a:custGeom>
            <a:avLst/>
            <a:gdLst/>
            <a:ahLst/>
            <a:cxnLst/>
            <a:rect l="0" t="0" r="0" b="0"/>
            <a:pathLst>
              <a:path w="137287" h="127000">
                <a:moveTo>
                  <a:pt x="0" y="127000"/>
                </a:moveTo>
                <a:lnTo>
                  <a:pt x="35559" y="94614"/>
                </a:lnTo>
                <a:lnTo>
                  <a:pt x="74803" y="58674"/>
                </a:lnTo>
                <a:lnTo>
                  <a:pt x="113792" y="22225"/>
                </a:lnTo>
                <a:lnTo>
                  <a:pt x="137287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" name="Freeform 402"/>
          <p:cNvSpPr/>
          <p:nvPr/>
        </p:nvSpPr>
        <p:spPr>
          <a:xfrm>
            <a:off x="94112" y="5733416"/>
            <a:ext cx="130360" cy="127000"/>
          </a:xfrm>
          <a:custGeom>
            <a:avLst/>
            <a:gdLst/>
            <a:ahLst/>
            <a:cxnLst/>
            <a:rect l="0" t="0" r="0" b="0"/>
            <a:pathLst>
              <a:path w="130360" h="127000">
                <a:moveTo>
                  <a:pt x="0" y="0"/>
                </a:moveTo>
                <a:lnTo>
                  <a:pt x="1060" y="1015"/>
                </a:lnTo>
                <a:lnTo>
                  <a:pt x="38844" y="38481"/>
                </a:lnTo>
                <a:lnTo>
                  <a:pt x="76918" y="75692"/>
                </a:lnTo>
                <a:lnTo>
                  <a:pt x="115272" y="112649"/>
                </a:lnTo>
                <a:lnTo>
                  <a:pt x="130360" y="12700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" name="Freeform 403"/>
          <p:cNvSpPr/>
          <p:nvPr/>
        </p:nvSpPr>
        <p:spPr>
          <a:xfrm>
            <a:off x="9771888" y="5733416"/>
            <a:ext cx="130302" cy="127000"/>
          </a:xfrm>
          <a:custGeom>
            <a:avLst/>
            <a:gdLst/>
            <a:ahLst/>
            <a:cxnLst/>
            <a:rect l="0" t="0" r="0" b="0"/>
            <a:pathLst>
              <a:path w="130302" h="127000">
                <a:moveTo>
                  <a:pt x="0" y="127000"/>
                </a:moveTo>
                <a:lnTo>
                  <a:pt x="15113" y="112649"/>
                </a:lnTo>
                <a:lnTo>
                  <a:pt x="53467" y="75692"/>
                </a:lnTo>
                <a:lnTo>
                  <a:pt x="91567" y="38481"/>
                </a:lnTo>
                <a:lnTo>
                  <a:pt x="129285" y="1015"/>
                </a:lnTo>
                <a:lnTo>
                  <a:pt x="130302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4" name="Picture 40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598900"/>
            <a:ext cx="133849" cy="174057"/>
          </a:xfrm>
          <a:prstGeom prst="rect">
            <a:avLst/>
          </a:prstGeom>
          <a:noFill/>
        </p:spPr>
      </p:pic>
      <p:sp>
        <p:nvSpPr>
          <p:cNvPr id="405" name="Freeform 405"/>
          <p:cNvSpPr/>
          <p:nvPr/>
        </p:nvSpPr>
        <p:spPr>
          <a:xfrm>
            <a:off x="9902190" y="5606416"/>
            <a:ext cx="123825" cy="127000"/>
          </a:xfrm>
          <a:custGeom>
            <a:avLst/>
            <a:gdLst/>
            <a:ahLst/>
            <a:cxnLst/>
            <a:rect l="0" t="0" r="0" b="0"/>
            <a:pathLst>
              <a:path w="123825" h="127000">
                <a:moveTo>
                  <a:pt x="0" y="127000"/>
                </a:moveTo>
                <a:lnTo>
                  <a:pt x="36449" y="90296"/>
                </a:lnTo>
                <a:lnTo>
                  <a:pt x="73660" y="52196"/>
                </a:lnTo>
                <a:lnTo>
                  <a:pt x="110616" y="13843"/>
                </a:lnTo>
                <a:lnTo>
                  <a:pt x="123825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" name="Freeform 406"/>
          <p:cNvSpPr/>
          <p:nvPr/>
        </p:nvSpPr>
        <p:spPr>
          <a:xfrm>
            <a:off x="10026015" y="5479416"/>
            <a:ext cx="117602" cy="127000"/>
          </a:xfrm>
          <a:custGeom>
            <a:avLst/>
            <a:gdLst/>
            <a:ahLst/>
            <a:cxnLst/>
            <a:rect l="0" t="0" r="0" b="0"/>
            <a:pathLst>
              <a:path w="117602" h="127000">
                <a:moveTo>
                  <a:pt x="0" y="127000"/>
                </a:moveTo>
                <a:lnTo>
                  <a:pt x="23494" y="102234"/>
                </a:lnTo>
                <a:lnTo>
                  <a:pt x="59816" y="63245"/>
                </a:lnTo>
                <a:lnTo>
                  <a:pt x="95757" y="24002"/>
                </a:lnTo>
                <a:lnTo>
                  <a:pt x="117602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" name="Freeform 407"/>
          <p:cNvSpPr/>
          <p:nvPr/>
        </p:nvSpPr>
        <p:spPr>
          <a:xfrm>
            <a:off x="10143617" y="5352416"/>
            <a:ext cx="112014" cy="127000"/>
          </a:xfrm>
          <a:custGeom>
            <a:avLst/>
            <a:gdLst/>
            <a:ahLst/>
            <a:cxnLst/>
            <a:rect l="0" t="0" r="0" b="0"/>
            <a:pathLst>
              <a:path w="112014" h="127000">
                <a:moveTo>
                  <a:pt x="0" y="127000"/>
                </a:moveTo>
                <a:lnTo>
                  <a:pt x="13969" y="111632"/>
                </a:lnTo>
                <a:lnTo>
                  <a:pt x="49402" y="71881"/>
                </a:lnTo>
                <a:lnTo>
                  <a:pt x="84454" y="31876"/>
                </a:lnTo>
                <a:lnTo>
                  <a:pt x="112014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" name="Freeform 408"/>
          <p:cNvSpPr/>
          <p:nvPr/>
        </p:nvSpPr>
        <p:spPr>
          <a:xfrm>
            <a:off x="10255631" y="5225416"/>
            <a:ext cx="106807" cy="127000"/>
          </a:xfrm>
          <a:custGeom>
            <a:avLst/>
            <a:gdLst/>
            <a:ahLst/>
            <a:cxnLst/>
            <a:rect l="0" t="0" r="0" b="0"/>
            <a:pathLst>
              <a:path w="106807" h="127000">
                <a:moveTo>
                  <a:pt x="0" y="127000"/>
                </a:moveTo>
                <a:lnTo>
                  <a:pt x="7365" y="118490"/>
                </a:lnTo>
                <a:lnTo>
                  <a:pt x="41910" y="77977"/>
                </a:lnTo>
                <a:lnTo>
                  <a:pt x="76073" y="37083"/>
                </a:lnTo>
                <a:lnTo>
                  <a:pt x="106807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" name="Freeform 409"/>
          <p:cNvSpPr/>
          <p:nvPr/>
        </p:nvSpPr>
        <p:spPr>
          <a:xfrm>
            <a:off x="10362438" y="5098416"/>
            <a:ext cx="101727" cy="127000"/>
          </a:xfrm>
          <a:custGeom>
            <a:avLst/>
            <a:gdLst/>
            <a:ahLst/>
            <a:cxnLst/>
            <a:rect l="0" t="0" r="0" b="0"/>
            <a:pathLst>
              <a:path w="101727" h="127000">
                <a:moveTo>
                  <a:pt x="0" y="127000"/>
                </a:moveTo>
                <a:lnTo>
                  <a:pt x="3175" y="123063"/>
                </a:lnTo>
                <a:lnTo>
                  <a:pt x="36830" y="81661"/>
                </a:lnTo>
                <a:lnTo>
                  <a:pt x="70104" y="40005"/>
                </a:lnTo>
                <a:lnTo>
                  <a:pt x="101727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" name="Freeform 410"/>
          <p:cNvSpPr/>
          <p:nvPr/>
        </p:nvSpPr>
        <p:spPr>
          <a:xfrm>
            <a:off x="10464165" y="4971416"/>
            <a:ext cx="96901" cy="127000"/>
          </a:xfrm>
          <a:custGeom>
            <a:avLst/>
            <a:gdLst/>
            <a:ahLst/>
            <a:cxnLst/>
            <a:rect l="0" t="0" r="0" b="0"/>
            <a:pathLst>
              <a:path w="96901" h="127000">
                <a:moveTo>
                  <a:pt x="0" y="127000"/>
                </a:moveTo>
                <a:lnTo>
                  <a:pt x="1396" y="125221"/>
                </a:lnTo>
                <a:lnTo>
                  <a:pt x="34036" y="83057"/>
                </a:lnTo>
                <a:lnTo>
                  <a:pt x="66293" y="40639"/>
                </a:lnTo>
                <a:lnTo>
                  <a:pt x="96901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" name="Freeform 411"/>
          <p:cNvSpPr/>
          <p:nvPr/>
        </p:nvSpPr>
        <p:spPr>
          <a:xfrm>
            <a:off x="10561066" y="4844416"/>
            <a:ext cx="92455" cy="127000"/>
          </a:xfrm>
          <a:custGeom>
            <a:avLst/>
            <a:gdLst/>
            <a:ahLst/>
            <a:cxnLst/>
            <a:rect l="0" t="0" r="0" b="0"/>
            <a:pathLst>
              <a:path w="92455" h="127000">
                <a:moveTo>
                  <a:pt x="0" y="127000"/>
                </a:moveTo>
                <a:lnTo>
                  <a:pt x="1524" y="124968"/>
                </a:lnTo>
                <a:lnTo>
                  <a:pt x="33147" y="82042"/>
                </a:lnTo>
                <a:lnTo>
                  <a:pt x="64515" y="38988"/>
                </a:lnTo>
                <a:lnTo>
                  <a:pt x="92455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" name="Freeform 412"/>
          <p:cNvSpPr/>
          <p:nvPr/>
        </p:nvSpPr>
        <p:spPr>
          <a:xfrm>
            <a:off x="10653521" y="4717416"/>
            <a:ext cx="88138" cy="127000"/>
          </a:xfrm>
          <a:custGeom>
            <a:avLst/>
            <a:gdLst/>
            <a:ahLst/>
            <a:cxnLst/>
            <a:rect l="0" t="0" r="0" b="0"/>
            <a:pathLst>
              <a:path w="88138" h="127000">
                <a:moveTo>
                  <a:pt x="0" y="127000"/>
                </a:moveTo>
                <a:lnTo>
                  <a:pt x="3175" y="122555"/>
                </a:lnTo>
                <a:lnTo>
                  <a:pt x="33910" y="78867"/>
                </a:lnTo>
                <a:lnTo>
                  <a:pt x="64262" y="34925"/>
                </a:lnTo>
                <a:lnTo>
                  <a:pt x="88138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" name="Freeform 413"/>
          <p:cNvSpPr/>
          <p:nvPr/>
        </p:nvSpPr>
        <p:spPr>
          <a:xfrm>
            <a:off x="10741659" y="4590416"/>
            <a:ext cx="84074" cy="127000"/>
          </a:xfrm>
          <a:custGeom>
            <a:avLst/>
            <a:gdLst/>
            <a:ahLst/>
            <a:cxnLst/>
            <a:rect l="0" t="0" r="0" b="0"/>
            <a:pathLst>
              <a:path w="84074" h="127000">
                <a:moveTo>
                  <a:pt x="0" y="127000"/>
                </a:moveTo>
                <a:lnTo>
                  <a:pt x="6223" y="117856"/>
                </a:lnTo>
                <a:lnTo>
                  <a:pt x="35942" y="73406"/>
                </a:lnTo>
                <a:lnTo>
                  <a:pt x="65406" y="28829"/>
                </a:lnTo>
                <a:lnTo>
                  <a:pt x="84074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" name="Freeform 414"/>
          <p:cNvSpPr/>
          <p:nvPr/>
        </p:nvSpPr>
        <p:spPr>
          <a:xfrm>
            <a:off x="10825733" y="4463416"/>
            <a:ext cx="80137" cy="127000"/>
          </a:xfrm>
          <a:custGeom>
            <a:avLst/>
            <a:gdLst/>
            <a:ahLst/>
            <a:cxnLst/>
            <a:rect l="0" t="0" r="0" b="0"/>
            <a:pathLst>
              <a:path w="80137" h="127000">
                <a:moveTo>
                  <a:pt x="0" y="127000"/>
                </a:moveTo>
                <a:lnTo>
                  <a:pt x="10414" y="110998"/>
                </a:lnTo>
                <a:lnTo>
                  <a:pt x="39117" y="65786"/>
                </a:lnTo>
                <a:lnTo>
                  <a:pt x="67437" y="20446"/>
                </a:lnTo>
                <a:lnTo>
                  <a:pt x="80137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" name="Freeform 415"/>
          <p:cNvSpPr/>
          <p:nvPr/>
        </p:nvSpPr>
        <p:spPr>
          <a:xfrm>
            <a:off x="10905870" y="4336416"/>
            <a:ext cx="76455" cy="127000"/>
          </a:xfrm>
          <a:custGeom>
            <a:avLst/>
            <a:gdLst/>
            <a:ahLst/>
            <a:cxnLst/>
            <a:rect l="0" t="0" r="0" b="0"/>
            <a:pathLst>
              <a:path w="76455" h="127000">
                <a:moveTo>
                  <a:pt x="0" y="127000"/>
                </a:moveTo>
                <a:lnTo>
                  <a:pt x="15368" y="101981"/>
                </a:lnTo>
                <a:lnTo>
                  <a:pt x="43181" y="56133"/>
                </a:lnTo>
                <a:lnTo>
                  <a:pt x="70486" y="10032"/>
                </a:lnTo>
                <a:lnTo>
                  <a:pt x="76455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" name="Freeform 416"/>
          <p:cNvSpPr/>
          <p:nvPr/>
        </p:nvSpPr>
        <p:spPr>
          <a:xfrm>
            <a:off x="10982325" y="4209416"/>
            <a:ext cx="72770" cy="127000"/>
          </a:xfrm>
          <a:custGeom>
            <a:avLst/>
            <a:gdLst/>
            <a:ahLst/>
            <a:cxnLst/>
            <a:rect l="0" t="0" r="0" b="0"/>
            <a:pathLst>
              <a:path w="72770" h="127000">
                <a:moveTo>
                  <a:pt x="0" y="127000"/>
                </a:moveTo>
                <a:lnTo>
                  <a:pt x="21081" y="90805"/>
                </a:lnTo>
                <a:lnTo>
                  <a:pt x="47752" y="44323"/>
                </a:lnTo>
                <a:lnTo>
                  <a:pt x="72770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" name="Freeform 417"/>
          <p:cNvSpPr/>
          <p:nvPr/>
        </p:nvSpPr>
        <p:spPr>
          <a:xfrm>
            <a:off x="11055095" y="4082416"/>
            <a:ext cx="69215" cy="127000"/>
          </a:xfrm>
          <a:custGeom>
            <a:avLst/>
            <a:gdLst/>
            <a:ahLst/>
            <a:cxnLst/>
            <a:rect l="0" t="0" r="0" b="0"/>
            <a:pathLst>
              <a:path w="69215" h="127000">
                <a:moveTo>
                  <a:pt x="0" y="127000"/>
                </a:moveTo>
                <a:lnTo>
                  <a:pt x="1271" y="124587"/>
                </a:lnTo>
                <a:lnTo>
                  <a:pt x="27306" y="77724"/>
                </a:lnTo>
                <a:lnTo>
                  <a:pt x="52833" y="30480"/>
                </a:lnTo>
                <a:lnTo>
                  <a:pt x="69215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" name="Freeform 418"/>
          <p:cNvSpPr/>
          <p:nvPr/>
        </p:nvSpPr>
        <p:spPr>
          <a:xfrm>
            <a:off x="11124310" y="3955416"/>
            <a:ext cx="65786" cy="127000"/>
          </a:xfrm>
          <a:custGeom>
            <a:avLst/>
            <a:gdLst/>
            <a:ahLst/>
            <a:cxnLst/>
            <a:rect l="0" t="0" r="0" b="0"/>
            <a:pathLst>
              <a:path w="65786" h="127000">
                <a:moveTo>
                  <a:pt x="0" y="127000"/>
                </a:moveTo>
                <a:lnTo>
                  <a:pt x="8891" y="110108"/>
                </a:lnTo>
                <a:lnTo>
                  <a:pt x="33783" y="62483"/>
                </a:lnTo>
                <a:lnTo>
                  <a:pt x="58421" y="14731"/>
                </a:lnTo>
                <a:lnTo>
                  <a:pt x="65786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" name="Freeform 419"/>
          <p:cNvSpPr/>
          <p:nvPr/>
        </p:nvSpPr>
        <p:spPr>
          <a:xfrm>
            <a:off x="11190096" y="3828416"/>
            <a:ext cx="62611" cy="127000"/>
          </a:xfrm>
          <a:custGeom>
            <a:avLst/>
            <a:gdLst/>
            <a:ahLst/>
            <a:cxnLst/>
            <a:rect l="0" t="0" r="0" b="0"/>
            <a:pathLst>
              <a:path w="62611" h="127000">
                <a:moveTo>
                  <a:pt x="0" y="127000"/>
                </a:moveTo>
                <a:lnTo>
                  <a:pt x="16764" y="93725"/>
                </a:lnTo>
                <a:lnTo>
                  <a:pt x="40640" y="45465"/>
                </a:lnTo>
                <a:lnTo>
                  <a:pt x="62611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" name="Freeform 420"/>
          <p:cNvSpPr/>
          <p:nvPr/>
        </p:nvSpPr>
        <p:spPr>
          <a:xfrm>
            <a:off x="11252707" y="3701416"/>
            <a:ext cx="59310" cy="127000"/>
          </a:xfrm>
          <a:custGeom>
            <a:avLst/>
            <a:gdLst/>
            <a:ahLst/>
            <a:cxnLst/>
            <a:rect l="0" t="0" r="0" b="0"/>
            <a:pathLst>
              <a:path w="59310" h="127000">
                <a:moveTo>
                  <a:pt x="0" y="127000"/>
                </a:moveTo>
                <a:lnTo>
                  <a:pt x="1398" y="124079"/>
                </a:lnTo>
                <a:lnTo>
                  <a:pt x="24511" y="75311"/>
                </a:lnTo>
                <a:lnTo>
                  <a:pt x="47245" y="26542"/>
                </a:lnTo>
                <a:lnTo>
                  <a:pt x="59310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" name="Freeform 421"/>
          <p:cNvSpPr/>
          <p:nvPr/>
        </p:nvSpPr>
        <p:spPr>
          <a:xfrm>
            <a:off x="11312017" y="3574416"/>
            <a:ext cx="56388" cy="127000"/>
          </a:xfrm>
          <a:custGeom>
            <a:avLst/>
            <a:gdLst/>
            <a:ahLst/>
            <a:cxnLst/>
            <a:rect l="0" t="0" r="0" b="0"/>
            <a:pathLst>
              <a:path w="56388" h="127000">
                <a:moveTo>
                  <a:pt x="0" y="127000"/>
                </a:moveTo>
                <a:lnTo>
                  <a:pt x="10287" y="104393"/>
                </a:lnTo>
                <a:lnTo>
                  <a:pt x="32258" y="55117"/>
                </a:lnTo>
                <a:lnTo>
                  <a:pt x="53975" y="5715"/>
                </a:lnTo>
                <a:lnTo>
                  <a:pt x="56388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" name="Freeform 422"/>
          <p:cNvSpPr/>
          <p:nvPr/>
        </p:nvSpPr>
        <p:spPr>
          <a:xfrm>
            <a:off x="11368405" y="3447416"/>
            <a:ext cx="53213" cy="127000"/>
          </a:xfrm>
          <a:custGeom>
            <a:avLst/>
            <a:gdLst/>
            <a:ahLst/>
            <a:cxnLst/>
            <a:rect l="0" t="0" r="0" b="0"/>
            <a:pathLst>
              <a:path w="53213" h="127000">
                <a:moveTo>
                  <a:pt x="0" y="127000"/>
                </a:moveTo>
                <a:lnTo>
                  <a:pt x="18796" y="83057"/>
                </a:lnTo>
                <a:lnTo>
                  <a:pt x="39624" y="33146"/>
                </a:lnTo>
                <a:lnTo>
                  <a:pt x="53213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" name="Freeform 423"/>
          <p:cNvSpPr/>
          <p:nvPr/>
        </p:nvSpPr>
        <p:spPr>
          <a:xfrm>
            <a:off x="11421618" y="3320416"/>
            <a:ext cx="50291" cy="127000"/>
          </a:xfrm>
          <a:custGeom>
            <a:avLst/>
            <a:gdLst/>
            <a:ahLst/>
            <a:cxnLst/>
            <a:rect l="0" t="0" r="0" b="0"/>
            <a:pathLst>
              <a:path w="50291" h="127000">
                <a:moveTo>
                  <a:pt x="0" y="127000"/>
                </a:moveTo>
                <a:lnTo>
                  <a:pt x="6858" y="110108"/>
                </a:lnTo>
                <a:lnTo>
                  <a:pt x="27050" y="59816"/>
                </a:lnTo>
                <a:lnTo>
                  <a:pt x="46736" y="9398"/>
                </a:lnTo>
                <a:lnTo>
                  <a:pt x="50291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" name="Freeform 424"/>
          <p:cNvSpPr/>
          <p:nvPr/>
        </p:nvSpPr>
        <p:spPr>
          <a:xfrm>
            <a:off x="11471909" y="3193416"/>
            <a:ext cx="47498" cy="127000"/>
          </a:xfrm>
          <a:custGeom>
            <a:avLst/>
            <a:gdLst/>
            <a:ahLst/>
            <a:cxnLst/>
            <a:rect l="0" t="0" r="0" b="0"/>
            <a:pathLst>
              <a:path w="47498" h="127000">
                <a:moveTo>
                  <a:pt x="0" y="127000"/>
                </a:moveTo>
                <a:lnTo>
                  <a:pt x="15748" y="85725"/>
                </a:lnTo>
                <a:lnTo>
                  <a:pt x="34798" y="34925"/>
                </a:lnTo>
                <a:lnTo>
                  <a:pt x="47498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" name="Freeform 425"/>
          <p:cNvSpPr/>
          <p:nvPr/>
        </p:nvSpPr>
        <p:spPr>
          <a:xfrm>
            <a:off x="11519407" y="3066416"/>
            <a:ext cx="44577" cy="127000"/>
          </a:xfrm>
          <a:custGeom>
            <a:avLst/>
            <a:gdLst/>
            <a:ahLst/>
            <a:cxnLst/>
            <a:rect l="0" t="0" r="0" b="0"/>
            <a:pathLst>
              <a:path w="44577" h="127000">
                <a:moveTo>
                  <a:pt x="0" y="127000"/>
                </a:moveTo>
                <a:lnTo>
                  <a:pt x="5843" y="110870"/>
                </a:lnTo>
                <a:lnTo>
                  <a:pt x="24003" y="59690"/>
                </a:lnTo>
                <a:lnTo>
                  <a:pt x="41784" y="8254"/>
                </a:lnTo>
                <a:lnTo>
                  <a:pt x="44577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" name="Freeform 426"/>
          <p:cNvSpPr/>
          <p:nvPr/>
        </p:nvSpPr>
        <p:spPr>
          <a:xfrm>
            <a:off x="11563984" y="2939416"/>
            <a:ext cx="41784" cy="127000"/>
          </a:xfrm>
          <a:custGeom>
            <a:avLst/>
            <a:gdLst/>
            <a:ahLst/>
            <a:cxnLst/>
            <a:rect l="0" t="0" r="0" b="0"/>
            <a:pathLst>
              <a:path w="41784" h="127000">
                <a:moveTo>
                  <a:pt x="0" y="127000"/>
                </a:moveTo>
                <a:lnTo>
                  <a:pt x="14606" y="83692"/>
                </a:lnTo>
                <a:lnTo>
                  <a:pt x="31623" y="31877"/>
                </a:lnTo>
                <a:lnTo>
                  <a:pt x="41784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" name="Freeform 427"/>
          <p:cNvSpPr/>
          <p:nvPr/>
        </p:nvSpPr>
        <p:spPr>
          <a:xfrm>
            <a:off x="11605768" y="2812416"/>
            <a:ext cx="39242" cy="127000"/>
          </a:xfrm>
          <a:custGeom>
            <a:avLst/>
            <a:gdLst/>
            <a:ahLst/>
            <a:cxnLst/>
            <a:rect l="0" t="0" r="0" b="0"/>
            <a:pathLst>
              <a:path w="39242" h="127000">
                <a:moveTo>
                  <a:pt x="0" y="127000"/>
                </a:moveTo>
                <a:lnTo>
                  <a:pt x="6476" y="106933"/>
                </a:lnTo>
                <a:lnTo>
                  <a:pt x="22605" y="54864"/>
                </a:lnTo>
                <a:lnTo>
                  <a:pt x="38480" y="2540"/>
                </a:lnTo>
                <a:lnTo>
                  <a:pt x="39242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" name="Freeform 428"/>
          <p:cNvSpPr/>
          <p:nvPr/>
        </p:nvSpPr>
        <p:spPr>
          <a:xfrm>
            <a:off x="11645010" y="2685416"/>
            <a:ext cx="36449" cy="127000"/>
          </a:xfrm>
          <a:custGeom>
            <a:avLst/>
            <a:gdLst/>
            <a:ahLst/>
            <a:cxnLst/>
            <a:rect l="0" t="0" r="0" b="0"/>
            <a:pathLst>
              <a:path w="36449" h="127000">
                <a:moveTo>
                  <a:pt x="0" y="127000"/>
                </a:moveTo>
                <a:lnTo>
                  <a:pt x="14606" y="77089"/>
                </a:lnTo>
                <a:lnTo>
                  <a:pt x="29592" y="24511"/>
                </a:lnTo>
                <a:lnTo>
                  <a:pt x="36449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" name="Freeform 429"/>
          <p:cNvSpPr/>
          <p:nvPr/>
        </p:nvSpPr>
        <p:spPr>
          <a:xfrm>
            <a:off x="11681459" y="2558416"/>
            <a:ext cx="33783" cy="127000"/>
          </a:xfrm>
          <a:custGeom>
            <a:avLst/>
            <a:gdLst/>
            <a:ahLst/>
            <a:cxnLst/>
            <a:rect l="0" t="0" r="0" b="0"/>
            <a:pathLst>
              <a:path w="33783" h="127000">
                <a:moveTo>
                  <a:pt x="0" y="127000"/>
                </a:moveTo>
                <a:lnTo>
                  <a:pt x="7747" y="98678"/>
                </a:lnTo>
                <a:lnTo>
                  <a:pt x="21972" y="45719"/>
                </a:lnTo>
                <a:lnTo>
                  <a:pt x="33783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" name="Freeform 430"/>
          <p:cNvSpPr/>
          <p:nvPr/>
        </p:nvSpPr>
        <p:spPr>
          <a:xfrm>
            <a:off x="11715242" y="2431416"/>
            <a:ext cx="31241" cy="127000"/>
          </a:xfrm>
          <a:custGeom>
            <a:avLst/>
            <a:gdLst/>
            <a:ahLst/>
            <a:cxnLst/>
            <a:rect l="0" t="0" r="0" b="0"/>
            <a:pathLst>
              <a:path w="31241" h="127000">
                <a:moveTo>
                  <a:pt x="0" y="127000"/>
                </a:moveTo>
                <a:lnTo>
                  <a:pt x="1904" y="119633"/>
                </a:lnTo>
                <a:lnTo>
                  <a:pt x="15366" y="66293"/>
                </a:lnTo>
                <a:lnTo>
                  <a:pt x="28321" y="12827"/>
                </a:lnTo>
                <a:lnTo>
                  <a:pt x="31241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" name="Freeform 431"/>
          <p:cNvSpPr/>
          <p:nvPr/>
        </p:nvSpPr>
        <p:spPr>
          <a:xfrm>
            <a:off x="11746483" y="2304416"/>
            <a:ext cx="28830" cy="127000"/>
          </a:xfrm>
          <a:custGeom>
            <a:avLst/>
            <a:gdLst/>
            <a:ahLst/>
            <a:cxnLst/>
            <a:rect l="0" t="0" r="0" b="0"/>
            <a:pathLst>
              <a:path w="28830" h="127000">
                <a:moveTo>
                  <a:pt x="0" y="127000"/>
                </a:moveTo>
                <a:lnTo>
                  <a:pt x="9652" y="86232"/>
                </a:lnTo>
                <a:lnTo>
                  <a:pt x="21718" y="32512"/>
                </a:lnTo>
                <a:lnTo>
                  <a:pt x="28830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" name="Freeform 432"/>
          <p:cNvSpPr/>
          <p:nvPr/>
        </p:nvSpPr>
        <p:spPr>
          <a:xfrm>
            <a:off x="11775313" y="2177416"/>
            <a:ext cx="26162" cy="127000"/>
          </a:xfrm>
          <a:custGeom>
            <a:avLst/>
            <a:gdLst/>
            <a:ahLst/>
            <a:cxnLst/>
            <a:rect l="0" t="0" r="0" b="0"/>
            <a:pathLst>
              <a:path w="26162" h="127000">
                <a:moveTo>
                  <a:pt x="0" y="127000"/>
                </a:moveTo>
                <a:lnTo>
                  <a:pt x="4571" y="105537"/>
                </a:lnTo>
                <a:lnTo>
                  <a:pt x="15875" y="51434"/>
                </a:lnTo>
                <a:lnTo>
                  <a:pt x="26162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" name="Freeform 433"/>
          <p:cNvSpPr/>
          <p:nvPr/>
        </p:nvSpPr>
        <p:spPr>
          <a:xfrm>
            <a:off x="11801475" y="2050416"/>
            <a:ext cx="23748" cy="127000"/>
          </a:xfrm>
          <a:custGeom>
            <a:avLst/>
            <a:gdLst/>
            <a:ahLst/>
            <a:cxnLst/>
            <a:rect l="0" t="0" r="0" b="0"/>
            <a:pathLst>
              <a:path w="23748" h="127000">
                <a:moveTo>
                  <a:pt x="0" y="127000"/>
                </a:moveTo>
                <a:lnTo>
                  <a:pt x="634" y="124205"/>
                </a:lnTo>
                <a:lnTo>
                  <a:pt x="11048" y="69850"/>
                </a:lnTo>
                <a:lnTo>
                  <a:pt x="21081" y="15240"/>
                </a:lnTo>
                <a:lnTo>
                  <a:pt x="23748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" name="Freeform 434"/>
          <p:cNvSpPr/>
          <p:nvPr/>
        </p:nvSpPr>
        <p:spPr>
          <a:xfrm>
            <a:off x="11825223" y="1923416"/>
            <a:ext cx="21336" cy="127000"/>
          </a:xfrm>
          <a:custGeom>
            <a:avLst/>
            <a:gdLst/>
            <a:ahLst/>
            <a:cxnLst/>
            <a:rect l="0" t="0" r="0" b="0"/>
            <a:pathLst>
              <a:path w="21336" h="127000">
                <a:moveTo>
                  <a:pt x="0" y="127000"/>
                </a:moveTo>
                <a:lnTo>
                  <a:pt x="6985" y="87629"/>
                </a:lnTo>
                <a:lnTo>
                  <a:pt x="16130" y="32766"/>
                </a:lnTo>
                <a:lnTo>
                  <a:pt x="21336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" name="Freeform 435"/>
          <p:cNvSpPr/>
          <p:nvPr/>
        </p:nvSpPr>
        <p:spPr>
          <a:xfrm>
            <a:off x="11846559" y="1796416"/>
            <a:ext cx="18923" cy="127000"/>
          </a:xfrm>
          <a:custGeom>
            <a:avLst/>
            <a:gdLst/>
            <a:ahLst/>
            <a:cxnLst/>
            <a:rect l="0" t="0" r="0" b="0"/>
            <a:pathLst>
              <a:path w="18923" h="127000">
                <a:moveTo>
                  <a:pt x="0" y="127000"/>
                </a:moveTo>
                <a:lnTo>
                  <a:pt x="3557" y="104775"/>
                </a:lnTo>
                <a:lnTo>
                  <a:pt x="11811" y="49656"/>
                </a:lnTo>
                <a:lnTo>
                  <a:pt x="18923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" name="Freeform 436"/>
          <p:cNvSpPr/>
          <p:nvPr/>
        </p:nvSpPr>
        <p:spPr>
          <a:xfrm>
            <a:off x="11865482" y="1669416"/>
            <a:ext cx="16511" cy="127000"/>
          </a:xfrm>
          <a:custGeom>
            <a:avLst/>
            <a:gdLst/>
            <a:ahLst/>
            <a:cxnLst/>
            <a:rect l="0" t="0" r="0" b="0"/>
            <a:pathLst>
              <a:path w="16511" h="127000">
                <a:moveTo>
                  <a:pt x="0" y="127000"/>
                </a:moveTo>
                <a:lnTo>
                  <a:pt x="762" y="121412"/>
                </a:lnTo>
                <a:lnTo>
                  <a:pt x="8256" y="65913"/>
                </a:lnTo>
                <a:lnTo>
                  <a:pt x="15240" y="10414"/>
                </a:lnTo>
                <a:lnTo>
                  <a:pt x="16511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" name="Freeform 437"/>
          <p:cNvSpPr/>
          <p:nvPr/>
        </p:nvSpPr>
        <p:spPr>
          <a:xfrm>
            <a:off x="11881993" y="1542416"/>
            <a:ext cx="13970" cy="127000"/>
          </a:xfrm>
          <a:custGeom>
            <a:avLst/>
            <a:gdLst/>
            <a:ahLst/>
            <a:cxnLst/>
            <a:rect l="0" t="0" r="0" b="0"/>
            <a:pathLst>
              <a:path w="13970" h="127000">
                <a:moveTo>
                  <a:pt x="0" y="127000"/>
                </a:moveTo>
                <a:lnTo>
                  <a:pt x="5334" y="81788"/>
                </a:lnTo>
                <a:lnTo>
                  <a:pt x="11429" y="25907"/>
                </a:lnTo>
                <a:lnTo>
                  <a:pt x="13970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" name="Freeform 438"/>
          <p:cNvSpPr/>
          <p:nvPr/>
        </p:nvSpPr>
        <p:spPr>
          <a:xfrm>
            <a:off x="11895963" y="1415416"/>
            <a:ext cx="11810" cy="127000"/>
          </a:xfrm>
          <a:custGeom>
            <a:avLst/>
            <a:gdLst/>
            <a:ahLst/>
            <a:cxnLst/>
            <a:rect l="0" t="0" r="0" b="0"/>
            <a:pathLst>
              <a:path w="11810" h="127000">
                <a:moveTo>
                  <a:pt x="0" y="127000"/>
                </a:moveTo>
                <a:lnTo>
                  <a:pt x="3047" y="97028"/>
                </a:lnTo>
                <a:lnTo>
                  <a:pt x="8381" y="40893"/>
                </a:lnTo>
                <a:lnTo>
                  <a:pt x="11810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" name="Freeform 439"/>
          <p:cNvSpPr/>
          <p:nvPr/>
        </p:nvSpPr>
        <p:spPr>
          <a:xfrm>
            <a:off x="11907773" y="1288416"/>
            <a:ext cx="9525" cy="127000"/>
          </a:xfrm>
          <a:custGeom>
            <a:avLst/>
            <a:gdLst/>
            <a:ahLst/>
            <a:cxnLst/>
            <a:rect l="0" t="0" r="0" b="0"/>
            <a:pathLst>
              <a:path w="9525" h="127000">
                <a:moveTo>
                  <a:pt x="0" y="127000"/>
                </a:moveTo>
                <a:lnTo>
                  <a:pt x="1270" y="111759"/>
                </a:lnTo>
                <a:lnTo>
                  <a:pt x="5716" y="55371"/>
                </a:lnTo>
                <a:lnTo>
                  <a:pt x="9525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" name="Freeform 440"/>
          <p:cNvSpPr/>
          <p:nvPr/>
        </p:nvSpPr>
        <p:spPr>
          <a:xfrm>
            <a:off x="11917298" y="1161416"/>
            <a:ext cx="6985" cy="127000"/>
          </a:xfrm>
          <a:custGeom>
            <a:avLst/>
            <a:gdLst/>
            <a:ahLst/>
            <a:cxnLst/>
            <a:rect l="0" t="0" r="0" b="0"/>
            <a:pathLst>
              <a:path w="6985" h="127000">
                <a:moveTo>
                  <a:pt x="0" y="127000"/>
                </a:moveTo>
                <a:lnTo>
                  <a:pt x="0" y="125983"/>
                </a:lnTo>
                <a:lnTo>
                  <a:pt x="3430" y="69341"/>
                </a:lnTo>
                <a:lnTo>
                  <a:pt x="6478" y="12700"/>
                </a:lnTo>
                <a:lnTo>
                  <a:pt x="6985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" name="Freeform 441"/>
          <p:cNvSpPr/>
          <p:nvPr/>
        </p:nvSpPr>
        <p:spPr>
          <a:xfrm>
            <a:off x="11924283" y="1034416"/>
            <a:ext cx="4826" cy="127000"/>
          </a:xfrm>
          <a:custGeom>
            <a:avLst/>
            <a:gdLst/>
            <a:ahLst/>
            <a:cxnLst/>
            <a:rect l="0" t="0" r="0" b="0"/>
            <a:pathLst>
              <a:path w="4826" h="127000">
                <a:moveTo>
                  <a:pt x="0" y="127000"/>
                </a:moveTo>
                <a:lnTo>
                  <a:pt x="2033" y="82803"/>
                </a:lnTo>
                <a:lnTo>
                  <a:pt x="4064" y="25907"/>
                </a:lnTo>
                <a:lnTo>
                  <a:pt x="4826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" name="Freeform 442"/>
          <p:cNvSpPr/>
          <p:nvPr/>
        </p:nvSpPr>
        <p:spPr>
          <a:xfrm>
            <a:off x="11929109" y="907416"/>
            <a:ext cx="2541" cy="127000"/>
          </a:xfrm>
          <a:custGeom>
            <a:avLst/>
            <a:gdLst/>
            <a:ahLst/>
            <a:cxnLst/>
            <a:rect l="0" t="0" r="0" b="0"/>
            <a:pathLst>
              <a:path w="2541" h="127000">
                <a:moveTo>
                  <a:pt x="0" y="127000"/>
                </a:moveTo>
                <a:lnTo>
                  <a:pt x="889" y="95884"/>
                </a:lnTo>
                <a:lnTo>
                  <a:pt x="2033" y="38734"/>
                </a:lnTo>
                <a:lnTo>
                  <a:pt x="2541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" name="Freeform 443"/>
          <p:cNvSpPr/>
          <p:nvPr/>
        </p:nvSpPr>
        <p:spPr>
          <a:xfrm>
            <a:off x="11931650" y="780416"/>
            <a:ext cx="254" cy="127000"/>
          </a:xfrm>
          <a:custGeom>
            <a:avLst/>
            <a:gdLst/>
            <a:ahLst/>
            <a:cxnLst/>
            <a:rect l="0" t="0" r="0" b="0"/>
            <a:pathLst>
              <a:path w="254" h="127000">
                <a:moveTo>
                  <a:pt x="0" y="127000"/>
                </a:moveTo>
                <a:lnTo>
                  <a:pt x="254" y="108457"/>
                </a:lnTo>
                <a:lnTo>
                  <a:pt x="254" y="51053"/>
                </a:lnTo>
                <a:lnTo>
                  <a:pt x="254" y="0"/>
                </a:lnTo>
              </a:path>
            </a:pathLst>
          </a:custGeom>
          <a:noFill/>
          <a:ln w="7619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4" name="Picture 44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6705" y="3350057"/>
            <a:ext cx="6562725" cy="6610350"/>
          </a:xfrm>
          <a:prstGeom prst="rect">
            <a:avLst/>
          </a:prstGeom>
          <a:noFill/>
        </p:spPr>
      </p:pic>
      <p:pic>
        <p:nvPicPr>
          <p:cNvPr id="445" name="Picture 44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" y="1"/>
            <a:ext cx="2153285" cy="1929892"/>
          </a:xfrm>
          <a:prstGeom prst="rect">
            <a:avLst/>
          </a:prstGeom>
          <a:noFill/>
        </p:spPr>
      </p:pic>
      <p:pic>
        <p:nvPicPr>
          <p:cNvPr id="446" name="Picture 44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14988" y="0"/>
            <a:ext cx="2305050" cy="1447419"/>
          </a:xfrm>
          <a:prstGeom prst="rect">
            <a:avLst/>
          </a:prstGeom>
          <a:noFill/>
        </p:spPr>
      </p:pic>
      <p:pic>
        <p:nvPicPr>
          <p:cNvPr id="447" name="Picture 44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064" y="8722348"/>
            <a:ext cx="1066800" cy="1076325"/>
          </a:xfrm>
          <a:prstGeom prst="rect">
            <a:avLst/>
          </a:prstGeom>
          <a:noFill/>
        </p:spPr>
      </p:pic>
      <p:pic>
        <p:nvPicPr>
          <p:cNvPr id="448" name="Picture 44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9934" y="5023740"/>
            <a:ext cx="5972175" cy="1733550"/>
          </a:xfrm>
          <a:prstGeom prst="rect">
            <a:avLst/>
          </a:prstGeom>
          <a:noFill/>
        </p:spPr>
      </p:pic>
      <p:pic>
        <p:nvPicPr>
          <p:cNvPr id="449" name="Picture 44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3740" y="4996180"/>
            <a:ext cx="5972175" cy="1771650"/>
          </a:xfrm>
          <a:prstGeom prst="rect">
            <a:avLst/>
          </a:prstGeom>
          <a:noFill/>
        </p:spPr>
      </p:pic>
      <p:pic>
        <p:nvPicPr>
          <p:cNvPr id="450" name="Picture 44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666" y="5121403"/>
            <a:ext cx="5972175" cy="1771650"/>
          </a:xfrm>
          <a:prstGeom prst="rect">
            <a:avLst/>
          </a:prstGeom>
          <a:noFill/>
        </p:spPr>
      </p:pic>
      <p:sp>
        <p:nvSpPr>
          <p:cNvPr id="451" name="Freeform 451"/>
          <p:cNvSpPr/>
          <p:nvPr/>
        </p:nvSpPr>
        <p:spPr>
          <a:xfrm>
            <a:off x="3887215" y="3021966"/>
            <a:ext cx="956945" cy="1409700"/>
          </a:xfrm>
          <a:custGeom>
            <a:avLst/>
            <a:gdLst/>
            <a:ahLst/>
            <a:cxnLst/>
            <a:rect l="0" t="0" r="0" b="0"/>
            <a:pathLst>
              <a:path w="956945" h="1409700">
                <a:moveTo>
                  <a:pt x="956945" y="17653"/>
                </a:moveTo>
                <a:lnTo>
                  <a:pt x="953263" y="9905"/>
                </a:lnTo>
                <a:lnTo>
                  <a:pt x="944245" y="3302"/>
                </a:lnTo>
                <a:lnTo>
                  <a:pt x="933577" y="0"/>
                </a:lnTo>
                <a:lnTo>
                  <a:pt x="924688" y="2286"/>
                </a:lnTo>
                <a:lnTo>
                  <a:pt x="894969" y="42164"/>
                </a:lnTo>
                <a:lnTo>
                  <a:pt x="866268" y="82930"/>
                </a:lnTo>
                <a:lnTo>
                  <a:pt x="837438" y="126365"/>
                </a:lnTo>
                <a:lnTo>
                  <a:pt x="780543" y="213487"/>
                </a:lnTo>
                <a:lnTo>
                  <a:pt x="696214" y="344678"/>
                </a:lnTo>
                <a:lnTo>
                  <a:pt x="556261" y="563879"/>
                </a:lnTo>
                <a:lnTo>
                  <a:pt x="499745" y="651382"/>
                </a:lnTo>
                <a:lnTo>
                  <a:pt x="442595" y="738504"/>
                </a:lnTo>
                <a:lnTo>
                  <a:pt x="413639" y="781938"/>
                </a:lnTo>
                <a:lnTo>
                  <a:pt x="384430" y="825119"/>
                </a:lnTo>
                <a:lnTo>
                  <a:pt x="379350" y="834136"/>
                </a:lnTo>
                <a:lnTo>
                  <a:pt x="371221" y="853058"/>
                </a:lnTo>
                <a:lnTo>
                  <a:pt x="366142" y="862075"/>
                </a:lnTo>
                <a:lnTo>
                  <a:pt x="98552" y="1239774"/>
                </a:lnTo>
                <a:lnTo>
                  <a:pt x="90679" y="1235963"/>
                </a:lnTo>
                <a:lnTo>
                  <a:pt x="98044" y="1226946"/>
                </a:lnTo>
                <a:lnTo>
                  <a:pt x="99950" y="1220596"/>
                </a:lnTo>
                <a:lnTo>
                  <a:pt x="127889" y="1138681"/>
                </a:lnTo>
                <a:lnTo>
                  <a:pt x="137414" y="1096263"/>
                </a:lnTo>
                <a:lnTo>
                  <a:pt x="136652" y="1053464"/>
                </a:lnTo>
                <a:lnTo>
                  <a:pt x="118111" y="1017777"/>
                </a:lnTo>
                <a:lnTo>
                  <a:pt x="105792" y="1024636"/>
                </a:lnTo>
                <a:lnTo>
                  <a:pt x="0" y="1392046"/>
                </a:lnTo>
                <a:lnTo>
                  <a:pt x="11557" y="1409192"/>
                </a:lnTo>
                <a:lnTo>
                  <a:pt x="28321" y="1409700"/>
                </a:lnTo>
                <a:lnTo>
                  <a:pt x="343281" y="1200023"/>
                </a:lnTo>
                <a:lnTo>
                  <a:pt x="343663" y="1199514"/>
                </a:lnTo>
                <a:lnTo>
                  <a:pt x="343917" y="1183131"/>
                </a:lnTo>
                <a:lnTo>
                  <a:pt x="327025" y="1173225"/>
                </a:lnTo>
                <a:lnTo>
                  <a:pt x="309373" y="1172718"/>
                </a:lnTo>
                <a:lnTo>
                  <a:pt x="291338" y="1177544"/>
                </a:lnTo>
                <a:lnTo>
                  <a:pt x="272924" y="1183386"/>
                </a:lnTo>
                <a:lnTo>
                  <a:pt x="137161" y="1267206"/>
                </a:lnTo>
                <a:lnTo>
                  <a:pt x="539496" y="688720"/>
                </a:lnTo>
                <a:lnTo>
                  <a:pt x="563626" y="646303"/>
                </a:lnTo>
                <a:lnTo>
                  <a:pt x="589281" y="603884"/>
                </a:lnTo>
                <a:lnTo>
                  <a:pt x="616205" y="561593"/>
                </a:lnTo>
                <a:lnTo>
                  <a:pt x="644144" y="519303"/>
                </a:lnTo>
                <a:lnTo>
                  <a:pt x="672846" y="477139"/>
                </a:lnTo>
                <a:lnTo>
                  <a:pt x="701930" y="434975"/>
                </a:lnTo>
                <a:lnTo>
                  <a:pt x="760857" y="350519"/>
                </a:lnTo>
                <a:lnTo>
                  <a:pt x="789940" y="308355"/>
                </a:lnTo>
                <a:lnTo>
                  <a:pt x="818643" y="265938"/>
                </a:lnTo>
                <a:lnTo>
                  <a:pt x="846456" y="223646"/>
                </a:lnTo>
                <a:lnTo>
                  <a:pt x="873380" y="181102"/>
                </a:lnTo>
                <a:lnTo>
                  <a:pt x="898906" y="138429"/>
                </a:lnTo>
                <a:lnTo>
                  <a:pt x="923037" y="95630"/>
                </a:lnTo>
                <a:lnTo>
                  <a:pt x="945388" y="52578"/>
                </a:lnTo>
                <a:lnTo>
                  <a:pt x="953898" y="26289"/>
                </a:lnTo>
                <a:lnTo>
                  <a:pt x="956945" y="17653"/>
                </a:lnTo>
                <a:close/>
                <a:moveTo>
                  <a:pt x="3360166" y="7265034"/>
                </a:moveTo>
              </a:path>
            </a:pathLst>
          </a:custGeom>
          <a:solidFill>
            <a:srgbClr val="000000">
              <a:alpha val="100000"/>
            </a:srgbClr>
          </a:solidFill>
          <a:ln w="7619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" name="Freeform 452"/>
          <p:cNvSpPr/>
          <p:nvPr/>
        </p:nvSpPr>
        <p:spPr>
          <a:xfrm>
            <a:off x="8943720" y="3043809"/>
            <a:ext cx="247650" cy="1431037"/>
          </a:xfrm>
          <a:custGeom>
            <a:avLst/>
            <a:gdLst/>
            <a:ahLst/>
            <a:cxnLst/>
            <a:rect l="0" t="0" r="0" b="0"/>
            <a:pathLst>
              <a:path w="247650" h="1431037">
                <a:moveTo>
                  <a:pt x="247650" y="1123062"/>
                </a:moveTo>
                <a:lnTo>
                  <a:pt x="239776" y="1111377"/>
                </a:lnTo>
                <a:lnTo>
                  <a:pt x="223266" y="1112901"/>
                </a:lnTo>
                <a:lnTo>
                  <a:pt x="211074" y="1121157"/>
                </a:lnTo>
                <a:lnTo>
                  <a:pt x="201041" y="1133349"/>
                </a:lnTo>
                <a:lnTo>
                  <a:pt x="191262" y="1146430"/>
                </a:lnTo>
                <a:lnTo>
                  <a:pt x="138938" y="1271016"/>
                </a:lnTo>
                <a:lnTo>
                  <a:pt x="134112" y="673227"/>
                </a:lnTo>
                <a:lnTo>
                  <a:pt x="129540" y="625475"/>
                </a:lnTo>
                <a:lnTo>
                  <a:pt x="126365" y="576961"/>
                </a:lnTo>
                <a:lnTo>
                  <a:pt x="124334" y="527685"/>
                </a:lnTo>
                <a:lnTo>
                  <a:pt x="123063" y="477901"/>
                </a:lnTo>
                <a:lnTo>
                  <a:pt x="122428" y="427863"/>
                </a:lnTo>
                <a:lnTo>
                  <a:pt x="121794" y="327152"/>
                </a:lnTo>
                <a:lnTo>
                  <a:pt x="121159" y="276860"/>
                </a:lnTo>
                <a:lnTo>
                  <a:pt x="119888" y="226949"/>
                </a:lnTo>
                <a:lnTo>
                  <a:pt x="117857" y="177547"/>
                </a:lnTo>
                <a:lnTo>
                  <a:pt x="114682" y="128651"/>
                </a:lnTo>
                <a:lnTo>
                  <a:pt x="110110" y="80646"/>
                </a:lnTo>
                <a:lnTo>
                  <a:pt x="103760" y="33656"/>
                </a:lnTo>
                <a:lnTo>
                  <a:pt x="79122" y="0"/>
                </a:lnTo>
                <a:lnTo>
                  <a:pt x="70232" y="2922"/>
                </a:lnTo>
                <a:lnTo>
                  <a:pt x="65151" y="8890"/>
                </a:lnTo>
                <a:lnTo>
                  <a:pt x="64262" y="51182"/>
                </a:lnTo>
                <a:lnTo>
                  <a:pt x="64009" y="72390"/>
                </a:lnTo>
                <a:lnTo>
                  <a:pt x="64262" y="93473"/>
                </a:lnTo>
                <a:lnTo>
                  <a:pt x="69597" y="243460"/>
                </a:lnTo>
                <a:lnTo>
                  <a:pt x="74041" y="343409"/>
                </a:lnTo>
                <a:lnTo>
                  <a:pt x="85725" y="593218"/>
                </a:lnTo>
                <a:lnTo>
                  <a:pt x="89789" y="693294"/>
                </a:lnTo>
                <a:lnTo>
                  <a:pt x="92964" y="793496"/>
                </a:lnTo>
                <a:lnTo>
                  <a:pt x="94108" y="843662"/>
                </a:lnTo>
                <a:lnTo>
                  <a:pt x="94997" y="852425"/>
                </a:lnTo>
                <a:lnTo>
                  <a:pt x="98552" y="869443"/>
                </a:lnTo>
                <a:lnTo>
                  <a:pt x="99441" y="878206"/>
                </a:lnTo>
                <a:lnTo>
                  <a:pt x="99187" y="1271016"/>
                </a:lnTo>
                <a:lnTo>
                  <a:pt x="91948" y="1272159"/>
                </a:lnTo>
                <a:lnTo>
                  <a:pt x="92584" y="1262253"/>
                </a:lnTo>
                <a:lnTo>
                  <a:pt x="90806" y="1257046"/>
                </a:lnTo>
                <a:lnTo>
                  <a:pt x="70232" y="1186562"/>
                </a:lnTo>
                <a:lnTo>
                  <a:pt x="35052" y="1123315"/>
                </a:lnTo>
                <a:lnTo>
                  <a:pt x="5081" y="1107568"/>
                </a:lnTo>
                <a:lnTo>
                  <a:pt x="0" y="1118363"/>
                </a:lnTo>
                <a:lnTo>
                  <a:pt x="105411" y="1424687"/>
                </a:lnTo>
                <a:lnTo>
                  <a:pt x="121666" y="1431037"/>
                </a:lnTo>
                <a:lnTo>
                  <a:pt x="133350" y="1423163"/>
                </a:lnTo>
                <a:lnTo>
                  <a:pt x="247650" y="1123062"/>
                </a:lnTo>
                <a:close/>
                <a:moveTo>
                  <a:pt x="-2823591" y="7243191"/>
                </a:moveTo>
              </a:path>
            </a:pathLst>
          </a:custGeom>
          <a:solidFill>
            <a:srgbClr val="000000">
              <a:alpha val="100000"/>
            </a:srgbClr>
          </a:solidFill>
          <a:ln w="7619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" name="Freeform 453"/>
          <p:cNvSpPr/>
          <p:nvPr/>
        </p:nvSpPr>
        <p:spPr>
          <a:xfrm>
            <a:off x="13974698" y="2992120"/>
            <a:ext cx="519685" cy="1349502"/>
          </a:xfrm>
          <a:custGeom>
            <a:avLst/>
            <a:gdLst/>
            <a:ahLst/>
            <a:cxnLst/>
            <a:rect l="0" t="0" r="0" b="0"/>
            <a:pathLst>
              <a:path w="519685" h="1349502">
                <a:moveTo>
                  <a:pt x="519685" y="1018159"/>
                </a:moveTo>
                <a:lnTo>
                  <a:pt x="519558" y="1017525"/>
                </a:lnTo>
                <a:lnTo>
                  <a:pt x="508509" y="1009142"/>
                </a:lnTo>
                <a:lnTo>
                  <a:pt x="493395" y="1015620"/>
                </a:lnTo>
                <a:lnTo>
                  <a:pt x="484252" y="1027303"/>
                </a:lnTo>
                <a:lnTo>
                  <a:pt x="478537" y="1042035"/>
                </a:lnTo>
                <a:lnTo>
                  <a:pt x="473457" y="1057402"/>
                </a:lnTo>
                <a:lnTo>
                  <a:pt x="462281" y="1192150"/>
                </a:lnTo>
                <a:lnTo>
                  <a:pt x="271908" y="625349"/>
                </a:lnTo>
                <a:lnTo>
                  <a:pt x="252858" y="581534"/>
                </a:lnTo>
                <a:lnTo>
                  <a:pt x="234696" y="536322"/>
                </a:lnTo>
                <a:lnTo>
                  <a:pt x="217424" y="490221"/>
                </a:lnTo>
                <a:lnTo>
                  <a:pt x="200788" y="443230"/>
                </a:lnTo>
                <a:lnTo>
                  <a:pt x="152655" y="300355"/>
                </a:lnTo>
                <a:lnTo>
                  <a:pt x="136398" y="252730"/>
                </a:lnTo>
                <a:lnTo>
                  <a:pt x="119762" y="205740"/>
                </a:lnTo>
                <a:lnTo>
                  <a:pt x="102489" y="159386"/>
                </a:lnTo>
                <a:lnTo>
                  <a:pt x="84329" y="113920"/>
                </a:lnTo>
                <a:lnTo>
                  <a:pt x="65024" y="69724"/>
                </a:lnTo>
                <a:lnTo>
                  <a:pt x="44323" y="26924"/>
                </a:lnTo>
                <a:lnTo>
                  <a:pt x="30862" y="7748"/>
                </a:lnTo>
                <a:lnTo>
                  <a:pt x="26543" y="1271"/>
                </a:lnTo>
                <a:lnTo>
                  <a:pt x="19432" y="0"/>
                </a:lnTo>
                <a:lnTo>
                  <a:pt x="10541" y="2667"/>
                </a:lnTo>
                <a:lnTo>
                  <a:pt x="3048" y="8128"/>
                </a:lnTo>
                <a:lnTo>
                  <a:pt x="0" y="15495"/>
                </a:lnTo>
                <a:lnTo>
                  <a:pt x="12192" y="55880"/>
                </a:lnTo>
                <a:lnTo>
                  <a:pt x="25400" y="96012"/>
                </a:lnTo>
                <a:lnTo>
                  <a:pt x="42418" y="143129"/>
                </a:lnTo>
                <a:lnTo>
                  <a:pt x="77089" y="236983"/>
                </a:lnTo>
                <a:lnTo>
                  <a:pt x="112395" y="330582"/>
                </a:lnTo>
                <a:lnTo>
                  <a:pt x="201168" y="564388"/>
                </a:lnTo>
                <a:lnTo>
                  <a:pt x="236093" y="658241"/>
                </a:lnTo>
                <a:lnTo>
                  <a:pt x="270130" y="752475"/>
                </a:lnTo>
                <a:lnTo>
                  <a:pt x="286893" y="799846"/>
                </a:lnTo>
                <a:lnTo>
                  <a:pt x="290449" y="807847"/>
                </a:lnTo>
                <a:lnTo>
                  <a:pt x="299213" y="823088"/>
                </a:lnTo>
                <a:lnTo>
                  <a:pt x="302768" y="831089"/>
                </a:lnTo>
                <a:lnTo>
                  <a:pt x="424562" y="1204469"/>
                </a:lnTo>
                <a:lnTo>
                  <a:pt x="417958" y="1207771"/>
                </a:lnTo>
                <a:lnTo>
                  <a:pt x="415671" y="1198246"/>
                </a:lnTo>
                <a:lnTo>
                  <a:pt x="412242" y="1193801"/>
                </a:lnTo>
                <a:lnTo>
                  <a:pt x="370840" y="1133221"/>
                </a:lnTo>
                <a:lnTo>
                  <a:pt x="317628" y="1083946"/>
                </a:lnTo>
                <a:lnTo>
                  <a:pt x="293497" y="1075817"/>
                </a:lnTo>
                <a:lnTo>
                  <a:pt x="284354" y="1078358"/>
                </a:lnTo>
                <a:lnTo>
                  <a:pt x="282703" y="1090296"/>
                </a:lnTo>
                <a:lnTo>
                  <a:pt x="478283" y="1348614"/>
                </a:lnTo>
                <a:lnTo>
                  <a:pt x="495682" y="1349502"/>
                </a:lnTo>
                <a:lnTo>
                  <a:pt x="504317" y="1338453"/>
                </a:lnTo>
                <a:lnTo>
                  <a:pt x="519685" y="1018159"/>
                </a:lnTo>
                <a:close/>
                <a:moveTo>
                  <a:pt x="-7697977" y="7294880"/>
                </a:moveTo>
              </a:path>
            </a:pathLst>
          </a:custGeom>
          <a:solidFill>
            <a:srgbClr val="000000">
              <a:alpha val="100000"/>
            </a:srgbClr>
          </a:solidFill>
          <a:ln w="7619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Rectangle 455"/>
          <p:cNvSpPr/>
          <p:nvPr/>
        </p:nvSpPr>
        <p:spPr>
          <a:xfrm>
            <a:off x="4112386" y="1556030"/>
            <a:ext cx="9879848" cy="4757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3359" b="1" i="0" spc="0" baseline="0" dirty="0">
                <a:solidFill>
                  <a:srgbClr val="008F96"/>
                </a:solidFill>
                <a:latin typeface="Arial"/>
              </a:rPr>
              <a:t>ЖАЛҒА БЕРІЛЕТІН ТҰРҒЫН ҮЙДІ БӨЛУ АЛГОРИТМІ</a:t>
            </a:r>
            <a:r>
              <a:rPr lang="ru-RU" sz="3359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456" name="Rectangle 456"/>
          <p:cNvSpPr/>
          <p:nvPr/>
        </p:nvSpPr>
        <p:spPr>
          <a:xfrm>
            <a:off x="228600" y="2083334"/>
            <a:ext cx="118628" cy="4757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3359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457" name="Rectangle 457"/>
          <p:cNvSpPr/>
          <p:nvPr/>
        </p:nvSpPr>
        <p:spPr>
          <a:xfrm>
            <a:off x="3322954" y="2571877"/>
            <a:ext cx="10952632" cy="3398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400" b="1" i="0" spc="0" baseline="0" dirty="0">
                <a:solidFill>
                  <a:srgbClr val="191919"/>
                </a:solidFill>
                <a:latin typeface="Arial"/>
              </a:rPr>
              <a:t>ТҰРҒЫН ҮЙДІ БӨЛУ КЕЗІНДЕ АВТОМАТТАНДЫРЫЛҒАН ЖҮЙЕМЕН ЕСКЕРІЛЕДІ</a:t>
            </a:r>
            <a:r>
              <a:rPr lang="ru-RU" sz="2400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458" name="Rectangle 458"/>
          <p:cNvSpPr/>
          <p:nvPr/>
        </p:nvSpPr>
        <p:spPr>
          <a:xfrm>
            <a:off x="228600" y="2914747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459" name="Rectangle 459"/>
          <p:cNvSpPr/>
          <p:nvPr/>
        </p:nvSpPr>
        <p:spPr>
          <a:xfrm>
            <a:off x="228600" y="3061051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460" name="Rectangle 460"/>
          <p:cNvSpPr/>
          <p:nvPr/>
        </p:nvSpPr>
        <p:spPr>
          <a:xfrm>
            <a:off x="228600" y="3207355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461" name="Rectangle 461"/>
          <p:cNvSpPr/>
          <p:nvPr/>
        </p:nvSpPr>
        <p:spPr>
          <a:xfrm>
            <a:off x="228600" y="3350611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462" name="Rectangle 462"/>
          <p:cNvSpPr/>
          <p:nvPr/>
        </p:nvSpPr>
        <p:spPr>
          <a:xfrm>
            <a:off x="228600" y="3496915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463" name="Rectangle 463"/>
          <p:cNvSpPr/>
          <p:nvPr/>
        </p:nvSpPr>
        <p:spPr>
          <a:xfrm>
            <a:off x="228600" y="3643600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464" name="Rectangle 464"/>
          <p:cNvSpPr/>
          <p:nvPr/>
        </p:nvSpPr>
        <p:spPr>
          <a:xfrm>
            <a:off x="228600" y="3789904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465" name="Rectangle 465"/>
          <p:cNvSpPr/>
          <p:nvPr/>
        </p:nvSpPr>
        <p:spPr>
          <a:xfrm>
            <a:off x="228600" y="3936208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466" name="Rectangle 466"/>
          <p:cNvSpPr/>
          <p:nvPr/>
        </p:nvSpPr>
        <p:spPr>
          <a:xfrm>
            <a:off x="228600" y="4082512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467" name="Rectangle 467"/>
          <p:cNvSpPr/>
          <p:nvPr/>
        </p:nvSpPr>
        <p:spPr>
          <a:xfrm>
            <a:off x="228600" y="4228816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468" name="Rectangle 468"/>
          <p:cNvSpPr/>
          <p:nvPr/>
        </p:nvSpPr>
        <p:spPr>
          <a:xfrm>
            <a:off x="228600" y="4375120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469" name="Rectangle 469"/>
          <p:cNvSpPr/>
          <p:nvPr/>
        </p:nvSpPr>
        <p:spPr>
          <a:xfrm>
            <a:off x="1335277" y="4846899"/>
            <a:ext cx="3973752" cy="19610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643127"/>
            <a:r>
              <a:rPr lang="ru-RU" sz="2447" b="1" i="0" spc="0" baseline="0" dirty="0">
                <a:solidFill>
                  <a:srgbClr val="000000"/>
                </a:solidFill>
                <a:latin typeface="Arial"/>
              </a:rPr>
              <a:t>ЕСЕПКЕ ҚОЮ КҮНІ </a:t>
            </a:r>
          </a:p>
          <a:p>
            <a:pPr marL="0">
              <a:lnSpc>
                <a:spcPts val="4765"/>
              </a:lnSpc>
            </a:pPr>
            <a:r>
              <a:rPr lang="ru-RU" sz="2400" b="1" i="0" spc="0" baseline="0" dirty="0">
                <a:solidFill>
                  <a:srgbClr val="008F96"/>
                </a:solidFill>
                <a:latin typeface="Arial"/>
              </a:rPr>
              <a:t>Азамат неғұрлым ертерек </a:t>
            </a:r>
          </a:p>
          <a:p>
            <a:pPr marL="429767">
              <a:lnSpc>
                <a:spcPts val="2642"/>
              </a:lnSpc>
            </a:pPr>
            <a:r>
              <a:rPr lang="ru-RU" sz="2400" b="1" i="0" spc="0" baseline="0" dirty="0">
                <a:solidFill>
                  <a:srgbClr val="008F96"/>
                </a:solidFill>
                <a:latin typeface="Arial,Bold"/>
              </a:rPr>
              <a:t>кезекке тұрса, оның </a:t>
            </a:r>
          </a:p>
          <a:p>
            <a:pPr marL="219455">
              <a:lnSpc>
                <a:spcPts val="2639"/>
              </a:lnSpc>
            </a:pPr>
            <a:r>
              <a:rPr lang="ru-RU" sz="2400" b="1" i="0" spc="0" baseline="0" dirty="0">
                <a:solidFill>
                  <a:srgbClr val="008F96"/>
                </a:solidFill>
                <a:latin typeface="Arial,Bold"/>
              </a:rPr>
              <a:t>басымдығы соғұрлым </a:t>
            </a:r>
          </a:p>
          <a:p>
            <a:pPr marL="734567">
              <a:lnSpc>
                <a:spcPts val="2663"/>
              </a:lnSpc>
            </a:pPr>
            <a:r>
              <a:rPr lang="ru-RU" sz="2400" b="1" i="0" spc="0" baseline="0" dirty="0">
                <a:solidFill>
                  <a:srgbClr val="008F96"/>
                </a:solidFill>
                <a:latin typeface="Arial,Bold"/>
              </a:rPr>
              <a:t>жоғары болады</a:t>
            </a:r>
            <a:r>
              <a:rPr lang="ru-RU" sz="2400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471" name="Rectangle 471"/>
          <p:cNvSpPr/>
          <p:nvPr/>
        </p:nvSpPr>
        <p:spPr>
          <a:xfrm>
            <a:off x="8017509" y="4612204"/>
            <a:ext cx="2784417" cy="3466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447" b="1" i="0" spc="0" baseline="0" dirty="0">
                <a:solidFill>
                  <a:srgbClr val="000000"/>
                </a:solidFill>
                <a:latin typeface="Arial,Bold"/>
              </a:rPr>
              <a:t>ОТБАСЫ</a:t>
            </a:r>
            <a:r>
              <a:rPr lang="ru-RU" sz="2447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47" b="1" i="0" spc="0" baseline="0" dirty="0">
                <a:solidFill>
                  <a:srgbClr val="000000"/>
                </a:solidFill>
                <a:latin typeface="Arial,Bold"/>
              </a:rPr>
              <a:t>ҚҰРАМЫ</a:t>
            </a:r>
            <a:r>
              <a:rPr lang="ru-RU" sz="244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472" name="Rectangle 472"/>
          <p:cNvSpPr/>
          <p:nvPr/>
        </p:nvSpPr>
        <p:spPr>
          <a:xfrm>
            <a:off x="5441569" y="4968820"/>
            <a:ext cx="86429" cy="3466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44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473" name="Rectangle 473"/>
          <p:cNvSpPr/>
          <p:nvPr/>
        </p:nvSpPr>
        <p:spPr>
          <a:xfrm>
            <a:off x="5441569" y="5368108"/>
            <a:ext cx="86429" cy="3466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44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474" name="Rectangle 474"/>
          <p:cNvSpPr/>
          <p:nvPr/>
        </p:nvSpPr>
        <p:spPr>
          <a:xfrm>
            <a:off x="7356093" y="5720939"/>
            <a:ext cx="4065400" cy="2277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607" b="1" i="0" spc="0" baseline="0" dirty="0">
                <a:solidFill>
                  <a:srgbClr val="008F96"/>
                </a:solidFill>
                <a:latin typeface="Arial,Bold"/>
              </a:rPr>
              <a:t>ОТБАСЫ</a:t>
            </a:r>
            <a:r>
              <a:rPr lang="ru-RU" sz="1607" b="1" i="0" spc="0" baseline="0" dirty="0">
                <a:solidFill>
                  <a:srgbClr val="008F96"/>
                </a:solidFill>
                <a:latin typeface="Arial"/>
              </a:rPr>
              <a:t> </a:t>
            </a:r>
            <a:r>
              <a:rPr lang="ru-RU" sz="1607" b="1" i="0" spc="0" baseline="0" dirty="0">
                <a:solidFill>
                  <a:srgbClr val="008F96"/>
                </a:solidFill>
                <a:latin typeface="Arial,Bold"/>
              </a:rPr>
              <a:t>МҮШЕЛЕРІНІҢ</a:t>
            </a:r>
            <a:r>
              <a:rPr lang="ru-RU" sz="1607" b="1" i="0" spc="0" baseline="0" dirty="0">
                <a:solidFill>
                  <a:srgbClr val="008F96"/>
                </a:solidFill>
                <a:latin typeface="Arial"/>
              </a:rPr>
              <a:t> </a:t>
            </a:r>
            <a:r>
              <a:rPr lang="ru-RU" sz="1607" b="1" i="0" spc="0" baseline="0" dirty="0">
                <a:solidFill>
                  <a:srgbClr val="008F96"/>
                </a:solidFill>
                <a:latin typeface="Arial,Bold"/>
              </a:rPr>
              <a:t>САНЫ</a:t>
            </a:r>
            <a:r>
              <a:rPr lang="ru-RU" sz="1607" b="1" i="0" spc="0" baseline="0" dirty="0">
                <a:solidFill>
                  <a:srgbClr val="008F96"/>
                </a:solidFill>
                <a:latin typeface="Arial"/>
              </a:rPr>
              <a:t> </a:t>
            </a:r>
            <a:r>
              <a:rPr lang="ru-RU" sz="1607" b="1" i="0" spc="0" baseline="0" dirty="0">
                <a:solidFill>
                  <a:srgbClr val="008F96"/>
                </a:solidFill>
                <a:latin typeface="Arial,Bold"/>
              </a:rPr>
              <a:t>ЕСКЕРІЛЕДІ</a:t>
            </a:r>
            <a:r>
              <a:rPr lang="ru-RU" sz="16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475" name="Rectangle 475"/>
          <p:cNvSpPr/>
          <p:nvPr/>
        </p:nvSpPr>
        <p:spPr>
          <a:xfrm>
            <a:off x="5441569" y="5955635"/>
            <a:ext cx="56772" cy="2277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6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476" name="Rectangle 476"/>
          <p:cNvSpPr/>
          <p:nvPr/>
        </p:nvSpPr>
        <p:spPr>
          <a:xfrm>
            <a:off x="5441569" y="6187283"/>
            <a:ext cx="56772" cy="2277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6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477" name="Rectangle 477"/>
          <p:cNvSpPr/>
          <p:nvPr/>
        </p:nvSpPr>
        <p:spPr>
          <a:xfrm>
            <a:off x="5441569" y="6540851"/>
            <a:ext cx="56772" cy="2277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6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478" name="Rectangle 478"/>
          <p:cNvSpPr/>
          <p:nvPr/>
        </p:nvSpPr>
        <p:spPr>
          <a:xfrm>
            <a:off x="6060313" y="6780683"/>
            <a:ext cx="6060715" cy="22586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871851"/>
            <a:r>
              <a:rPr lang="ru-RU" sz="2760" b="1" i="0" spc="0" baseline="0" dirty="0">
                <a:solidFill>
                  <a:srgbClr val="000000"/>
                </a:solidFill>
                <a:latin typeface="Arial,Bold"/>
              </a:rPr>
              <a:t>ҮЛГІ</a:t>
            </a:r>
            <a:r>
              <a:rPr lang="ru-RU" sz="2760" b="1" i="0" spc="0" baseline="0" dirty="0">
                <a:solidFill>
                  <a:srgbClr val="000000"/>
                </a:solidFill>
                <a:latin typeface="Arial"/>
              </a:rPr>
              <a:t>: </a:t>
            </a:r>
          </a:p>
          <a:p>
            <a:pPr marL="0">
              <a:lnSpc>
                <a:spcPts val="2606"/>
              </a:lnSpc>
            </a:pPr>
            <a:r>
              <a:rPr lang="ru-RU" sz="2255" b="1" i="0" spc="0" baseline="0" dirty="0">
                <a:solidFill>
                  <a:srgbClr val="000000"/>
                </a:solidFill>
                <a:latin typeface="Arial"/>
              </a:rPr>
              <a:t>1 </a:t>
            </a:r>
            <a:r>
              <a:rPr lang="ru-RU" sz="2255" b="1" i="0" spc="0" baseline="0" dirty="0">
                <a:solidFill>
                  <a:srgbClr val="000000"/>
                </a:solidFill>
                <a:latin typeface="Arial,Bold"/>
              </a:rPr>
              <a:t>АДАМНАН</a:t>
            </a:r>
            <a:r>
              <a:rPr lang="ru-RU" sz="2255" b="1" i="0" spc="0" baseline="0" dirty="0">
                <a:solidFill>
                  <a:srgbClr val="000000"/>
                </a:solidFill>
                <a:latin typeface="Arial"/>
              </a:rPr>
              <a:t> 2 </a:t>
            </a:r>
            <a:r>
              <a:rPr lang="ru-RU" sz="2255" b="1" i="0" spc="0" baseline="0" dirty="0">
                <a:solidFill>
                  <a:srgbClr val="000000"/>
                </a:solidFill>
                <a:latin typeface="Arial,Bold"/>
              </a:rPr>
              <a:t>АДАМҒА</a:t>
            </a:r>
            <a:r>
              <a:rPr lang="ru-RU" sz="2255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255" b="1" i="0" spc="0" baseline="0" dirty="0">
                <a:solidFill>
                  <a:srgbClr val="000000"/>
                </a:solidFill>
                <a:latin typeface="Arial,Bold"/>
              </a:rPr>
              <a:t>ДЕЙІН</a:t>
            </a:r>
            <a:r>
              <a:rPr lang="ru-RU" sz="2255" b="1" i="0" spc="0" baseline="0" dirty="0">
                <a:solidFill>
                  <a:srgbClr val="000000"/>
                </a:solidFill>
                <a:latin typeface="Arial"/>
              </a:rPr>
              <a:t>-30 </a:t>
            </a:r>
            <a:r>
              <a:rPr lang="ru-RU" sz="2255" b="1" i="0" spc="0" baseline="0" dirty="0">
                <a:solidFill>
                  <a:srgbClr val="000000"/>
                </a:solidFill>
                <a:latin typeface="Arial,Bold"/>
              </a:rPr>
              <a:t>Ш.М</a:t>
            </a:r>
            <a:r>
              <a:rPr lang="ru-RU" sz="2255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255" b="1" i="0" spc="0" baseline="0" dirty="0">
                <a:solidFill>
                  <a:srgbClr val="000000"/>
                </a:solidFill>
                <a:latin typeface="Arial,Bold"/>
              </a:rPr>
              <a:t>бастап</a:t>
            </a:r>
            <a:r>
              <a:rPr lang="ru-RU" sz="2255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2024253">
              <a:lnSpc>
                <a:spcPts val="2591"/>
              </a:lnSpc>
            </a:pPr>
            <a:r>
              <a:rPr lang="ru-RU" sz="2255" b="1" i="0" spc="0" baseline="0" dirty="0">
                <a:solidFill>
                  <a:srgbClr val="000000"/>
                </a:solidFill>
                <a:latin typeface="Arial"/>
              </a:rPr>
              <a:t>36 </a:t>
            </a:r>
            <a:r>
              <a:rPr lang="ru-RU" sz="2255" b="1" i="0" spc="0" baseline="0" dirty="0">
                <a:solidFill>
                  <a:srgbClr val="000000"/>
                </a:solidFill>
                <a:latin typeface="Arial,Bold"/>
              </a:rPr>
              <a:t>Ш.</a:t>
            </a:r>
            <a:r>
              <a:rPr lang="ru-RU" sz="2255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255" b="1" i="0" spc="0" baseline="0" dirty="0">
                <a:solidFill>
                  <a:srgbClr val="000000"/>
                </a:solidFill>
                <a:latin typeface="Arial,Bold"/>
              </a:rPr>
              <a:t>М</a:t>
            </a:r>
            <a:r>
              <a:rPr lang="ru-RU" sz="2255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255" b="1" i="0" spc="0" baseline="0" dirty="0">
                <a:solidFill>
                  <a:srgbClr val="000000"/>
                </a:solidFill>
                <a:latin typeface="Arial,Bold"/>
              </a:rPr>
              <a:t>ДЕЙІН</a:t>
            </a:r>
            <a:r>
              <a:rPr lang="ru-RU" sz="2255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853820">
              <a:lnSpc>
                <a:spcPts val="2594"/>
              </a:lnSpc>
            </a:pPr>
            <a:r>
              <a:rPr lang="ru-RU" sz="2255" b="1" i="0" spc="0" baseline="0" dirty="0">
                <a:solidFill>
                  <a:srgbClr val="000000"/>
                </a:solidFill>
                <a:latin typeface="Arial"/>
              </a:rPr>
              <a:t>3 </a:t>
            </a:r>
            <a:r>
              <a:rPr lang="ru-RU" sz="2255" b="1" i="0" spc="0" baseline="0" dirty="0">
                <a:solidFill>
                  <a:srgbClr val="000000"/>
                </a:solidFill>
                <a:latin typeface="Arial,Bold"/>
              </a:rPr>
              <a:t>АДАМНАН</a:t>
            </a:r>
            <a:r>
              <a:rPr lang="ru-RU" sz="2255" b="1" i="0" spc="0" baseline="0" dirty="0">
                <a:solidFill>
                  <a:srgbClr val="000000"/>
                </a:solidFill>
                <a:latin typeface="Arial"/>
              </a:rPr>
              <a:t> 4 </a:t>
            </a:r>
            <a:r>
              <a:rPr lang="ru-RU" sz="2255" b="1" i="0" spc="0" baseline="0" dirty="0">
                <a:solidFill>
                  <a:srgbClr val="000000"/>
                </a:solidFill>
                <a:latin typeface="Arial,Bold"/>
              </a:rPr>
              <a:t>АДАМҒА</a:t>
            </a:r>
            <a:r>
              <a:rPr lang="ru-RU" sz="2255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255" b="1" i="0" spc="0" baseline="0" dirty="0">
                <a:solidFill>
                  <a:srgbClr val="000000"/>
                </a:solidFill>
                <a:latin typeface="Arial,Bold"/>
              </a:rPr>
              <a:t>ДЕЙІН</a:t>
            </a:r>
            <a:r>
              <a:rPr lang="ru-RU" sz="2255" b="1" i="0" spc="0" baseline="0" dirty="0">
                <a:solidFill>
                  <a:srgbClr val="000000"/>
                </a:solidFill>
                <a:latin typeface="Arial"/>
              </a:rPr>
              <a:t>-45 </a:t>
            </a:r>
            <a:r>
              <a:rPr lang="ru-RU" sz="2255" b="1" i="0" spc="0" baseline="0" dirty="0">
                <a:solidFill>
                  <a:srgbClr val="000000"/>
                </a:solidFill>
                <a:latin typeface="Arial,Bold"/>
              </a:rPr>
              <a:t>Ш.М.</a:t>
            </a:r>
            <a:r>
              <a:rPr lang="ru-RU" sz="2255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1929765">
              <a:lnSpc>
                <a:spcPts val="2568"/>
              </a:lnSpc>
            </a:pPr>
            <a:r>
              <a:rPr lang="ru-RU" sz="2255" b="1" i="0" spc="0" baseline="0" dirty="0">
                <a:solidFill>
                  <a:srgbClr val="000000"/>
                </a:solidFill>
                <a:latin typeface="Arial,Bold"/>
              </a:rPr>
              <a:t>бастап </a:t>
            </a:r>
            <a:r>
              <a:rPr lang="ru-RU" sz="2255" b="1" i="0" spc="0" baseline="0" dirty="0">
                <a:solidFill>
                  <a:srgbClr val="000000"/>
                </a:solidFill>
                <a:latin typeface="Arial"/>
              </a:rPr>
              <a:t>72 </a:t>
            </a:r>
            <a:r>
              <a:rPr lang="ru-RU" sz="2255" b="1" i="0" spc="0" baseline="0" dirty="0">
                <a:solidFill>
                  <a:srgbClr val="000000"/>
                </a:solidFill>
                <a:latin typeface="Arial,Bold"/>
              </a:rPr>
              <a:t>Ш</a:t>
            </a:r>
            <a:r>
              <a:rPr lang="ru-RU" sz="2255" b="1" i="0" spc="0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ru-RU" sz="2255" b="1" i="0" spc="0" baseline="0" dirty="0">
                <a:solidFill>
                  <a:srgbClr val="000000"/>
                </a:solidFill>
                <a:latin typeface="Arial,Bold"/>
              </a:rPr>
              <a:t>М. ДЕЙІН</a:t>
            </a:r>
            <a:r>
              <a:rPr lang="ru-RU" sz="2255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1484756">
              <a:lnSpc>
                <a:spcPts val="4347"/>
              </a:lnSpc>
            </a:pPr>
            <a:r>
              <a:rPr lang="ru-RU" sz="2255" b="1" i="0" spc="0" baseline="0" dirty="0">
                <a:solidFill>
                  <a:srgbClr val="000000"/>
                </a:solidFill>
                <a:latin typeface="Arial"/>
              </a:rPr>
              <a:t>4 </a:t>
            </a:r>
            <a:r>
              <a:rPr lang="ru-RU" sz="2255" b="1" i="0" spc="0" baseline="0" dirty="0">
                <a:solidFill>
                  <a:srgbClr val="000000"/>
                </a:solidFill>
                <a:latin typeface="Arial,Bold"/>
              </a:rPr>
              <a:t>АДАМНАН</a:t>
            </a:r>
            <a:r>
              <a:rPr lang="ru-RU" sz="2255" b="1" i="0" spc="0" baseline="0" dirty="0">
                <a:solidFill>
                  <a:srgbClr val="000000"/>
                </a:solidFill>
                <a:latin typeface="Arial"/>
              </a:rPr>
              <a:t> - 72 </a:t>
            </a:r>
            <a:r>
              <a:rPr lang="ru-RU" sz="2255" b="1" i="0" spc="0" baseline="0" dirty="0">
                <a:solidFill>
                  <a:srgbClr val="000000"/>
                </a:solidFill>
                <a:latin typeface="Arial,Bold"/>
              </a:rPr>
              <a:t>Ш</a:t>
            </a:r>
            <a:r>
              <a:rPr lang="ru-RU" sz="2255" b="1" i="0" spc="0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ru-RU" sz="2255" b="1" i="0" spc="0" baseline="0" dirty="0">
                <a:solidFill>
                  <a:srgbClr val="000000"/>
                </a:solidFill>
                <a:latin typeface="Arial,Bold"/>
              </a:rPr>
              <a:t>М</a:t>
            </a:r>
            <a:r>
              <a:rPr lang="ru-RU" sz="2255" b="1" i="0" spc="0" baseline="0" dirty="0">
                <a:solidFill>
                  <a:srgbClr val="000000"/>
                </a:solidFill>
                <a:latin typeface="Arial"/>
              </a:rPr>
              <a:t>. </a:t>
            </a:r>
            <a:r>
              <a:rPr lang="ru-RU" sz="2255" b="1" i="0" spc="0" baseline="0" dirty="0">
                <a:solidFill>
                  <a:srgbClr val="000000"/>
                </a:solidFill>
                <a:latin typeface="Arial,Bold"/>
              </a:rPr>
              <a:t>бастап</a:t>
            </a:r>
            <a:r>
              <a:rPr lang="ru-RU" sz="2255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479" name="Rectangle 479"/>
          <p:cNvSpPr/>
          <p:nvPr/>
        </p:nvSpPr>
        <p:spPr>
          <a:xfrm>
            <a:off x="15346044" y="4581159"/>
            <a:ext cx="1025228" cy="1587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103" b="0" i="0" spc="0" baseline="0" dirty="0">
                <a:solidFill>
                  <a:srgbClr val="000000"/>
                </a:solidFill>
                <a:latin typeface="Microsoft Sans Serif"/>
              </a:rPr>
              <a:t>ПӘТЕР АЛАҢЫ </a:t>
            </a:r>
          </a:p>
        </p:txBody>
      </p:sp>
      <p:sp>
        <p:nvSpPr>
          <p:cNvPr id="480" name="Rectangle 480"/>
          <p:cNvSpPr/>
          <p:nvPr/>
        </p:nvSpPr>
        <p:spPr>
          <a:xfrm>
            <a:off x="12117958" y="4739909"/>
            <a:ext cx="37295" cy="1587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103" b="0" i="0" spc="0" baseline="0" dirty="0">
                <a:solidFill>
                  <a:srgbClr val="000000"/>
                </a:solidFill>
                <a:latin typeface="Microsoft Sans Serif"/>
              </a:rPr>
              <a:t> </a:t>
            </a:r>
          </a:p>
        </p:txBody>
      </p:sp>
      <p:sp>
        <p:nvSpPr>
          <p:cNvPr id="481" name="Rectangle 481"/>
          <p:cNvSpPr/>
          <p:nvPr/>
        </p:nvSpPr>
        <p:spPr>
          <a:xfrm>
            <a:off x="12117958" y="4898405"/>
            <a:ext cx="37295" cy="1587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103" b="0" i="0" spc="0" baseline="0" dirty="0">
                <a:solidFill>
                  <a:srgbClr val="000000"/>
                </a:solidFill>
                <a:latin typeface="Microsoft Sans Serif"/>
              </a:rPr>
              <a:t> </a:t>
            </a:r>
          </a:p>
        </p:txBody>
      </p:sp>
      <p:sp>
        <p:nvSpPr>
          <p:cNvPr id="482" name="Rectangle 482"/>
          <p:cNvSpPr/>
          <p:nvPr/>
        </p:nvSpPr>
        <p:spPr>
          <a:xfrm>
            <a:off x="12117958" y="5084333"/>
            <a:ext cx="37295" cy="1587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103" b="0" i="0" spc="0" baseline="0" dirty="0">
                <a:solidFill>
                  <a:srgbClr val="000000"/>
                </a:solidFill>
                <a:latin typeface="Microsoft Sans Serif"/>
              </a:rPr>
              <a:t> </a:t>
            </a:r>
          </a:p>
        </p:txBody>
      </p:sp>
      <p:sp>
        <p:nvSpPr>
          <p:cNvPr id="483" name="Rectangle 483"/>
          <p:cNvSpPr/>
          <p:nvPr/>
        </p:nvSpPr>
        <p:spPr>
          <a:xfrm>
            <a:off x="13065887" y="5232273"/>
            <a:ext cx="4282845" cy="7489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84630"/>
            <a:r>
              <a:rPr lang="ru-RU" sz="1800" b="1" i="0" spc="0" baseline="0" dirty="0">
                <a:solidFill>
                  <a:srgbClr val="008F96"/>
                </a:solidFill>
                <a:latin typeface="Arial,Bold"/>
              </a:rPr>
              <a:t>ТҰРҒЫН</a:t>
            </a:r>
            <a:r>
              <a:rPr lang="ru-RU" sz="1800" b="1" i="0" spc="0" baseline="0" dirty="0">
                <a:solidFill>
                  <a:srgbClr val="008F96"/>
                </a:solidFill>
                <a:latin typeface="Arial"/>
              </a:rPr>
              <a:t> </a:t>
            </a:r>
            <a:r>
              <a:rPr lang="ru-RU" sz="1800" b="1" i="0" spc="0" baseline="0" dirty="0">
                <a:solidFill>
                  <a:srgbClr val="008F96"/>
                </a:solidFill>
                <a:latin typeface="Arial,Bold"/>
              </a:rPr>
              <a:t>ҮЙДІҢ</a:t>
            </a:r>
            <a:r>
              <a:rPr lang="ru-RU" sz="1800" b="1" i="0" spc="0" baseline="0" dirty="0">
                <a:solidFill>
                  <a:srgbClr val="008F96"/>
                </a:solidFill>
                <a:latin typeface="Arial"/>
              </a:rPr>
              <a:t> </a:t>
            </a:r>
            <a:r>
              <a:rPr lang="ru-RU" sz="1800" b="1" i="0" spc="0" baseline="0" dirty="0">
                <a:solidFill>
                  <a:srgbClr val="008F96"/>
                </a:solidFill>
                <a:latin typeface="Arial,Bold"/>
              </a:rPr>
              <a:t>БЕЛГІЛЕНГЕН </a:t>
            </a:r>
          </a:p>
          <a:p>
            <a:pPr marL="0">
              <a:lnSpc>
                <a:spcPts val="1944"/>
              </a:lnSpc>
            </a:pPr>
            <a:r>
              <a:rPr lang="ru-RU" sz="1800" b="1" i="0" spc="0" baseline="0" dirty="0">
                <a:solidFill>
                  <a:srgbClr val="008F96"/>
                </a:solidFill>
                <a:latin typeface="Arial,Bold"/>
              </a:rPr>
              <a:t>НОРМАТИВТЕРГЕ</a:t>
            </a:r>
            <a:r>
              <a:rPr lang="ru-RU" sz="1800" b="1" i="0" spc="0" baseline="0" dirty="0">
                <a:solidFill>
                  <a:srgbClr val="008F96"/>
                </a:solidFill>
                <a:latin typeface="Arial"/>
              </a:rPr>
              <a:t> </a:t>
            </a:r>
            <a:r>
              <a:rPr lang="ru-RU" sz="1800" b="1" i="0" spc="0" baseline="0" dirty="0">
                <a:solidFill>
                  <a:srgbClr val="008F96"/>
                </a:solidFill>
                <a:latin typeface="Arial,Bold"/>
              </a:rPr>
              <a:t>СӘЙКЕС</a:t>
            </a:r>
            <a:r>
              <a:rPr lang="ru-RU" sz="1800" b="1" i="0" spc="0" baseline="0" dirty="0">
                <a:solidFill>
                  <a:srgbClr val="008F96"/>
                </a:solidFill>
                <a:latin typeface="Arial"/>
              </a:rPr>
              <a:t> </a:t>
            </a:r>
            <a:r>
              <a:rPr lang="ru-RU" sz="1800" b="1" i="0" spc="0" baseline="0" dirty="0">
                <a:solidFill>
                  <a:srgbClr val="008F96"/>
                </a:solidFill>
                <a:latin typeface="Arial,Bold"/>
              </a:rPr>
              <a:t>КЕЛЕТІНДІГІ </a:t>
            </a:r>
          </a:p>
          <a:p>
            <a:pPr marL="1262124">
              <a:lnSpc>
                <a:spcPts val="1945"/>
              </a:lnSpc>
            </a:pPr>
            <a:r>
              <a:rPr lang="ru-RU" sz="1800" b="1" i="0" spc="0" baseline="0" dirty="0">
                <a:solidFill>
                  <a:srgbClr val="008F96"/>
                </a:solidFill>
                <a:latin typeface="Arial,Bold"/>
              </a:rPr>
              <a:t>АНЫҚТАЛАДЫ</a:t>
            </a:r>
            <a:r>
              <a:rPr lang="ru-RU" sz="1800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484" name="Rectangle 484"/>
          <p:cNvSpPr/>
          <p:nvPr/>
        </p:nvSpPr>
        <p:spPr>
          <a:xfrm>
            <a:off x="12117958" y="6012815"/>
            <a:ext cx="63550" cy="254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0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485" name="Rectangle 485"/>
          <p:cNvSpPr/>
          <p:nvPr/>
        </p:nvSpPr>
        <p:spPr>
          <a:xfrm>
            <a:off x="13507846" y="6266379"/>
            <a:ext cx="3391257" cy="10332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47" b="1" i="0" spc="0" baseline="0" dirty="0">
                <a:solidFill>
                  <a:srgbClr val="191919"/>
                </a:solidFill>
                <a:latin typeface="Arial,Bold"/>
              </a:rPr>
              <a:t>Әр</a:t>
            </a:r>
            <a:r>
              <a:rPr lang="ru-RU" sz="1847" b="1" i="0" spc="446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1847" b="1" i="0" spc="0" baseline="0" dirty="0">
                <a:solidFill>
                  <a:srgbClr val="191919"/>
                </a:solidFill>
                <a:latin typeface="Arial,Bold"/>
              </a:rPr>
              <a:t>адамға</a:t>
            </a:r>
            <a:r>
              <a:rPr lang="ru-RU" sz="1847" b="1" i="0" spc="443" baseline="0" dirty="0">
                <a:solidFill>
                  <a:srgbClr val="191919"/>
                </a:solidFill>
                <a:latin typeface="Arial,Bold"/>
              </a:rPr>
              <a:t> </a:t>
            </a:r>
            <a:r>
              <a:rPr lang="ru-RU" sz="1847" b="1" i="0" spc="0" baseline="0" dirty="0">
                <a:solidFill>
                  <a:srgbClr val="191919"/>
                </a:solidFill>
                <a:latin typeface="Arial,Bold"/>
              </a:rPr>
              <a:t>кемінде</a:t>
            </a:r>
            <a:r>
              <a:rPr lang="ru-RU" sz="1847" b="1" i="0" spc="435" baseline="0" dirty="0">
                <a:solidFill>
                  <a:srgbClr val="191919"/>
                </a:solidFill>
                <a:latin typeface="Arial,Bold"/>
              </a:rPr>
              <a:t> </a:t>
            </a:r>
            <a:r>
              <a:rPr lang="ru-RU" sz="1847" b="1" i="0" spc="0" baseline="0" dirty="0">
                <a:solidFill>
                  <a:srgbClr val="00B050"/>
                </a:solidFill>
                <a:latin typeface="Arial"/>
              </a:rPr>
              <a:t>15</a:t>
            </a:r>
            <a:r>
              <a:rPr lang="ru-RU" sz="1847" b="1" i="0" spc="470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1847" b="1" i="0" spc="0" baseline="0" dirty="0">
                <a:solidFill>
                  <a:srgbClr val="191919"/>
                </a:solidFill>
                <a:latin typeface="Arial,Bold"/>
              </a:rPr>
              <a:t>ш.</a:t>
            </a:r>
            <a:r>
              <a:rPr lang="ru-RU" sz="1847" b="1" i="0" spc="467" baseline="0" dirty="0">
                <a:solidFill>
                  <a:srgbClr val="191919"/>
                </a:solidFill>
                <a:latin typeface="Arial,Bold"/>
              </a:rPr>
              <a:t> </a:t>
            </a:r>
            <a:r>
              <a:rPr lang="ru-RU" sz="1847" b="1" i="0" spc="0" baseline="0" dirty="0">
                <a:solidFill>
                  <a:srgbClr val="191919"/>
                </a:solidFill>
                <a:latin typeface="Arial,Bold"/>
              </a:rPr>
              <a:t>м.</a:t>
            </a:r>
            <a:r>
              <a:rPr lang="ru-RU" sz="1847" b="1" i="0" spc="0" baseline="0" dirty="0">
                <a:solidFill>
                  <a:srgbClr val="191919"/>
                </a:solidFill>
                <a:latin typeface="Arial"/>
              </a:rPr>
              <a:t> </a:t>
            </a:r>
          </a:p>
          <a:p>
            <a:pPr marL="18288">
              <a:lnSpc>
                <a:spcPts val="2039"/>
              </a:lnSpc>
              <a:tabLst>
                <a:tab pos="899414" algn="l"/>
                <a:tab pos="1484276" algn="l"/>
                <a:tab pos="2264916" algn="l"/>
                <a:tab pos="2847465" algn="l"/>
              </a:tabLst>
            </a:pPr>
            <a:r>
              <a:rPr lang="ru-RU" sz="1847" b="1" i="0" spc="0" baseline="0" dirty="0">
                <a:solidFill>
                  <a:srgbClr val="191919"/>
                </a:solidFill>
                <a:latin typeface="Arial,Bold"/>
              </a:rPr>
              <a:t>және 	ең 	көбі 	</a:t>
            </a:r>
            <a:r>
              <a:rPr lang="ru-RU" sz="1847" b="1" i="0" spc="0" baseline="0" dirty="0">
                <a:solidFill>
                  <a:srgbClr val="00B050"/>
                </a:solidFill>
                <a:latin typeface="Arial"/>
              </a:rPr>
              <a:t>18 	</a:t>
            </a:r>
            <a:r>
              <a:rPr lang="ru-RU" sz="1847" b="1" i="0" spc="0" baseline="0" dirty="0">
                <a:solidFill>
                  <a:srgbClr val="191919"/>
                </a:solidFill>
                <a:latin typeface="Arial,Bold"/>
              </a:rPr>
              <a:t>ш.м. </a:t>
            </a:r>
          </a:p>
          <a:p>
            <a:pPr marL="18288">
              <a:lnSpc>
                <a:spcPts val="2019"/>
              </a:lnSpc>
              <a:tabLst>
                <a:tab pos="2664217" algn="l"/>
              </a:tabLst>
            </a:pPr>
            <a:r>
              <a:rPr lang="ru-RU" sz="1847" b="1" i="0" spc="0" baseline="0" dirty="0">
                <a:solidFill>
                  <a:srgbClr val="191919"/>
                </a:solidFill>
                <a:latin typeface="Arial,Bold"/>
              </a:rPr>
              <a:t>аспайтын 	аудан </a:t>
            </a:r>
          </a:p>
          <a:p>
            <a:pPr marL="18288">
              <a:lnSpc>
                <a:spcPts val="2015"/>
              </a:lnSpc>
            </a:pPr>
            <a:r>
              <a:rPr lang="ru-RU" sz="1847" b="1" i="0" spc="0" baseline="0" dirty="0">
                <a:solidFill>
                  <a:srgbClr val="191919"/>
                </a:solidFill>
                <a:latin typeface="Arial,Bold"/>
              </a:rPr>
              <a:t>қарастырылуы тиіс</a:t>
            </a:r>
            <a:r>
              <a:rPr lang="ru-RU" sz="1847" b="1" i="0" spc="0" baseline="0" dirty="0">
                <a:solidFill>
                  <a:srgbClr val="191919"/>
                </a:solidFill>
                <a:latin typeface="Arial"/>
              </a:rPr>
              <a:t> </a:t>
            </a:r>
          </a:p>
        </p:txBody>
      </p:sp>
      <p:sp>
        <p:nvSpPr>
          <p:cNvPr id="486" name="Rectangle 486"/>
          <p:cNvSpPr/>
          <p:nvPr/>
        </p:nvSpPr>
        <p:spPr>
          <a:xfrm>
            <a:off x="13507846" y="7293936"/>
            <a:ext cx="65245" cy="2616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47" b="1" i="0" spc="0" baseline="0" dirty="0">
                <a:solidFill>
                  <a:srgbClr val="191919"/>
                </a:solidFill>
                <a:latin typeface="Arial"/>
              </a:rPr>
              <a:t> </a:t>
            </a:r>
          </a:p>
        </p:txBody>
      </p:sp>
      <p:sp>
        <p:nvSpPr>
          <p:cNvPr id="487" name="Rectangle 487"/>
          <p:cNvSpPr/>
          <p:nvPr/>
        </p:nvSpPr>
        <p:spPr>
          <a:xfrm>
            <a:off x="13507846" y="7549968"/>
            <a:ext cx="156686" cy="2616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47" b="1" i="0" spc="0" baseline="0" dirty="0">
                <a:solidFill>
                  <a:srgbClr val="191919"/>
                </a:solidFill>
                <a:latin typeface="Arial"/>
              </a:rPr>
              <a:t>*</a:t>
            </a:r>
            <a:r>
              <a:rPr lang="ru-RU" sz="184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488" name="Rectangle 488"/>
          <p:cNvSpPr/>
          <p:nvPr/>
        </p:nvSpPr>
        <p:spPr>
          <a:xfrm>
            <a:off x="228600" y="9047135"/>
            <a:ext cx="47451" cy="1903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489" name="Rectangle 489"/>
          <p:cNvSpPr/>
          <p:nvPr/>
        </p:nvSpPr>
        <p:spPr>
          <a:xfrm>
            <a:off x="228600" y="9242207"/>
            <a:ext cx="47451" cy="1903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490" name="Rectangle 490"/>
          <p:cNvSpPr/>
          <p:nvPr/>
        </p:nvSpPr>
        <p:spPr>
          <a:xfrm>
            <a:off x="228600" y="9635399"/>
            <a:ext cx="47451" cy="1903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491" name="Rectangle 491"/>
          <p:cNvSpPr/>
          <p:nvPr/>
        </p:nvSpPr>
        <p:spPr>
          <a:xfrm>
            <a:off x="2972435" y="9833519"/>
            <a:ext cx="5284550" cy="1903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* </a:t>
            </a:r>
            <a:r>
              <a:rPr lang="ru-RU" sz="1343" b="1" i="0" spc="0" baseline="0" dirty="0">
                <a:solidFill>
                  <a:srgbClr val="000000"/>
                </a:solidFill>
                <a:latin typeface="Arial,Bold"/>
              </a:rPr>
              <a:t>ТҰРҒЫН</a:t>
            </a:r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343" b="1" i="0" spc="0" baseline="0" dirty="0">
                <a:solidFill>
                  <a:srgbClr val="000000"/>
                </a:solidFill>
                <a:latin typeface="Arial,Bold"/>
              </a:rPr>
              <a:t>ҮЙ</a:t>
            </a:r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343" b="1" i="0" spc="0" baseline="0" dirty="0">
                <a:solidFill>
                  <a:srgbClr val="000000"/>
                </a:solidFill>
                <a:latin typeface="Arial,Bold"/>
              </a:rPr>
              <a:t>ҚАТЫНАСТАРЫ</a:t>
            </a:r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343" b="1" i="0" spc="0" baseline="0" dirty="0">
                <a:solidFill>
                  <a:srgbClr val="000000"/>
                </a:solidFill>
                <a:latin typeface="Arial,Bold"/>
              </a:rPr>
              <a:t>ТУРАЛЫ</a:t>
            </a:r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343" b="1" i="0" spc="0" baseline="0" dirty="0">
                <a:solidFill>
                  <a:srgbClr val="000000"/>
                </a:solidFill>
                <a:latin typeface="Arial,Bold"/>
              </a:rPr>
              <a:t>ЗАҢНЫҢ</a:t>
            </a:r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 75-</a:t>
            </a:r>
            <a:r>
              <a:rPr lang="ru-RU" sz="1343" b="1" i="0" spc="0" baseline="0" dirty="0">
                <a:solidFill>
                  <a:srgbClr val="000000"/>
                </a:solidFill>
                <a:latin typeface="Arial,Bold"/>
              </a:rPr>
              <a:t>бабы,</a:t>
            </a:r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 1-</a:t>
            </a:r>
            <a:r>
              <a:rPr lang="ru-RU" sz="1343" b="1" i="0" spc="0" baseline="0" dirty="0">
                <a:solidFill>
                  <a:srgbClr val="000000"/>
                </a:solidFill>
                <a:latin typeface="Arial,Bold"/>
              </a:rPr>
              <a:t>тармағы</a:t>
            </a:r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Freeform 49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0" t="0" r="0" b="0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E9EB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3" name="Picture 49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6411" y="6920865"/>
            <a:ext cx="1228725" cy="1190625"/>
          </a:xfrm>
          <a:prstGeom prst="rect">
            <a:avLst/>
          </a:prstGeom>
          <a:noFill/>
        </p:spPr>
      </p:pic>
      <p:sp>
        <p:nvSpPr>
          <p:cNvPr id="494" name="Freeform 494"/>
          <p:cNvSpPr/>
          <p:nvPr/>
        </p:nvSpPr>
        <p:spPr>
          <a:xfrm>
            <a:off x="2860420" y="7400418"/>
            <a:ext cx="1317118" cy="228600"/>
          </a:xfrm>
          <a:custGeom>
            <a:avLst/>
            <a:gdLst/>
            <a:ahLst/>
            <a:cxnLst/>
            <a:rect l="0" t="0" r="0" b="0"/>
            <a:pathLst>
              <a:path w="1317118" h="228600">
                <a:moveTo>
                  <a:pt x="1033781" y="0"/>
                </a:moveTo>
                <a:lnTo>
                  <a:pt x="1022985" y="7365"/>
                </a:lnTo>
                <a:lnTo>
                  <a:pt x="1024383" y="22478"/>
                </a:lnTo>
                <a:lnTo>
                  <a:pt x="1055244" y="52069"/>
                </a:lnTo>
                <a:lnTo>
                  <a:pt x="1169925" y="100330"/>
                </a:lnTo>
                <a:lnTo>
                  <a:pt x="619633" y="104775"/>
                </a:lnTo>
                <a:lnTo>
                  <a:pt x="572008" y="109347"/>
                </a:lnTo>
                <a:lnTo>
                  <a:pt x="523495" y="112268"/>
                </a:lnTo>
                <a:lnTo>
                  <a:pt x="474345" y="114172"/>
                </a:lnTo>
                <a:lnTo>
                  <a:pt x="424562" y="115188"/>
                </a:lnTo>
                <a:lnTo>
                  <a:pt x="274066" y="116459"/>
                </a:lnTo>
                <a:lnTo>
                  <a:pt x="224156" y="117475"/>
                </a:lnTo>
                <a:lnTo>
                  <a:pt x="174753" y="119253"/>
                </a:lnTo>
                <a:lnTo>
                  <a:pt x="125984" y="122174"/>
                </a:lnTo>
                <a:lnTo>
                  <a:pt x="77978" y="126618"/>
                </a:lnTo>
                <a:lnTo>
                  <a:pt x="17146" y="136652"/>
                </a:lnTo>
                <a:lnTo>
                  <a:pt x="10415" y="139065"/>
                </a:lnTo>
                <a:lnTo>
                  <a:pt x="3430" y="141097"/>
                </a:lnTo>
                <a:lnTo>
                  <a:pt x="255" y="146938"/>
                </a:lnTo>
                <a:lnTo>
                  <a:pt x="0" y="155447"/>
                </a:lnTo>
                <a:lnTo>
                  <a:pt x="2794" y="163703"/>
                </a:lnTo>
                <a:lnTo>
                  <a:pt x="8256" y="168402"/>
                </a:lnTo>
                <a:lnTo>
                  <a:pt x="47118" y="169290"/>
                </a:lnTo>
                <a:lnTo>
                  <a:pt x="66549" y="169418"/>
                </a:lnTo>
                <a:lnTo>
                  <a:pt x="85980" y="169163"/>
                </a:lnTo>
                <a:lnTo>
                  <a:pt x="135382" y="167640"/>
                </a:lnTo>
                <a:lnTo>
                  <a:pt x="184659" y="165862"/>
                </a:lnTo>
                <a:lnTo>
                  <a:pt x="283210" y="161797"/>
                </a:lnTo>
                <a:lnTo>
                  <a:pt x="529590" y="150113"/>
                </a:lnTo>
                <a:lnTo>
                  <a:pt x="628270" y="146050"/>
                </a:lnTo>
                <a:lnTo>
                  <a:pt x="727076" y="142875"/>
                </a:lnTo>
                <a:lnTo>
                  <a:pt x="776478" y="141731"/>
                </a:lnTo>
                <a:lnTo>
                  <a:pt x="784607" y="140969"/>
                </a:lnTo>
                <a:lnTo>
                  <a:pt x="800355" y="137668"/>
                </a:lnTo>
                <a:lnTo>
                  <a:pt x="808356" y="136778"/>
                </a:lnTo>
                <a:lnTo>
                  <a:pt x="1169925" y="137032"/>
                </a:lnTo>
                <a:lnTo>
                  <a:pt x="1170940" y="143763"/>
                </a:lnTo>
                <a:lnTo>
                  <a:pt x="1161924" y="143128"/>
                </a:lnTo>
                <a:lnTo>
                  <a:pt x="1156970" y="144780"/>
                </a:lnTo>
                <a:lnTo>
                  <a:pt x="1092201" y="163703"/>
                </a:lnTo>
                <a:lnTo>
                  <a:pt x="1033908" y="196341"/>
                </a:lnTo>
                <a:lnTo>
                  <a:pt x="1019430" y="223900"/>
                </a:lnTo>
                <a:lnTo>
                  <a:pt x="1029463" y="228600"/>
                </a:lnTo>
                <a:lnTo>
                  <a:pt x="1311402" y="131318"/>
                </a:lnTo>
                <a:lnTo>
                  <a:pt x="1317118" y="116205"/>
                </a:lnTo>
                <a:lnTo>
                  <a:pt x="1309878" y="105409"/>
                </a:lnTo>
                <a:lnTo>
                  <a:pt x="1033781" y="0"/>
                </a:lnTo>
                <a:close/>
                <a:moveTo>
                  <a:pt x="26162" y="2886582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" name="Freeform 497"/>
          <p:cNvSpPr/>
          <p:nvPr/>
        </p:nvSpPr>
        <p:spPr>
          <a:xfrm>
            <a:off x="8747759" y="5698364"/>
            <a:ext cx="457200" cy="457200"/>
          </a:xfrm>
          <a:custGeom>
            <a:avLst/>
            <a:gdLst/>
            <a:ahLst/>
            <a:cxnLst/>
            <a:rect l="0" t="0" r="0" b="0"/>
            <a:pathLst>
              <a:path w="457200" h="457200">
                <a:moveTo>
                  <a:pt x="457200" y="228600"/>
                </a:moveTo>
                <a:lnTo>
                  <a:pt x="452501" y="182498"/>
                </a:lnTo>
                <a:lnTo>
                  <a:pt x="439294" y="139572"/>
                </a:lnTo>
                <a:lnTo>
                  <a:pt x="418211" y="100710"/>
                </a:lnTo>
                <a:lnTo>
                  <a:pt x="405766" y="85725"/>
                </a:lnTo>
                <a:lnTo>
                  <a:pt x="390272" y="66928"/>
                </a:lnTo>
                <a:lnTo>
                  <a:pt x="356362" y="38989"/>
                </a:lnTo>
                <a:lnTo>
                  <a:pt x="328549" y="23876"/>
                </a:lnTo>
                <a:lnTo>
                  <a:pt x="328549" y="85725"/>
                </a:lnTo>
                <a:lnTo>
                  <a:pt x="328549" y="148590"/>
                </a:lnTo>
                <a:lnTo>
                  <a:pt x="235712" y="371475"/>
                </a:lnTo>
                <a:lnTo>
                  <a:pt x="173863" y="371475"/>
                </a:lnTo>
                <a:lnTo>
                  <a:pt x="257175" y="171450"/>
                </a:lnTo>
                <a:lnTo>
                  <a:pt x="269113" y="142875"/>
                </a:lnTo>
                <a:lnTo>
                  <a:pt x="200025" y="142875"/>
                </a:lnTo>
                <a:lnTo>
                  <a:pt x="200025" y="171450"/>
                </a:lnTo>
                <a:lnTo>
                  <a:pt x="142875" y="171450"/>
                </a:lnTo>
                <a:lnTo>
                  <a:pt x="142875" y="85725"/>
                </a:lnTo>
                <a:lnTo>
                  <a:pt x="328549" y="85725"/>
                </a:lnTo>
                <a:lnTo>
                  <a:pt x="328549" y="23876"/>
                </a:lnTo>
                <a:lnTo>
                  <a:pt x="317627" y="17907"/>
                </a:lnTo>
                <a:lnTo>
                  <a:pt x="274701" y="4571"/>
                </a:lnTo>
                <a:lnTo>
                  <a:pt x="228600" y="0"/>
                </a:lnTo>
                <a:lnTo>
                  <a:pt x="182499" y="4571"/>
                </a:lnTo>
                <a:lnTo>
                  <a:pt x="139573" y="17907"/>
                </a:lnTo>
                <a:lnTo>
                  <a:pt x="100838" y="38989"/>
                </a:lnTo>
                <a:lnTo>
                  <a:pt x="66930" y="66928"/>
                </a:lnTo>
                <a:lnTo>
                  <a:pt x="38989" y="100710"/>
                </a:lnTo>
                <a:lnTo>
                  <a:pt x="17908" y="139572"/>
                </a:lnTo>
                <a:lnTo>
                  <a:pt x="4699" y="182498"/>
                </a:lnTo>
                <a:lnTo>
                  <a:pt x="0" y="228600"/>
                </a:lnTo>
                <a:lnTo>
                  <a:pt x="4699" y="274573"/>
                </a:lnTo>
                <a:lnTo>
                  <a:pt x="17908" y="317500"/>
                </a:lnTo>
                <a:lnTo>
                  <a:pt x="38989" y="356361"/>
                </a:lnTo>
                <a:lnTo>
                  <a:pt x="66930" y="390144"/>
                </a:lnTo>
                <a:lnTo>
                  <a:pt x="100838" y="418083"/>
                </a:lnTo>
                <a:lnTo>
                  <a:pt x="139573" y="439165"/>
                </a:lnTo>
                <a:lnTo>
                  <a:pt x="182499" y="452501"/>
                </a:lnTo>
                <a:lnTo>
                  <a:pt x="228600" y="457200"/>
                </a:lnTo>
                <a:lnTo>
                  <a:pt x="274701" y="452501"/>
                </a:lnTo>
                <a:lnTo>
                  <a:pt x="317627" y="439165"/>
                </a:lnTo>
                <a:lnTo>
                  <a:pt x="356362" y="418083"/>
                </a:lnTo>
                <a:lnTo>
                  <a:pt x="390272" y="390144"/>
                </a:lnTo>
                <a:lnTo>
                  <a:pt x="418211" y="356361"/>
                </a:lnTo>
                <a:lnTo>
                  <a:pt x="439294" y="317500"/>
                </a:lnTo>
                <a:lnTo>
                  <a:pt x="452501" y="274573"/>
                </a:lnTo>
                <a:lnTo>
                  <a:pt x="457200" y="228600"/>
                </a:lnTo>
                <a:close/>
                <a:moveTo>
                  <a:pt x="-4387723" y="4588636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" name="Freeform 498"/>
          <p:cNvSpPr/>
          <p:nvPr/>
        </p:nvSpPr>
        <p:spPr>
          <a:xfrm>
            <a:off x="11969115" y="5501514"/>
            <a:ext cx="411226" cy="411226"/>
          </a:xfrm>
          <a:custGeom>
            <a:avLst/>
            <a:gdLst/>
            <a:ahLst/>
            <a:cxnLst/>
            <a:rect l="0" t="0" r="0" b="0"/>
            <a:pathLst>
              <a:path w="411226" h="411226">
                <a:moveTo>
                  <a:pt x="205613" y="0"/>
                </a:moveTo>
                <a:lnTo>
                  <a:pt x="158495" y="5333"/>
                </a:lnTo>
                <a:lnTo>
                  <a:pt x="115189" y="20827"/>
                </a:lnTo>
                <a:lnTo>
                  <a:pt x="76962" y="45084"/>
                </a:lnTo>
                <a:lnTo>
                  <a:pt x="45212" y="76961"/>
                </a:lnTo>
                <a:lnTo>
                  <a:pt x="20954" y="115189"/>
                </a:lnTo>
                <a:lnTo>
                  <a:pt x="5461" y="158369"/>
                </a:lnTo>
                <a:lnTo>
                  <a:pt x="0" y="205613"/>
                </a:lnTo>
                <a:lnTo>
                  <a:pt x="5461" y="252729"/>
                </a:lnTo>
                <a:lnTo>
                  <a:pt x="20954" y="295909"/>
                </a:lnTo>
                <a:lnTo>
                  <a:pt x="45212" y="334136"/>
                </a:lnTo>
                <a:lnTo>
                  <a:pt x="76962" y="366014"/>
                </a:lnTo>
                <a:lnTo>
                  <a:pt x="115189" y="390271"/>
                </a:lnTo>
                <a:lnTo>
                  <a:pt x="158495" y="405765"/>
                </a:lnTo>
                <a:lnTo>
                  <a:pt x="205613" y="411226"/>
                </a:lnTo>
                <a:lnTo>
                  <a:pt x="252729" y="405765"/>
                </a:lnTo>
                <a:lnTo>
                  <a:pt x="296037" y="390271"/>
                </a:lnTo>
                <a:lnTo>
                  <a:pt x="334137" y="366014"/>
                </a:lnTo>
                <a:lnTo>
                  <a:pt x="366014" y="334136"/>
                </a:lnTo>
                <a:lnTo>
                  <a:pt x="390270" y="295909"/>
                </a:lnTo>
                <a:lnTo>
                  <a:pt x="405765" y="252729"/>
                </a:lnTo>
                <a:lnTo>
                  <a:pt x="411226" y="205613"/>
                </a:lnTo>
                <a:lnTo>
                  <a:pt x="405765" y="158369"/>
                </a:lnTo>
                <a:lnTo>
                  <a:pt x="390270" y="115189"/>
                </a:lnTo>
                <a:lnTo>
                  <a:pt x="366014" y="76961"/>
                </a:lnTo>
                <a:lnTo>
                  <a:pt x="334137" y="45084"/>
                </a:lnTo>
                <a:lnTo>
                  <a:pt x="296037" y="20827"/>
                </a:lnTo>
                <a:lnTo>
                  <a:pt x="252729" y="5333"/>
                </a:lnTo>
                <a:lnTo>
                  <a:pt x="205613" y="0"/>
                </a:lnTo>
                <a:close/>
                <a:moveTo>
                  <a:pt x="-7183629" y="4785486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9" name="Picture 49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11481" y="5616791"/>
            <a:ext cx="126204" cy="182156"/>
          </a:xfrm>
          <a:prstGeom prst="rect">
            <a:avLst/>
          </a:prstGeom>
          <a:noFill/>
        </p:spPr>
      </p:pic>
      <p:sp>
        <p:nvSpPr>
          <p:cNvPr id="500" name="Freeform 500"/>
          <p:cNvSpPr/>
          <p:nvPr/>
        </p:nvSpPr>
        <p:spPr>
          <a:xfrm>
            <a:off x="1638300" y="6370321"/>
            <a:ext cx="380110" cy="404749"/>
          </a:xfrm>
          <a:custGeom>
            <a:avLst/>
            <a:gdLst/>
            <a:ahLst/>
            <a:cxnLst/>
            <a:rect l="0" t="0" r="0" b="0"/>
            <a:pathLst>
              <a:path w="380110" h="404749">
                <a:moveTo>
                  <a:pt x="202438" y="0"/>
                </a:moveTo>
                <a:lnTo>
                  <a:pt x="156082" y="5333"/>
                </a:lnTo>
                <a:lnTo>
                  <a:pt x="113538" y="20701"/>
                </a:lnTo>
                <a:lnTo>
                  <a:pt x="75945" y="44576"/>
                </a:lnTo>
                <a:lnTo>
                  <a:pt x="44576" y="75945"/>
                </a:lnTo>
                <a:lnTo>
                  <a:pt x="20701" y="113538"/>
                </a:lnTo>
                <a:lnTo>
                  <a:pt x="5333" y="156083"/>
                </a:lnTo>
                <a:lnTo>
                  <a:pt x="0" y="202438"/>
                </a:lnTo>
                <a:lnTo>
                  <a:pt x="5333" y="248665"/>
                </a:lnTo>
                <a:lnTo>
                  <a:pt x="20701" y="291210"/>
                </a:lnTo>
                <a:lnTo>
                  <a:pt x="44576" y="328802"/>
                </a:lnTo>
                <a:lnTo>
                  <a:pt x="75945" y="360171"/>
                </a:lnTo>
                <a:lnTo>
                  <a:pt x="113538" y="384175"/>
                </a:lnTo>
                <a:lnTo>
                  <a:pt x="156082" y="399414"/>
                </a:lnTo>
                <a:lnTo>
                  <a:pt x="202438" y="404749"/>
                </a:lnTo>
                <a:lnTo>
                  <a:pt x="248666" y="399414"/>
                </a:lnTo>
                <a:lnTo>
                  <a:pt x="291210" y="384175"/>
                </a:lnTo>
                <a:lnTo>
                  <a:pt x="328802" y="360171"/>
                </a:lnTo>
                <a:lnTo>
                  <a:pt x="360172" y="328802"/>
                </a:lnTo>
                <a:lnTo>
                  <a:pt x="380110" y="297560"/>
                </a:lnTo>
                <a:lnTo>
                  <a:pt x="202438" y="297560"/>
                </a:lnTo>
                <a:lnTo>
                  <a:pt x="171830" y="291591"/>
                </a:lnTo>
                <a:lnTo>
                  <a:pt x="141604" y="258064"/>
                </a:lnTo>
                <a:lnTo>
                  <a:pt x="139700" y="242824"/>
                </a:lnTo>
                <a:lnTo>
                  <a:pt x="227583" y="242824"/>
                </a:lnTo>
                <a:lnTo>
                  <a:pt x="228345" y="239902"/>
                </a:lnTo>
                <a:lnTo>
                  <a:pt x="228726" y="232790"/>
                </a:lnTo>
                <a:lnTo>
                  <a:pt x="224789" y="213995"/>
                </a:lnTo>
                <a:lnTo>
                  <a:pt x="221488" y="210439"/>
                </a:lnTo>
                <a:lnTo>
                  <a:pt x="174117" y="210439"/>
                </a:lnTo>
                <a:lnTo>
                  <a:pt x="143764" y="202438"/>
                </a:lnTo>
                <a:lnTo>
                  <a:pt x="153797" y="107314"/>
                </a:lnTo>
                <a:lnTo>
                  <a:pt x="380110" y="107314"/>
                </a:lnTo>
                <a:lnTo>
                  <a:pt x="360172" y="75945"/>
                </a:lnTo>
                <a:lnTo>
                  <a:pt x="328802" y="44576"/>
                </a:lnTo>
                <a:lnTo>
                  <a:pt x="291210" y="20701"/>
                </a:lnTo>
                <a:lnTo>
                  <a:pt x="248666" y="5333"/>
                </a:lnTo>
                <a:lnTo>
                  <a:pt x="202438" y="0"/>
                </a:lnTo>
                <a:close/>
                <a:moveTo>
                  <a:pt x="2278379" y="3916679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1" name="Picture 50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2417" y="6477635"/>
            <a:ext cx="230631" cy="190245"/>
          </a:xfrm>
          <a:prstGeom prst="rect">
            <a:avLst/>
          </a:prstGeom>
          <a:noFill/>
        </p:spPr>
      </p:pic>
      <p:pic>
        <p:nvPicPr>
          <p:cNvPr id="502" name="Picture 50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6350" y="6473240"/>
            <a:ext cx="75007" cy="75007"/>
          </a:xfrm>
          <a:prstGeom prst="rect">
            <a:avLst/>
          </a:prstGeom>
          <a:noFill/>
        </p:spPr>
      </p:pic>
      <p:sp>
        <p:nvSpPr>
          <p:cNvPr id="503" name="Freeform 503"/>
          <p:cNvSpPr/>
          <p:nvPr/>
        </p:nvSpPr>
        <p:spPr>
          <a:xfrm>
            <a:off x="4923790" y="6273166"/>
            <a:ext cx="356235" cy="400050"/>
          </a:xfrm>
          <a:custGeom>
            <a:avLst/>
            <a:gdLst/>
            <a:ahLst/>
            <a:cxnLst/>
            <a:rect l="0" t="0" r="0" b="0"/>
            <a:pathLst>
              <a:path w="356235" h="400050">
                <a:moveTo>
                  <a:pt x="200025" y="0"/>
                </a:moveTo>
                <a:lnTo>
                  <a:pt x="154177" y="5333"/>
                </a:lnTo>
                <a:lnTo>
                  <a:pt x="112013" y="20319"/>
                </a:lnTo>
                <a:lnTo>
                  <a:pt x="74930" y="43942"/>
                </a:lnTo>
                <a:lnTo>
                  <a:pt x="43942" y="74930"/>
                </a:lnTo>
                <a:lnTo>
                  <a:pt x="20319" y="112013"/>
                </a:lnTo>
                <a:lnTo>
                  <a:pt x="5333" y="154177"/>
                </a:lnTo>
                <a:lnTo>
                  <a:pt x="0" y="200025"/>
                </a:lnTo>
                <a:lnTo>
                  <a:pt x="5333" y="245871"/>
                </a:lnTo>
                <a:lnTo>
                  <a:pt x="20319" y="288036"/>
                </a:lnTo>
                <a:lnTo>
                  <a:pt x="43942" y="324993"/>
                </a:lnTo>
                <a:lnTo>
                  <a:pt x="74930" y="356107"/>
                </a:lnTo>
                <a:lnTo>
                  <a:pt x="112013" y="379730"/>
                </a:lnTo>
                <a:lnTo>
                  <a:pt x="154177" y="394715"/>
                </a:lnTo>
                <a:lnTo>
                  <a:pt x="200025" y="400050"/>
                </a:lnTo>
                <a:lnTo>
                  <a:pt x="245871" y="394715"/>
                </a:lnTo>
                <a:lnTo>
                  <a:pt x="288036" y="379730"/>
                </a:lnTo>
                <a:lnTo>
                  <a:pt x="325119" y="356107"/>
                </a:lnTo>
                <a:lnTo>
                  <a:pt x="356235" y="324993"/>
                </a:lnTo>
                <a:lnTo>
                  <a:pt x="200025" y="324993"/>
                </a:lnTo>
                <a:lnTo>
                  <a:pt x="165988" y="318134"/>
                </a:lnTo>
                <a:lnTo>
                  <a:pt x="138175" y="299465"/>
                </a:lnTo>
                <a:lnTo>
                  <a:pt x="119380" y="271652"/>
                </a:lnTo>
                <a:lnTo>
                  <a:pt x="112521" y="237489"/>
                </a:lnTo>
                <a:lnTo>
                  <a:pt x="113538" y="221995"/>
                </a:lnTo>
                <a:lnTo>
                  <a:pt x="116713" y="206756"/>
                </a:lnTo>
                <a:lnTo>
                  <a:pt x="121793" y="192150"/>
                </a:lnTo>
                <a:lnTo>
                  <a:pt x="128905" y="178181"/>
                </a:lnTo>
                <a:lnTo>
                  <a:pt x="190881" y="74930"/>
                </a:lnTo>
                <a:lnTo>
                  <a:pt x="356107" y="74930"/>
                </a:lnTo>
                <a:lnTo>
                  <a:pt x="325119" y="43942"/>
                </a:lnTo>
                <a:lnTo>
                  <a:pt x="288036" y="20319"/>
                </a:lnTo>
                <a:lnTo>
                  <a:pt x="245871" y="5333"/>
                </a:lnTo>
                <a:lnTo>
                  <a:pt x="200025" y="0"/>
                </a:lnTo>
                <a:close/>
                <a:moveTo>
                  <a:pt x="-909956" y="4013834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4" name="Picture 50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3815" y="6348096"/>
            <a:ext cx="200025" cy="250063"/>
          </a:xfrm>
          <a:prstGeom prst="rect">
            <a:avLst/>
          </a:prstGeom>
          <a:noFill/>
        </p:spPr>
      </p:pic>
      <p:pic>
        <p:nvPicPr>
          <p:cNvPr id="505" name="Picture 50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5495" y="6849441"/>
            <a:ext cx="1009650" cy="1256842"/>
          </a:xfrm>
          <a:prstGeom prst="rect">
            <a:avLst/>
          </a:prstGeom>
          <a:noFill/>
        </p:spPr>
      </p:pic>
      <p:pic>
        <p:nvPicPr>
          <p:cNvPr id="506" name="Picture 506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15630" y="6263895"/>
            <a:ext cx="1276985" cy="1887727"/>
          </a:xfrm>
          <a:prstGeom prst="rect">
            <a:avLst/>
          </a:prstGeom>
          <a:noFill/>
        </p:spPr>
      </p:pic>
      <p:sp>
        <p:nvSpPr>
          <p:cNvPr id="507" name="Freeform 507"/>
          <p:cNvSpPr/>
          <p:nvPr/>
        </p:nvSpPr>
        <p:spPr>
          <a:xfrm>
            <a:off x="11647296" y="6163437"/>
            <a:ext cx="1246124" cy="1644015"/>
          </a:xfrm>
          <a:custGeom>
            <a:avLst/>
            <a:gdLst/>
            <a:ahLst/>
            <a:cxnLst/>
            <a:rect l="0" t="0" r="0" b="0"/>
            <a:pathLst>
              <a:path w="1246124" h="1644015">
                <a:moveTo>
                  <a:pt x="1178942" y="0"/>
                </a:moveTo>
                <a:lnTo>
                  <a:pt x="67310" y="0"/>
                </a:lnTo>
                <a:lnTo>
                  <a:pt x="41148" y="5208"/>
                </a:lnTo>
                <a:lnTo>
                  <a:pt x="19685" y="19685"/>
                </a:lnTo>
                <a:lnTo>
                  <a:pt x="5335" y="41022"/>
                </a:lnTo>
                <a:lnTo>
                  <a:pt x="0" y="67184"/>
                </a:lnTo>
                <a:lnTo>
                  <a:pt x="0" y="1576706"/>
                </a:lnTo>
                <a:lnTo>
                  <a:pt x="5335" y="1602868"/>
                </a:lnTo>
                <a:lnTo>
                  <a:pt x="19685" y="1624331"/>
                </a:lnTo>
                <a:lnTo>
                  <a:pt x="41148" y="1638681"/>
                </a:lnTo>
                <a:lnTo>
                  <a:pt x="67310" y="1644015"/>
                </a:lnTo>
                <a:lnTo>
                  <a:pt x="1178942" y="1644015"/>
                </a:lnTo>
                <a:lnTo>
                  <a:pt x="1205104" y="1638681"/>
                </a:lnTo>
                <a:lnTo>
                  <a:pt x="1226439" y="1624331"/>
                </a:lnTo>
                <a:lnTo>
                  <a:pt x="1240918" y="1602868"/>
                </a:lnTo>
                <a:lnTo>
                  <a:pt x="1246124" y="1576706"/>
                </a:lnTo>
                <a:lnTo>
                  <a:pt x="1246124" y="67184"/>
                </a:lnTo>
                <a:lnTo>
                  <a:pt x="1240918" y="41022"/>
                </a:lnTo>
                <a:lnTo>
                  <a:pt x="1226439" y="19685"/>
                </a:lnTo>
                <a:lnTo>
                  <a:pt x="1205104" y="5208"/>
                </a:lnTo>
                <a:lnTo>
                  <a:pt x="1178942" y="0"/>
                </a:lnTo>
                <a:close/>
                <a:moveTo>
                  <a:pt x="-7523733" y="4123563"/>
                </a:moveTo>
              </a:path>
            </a:pathLst>
          </a:custGeom>
          <a:solidFill>
            <a:srgbClr val="ABE1F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" name="Freeform 508"/>
          <p:cNvSpPr/>
          <p:nvPr/>
        </p:nvSpPr>
        <p:spPr>
          <a:xfrm>
            <a:off x="11629008" y="6145149"/>
            <a:ext cx="1282700" cy="1680465"/>
          </a:xfrm>
          <a:custGeom>
            <a:avLst/>
            <a:gdLst/>
            <a:ahLst/>
            <a:cxnLst/>
            <a:rect l="0" t="0" r="0" b="0"/>
            <a:pathLst>
              <a:path w="1282700" h="1680465">
                <a:moveTo>
                  <a:pt x="1282700" y="85472"/>
                </a:moveTo>
                <a:lnTo>
                  <a:pt x="1267207" y="36449"/>
                </a:lnTo>
                <a:lnTo>
                  <a:pt x="1246124" y="15748"/>
                </a:lnTo>
                <a:lnTo>
                  <a:pt x="1246124" y="85472"/>
                </a:lnTo>
                <a:lnTo>
                  <a:pt x="1246124" y="1594994"/>
                </a:lnTo>
                <a:lnTo>
                  <a:pt x="1242314" y="1614044"/>
                </a:lnTo>
                <a:lnTo>
                  <a:pt x="1207517" y="1642872"/>
                </a:lnTo>
                <a:lnTo>
                  <a:pt x="1208278" y="1642872"/>
                </a:lnTo>
                <a:lnTo>
                  <a:pt x="1197230" y="1643888"/>
                </a:lnTo>
                <a:lnTo>
                  <a:pt x="85598" y="1643888"/>
                </a:lnTo>
                <a:lnTo>
                  <a:pt x="74549" y="1642872"/>
                </a:lnTo>
                <a:lnTo>
                  <a:pt x="75311" y="1642872"/>
                </a:lnTo>
                <a:lnTo>
                  <a:pt x="58167" y="1635634"/>
                </a:lnTo>
                <a:lnTo>
                  <a:pt x="36576" y="1594994"/>
                </a:lnTo>
                <a:lnTo>
                  <a:pt x="36576" y="85472"/>
                </a:lnTo>
                <a:lnTo>
                  <a:pt x="40386" y="66422"/>
                </a:lnTo>
                <a:lnTo>
                  <a:pt x="75693" y="37466"/>
                </a:lnTo>
                <a:lnTo>
                  <a:pt x="85598" y="36449"/>
                </a:lnTo>
                <a:lnTo>
                  <a:pt x="1197230" y="36449"/>
                </a:lnTo>
                <a:lnTo>
                  <a:pt x="1224535" y="44831"/>
                </a:lnTo>
                <a:lnTo>
                  <a:pt x="1246124" y="85472"/>
                </a:lnTo>
                <a:lnTo>
                  <a:pt x="1246124" y="15748"/>
                </a:lnTo>
                <a:lnTo>
                  <a:pt x="1244982" y="14605"/>
                </a:lnTo>
                <a:lnTo>
                  <a:pt x="1197230" y="0"/>
                </a:lnTo>
                <a:lnTo>
                  <a:pt x="85598" y="0"/>
                </a:lnTo>
                <a:lnTo>
                  <a:pt x="52324" y="6731"/>
                </a:lnTo>
                <a:lnTo>
                  <a:pt x="14606" y="37719"/>
                </a:lnTo>
                <a:lnTo>
                  <a:pt x="0" y="85472"/>
                </a:lnTo>
                <a:lnTo>
                  <a:pt x="0" y="1594994"/>
                </a:lnTo>
                <a:lnTo>
                  <a:pt x="1778" y="1612266"/>
                </a:lnTo>
                <a:lnTo>
                  <a:pt x="25020" y="1655446"/>
                </a:lnTo>
                <a:lnTo>
                  <a:pt x="68326" y="1678813"/>
                </a:lnTo>
                <a:lnTo>
                  <a:pt x="85472" y="1680465"/>
                </a:lnTo>
                <a:lnTo>
                  <a:pt x="1197230" y="1680465"/>
                </a:lnTo>
                <a:lnTo>
                  <a:pt x="1214374" y="1678813"/>
                </a:lnTo>
                <a:lnTo>
                  <a:pt x="1257682" y="1655446"/>
                </a:lnTo>
                <a:lnTo>
                  <a:pt x="1281049" y="1612266"/>
                </a:lnTo>
                <a:lnTo>
                  <a:pt x="1282700" y="1594994"/>
                </a:lnTo>
                <a:lnTo>
                  <a:pt x="1282700" y="85472"/>
                </a:lnTo>
                <a:close/>
                <a:moveTo>
                  <a:pt x="-7572629" y="4141851"/>
                </a:moveTo>
              </a:path>
            </a:pathLst>
          </a:custGeom>
          <a:solidFill>
            <a:srgbClr val="47639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" name="Freeform 509"/>
          <p:cNvSpPr/>
          <p:nvPr/>
        </p:nvSpPr>
        <p:spPr>
          <a:xfrm>
            <a:off x="11500739" y="6320664"/>
            <a:ext cx="1245362" cy="1645411"/>
          </a:xfrm>
          <a:custGeom>
            <a:avLst/>
            <a:gdLst/>
            <a:ahLst/>
            <a:cxnLst/>
            <a:rect l="0" t="0" r="0" b="0"/>
            <a:pathLst>
              <a:path w="1245362" h="1645411">
                <a:moveTo>
                  <a:pt x="1018920" y="0"/>
                </a:moveTo>
                <a:lnTo>
                  <a:pt x="59181" y="0"/>
                </a:lnTo>
                <a:lnTo>
                  <a:pt x="36067" y="4571"/>
                </a:lnTo>
                <a:lnTo>
                  <a:pt x="17271" y="17271"/>
                </a:lnTo>
                <a:lnTo>
                  <a:pt x="4571" y="36067"/>
                </a:lnTo>
                <a:lnTo>
                  <a:pt x="0" y="59182"/>
                </a:lnTo>
                <a:lnTo>
                  <a:pt x="0" y="1586229"/>
                </a:lnTo>
                <a:lnTo>
                  <a:pt x="4571" y="1609216"/>
                </a:lnTo>
                <a:lnTo>
                  <a:pt x="17271" y="1628139"/>
                </a:lnTo>
                <a:lnTo>
                  <a:pt x="36067" y="1640839"/>
                </a:lnTo>
                <a:lnTo>
                  <a:pt x="59181" y="1645411"/>
                </a:lnTo>
                <a:lnTo>
                  <a:pt x="1186053" y="1645411"/>
                </a:lnTo>
                <a:lnTo>
                  <a:pt x="1209167" y="1640839"/>
                </a:lnTo>
                <a:lnTo>
                  <a:pt x="1227963" y="1628139"/>
                </a:lnTo>
                <a:lnTo>
                  <a:pt x="1240663" y="1609216"/>
                </a:lnTo>
                <a:lnTo>
                  <a:pt x="1245362" y="1586229"/>
                </a:lnTo>
                <a:lnTo>
                  <a:pt x="1245362" y="295275"/>
                </a:lnTo>
                <a:lnTo>
                  <a:pt x="1018920" y="0"/>
                </a:lnTo>
                <a:close/>
                <a:moveTo>
                  <a:pt x="-7534403" y="3966336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" name="Freeform 510"/>
          <p:cNvSpPr/>
          <p:nvPr/>
        </p:nvSpPr>
        <p:spPr>
          <a:xfrm>
            <a:off x="11482705" y="6302629"/>
            <a:ext cx="1281429" cy="1681480"/>
          </a:xfrm>
          <a:custGeom>
            <a:avLst/>
            <a:gdLst/>
            <a:ahLst/>
            <a:cxnLst/>
            <a:rect l="0" t="0" r="0" b="0"/>
            <a:pathLst>
              <a:path w="1281429" h="1681480">
                <a:moveTo>
                  <a:pt x="1281429" y="309373"/>
                </a:moveTo>
                <a:lnTo>
                  <a:pt x="1280033" y="305562"/>
                </a:lnTo>
                <a:lnTo>
                  <a:pt x="1245362" y="260350"/>
                </a:lnTo>
                <a:lnTo>
                  <a:pt x="1245362" y="319406"/>
                </a:lnTo>
                <a:lnTo>
                  <a:pt x="1245362" y="1604264"/>
                </a:lnTo>
                <a:lnTo>
                  <a:pt x="1244473" y="1612646"/>
                </a:lnTo>
                <a:lnTo>
                  <a:pt x="1220215" y="1642238"/>
                </a:lnTo>
                <a:lnTo>
                  <a:pt x="1212468" y="1644651"/>
                </a:lnTo>
                <a:lnTo>
                  <a:pt x="1204087" y="1645539"/>
                </a:lnTo>
                <a:lnTo>
                  <a:pt x="77215" y="1645539"/>
                </a:lnTo>
                <a:lnTo>
                  <a:pt x="54228" y="1638427"/>
                </a:lnTo>
                <a:lnTo>
                  <a:pt x="35940" y="1604264"/>
                </a:lnTo>
                <a:lnTo>
                  <a:pt x="35940" y="77217"/>
                </a:lnTo>
                <a:lnTo>
                  <a:pt x="39242" y="61087"/>
                </a:lnTo>
                <a:lnTo>
                  <a:pt x="68834" y="36831"/>
                </a:lnTo>
                <a:lnTo>
                  <a:pt x="77215" y="35942"/>
                </a:lnTo>
                <a:lnTo>
                  <a:pt x="1028064" y="35942"/>
                </a:lnTo>
                <a:lnTo>
                  <a:pt x="1245362" y="319406"/>
                </a:lnTo>
                <a:lnTo>
                  <a:pt x="1245362" y="260350"/>
                </a:lnTo>
                <a:lnTo>
                  <a:pt x="1073403" y="35942"/>
                </a:lnTo>
                <a:lnTo>
                  <a:pt x="1047876" y="2541"/>
                </a:lnTo>
                <a:lnTo>
                  <a:pt x="1042542" y="0"/>
                </a:lnTo>
                <a:lnTo>
                  <a:pt x="77215" y="0"/>
                </a:lnTo>
                <a:lnTo>
                  <a:pt x="47116" y="6096"/>
                </a:lnTo>
                <a:lnTo>
                  <a:pt x="13208" y="34037"/>
                </a:lnTo>
                <a:lnTo>
                  <a:pt x="0" y="77217"/>
                </a:lnTo>
                <a:lnTo>
                  <a:pt x="0" y="1604264"/>
                </a:lnTo>
                <a:lnTo>
                  <a:pt x="1524" y="1619886"/>
                </a:lnTo>
                <a:lnTo>
                  <a:pt x="22605" y="1658874"/>
                </a:lnTo>
                <a:lnTo>
                  <a:pt x="61722" y="1679957"/>
                </a:lnTo>
                <a:lnTo>
                  <a:pt x="77215" y="1681480"/>
                </a:lnTo>
                <a:lnTo>
                  <a:pt x="1204087" y="1681480"/>
                </a:lnTo>
                <a:lnTo>
                  <a:pt x="1219708" y="1679957"/>
                </a:lnTo>
                <a:lnTo>
                  <a:pt x="1234186" y="1675385"/>
                </a:lnTo>
                <a:lnTo>
                  <a:pt x="1268222" y="1647445"/>
                </a:lnTo>
                <a:lnTo>
                  <a:pt x="1281429" y="1604264"/>
                </a:lnTo>
                <a:lnTo>
                  <a:pt x="1281429" y="309373"/>
                </a:lnTo>
                <a:close/>
                <a:moveTo>
                  <a:pt x="-7807707" y="3984371"/>
                </a:moveTo>
              </a:path>
            </a:pathLst>
          </a:custGeom>
          <a:solidFill>
            <a:srgbClr val="47639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Freeform 511"/>
          <p:cNvSpPr/>
          <p:nvPr/>
        </p:nvSpPr>
        <p:spPr>
          <a:xfrm>
            <a:off x="11518645" y="6338571"/>
            <a:ext cx="1209422" cy="1609597"/>
          </a:xfrm>
          <a:custGeom>
            <a:avLst/>
            <a:gdLst/>
            <a:ahLst/>
            <a:cxnLst/>
            <a:rect l="0" t="0" r="0" b="0"/>
            <a:pathLst>
              <a:path w="1209422" h="1609597">
                <a:moveTo>
                  <a:pt x="176911" y="0"/>
                </a:moveTo>
                <a:lnTo>
                  <a:pt x="41275" y="0"/>
                </a:lnTo>
                <a:lnTo>
                  <a:pt x="18288" y="6984"/>
                </a:lnTo>
                <a:lnTo>
                  <a:pt x="0" y="41275"/>
                </a:lnTo>
                <a:lnTo>
                  <a:pt x="0" y="1568322"/>
                </a:lnTo>
                <a:lnTo>
                  <a:pt x="3302" y="1584325"/>
                </a:lnTo>
                <a:lnTo>
                  <a:pt x="32894" y="1608709"/>
                </a:lnTo>
                <a:lnTo>
                  <a:pt x="41275" y="1609597"/>
                </a:lnTo>
                <a:lnTo>
                  <a:pt x="1168147" y="1609597"/>
                </a:lnTo>
                <a:lnTo>
                  <a:pt x="1176528" y="1608709"/>
                </a:lnTo>
                <a:lnTo>
                  <a:pt x="1191261" y="1602485"/>
                </a:lnTo>
                <a:lnTo>
                  <a:pt x="1209422" y="1568322"/>
                </a:lnTo>
                <a:lnTo>
                  <a:pt x="1209422" y="1544447"/>
                </a:lnTo>
                <a:lnTo>
                  <a:pt x="1168400" y="1536827"/>
                </a:lnTo>
                <a:lnTo>
                  <a:pt x="1120395" y="1526031"/>
                </a:lnTo>
                <a:lnTo>
                  <a:pt x="1073023" y="1513331"/>
                </a:lnTo>
                <a:lnTo>
                  <a:pt x="1026161" y="1498727"/>
                </a:lnTo>
                <a:lnTo>
                  <a:pt x="979933" y="1482344"/>
                </a:lnTo>
                <a:lnTo>
                  <a:pt x="934466" y="1464182"/>
                </a:lnTo>
                <a:lnTo>
                  <a:pt x="889636" y="1444244"/>
                </a:lnTo>
                <a:lnTo>
                  <a:pt x="845694" y="1422653"/>
                </a:lnTo>
                <a:lnTo>
                  <a:pt x="802513" y="1399412"/>
                </a:lnTo>
                <a:lnTo>
                  <a:pt x="760349" y="1374521"/>
                </a:lnTo>
                <a:lnTo>
                  <a:pt x="719074" y="1347978"/>
                </a:lnTo>
                <a:lnTo>
                  <a:pt x="678943" y="1319910"/>
                </a:lnTo>
                <a:lnTo>
                  <a:pt x="639953" y="1290447"/>
                </a:lnTo>
                <a:lnTo>
                  <a:pt x="601981" y="1259331"/>
                </a:lnTo>
                <a:lnTo>
                  <a:pt x="565277" y="1226947"/>
                </a:lnTo>
                <a:lnTo>
                  <a:pt x="529845" y="1193037"/>
                </a:lnTo>
                <a:lnTo>
                  <a:pt x="495809" y="1157859"/>
                </a:lnTo>
                <a:lnTo>
                  <a:pt x="463170" y="1121282"/>
                </a:lnTo>
                <a:lnTo>
                  <a:pt x="431927" y="1083437"/>
                </a:lnTo>
                <a:lnTo>
                  <a:pt x="402336" y="1044321"/>
                </a:lnTo>
                <a:lnTo>
                  <a:pt x="374143" y="1004062"/>
                </a:lnTo>
                <a:lnTo>
                  <a:pt x="347091" y="961390"/>
                </a:lnTo>
                <a:lnTo>
                  <a:pt x="322199" y="917956"/>
                </a:lnTo>
                <a:lnTo>
                  <a:pt x="299339" y="873632"/>
                </a:lnTo>
                <a:lnTo>
                  <a:pt x="278511" y="828547"/>
                </a:lnTo>
                <a:lnTo>
                  <a:pt x="259715" y="782828"/>
                </a:lnTo>
                <a:lnTo>
                  <a:pt x="242698" y="736472"/>
                </a:lnTo>
                <a:lnTo>
                  <a:pt x="227585" y="689483"/>
                </a:lnTo>
                <a:lnTo>
                  <a:pt x="214249" y="641984"/>
                </a:lnTo>
                <a:lnTo>
                  <a:pt x="202693" y="593978"/>
                </a:lnTo>
                <a:lnTo>
                  <a:pt x="192786" y="545464"/>
                </a:lnTo>
                <a:lnTo>
                  <a:pt x="184405" y="496696"/>
                </a:lnTo>
                <a:lnTo>
                  <a:pt x="177673" y="447547"/>
                </a:lnTo>
                <a:lnTo>
                  <a:pt x="172339" y="398145"/>
                </a:lnTo>
                <a:lnTo>
                  <a:pt x="168530" y="348614"/>
                </a:lnTo>
                <a:lnTo>
                  <a:pt x="166116" y="298831"/>
                </a:lnTo>
                <a:lnTo>
                  <a:pt x="164973" y="248920"/>
                </a:lnTo>
                <a:lnTo>
                  <a:pt x="164973" y="199135"/>
                </a:lnTo>
                <a:lnTo>
                  <a:pt x="166371" y="149225"/>
                </a:lnTo>
                <a:lnTo>
                  <a:pt x="168784" y="99314"/>
                </a:lnTo>
                <a:lnTo>
                  <a:pt x="172339" y="49657"/>
                </a:lnTo>
                <a:lnTo>
                  <a:pt x="176911" y="0"/>
                </a:lnTo>
                <a:close/>
                <a:moveTo>
                  <a:pt x="-7570216" y="3948429"/>
                </a:moveTo>
              </a:path>
            </a:pathLst>
          </a:custGeom>
          <a:solidFill>
            <a:srgbClr val="D9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" name="Freeform 512"/>
          <p:cNvSpPr/>
          <p:nvPr/>
        </p:nvSpPr>
        <p:spPr>
          <a:xfrm>
            <a:off x="11500739" y="6320664"/>
            <a:ext cx="1245362" cy="1645411"/>
          </a:xfrm>
          <a:custGeom>
            <a:avLst/>
            <a:gdLst/>
            <a:ahLst/>
            <a:cxnLst/>
            <a:rect l="0" t="0" r="0" b="0"/>
            <a:pathLst>
              <a:path w="1245362" h="1645411">
                <a:moveTo>
                  <a:pt x="1245362" y="1565401"/>
                </a:moveTo>
                <a:lnTo>
                  <a:pt x="1233296" y="1563497"/>
                </a:lnTo>
                <a:lnTo>
                  <a:pt x="1227328" y="1562354"/>
                </a:lnTo>
                <a:lnTo>
                  <a:pt x="1227328" y="1586229"/>
                </a:lnTo>
                <a:lnTo>
                  <a:pt x="1226439" y="1594611"/>
                </a:lnTo>
                <a:lnTo>
                  <a:pt x="1202181" y="1624203"/>
                </a:lnTo>
                <a:lnTo>
                  <a:pt x="1194434" y="1626616"/>
                </a:lnTo>
                <a:lnTo>
                  <a:pt x="1186053" y="1627504"/>
                </a:lnTo>
                <a:lnTo>
                  <a:pt x="59181" y="1627504"/>
                </a:lnTo>
                <a:lnTo>
                  <a:pt x="36194" y="1620392"/>
                </a:lnTo>
                <a:lnTo>
                  <a:pt x="17906" y="1586229"/>
                </a:lnTo>
                <a:lnTo>
                  <a:pt x="17906" y="59182"/>
                </a:lnTo>
                <a:lnTo>
                  <a:pt x="21208" y="43052"/>
                </a:lnTo>
                <a:lnTo>
                  <a:pt x="50800" y="18796"/>
                </a:lnTo>
                <a:lnTo>
                  <a:pt x="59181" y="17907"/>
                </a:lnTo>
                <a:lnTo>
                  <a:pt x="194817" y="17907"/>
                </a:lnTo>
                <a:lnTo>
                  <a:pt x="196595" y="0"/>
                </a:lnTo>
                <a:lnTo>
                  <a:pt x="59181" y="0"/>
                </a:lnTo>
                <a:lnTo>
                  <a:pt x="36067" y="4571"/>
                </a:lnTo>
                <a:lnTo>
                  <a:pt x="17271" y="17271"/>
                </a:lnTo>
                <a:lnTo>
                  <a:pt x="4571" y="36067"/>
                </a:lnTo>
                <a:lnTo>
                  <a:pt x="0" y="59182"/>
                </a:lnTo>
                <a:lnTo>
                  <a:pt x="0" y="1586229"/>
                </a:lnTo>
                <a:lnTo>
                  <a:pt x="4571" y="1609216"/>
                </a:lnTo>
                <a:lnTo>
                  <a:pt x="17271" y="1628139"/>
                </a:lnTo>
                <a:lnTo>
                  <a:pt x="36067" y="1640839"/>
                </a:lnTo>
                <a:lnTo>
                  <a:pt x="59181" y="1645411"/>
                </a:lnTo>
                <a:lnTo>
                  <a:pt x="1186053" y="1645411"/>
                </a:lnTo>
                <a:lnTo>
                  <a:pt x="1209167" y="1640839"/>
                </a:lnTo>
                <a:lnTo>
                  <a:pt x="1227963" y="1628139"/>
                </a:lnTo>
                <a:lnTo>
                  <a:pt x="1240663" y="1609216"/>
                </a:lnTo>
                <a:lnTo>
                  <a:pt x="1245362" y="1586229"/>
                </a:lnTo>
                <a:lnTo>
                  <a:pt x="1245362" y="1565401"/>
                </a:lnTo>
                <a:close/>
                <a:moveTo>
                  <a:pt x="-9099804" y="3966336"/>
                </a:moveTo>
              </a:path>
            </a:pathLst>
          </a:custGeom>
          <a:solidFill>
            <a:srgbClr val="42639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" name="Freeform 513"/>
          <p:cNvSpPr/>
          <p:nvPr/>
        </p:nvSpPr>
        <p:spPr>
          <a:xfrm>
            <a:off x="12519152" y="6320664"/>
            <a:ext cx="226949" cy="295275"/>
          </a:xfrm>
          <a:custGeom>
            <a:avLst/>
            <a:gdLst/>
            <a:ahLst/>
            <a:cxnLst/>
            <a:rect l="0" t="0" r="0" b="0"/>
            <a:pathLst>
              <a:path w="226949" h="295275">
                <a:moveTo>
                  <a:pt x="0" y="0"/>
                </a:moveTo>
                <a:lnTo>
                  <a:pt x="0" y="295275"/>
                </a:lnTo>
                <a:lnTo>
                  <a:pt x="226949" y="295275"/>
                </a:lnTo>
                <a:lnTo>
                  <a:pt x="0" y="0"/>
                </a:lnTo>
                <a:close/>
                <a:moveTo>
                  <a:pt x="-8552816" y="3966336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" name="Freeform 514"/>
          <p:cNvSpPr/>
          <p:nvPr/>
        </p:nvSpPr>
        <p:spPr>
          <a:xfrm>
            <a:off x="11733656" y="6683884"/>
            <a:ext cx="360173" cy="36068"/>
          </a:xfrm>
          <a:custGeom>
            <a:avLst/>
            <a:gdLst/>
            <a:ahLst/>
            <a:cxnLst/>
            <a:rect l="0" t="0" r="0" b="0"/>
            <a:pathLst>
              <a:path w="360173" h="36068">
                <a:moveTo>
                  <a:pt x="360173" y="18033"/>
                </a:moveTo>
                <a:lnTo>
                  <a:pt x="358775" y="11049"/>
                </a:lnTo>
                <a:lnTo>
                  <a:pt x="354965" y="5333"/>
                </a:lnTo>
                <a:lnTo>
                  <a:pt x="349250" y="1524"/>
                </a:lnTo>
                <a:lnTo>
                  <a:pt x="342265" y="0"/>
                </a:lnTo>
                <a:lnTo>
                  <a:pt x="18035" y="0"/>
                </a:lnTo>
                <a:lnTo>
                  <a:pt x="11050" y="1524"/>
                </a:lnTo>
                <a:lnTo>
                  <a:pt x="5335" y="5333"/>
                </a:lnTo>
                <a:lnTo>
                  <a:pt x="1398" y="11049"/>
                </a:lnTo>
                <a:lnTo>
                  <a:pt x="0" y="18033"/>
                </a:lnTo>
                <a:lnTo>
                  <a:pt x="1398" y="25019"/>
                </a:lnTo>
                <a:lnTo>
                  <a:pt x="5335" y="30733"/>
                </a:lnTo>
                <a:lnTo>
                  <a:pt x="11050" y="34670"/>
                </a:lnTo>
                <a:lnTo>
                  <a:pt x="18035" y="36068"/>
                </a:lnTo>
                <a:lnTo>
                  <a:pt x="342265" y="36068"/>
                </a:lnTo>
                <a:lnTo>
                  <a:pt x="349250" y="34670"/>
                </a:lnTo>
                <a:lnTo>
                  <a:pt x="354965" y="30733"/>
                </a:lnTo>
                <a:lnTo>
                  <a:pt x="358775" y="25019"/>
                </a:lnTo>
                <a:lnTo>
                  <a:pt x="360173" y="18033"/>
                </a:lnTo>
                <a:close/>
                <a:moveTo>
                  <a:pt x="-8148573" y="3603116"/>
                </a:moveTo>
              </a:path>
            </a:pathLst>
          </a:custGeom>
          <a:solidFill>
            <a:srgbClr val="47639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" name="Freeform 515"/>
          <p:cNvSpPr/>
          <p:nvPr/>
        </p:nvSpPr>
        <p:spPr>
          <a:xfrm>
            <a:off x="11733656" y="7633208"/>
            <a:ext cx="775844" cy="36069"/>
          </a:xfrm>
          <a:custGeom>
            <a:avLst/>
            <a:gdLst/>
            <a:ahLst/>
            <a:cxnLst/>
            <a:rect l="0" t="0" r="0" b="0"/>
            <a:pathLst>
              <a:path w="775844" h="36069">
                <a:moveTo>
                  <a:pt x="775844" y="18035"/>
                </a:moveTo>
                <a:lnTo>
                  <a:pt x="774447" y="11050"/>
                </a:lnTo>
                <a:lnTo>
                  <a:pt x="770510" y="5335"/>
                </a:lnTo>
                <a:lnTo>
                  <a:pt x="764795" y="1525"/>
                </a:lnTo>
                <a:lnTo>
                  <a:pt x="757810" y="0"/>
                </a:lnTo>
                <a:lnTo>
                  <a:pt x="18035" y="0"/>
                </a:lnTo>
                <a:lnTo>
                  <a:pt x="11050" y="1525"/>
                </a:lnTo>
                <a:lnTo>
                  <a:pt x="5335" y="5335"/>
                </a:lnTo>
                <a:lnTo>
                  <a:pt x="1398" y="11050"/>
                </a:lnTo>
                <a:lnTo>
                  <a:pt x="0" y="18035"/>
                </a:lnTo>
                <a:lnTo>
                  <a:pt x="1398" y="25019"/>
                </a:lnTo>
                <a:lnTo>
                  <a:pt x="5335" y="30735"/>
                </a:lnTo>
                <a:lnTo>
                  <a:pt x="11050" y="34672"/>
                </a:lnTo>
                <a:lnTo>
                  <a:pt x="18035" y="36069"/>
                </a:lnTo>
                <a:lnTo>
                  <a:pt x="757810" y="36069"/>
                </a:lnTo>
                <a:lnTo>
                  <a:pt x="764795" y="34672"/>
                </a:lnTo>
                <a:lnTo>
                  <a:pt x="770510" y="30735"/>
                </a:lnTo>
                <a:lnTo>
                  <a:pt x="774447" y="25019"/>
                </a:lnTo>
                <a:lnTo>
                  <a:pt x="775844" y="18035"/>
                </a:lnTo>
                <a:close/>
                <a:moveTo>
                  <a:pt x="-9097899" y="2653792"/>
                </a:moveTo>
              </a:path>
            </a:pathLst>
          </a:custGeom>
          <a:solidFill>
            <a:srgbClr val="47639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Freeform 516"/>
          <p:cNvSpPr/>
          <p:nvPr/>
        </p:nvSpPr>
        <p:spPr>
          <a:xfrm>
            <a:off x="11733656" y="7443343"/>
            <a:ext cx="775844" cy="36068"/>
          </a:xfrm>
          <a:custGeom>
            <a:avLst/>
            <a:gdLst/>
            <a:ahLst/>
            <a:cxnLst/>
            <a:rect l="0" t="0" r="0" b="0"/>
            <a:pathLst>
              <a:path w="775844" h="36068">
                <a:moveTo>
                  <a:pt x="775844" y="18034"/>
                </a:moveTo>
                <a:lnTo>
                  <a:pt x="774447" y="11050"/>
                </a:lnTo>
                <a:lnTo>
                  <a:pt x="770510" y="5334"/>
                </a:lnTo>
                <a:lnTo>
                  <a:pt x="764795" y="1525"/>
                </a:lnTo>
                <a:lnTo>
                  <a:pt x="757810" y="0"/>
                </a:lnTo>
                <a:lnTo>
                  <a:pt x="18035" y="0"/>
                </a:lnTo>
                <a:lnTo>
                  <a:pt x="11050" y="1525"/>
                </a:lnTo>
                <a:lnTo>
                  <a:pt x="5335" y="5334"/>
                </a:lnTo>
                <a:lnTo>
                  <a:pt x="1398" y="11050"/>
                </a:lnTo>
                <a:lnTo>
                  <a:pt x="0" y="18034"/>
                </a:lnTo>
                <a:lnTo>
                  <a:pt x="1398" y="25019"/>
                </a:lnTo>
                <a:lnTo>
                  <a:pt x="5335" y="30734"/>
                </a:lnTo>
                <a:lnTo>
                  <a:pt x="11050" y="34672"/>
                </a:lnTo>
                <a:lnTo>
                  <a:pt x="18035" y="36068"/>
                </a:lnTo>
                <a:lnTo>
                  <a:pt x="757810" y="36068"/>
                </a:lnTo>
                <a:lnTo>
                  <a:pt x="764795" y="34672"/>
                </a:lnTo>
                <a:lnTo>
                  <a:pt x="770510" y="30734"/>
                </a:lnTo>
                <a:lnTo>
                  <a:pt x="774447" y="25019"/>
                </a:lnTo>
                <a:lnTo>
                  <a:pt x="775844" y="18034"/>
                </a:lnTo>
                <a:close/>
                <a:moveTo>
                  <a:pt x="-8908033" y="2843657"/>
                </a:moveTo>
              </a:path>
            </a:pathLst>
          </a:custGeom>
          <a:solidFill>
            <a:srgbClr val="47639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Freeform 517"/>
          <p:cNvSpPr/>
          <p:nvPr/>
        </p:nvSpPr>
        <p:spPr>
          <a:xfrm>
            <a:off x="11733656" y="7253478"/>
            <a:ext cx="775844" cy="36068"/>
          </a:xfrm>
          <a:custGeom>
            <a:avLst/>
            <a:gdLst/>
            <a:ahLst/>
            <a:cxnLst/>
            <a:rect l="0" t="0" r="0" b="0"/>
            <a:pathLst>
              <a:path w="775844" h="36068">
                <a:moveTo>
                  <a:pt x="775844" y="18034"/>
                </a:moveTo>
                <a:lnTo>
                  <a:pt x="774447" y="11049"/>
                </a:lnTo>
                <a:lnTo>
                  <a:pt x="770510" y="5334"/>
                </a:lnTo>
                <a:lnTo>
                  <a:pt x="764795" y="1524"/>
                </a:lnTo>
                <a:lnTo>
                  <a:pt x="757810" y="0"/>
                </a:lnTo>
                <a:lnTo>
                  <a:pt x="18035" y="0"/>
                </a:lnTo>
                <a:lnTo>
                  <a:pt x="11050" y="1524"/>
                </a:lnTo>
                <a:lnTo>
                  <a:pt x="5335" y="5334"/>
                </a:lnTo>
                <a:lnTo>
                  <a:pt x="1398" y="11049"/>
                </a:lnTo>
                <a:lnTo>
                  <a:pt x="0" y="18034"/>
                </a:lnTo>
                <a:lnTo>
                  <a:pt x="1398" y="25020"/>
                </a:lnTo>
                <a:lnTo>
                  <a:pt x="5335" y="30734"/>
                </a:lnTo>
                <a:lnTo>
                  <a:pt x="11050" y="34671"/>
                </a:lnTo>
                <a:lnTo>
                  <a:pt x="18035" y="36068"/>
                </a:lnTo>
                <a:lnTo>
                  <a:pt x="757810" y="36068"/>
                </a:lnTo>
                <a:lnTo>
                  <a:pt x="764795" y="34671"/>
                </a:lnTo>
                <a:lnTo>
                  <a:pt x="770510" y="30734"/>
                </a:lnTo>
                <a:lnTo>
                  <a:pt x="774447" y="25020"/>
                </a:lnTo>
                <a:lnTo>
                  <a:pt x="775844" y="18034"/>
                </a:lnTo>
                <a:close/>
                <a:moveTo>
                  <a:pt x="-8718168" y="3033522"/>
                </a:moveTo>
              </a:path>
            </a:pathLst>
          </a:custGeom>
          <a:solidFill>
            <a:srgbClr val="47639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Freeform 518"/>
          <p:cNvSpPr/>
          <p:nvPr/>
        </p:nvSpPr>
        <p:spPr>
          <a:xfrm>
            <a:off x="11733656" y="7063614"/>
            <a:ext cx="775844" cy="36067"/>
          </a:xfrm>
          <a:custGeom>
            <a:avLst/>
            <a:gdLst/>
            <a:ahLst/>
            <a:cxnLst/>
            <a:rect l="0" t="0" r="0" b="0"/>
            <a:pathLst>
              <a:path w="775844" h="36067">
                <a:moveTo>
                  <a:pt x="775844" y="18034"/>
                </a:moveTo>
                <a:lnTo>
                  <a:pt x="774447" y="11048"/>
                </a:lnTo>
                <a:lnTo>
                  <a:pt x="770510" y="5334"/>
                </a:lnTo>
                <a:lnTo>
                  <a:pt x="764795" y="1523"/>
                </a:lnTo>
                <a:lnTo>
                  <a:pt x="757810" y="0"/>
                </a:lnTo>
                <a:lnTo>
                  <a:pt x="18035" y="0"/>
                </a:lnTo>
                <a:lnTo>
                  <a:pt x="11050" y="1523"/>
                </a:lnTo>
                <a:lnTo>
                  <a:pt x="5335" y="5334"/>
                </a:lnTo>
                <a:lnTo>
                  <a:pt x="1398" y="11048"/>
                </a:lnTo>
                <a:lnTo>
                  <a:pt x="0" y="18034"/>
                </a:lnTo>
                <a:lnTo>
                  <a:pt x="1398" y="25019"/>
                </a:lnTo>
                <a:lnTo>
                  <a:pt x="5335" y="30734"/>
                </a:lnTo>
                <a:lnTo>
                  <a:pt x="11050" y="34670"/>
                </a:lnTo>
                <a:lnTo>
                  <a:pt x="18035" y="36067"/>
                </a:lnTo>
                <a:lnTo>
                  <a:pt x="757810" y="36067"/>
                </a:lnTo>
                <a:lnTo>
                  <a:pt x="764795" y="34670"/>
                </a:lnTo>
                <a:lnTo>
                  <a:pt x="770510" y="30734"/>
                </a:lnTo>
                <a:lnTo>
                  <a:pt x="774447" y="25019"/>
                </a:lnTo>
                <a:lnTo>
                  <a:pt x="775844" y="18034"/>
                </a:lnTo>
                <a:close/>
                <a:moveTo>
                  <a:pt x="-8528304" y="3223386"/>
                </a:moveTo>
              </a:path>
            </a:pathLst>
          </a:custGeom>
          <a:solidFill>
            <a:srgbClr val="47639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Freeform 519"/>
          <p:cNvSpPr/>
          <p:nvPr/>
        </p:nvSpPr>
        <p:spPr>
          <a:xfrm>
            <a:off x="11733656" y="6873748"/>
            <a:ext cx="775844" cy="36068"/>
          </a:xfrm>
          <a:custGeom>
            <a:avLst/>
            <a:gdLst/>
            <a:ahLst/>
            <a:cxnLst/>
            <a:rect l="0" t="0" r="0" b="0"/>
            <a:pathLst>
              <a:path w="775844" h="36068">
                <a:moveTo>
                  <a:pt x="775844" y="18035"/>
                </a:moveTo>
                <a:lnTo>
                  <a:pt x="774447" y="11049"/>
                </a:lnTo>
                <a:lnTo>
                  <a:pt x="770510" y="5335"/>
                </a:lnTo>
                <a:lnTo>
                  <a:pt x="764795" y="1524"/>
                </a:lnTo>
                <a:lnTo>
                  <a:pt x="757810" y="0"/>
                </a:lnTo>
                <a:lnTo>
                  <a:pt x="18035" y="0"/>
                </a:lnTo>
                <a:lnTo>
                  <a:pt x="11050" y="1524"/>
                </a:lnTo>
                <a:lnTo>
                  <a:pt x="5335" y="5335"/>
                </a:lnTo>
                <a:lnTo>
                  <a:pt x="1398" y="11049"/>
                </a:lnTo>
                <a:lnTo>
                  <a:pt x="0" y="18035"/>
                </a:lnTo>
                <a:lnTo>
                  <a:pt x="1398" y="25019"/>
                </a:lnTo>
                <a:lnTo>
                  <a:pt x="5335" y="30735"/>
                </a:lnTo>
                <a:lnTo>
                  <a:pt x="11050" y="34672"/>
                </a:lnTo>
                <a:lnTo>
                  <a:pt x="18035" y="36068"/>
                </a:lnTo>
                <a:lnTo>
                  <a:pt x="757810" y="36068"/>
                </a:lnTo>
                <a:lnTo>
                  <a:pt x="764795" y="34672"/>
                </a:lnTo>
                <a:lnTo>
                  <a:pt x="770510" y="30735"/>
                </a:lnTo>
                <a:lnTo>
                  <a:pt x="774447" y="25019"/>
                </a:lnTo>
                <a:lnTo>
                  <a:pt x="775844" y="18035"/>
                </a:lnTo>
                <a:close/>
                <a:moveTo>
                  <a:pt x="-8338439" y="3413252"/>
                </a:moveTo>
              </a:path>
            </a:pathLst>
          </a:custGeom>
          <a:solidFill>
            <a:srgbClr val="47639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Freeform 520"/>
          <p:cNvSpPr/>
          <p:nvPr/>
        </p:nvSpPr>
        <p:spPr>
          <a:xfrm>
            <a:off x="12501118" y="6301105"/>
            <a:ext cx="264160" cy="332867"/>
          </a:xfrm>
          <a:custGeom>
            <a:avLst/>
            <a:gdLst/>
            <a:ahLst/>
            <a:cxnLst/>
            <a:rect l="0" t="0" r="0" b="0"/>
            <a:pathLst>
              <a:path w="264160" h="332867">
                <a:moveTo>
                  <a:pt x="264160" y="316738"/>
                </a:moveTo>
                <a:lnTo>
                  <a:pt x="263398" y="309245"/>
                </a:lnTo>
                <a:lnTo>
                  <a:pt x="259207" y="303911"/>
                </a:lnTo>
                <a:lnTo>
                  <a:pt x="253873" y="296799"/>
                </a:lnTo>
                <a:lnTo>
                  <a:pt x="208407" y="237744"/>
                </a:lnTo>
                <a:lnTo>
                  <a:pt x="208407" y="296799"/>
                </a:lnTo>
                <a:lnTo>
                  <a:pt x="35940" y="296799"/>
                </a:lnTo>
                <a:lnTo>
                  <a:pt x="35940" y="72391"/>
                </a:lnTo>
                <a:lnTo>
                  <a:pt x="208407" y="296799"/>
                </a:lnTo>
                <a:lnTo>
                  <a:pt x="208407" y="237744"/>
                </a:lnTo>
                <a:lnTo>
                  <a:pt x="81407" y="72391"/>
                </a:lnTo>
                <a:lnTo>
                  <a:pt x="32385" y="8636"/>
                </a:lnTo>
                <a:lnTo>
                  <a:pt x="27559" y="2413"/>
                </a:lnTo>
                <a:lnTo>
                  <a:pt x="19558" y="0"/>
                </a:lnTo>
                <a:lnTo>
                  <a:pt x="4952" y="4954"/>
                </a:lnTo>
                <a:lnTo>
                  <a:pt x="0" y="11811"/>
                </a:lnTo>
                <a:lnTo>
                  <a:pt x="0" y="319532"/>
                </a:lnTo>
                <a:lnTo>
                  <a:pt x="1904" y="324231"/>
                </a:lnTo>
                <a:lnTo>
                  <a:pt x="5334" y="327534"/>
                </a:lnTo>
                <a:lnTo>
                  <a:pt x="8636" y="330962"/>
                </a:lnTo>
                <a:lnTo>
                  <a:pt x="13208" y="332867"/>
                </a:lnTo>
                <a:lnTo>
                  <a:pt x="251713" y="332867"/>
                </a:lnTo>
                <a:lnTo>
                  <a:pt x="258063" y="328930"/>
                </a:lnTo>
                <a:lnTo>
                  <a:pt x="260985" y="322835"/>
                </a:lnTo>
                <a:lnTo>
                  <a:pt x="264160" y="316738"/>
                </a:lnTo>
                <a:close/>
                <a:moveTo>
                  <a:pt x="-8831961" y="3985895"/>
                </a:moveTo>
              </a:path>
            </a:pathLst>
          </a:custGeom>
          <a:solidFill>
            <a:srgbClr val="47639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Freeform 521"/>
          <p:cNvSpPr/>
          <p:nvPr/>
        </p:nvSpPr>
        <p:spPr>
          <a:xfrm>
            <a:off x="6341745" y="7361809"/>
            <a:ext cx="1317116" cy="228600"/>
          </a:xfrm>
          <a:custGeom>
            <a:avLst/>
            <a:gdLst/>
            <a:ahLst/>
            <a:cxnLst/>
            <a:rect l="0" t="0" r="0" b="0"/>
            <a:pathLst>
              <a:path w="1317116" h="228600">
                <a:moveTo>
                  <a:pt x="1033652" y="0"/>
                </a:moveTo>
                <a:lnTo>
                  <a:pt x="1022985" y="7240"/>
                </a:lnTo>
                <a:lnTo>
                  <a:pt x="1024382" y="22480"/>
                </a:lnTo>
                <a:lnTo>
                  <a:pt x="1055243" y="51943"/>
                </a:lnTo>
                <a:lnTo>
                  <a:pt x="1169923" y="100331"/>
                </a:lnTo>
                <a:lnTo>
                  <a:pt x="619633" y="104775"/>
                </a:lnTo>
                <a:lnTo>
                  <a:pt x="572008" y="109221"/>
                </a:lnTo>
                <a:lnTo>
                  <a:pt x="523494" y="112268"/>
                </a:lnTo>
                <a:lnTo>
                  <a:pt x="474345" y="114174"/>
                </a:lnTo>
                <a:lnTo>
                  <a:pt x="424561" y="115190"/>
                </a:lnTo>
                <a:lnTo>
                  <a:pt x="374523" y="115697"/>
                </a:lnTo>
                <a:lnTo>
                  <a:pt x="324231" y="115952"/>
                </a:lnTo>
                <a:lnTo>
                  <a:pt x="274065" y="116459"/>
                </a:lnTo>
                <a:lnTo>
                  <a:pt x="224155" y="117475"/>
                </a:lnTo>
                <a:lnTo>
                  <a:pt x="174751" y="119253"/>
                </a:lnTo>
                <a:lnTo>
                  <a:pt x="125857" y="122174"/>
                </a:lnTo>
                <a:lnTo>
                  <a:pt x="77977" y="126493"/>
                </a:lnTo>
                <a:lnTo>
                  <a:pt x="17145" y="136652"/>
                </a:lnTo>
                <a:lnTo>
                  <a:pt x="10287" y="139065"/>
                </a:lnTo>
                <a:lnTo>
                  <a:pt x="3428" y="141097"/>
                </a:lnTo>
                <a:lnTo>
                  <a:pt x="253" y="146812"/>
                </a:lnTo>
                <a:lnTo>
                  <a:pt x="0" y="155449"/>
                </a:lnTo>
                <a:lnTo>
                  <a:pt x="2666" y="163703"/>
                </a:lnTo>
                <a:lnTo>
                  <a:pt x="8255" y="168402"/>
                </a:lnTo>
                <a:lnTo>
                  <a:pt x="47116" y="169291"/>
                </a:lnTo>
                <a:lnTo>
                  <a:pt x="66547" y="169418"/>
                </a:lnTo>
                <a:lnTo>
                  <a:pt x="85978" y="169165"/>
                </a:lnTo>
                <a:lnTo>
                  <a:pt x="135382" y="167640"/>
                </a:lnTo>
                <a:lnTo>
                  <a:pt x="233934" y="163831"/>
                </a:lnTo>
                <a:lnTo>
                  <a:pt x="578865" y="147956"/>
                </a:lnTo>
                <a:lnTo>
                  <a:pt x="628269" y="146050"/>
                </a:lnTo>
                <a:lnTo>
                  <a:pt x="727074" y="142875"/>
                </a:lnTo>
                <a:lnTo>
                  <a:pt x="776477" y="141733"/>
                </a:lnTo>
                <a:lnTo>
                  <a:pt x="784478" y="140843"/>
                </a:lnTo>
                <a:lnTo>
                  <a:pt x="800353" y="137668"/>
                </a:lnTo>
                <a:lnTo>
                  <a:pt x="808355" y="136780"/>
                </a:lnTo>
                <a:lnTo>
                  <a:pt x="1169797" y="137034"/>
                </a:lnTo>
                <a:lnTo>
                  <a:pt x="1170939" y="143765"/>
                </a:lnTo>
                <a:lnTo>
                  <a:pt x="1161796" y="143130"/>
                </a:lnTo>
                <a:lnTo>
                  <a:pt x="1156970" y="144781"/>
                </a:lnTo>
                <a:lnTo>
                  <a:pt x="1092199" y="163703"/>
                </a:lnTo>
                <a:lnTo>
                  <a:pt x="1033907" y="196215"/>
                </a:lnTo>
                <a:lnTo>
                  <a:pt x="1019428" y="223902"/>
                </a:lnTo>
                <a:lnTo>
                  <a:pt x="1029335" y="228600"/>
                </a:lnTo>
                <a:lnTo>
                  <a:pt x="1311401" y="131191"/>
                </a:lnTo>
                <a:lnTo>
                  <a:pt x="1317116" y="116206"/>
                </a:lnTo>
                <a:lnTo>
                  <a:pt x="1309877" y="105411"/>
                </a:lnTo>
                <a:lnTo>
                  <a:pt x="1033652" y="0"/>
                </a:lnTo>
                <a:close/>
                <a:moveTo>
                  <a:pt x="-3416554" y="2925191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Freeform 522"/>
          <p:cNvSpPr/>
          <p:nvPr/>
        </p:nvSpPr>
        <p:spPr>
          <a:xfrm>
            <a:off x="9867900" y="7063995"/>
            <a:ext cx="1317117" cy="228600"/>
          </a:xfrm>
          <a:custGeom>
            <a:avLst/>
            <a:gdLst/>
            <a:ahLst/>
            <a:cxnLst/>
            <a:rect l="0" t="0" r="0" b="0"/>
            <a:pathLst>
              <a:path w="1317117" h="228600">
                <a:moveTo>
                  <a:pt x="1033653" y="0"/>
                </a:moveTo>
                <a:lnTo>
                  <a:pt x="1022984" y="7238"/>
                </a:lnTo>
                <a:lnTo>
                  <a:pt x="1024381" y="22479"/>
                </a:lnTo>
                <a:lnTo>
                  <a:pt x="1055243" y="51942"/>
                </a:lnTo>
                <a:lnTo>
                  <a:pt x="1169923" y="100329"/>
                </a:lnTo>
                <a:lnTo>
                  <a:pt x="619632" y="104775"/>
                </a:lnTo>
                <a:lnTo>
                  <a:pt x="572007" y="109220"/>
                </a:lnTo>
                <a:lnTo>
                  <a:pt x="523493" y="112267"/>
                </a:lnTo>
                <a:lnTo>
                  <a:pt x="474344" y="114173"/>
                </a:lnTo>
                <a:lnTo>
                  <a:pt x="424560" y="115188"/>
                </a:lnTo>
                <a:lnTo>
                  <a:pt x="374522" y="115697"/>
                </a:lnTo>
                <a:lnTo>
                  <a:pt x="324231" y="115951"/>
                </a:lnTo>
                <a:lnTo>
                  <a:pt x="274066" y="116458"/>
                </a:lnTo>
                <a:lnTo>
                  <a:pt x="224155" y="117475"/>
                </a:lnTo>
                <a:lnTo>
                  <a:pt x="174752" y="119253"/>
                </a:lnTo>
                <a:lnTo>
                  <a:pt x="125856" y="122173"/>
                </a:lnTo>
                <a:lnTo>
                  <a:pt x="77978" y="126491"/>
                </a:lnTo>
                <a:lnTo>
                  <a:pt x="17144" y="136651"/>
                </a:lnTo>
                <a:lnTo>
                  <a:pt x="10286" y="139064"/>
                </a:lnTo>
                <a:lnTo>
                  <a:pt x="3429" y="141097"/>
                </a:lnTo>
                <a:lnTo>
                  <a:pt x="254" y="146811"/>
                </a:lnTo>
                <a:lnTo>
                  <a:pt x="0" y="155448"/>
                </a:lnTo>
                <a:lnTo>
                  <a:pt x="2667" y="163703"/>
                </a:lnTo>
                <a:lnTo>
                  <a:pt x="8255" y="168401"/>
                </a:lnTo>
                <a:lnTo>
                  <a:pt x="47117" y="169291"/>
                </a:lnTo>
                <a:lnTo>
                  <a:pt x="66547" y="169417"/>
                </a:lnTo>
                <a:lnTo>
                  <a:pt x="85979" y="169163"/>
                </a:lnTo>
                <a:lnTo>
                  <a:pt x="135381" y="167639"/>
                </a:lnTo>
                <a:lnTo>
                  <a:pt x="233933" y="163829"/>
                </a:lnTo>
                <a:lnTo>
                  <a:pt x="578866" y="147954"/>
                </a:lnTo>
                <a:lnTo>
                  <a:pt x="628268" y="146050"/>
                </a:lnTo>
                <a:lnTo>
                  <a:pt x="727075" y="142875"/>
                </a:lnTo>
                <a:lnTo>
                  <a:pt x="776478" y="141732"/>
                </a:lnTo>
                <a:lnTo>
                  <a:pt x="784479" y="140842"/>
                </a:lnTo>
                <a:lnTo>
                  <a:pt x="800354" y="137667"/>
                </a:lnTo>
                <a:lnTo>
                  <a:pt x="808355" y="136779"/>
                </a:lnTo>
                <a:lnTo>
                  <a:pt x="1169796" y="137032"/>
                </a:lnTo>
                <a:lnTo>
                  <a:pt x="1170940" y="143763"/>
                </a:lnTo>
                <a:lnTo>
                  <a:pt x="1161795" y="143129"/>
                </a:lnTo>
                <a:lnTo>
                  <a:pt x="1156969" y="144779"/>
                </a:lnTo>
                <a:lnTo>
                  <a:pt x="1092200" y="163703"/>
                </a:lnTo>
                <a:lnTo>
                  <a:pt x="1033906" y="196214"/>
                </a:lnTo>
                <a:lnTo>
                  <a:pt x="1019429" y="223901"/>
                </a:lnTo>
                <a:lnTo>
                  <a:pt x="1029334" y="228600"/>
                </a:lnTo>
                <a:lnTo>
                  <a:pt x="1311402" y="131191"/>
                </a:lnTo>
                <a:lnTo>
                  <a:pt x="1317117" y="116204"/>
                </a:lnTo>
                <a:lnTo>
                  <a:pt x="1309878" y="105410"/>
                </a:lnTo>
                <a:lnTo>
                  <a:pt x="1033653" y="0"/>
                </a:lnTo>
                <a:close/>
                <a:moveTo>
                  <a:pt x="-6644895" y="3223005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Freeform 523"/>
          <p:cNvSpPr/>
          <p:nvPr/>
        </p:nvSpPr>
        <p:spPr>
          <a:xfrm>
            <a:off x="13183235" y="6805930"/>
            <a:ext cx="1317117" cy="228600"/>
          </a:xfrm>
          <a:custGeom>
            <a:avLst/>
            <a:gdLst/>
            <a:ahLst/>
            <a:cxnLst/>
            <a:rect l="0" t="0" r="0" b="0"/>
            <a:pathLst>
              <a:path w="1317117" h="228600">
                <a:moveTo>
                  <a:pt x="1033652" y="0"/>
                </a:moveTo>
                <a:lnTo>
                  <a:pt x="1022984" y="7367"/>
                </a:lnTo>
                <a:lnTo>
                  <a:pt x="1024381" y="22480"/>
                </a:lnTo>
                <a:lnTo>
                  <a:pt x="1055243" y="51943"/>
                </a:lnTo>
                <a:lnTo>
                  <a:pt x="1169924" y="100330"/>
                </a:lnTo>
                <a:lnTo>
                  <a:pt x="619632" y="104775"/>
                </a:lnTo>
                <a:lnTo>
                  <a:pt x="572007" y="109348"/>
                </a:lnTo>
                <a:lnTo>
                  <a:pt x="523494" y="112268"/>
                </a:lnTo>
                <a:lnTo>
                  <a:pt x="474345" y="114174"/>
                </a:lnTo>
                <a:lnTo>
                  <a:pt x="424560" y="115190"/>
                </a:lnTo>
                <a:lnTo>
                  <a:pt x="374523" y="115698"/>
                </a:lnTo>
                <a:lnTo>
                  <a:pt x="324230" y="115951"/>
                </a:lnTo>
                <a:lnTo>
                  <a:pt x="274066" y="116460"/>
                </a:lnTo>
                <a:lnTo>
                  <a:pt x="224154" y="117475"/>
                </a:lnTo>
                <a:lnTo>
                  <a:pt x="174752" y="119254"/>
                </a:lnTo>
                <a:lnTo>
                  <a:pt x="125856" y="122174"/>
                </a:lnTo>
                <a:lnTo>
                  <a:pt x="77977" y="126619"/>
                </a:lnTo>
                <a:lnTo>
                  <a:pt x="17145" y="136653"/>
                </a:lnTo>
                <a:lnTo>
                  <a:pt x="10286" y="139066"/>
                </a:lnTo>
                <a:lnTo>
                  <a:pt x="3428" y="141098"/>
                </a:lnTo>
                <a:lnTo>
                  <a:pt x="253" y="146940"/>
                </a:lnTo>
                <a:lnTo>
                  <a:pt x="0" y="155449"/>
                </a:lnTo>
                <a:lnTo>
                  <a:pt x="2667" y="163704"/>
                </a:lnTo>
                <a:lnTo>
                  <a:pt x="8254" y="168403"/>
                </a:lnTo>
                <a:lnTo>
                  <a:pt x="47117" y="169292"/>
                </a:lnTo>
                <a:lnTo>
                  <a:pt x="66548" y="169418"/>
                </a:lnTo>
                <a:lnTo>
                  <a:pt x="85978" y="169165"/>
                </a:lnTo>
                <a:lnTo>
                  <a:pt x="135381" y="167641"/>
                </a:lnTo>
                <a:lnTo>
                  <a:pt x="184657" y="165862"/>
                </a:lnTo>
                <a:lnTo>
                  <a:pt x="332485" y="159512"/>
                </a:lnTo>
                <a:lnTo>
                  <a:pt x="529590" y="150115"/>
                </a:lnTo>
                <a:lnTo>
                  <a:pt x="628269" y="146050"/>
                </a:lnTo>
                <a:lnTo>
                  <a:pt x="727075" y="142875"/>
                </a:lnTo>
                <a:lnTo>
                  <a:pt x="776477" y="141732"/>
                </a:lnTo>
                <a:lnTo>
                  <a:pt x="784478" y="140970"/>
                </a:lnTo>
                <a:lnTo>
                  <a:pt x="800353" y="137668"/>
                </a:lnTo>
                <a:lnTo>
                  <a:pt x="808354" y="136780"/>
                </a:lnTo>
                <a:lnTo>
                  <a:pt x="1169797" y="137034"/>
                </a:lnTo>
                <a:lnTo>
                  <a:pt x="1170940" y="143765"/>
                </a:lnTo>
                <a:lnTo>
                  <a:pt x="1161796" y="143130"/>
                </a:lnTo>
                <a:lnTo>
                  <a:pt x="1156970" y="144780"/>
                </a:lnTo>
                <a:lnTo>
                  <a:pt x="1092200" y="163704"/>
                </a:lnTo>
                <a:lnTo>
                  <a:pt x="1033906" y="196342"/>
                </a:lnTo>
                <a:lnTo>
                  <a:pt x="1019428" y="223901"/>
                </a:lnTo>
                <a:lnTo>
                  <a:pt x="1029334" y="228600"/>
                </a:lnTo>
                <a:lnTo>
                  <a:pt x="1311402" y="131318"/>
                </a:lnTo>
                <a:lnTo>
                  <a:pt x="1317117" y="116205"/>
                </a:lnTo>
                <a:lnTo>
                  <a:pt x="1309877" y="105411"/>
                </a:lnTo>
                <a:lnTo>
                  <a:pt x="1033652" y="0"/>
                </a:lnTo>
                <a:close/>
                <a:moveTo>
                  <a:pt x="-9702165" y="3481070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4" name="Picture 12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80135" y="502920"/>
            <a:ext cx="723265" cy="723265"/>
          </a:xfrm>
          <a:prstGeom prst="rect">
            <a:avLst/>
          </a:prstGeom>
          <a:noFill/>
        </p:spPr>
      </p:pic>
      <p:sp>
        <p:nvSpPr>
          <p:cNvPr id="525" name="Freeform 525"/>
          <p:cNvSpPr/>
          <p:nvPr/>
        </p:nvSpPr>
        <p:spPr>
          <a:xfrm>
            <a:off x="1607185" y="3170556"/>
            <a:ext cx="511429" cy="542925"/>
          </a:xfrm>
          <a:custGeom>
            <a:avLst/>
            <a:gdLst/>
            <a:ahLst/>
            <a:cxnLst/>
            <a:rect l="0" t="0" r="0" b="0"/>
            <a:pathLst>
              <a:path w="511429" h="542925">
                <a:moveTo>
                  <a:pt x="271525" y="0"/>
                </a:moveTo>
                <a:lnTo>
                  <a:pt x="222885" y="4444"/>
                </a:lnTo>
                <a:lnTo>
                  <a:pt x="177038" y="17017"/>
                </a:lnTo>
                <a:lnTo>
                  <a:pt x="134747" y="37211"/>
                </a:lnTo>
                <a:lnTo>
                  <a:pt x="96773" y="64008"/>
                </a:lnTo>
                <a:lnTo>
                  <a:pt x="64007" y="96774"/>
                </a:lnTo>
                <a:lnTo>
                  <a:pt x="37210" y="134747"/>
                </a:lnTo>
                <a:lnTo>
                  <a:pt x="17017" y="177038"/>
                </a:lnTo>
                <a:lnTo>
                  <a:pt x="4445" y="222885"/>
                </a:lnTo>
                <a:lnTo>
                  <a:pt x="0" y="271399"/>
                </a:lnTo>
                <a:lnTo>
                  <a:pt x="4445" y="320039"/>
                </a:lnTo>
                <a:lnTo>
                  <a:pt x="17017" y="365887"/>
                </a:lnTo>
                <a:lnTo>
                  <a:pt x="37210" y="408177"/>
                </a:lnTo>
                <a:lnTo>
                  <a:pt x="64007" y="446151"/>
                </a:lnTo>
                <a:lnTo>
                  <a:pt x="96773" y="478916"/>
                </a:lnTo>
                <a:lnTo>
                  <a:pt x="134747" y="505713"/>
                </a:lnTo>
                <a:lnTo>
                  <a:pt x="177038" y="525906"/>
                </a:lnTo>
                <a:lnTo>
                  <a:pt x="222885" y="538479"/>
                </a:lnTo>
                <a:lnTo>
                  <a:pt x="271525" y="542925"/>
                </a:lnTo>
                <a:lnTo>
                  <a:pt x="320040" y="538479"/>
                </a:lnTo>
                <a:lnTo>
                  <a:pt x="365887" y="525906"/>
                </a:lnTo>
                <a:lnTo>
                  <a:pt x="408178" y="505713"/>
                </a:lnTo>
                <a:lnTo>
                  <a:pt x="446150" y="478916"/>
                </a:lnTo>
                <a:lnTo>
                  <a:pt x="478916" y="446151"/>
                </a:lnTo>
                <a:lnTo>
                  <a:pt x="505713" y="408177"/>
                </a:lnTo>
                <a:lnTo>
                  <a:pt x="511429" y="396366"/>
                </a:lnTo>
                <a:lnTo>
                  <a:pt x="257937" y="396366"/>
                </a:lnTo>
                <a:lnTo>
                  <a:pt x="257937" y="222630"/>
                </a:lnTo>
                <a:lnTo>
                  <a:pt x="198119" y="222630"/>
                </a:lnTo>
                <a:lnTo>
                  <a:pt x="198119" y="181863"/>
                </a:lnTo>
                <a:lnTo>
                  <a:pt x="301370" y="143890"/>
                </a:lnTo>
                <a:lnTo>
                  <a:pt x="510032" y="143890"/>
                </a:lnTo>
                <a:lnTo>
                  <a:pt x="505713" y="134747"/>
                </a:lnTo>
                <a:lnTo>
                  <a:pt x="478916" y="96774"/>
                </a:lnTo>
                <a:lnTo>
                  <a:pt x="446150" y="64008"/>
                </a:lnTo>
                <a:lnTo>
                  <a:pt x="408178" y="37211"/>
                </a:lnTo>
                <a:lnTo>
                  <a:pt x="365887" y="17017"/>
                </a:lnTo>
                <a:lnTo>
                  <a:pt x="320040" y="4444"/>
                </a:lnTo>
                <a:lnTo>
                  <a:pt x="271525" y="0"/>
                </a:lnTo>
                <a:close/>
                <a:moveTo>
                  <a:pt x="5509259" y="7116444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6" name="Picture 52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3889" y="3314446"/>
            <a:ext cx="236220" cy="252475"/>
          </a:xfrm>
          <a:prstGeom prst="rect">
            <a:avLst/>
          </a:prstGeom>
          <a:noFill/>
        </p:spPr>
      </p:pic>
      <p:sp>
        <p:nvSpPr>
          <p:cNvPr id="527" name="Freeform 527"/>
          <p:cNvSpPr/>
          <p:nvPr/>
        </p:nvSpPr>
        <p:spPr>
          <a:xfrm>
            <a:off x="1805304" y="3374136"/>
            <a:ext cx="59818" cy="19050"/>
          </a:xfrm>
          <a:custGeom>
            <a:avLst/>
            <a:gdLst/>
            <a:ahLst/>
            <a:cxnLst/>
            <a:rect l="0" t="0" r="0" b="0"/>
            <a:pathLst>
              <a:path w="59818" h="19050">
                <a:moveTo>
                  <a:pt x="59818" y="0"/>
                </a:moveTo>
                <a:lnTo>
                  <a:pt x="0" y="19050"/>
                </a:lnTo>
                <a:lnTo>
                  <a:pt x="59818" y="19050"/>
                </a:lnTo>
                <a:lnTo>
                  <a:pt x="59818" y="0"/>
                </a:lnTo>
                <a:close/>
                <a:moveTo>
                  <a:pt x="5107560" y="6912864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8" name="Picture 262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1250" y="2339341"/>
            <a:ext cx="1258569" cy="1417066"/>
          </a:xfrm>
          <a:prstGeom prst="rect">
            <a:avLst/>
          </a:prstGeom>
          <a:noFill/>
        </p:spPr>
      </p:pic>
      <p:sp>
        <p:nvSpPr>
          <p:cNvPr id="529" name="Freeform 529"/>
          <p:cNvSpPr/>
          <p:nvPr/>
        </p:nvSpPr>
        <p:spPr>
          <a:xfrm>
            <a:off x="4160520" y="3326766"/>
            <a:ext cx="1317116" cy="228600"/>
          </a:xfrm>
          <a:custGeom>
            <a:avLst/>
            <a:gdLst/>
            <a:ahLst/>
            <a:cxnLst/>
            <a:rect l="0" t="0" r="0" b="0"/>
            <a:pathLst>
              <a:path w="1317116" h="228600">
                <a:moveTo>
                  <a:pt x="1033652" y="0"/>
                </a:moveTo>
                <a:lnTo>
                  <a:pt x="1022984" y="7366"/>
                </a:lnTo>
                <a:lnTo>
                  <a:pt x="1024382" y="22478"/>
                </a:lnTo>
                <a:lnTo>
                  <a:pt x="1055243" y="51942"/>
                </a:lnTo>
                <a:lnTo>
                  <a:pt x="1169924" y="100329"/>
                </a:lnTo>
                <a:lnTo>
                  <a:pt x="619633" y="104775"/>
                </a:lnTo>
                <a:lnTo>
                  <a:pt x="572008" y="109346"/>
                </a:lnTo>
                <a:lnTo>
                  <a:pt x="523494" y="112267"/>
                </a:lnTo>
                <a:lnTo>
                  <a:pt x="474345" y="114173"/>
                </a:lnTo>
                <a:lnTo>
                  <a:pt x="424560" y="115189"/>
                </a:lnTo>
                <a:lnTo>
                  <a:pt x="374522" y="115696"/>
                </a:lnTo>
                <a:lnTo>
                  <a:pt x="324231" y="115951"/>
                </a:lnTo>
                <a:lnTo>
                  <a:pt x="274065" y="116458"/>
                </a:lnTo>
                <a:lnTo>
                  <a:pt x="224155" y="117475"/>
                </a:lnTo>
                <a:lnTo>
                  <a:pt x="174751" y="119253"/>
                </a:lnTo>
                <a:lnTo>
                  <a:pt x="125857" y="122174"/>
                </a:lnTo>
                <a:lnTo>
                  <a:pt x="77977" y="126618"/>
                </a:lnTo>
                <a:lnTo>
                  <a:pt x="17145" y="136652"/>
                </a:lnTo>
                <a:lnTo>
                  <a:pt x="10287" y="139065"/>
                </a:lnTo>
                <a:lnTo>
                  <a:pt x="3428" y="141096"/>
                </a:lnTo>
                <a:lnTo>
                  <a:pt x="253" y="146939"/>
                </a:lnTo>
                <a:lnTo>
                  <a:pt x="0" y="155448"/>
                </a:lnTo>
                <a:lnTo>
                  <a:pt x="2666" y="163703"/>
                </a:lnTo>
                <a:lnTo>
                  <a:pt x="8255" y="168402"/>
                </a:lnTo>
                <a:lnTo>
                  <a:pt x="47116" y="169291"/>
                </a:lnTo>
                <a:lnTo>
                  <a:pt x="66547" y="169417"/>
                </a:lnTo>
                <a:lnTo>
                  <a:pt x="85978" y="169164"/>
                </a:lnTo>
                <a:lnTo>
                  <a:pt x="135382" y="167640"/>
                </a:lnTo>
                <a:lnTo>
                  <a:pt x="184658" y="165862"/>
                </a:lnTo>
                <a:lnTo>
                  <a:pt x="332485" y="159512"/>
                </a:lnTo>
                <a:lnTo>
                  <a:pt x="529589" y="150114"/>
                </a:lnTo>
                <a:lnTo>
                  <a:pt x="628269" y="146050"/>
                </a:lnTo>
                <a:lnTo>
                  <a:pt x="727075" y="142875"/>
                </a:lnTo>
                <a:lnTo>
                  <a:pt x="776477" y="141731"/>
                </a:lnTo>
                <a:lnTo>
                  <a:pt x="784478" y="140969"/>
                </a:lnTo>
                <a:lnTo>
                  <a:pt x="800353" y="137667"/>
                </a:lnTo>
                <a:lnTo>
                  <a:pt x="808355" y="136778"/>
                </a:lnTo>
                <a:lnTo>
                  <a:pt x="1169796" y="137032"/>
                </a:lnTo>
                <a:lnTo>
                  <a:pt x="1170939" y="143764"/>
                </a:lnTo>
                <a:lnTo>
                  <a:pt x="1161795" y="143128"/>
                </a:lnTo>
                <a:lnTo>
                  <a:pt x="1156970" y="144779"/>
                </a:lnTo>
                <a:lnTo>
                  <a:pt x="1092200" y="163703"/>
                </a:lnTo>
                <a:lnTo>
                  <a:pt x="1033907" y="196341"/>
                </a:lnTo>
                <a:lnTo>
                  <a:pt x="1019428" y="223901"/>
                </a:lnTo>
                <a:lnTo>
                  <a:pt x="1029334" y="228600"/>
                </a:lnTo>
                <a:lnTo>
                  <a:pt x="1311401" y="131317"/>
                </a:lnTo>
                <a:lnTo>
                  <a:pt x="1317116" y="116204"/>
                </a:lnTo>
                <a:lnTo>
                  <a:pt x="1309877" y="105409"/>
                </a:lnTo>
                <a:lnTo>
                  <a:pt x="1033652" y="0"/>
                </a:lnTo>
                <a:close/>
                <a:moveTo>
                  <a:pt x="2799714" y="6960234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" name="Freeform 530"/>
          <p:cNvSpPr/>
          <p:nvPr/>
        </p:nvSpPr>
        <p:spPr>
          <a:xfrm>
            <a:off x="5724525" y="3111500"/>
            <a:ext cx="499998" cy="499999"/>
          </a:xfrm>
          <a:custGeom>
            <a:avLst/>
            <a:gdLst/>
            <a:ahLst/>
            <a:cxnLst/>
            <a:rect l="0" t="0" r="0" b="0"/>
            <a:pathLst>
              <a:path w="499998" h="499999">
                <a:moveTo>
                  <a:pt x="499998" y="250064"/>
                </a:moveTo>
                <a:lnTo>
                  <a:pt x="496061" y="205232"/>
                </a:lnTo>
                <a:lnTo>
                  <a:pt x="484378" y="163069"/>
                </a:lnTo>
                <a:lnTo>
                  <a:pt x="469772" y="132461"/>
                </a:lnTo>
                <a:lnTo>
                  <a:pt x="465835" y="124080"/>
                </a:lnTo>
                <a:lnTo>
                  <a:pt x="441071" y="89155"/>
                </a:lnTo>
                <a:lnTo>
                  <a:pt x="410845" y="58929"/>
                </a:lnTo>
                <a:lnTo>
                  <a:pt x="375920" y="34291"/>
                </a:lnTo>
                <a:lnTo>
                  <a:pt x="337058" y="15748"/>
                </a:lnTo>
                <a:lnTo>
                  <a:pt x="330072" y="13844"/>
                </a:lnTo>
                <a:lnTo>
                  <a:pt x="330072" y="330073"/>
                </a:lnTo>
                <a:lnTo>
                  <a:pt x="330072" y="364998"/>
                </a:lnTo>
                <a:lnTo>
                  <a:pt x="172465" y="364998"/>
                </a:lnTo>
                <a:lnTo>
                  <a:pt x="172465" y="332486"/>
                </a:lnTo>
                <a:lnTo>
                  <a:pt x="250316" y="249429"/>
                </a:lnTo>
                <a:lnTo>
                  <a:pt x="270636" y="222885"/>
                </a:lnTo>
                <a:lnTo>
                  <a:pt x="275209" y="207519"/>
                </a:lnTo>
                <a:lnTo>
                  <a:pt x="277495" y="200025"/>
                </a:lnTo>
                <a:lnTo>
                  <a:pt x="276352" y="190755"/>
                </a:lnTo>
                <a:lnTo>
                  <a:pt x="271907" y="179959"/>
                </a:lnTo>
                <a:lnTo>
                  <a:pt x="262763" y="171196"/>
                </a:lnTo>
                <a:lnTo>
                  <a:pt x="247522" y="167514"/>
                </a:lnTo>
                <a:lnTo>
                  <a:pt x="228727" y="172720"/>
                </a:lnTo>
                <a:lnTo>
                  <a:pt x="219075" y="184658"/>
                </a:lnTo>
                <a:lnTo>
                  <a:pt x="215519" y="198120"/>
                </a:lnTo>
                <a:lnTo>
                  <a:pt x="215010" y="207519"/>
                </a:lnTo>
                <a:lnTo>
                  <a:pt x="167513" y="207519"/>
                </a:lnTo>
                <a:lnTo>
                  <a:pt x="171196" y="186309"/>
                </a:lnTo>
                <a:lnTo>
                  <a:pt x="184022" y="161544"/>
                </a:lnTo>
                <a:lnTo>
                  <a:pt x="208660" y="141097"/>
                </a:lnTo>
                <a:lnTo>
                  <a:pt x="247522" y="132461"/>
                </a:lnTo>
                <a:lnTo>
                  <a:pt x="285622" y="138811"/>
                </a:lnTo>
                <a:lnTo>
                  <a:pt x="308483" y="154686"/>
                </a:lnTo>
                <a:lnTo>
                  <a:pt x="319659" y="175769"/>
                </a:lnTo>
                <a:lnTo>
                  <a:pt x="322579" y="197485"/>
                </a:lnTo>
                <a:lnTo>
                  <a:pt x="317246" y="224918"/>
                </a:lnTo>
                <a:lnTo>
                  <a:pt x="300609" y="253493"/>
                </a:lnTo>
                <a:lnTo>
                  <a:pt x="271907" y="287147"/>
                </a:lnTo>
                <a:lnTo>
                  <a:pt x="229996" y="330073"/>
                </a:lnTo>
                <a:lnTo>
                  <a:pt x="330072" y="330073"/>
                </a:lnTo>
                <a:lnTo>
                  <a:pt x="330072" y="13844"/>
                </a:lnTo>
                <a:lnTo>
                  <a:pt x="294766" y="4065"/>
                </a:lnTo>
                <a:lnTo>
                  <a:pt x="250063" y="0"/>
                </a:lnTo>
                <a:lnTo>
                  <a:pt x="205232" y="4065"/>
                </a:lnTo>
                <a:lnTo>
                  <a:pt x="163067" y="15748"/>
                </a:lnTo>
                <a:lnTo>
                  <a:pt x="124078" y="34291"/>
                </a:lnTo>
                <a:lnTo>
                  <a:pt x="89153" y="58929"/>
                </a:lnTo>
                <a:lnTo>
                  <a:pt x="59054" y="89155"/>
                </a:lnTo>
                <a:lnTo>
                  <a:pt x="34290" y="124080"/>
                </a:lnTo>
                <a:lnTo>
                  <a:pt x="15747" y="163069"/>
                </a:lnTo>
                <a:lnTo>
                  <a:pt x="4064" y="205232"/>
                </a:lnTo>
                <a:lnTo>
                  <a:pt x="0" y="250064"/>
                </a:lnTo>
                <a:lnTo>
                  <a:pt x="4064" y="294768"/>
                </a:lnTo>
                <a:lnTo>
                  <a:pt x="15747" y="337058"/>
                </a:lnTo>
                <a:lnTo>
                  <a:pt x="34290" y="375920"/>
                </a:lnTo>
                <a:lnTo>
                  <a:pt x="59054" y="410845"/>
                </a:lnTo>
                <a:lnTo>
                  <a:pt x="89153" y="441071"/>
                </a:lnTo>
                <a:lnTo>
                  <a:pt x="124078" y="465836"/>
                </a:lnTo>
                <a:lnTo>
                  <a:pt x="163067" y="484379"/>
                </a:lnTo>
                <a:lnTo>
                  <a:pt x="205232" y="496062"/>
                </a:lnTo>
                <a:lnTo>
                  <a:pt x="250063" y="499999"/>
                </a:lnTo>
                <a:lnTo>
                  <a:pt x="294766" y="496062"/>
                </a:lnTo>
                <a:lnTo>
                  <a:pt x="337058" y="484379"/>
                </a:lnTo>
                <a:lnTo>
                  <a:pt x="375920" y="465836"/>
                </a:lnTo>
                <a:lnTo>
                  <a:pt x="410845" y="441071"/>
                </a:lnTo>
                <a:lnTo>
                  <a:pt x="441071" y="410845"/>
                </a:lnTo>
                <a:lnTo>
                  <a:pt x="465835" y="375920"/>
                </a:lnTo>
                <a:lnTo>
                  <a:pt x="471042" y="364998"/>
                </a:lnTo>
                <a:lnTo>
                  <a:pt x="484378" y="337058"/>
                </a:lnTo>
                <a:lnTo>
                  <a:pt x="496061" y="294768"/>
                </a:lnTo>
                <a:lnTo>
                  <a:pt x="499998" y="250064"/>
                </a:lnTo>
                <a:close/>
                <a:moveTo>
                  <a:pt x="1200911" y="7175500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" name="Freeform 531"/>
          <p:cNvSpPr/>
          <p:nvPr/>
        </p:nvSpPr>
        <p:spPr>
          <a:xfrm>
            <a:off x="8311515" y="3246120"/>
            <a:ext cx="1317116" cy="228600"/>
          </a:xfrm>
          <a:custGeom>
            <a:avLst/>
            <a:gdLst/>
            <a:ahLst/>
            <a:cxnLst/>
            <a:rect l="0" t="0" r="0" b="0"/>
            <a:pathLst>
              <a:path w="1317116" h="228600">
                <a:moveTo>
                  <a:pt x="1033653" y="0"/>
                </a:moveTo>
                <a:lnTo>
                  <a:pt x="1022985" y="7366"/>
                </a:lnTo>
                <a:lnTo>
                  <a:pt x="1024381" y="22479"/>
                </a:lnTo>
                <a:lnTo>
                  <a:pt x="1055242" y="51944"/>
                </a:lnTo>
                <a:lnTo>
                  <a:pt x="1169924" y="100330"/>
                </a:lnTo>
                <a:lnTo>
                  <a:pt x="619632" y="104775"/>
                </a:lnTo>
                <a:lnTo>
                  <a:pt x="572007" y="109348"/>
                </a:lnTo>
                <a:lnTo>
                  <a:pt x="523493" y="112269"/>
                </a:lnTo>
                <a:lnTo>
                  <a:pt x="474344" y="114174"/>
                </a:lnTo>
                <a:lnTo>
                  <a:pt x="424561" y="115189"/>
                </a:lnTo>
                <a:lnTo>
                  <a:pt x="374523" y="115698"/>
                </a:lnTo>
                <a:lnTo>
                  <a:pt x="324230" y="115951"/>
                </a:lnTo>
                <a:lnTo>
                  <a:pt x="274066" y="116460"/>
                </a:lnTo>
                <a:lnTo>
                  <a:pt x="224154" y="117475"/>
                </a:lnTo>
                <a:lnTo>
                  <a:pt x="174752" y="119253"/>
                </a:lnTo>
                <a:lnTo>
                  <a:pt x="125856" y="122174"/>
                </a:lnTo>
                <a:lnTo>
                  <a:pt x="77978" y="126620"/>
                </a:lnTo>
                <a:lnTo>
                  <a:pt x="17144" y="136652"/>
                </a:lnTo>
                <a:lnTo>
                  <a:pt x="10287" y="139065"/>
                </a:lnTo>
                <a:lnTo>
                  <a:pt x="3428" y="141098"/>
                </a:lnTo>
                <a:lnTo>
                  <a:pt x="253" y="146939"/>
                </a:lnTo>
                <a:lnTo>
                  <a:pt x="0" y="155449"/>
                </a:lnTo>
                <a:lnTo>
                  <a:pt x="2666" y="163703"/>
                </a:lnTo>
                <a:lnTo>
                  <a:pt x="8254" y="168402"/>
                </a:lnTo>
                <a:lnTo>
                  <a:pt x="47116" y="169291"/>
                </a:lnTo>
                <a:lnTo>
                  <a:pt x="66548" y="169419"/>
                </a:lnTo>
                <a:lnTo>
                  <a:pt x="85978" y="169164"/>
                </a:lnTo>
                <a:lnTo>
                  <a:pt x="135381" y="167640"/>
                </a:lnTo>
                <a:lnTo>
                  <a:pt x="184657" y="165862"/>
                </a:lnTo>
                <a:lnTo>
                  <a:pt x="332486" y="159512"/>
                </a:lnTo>
                <a:lnTo>
                  <a:pt x="529590" y="150114"/>
                </a:lnTo>
                <a:lnTo>
                  <a:pt x="628268" y="146050"/>
                </a:lnTo>
                <a:lnTo>
                  <a:pt x="727075" y="142875"/>
                </a:lnTo>
                <a:lnTo>
                  <a:pt x="776478" y="141733"/>
                </a:lnTo>
                <a:lnTo>
                  <a:pt x="784478" y="140971"/>
                </a:lnTo>
                <a:lnTo>
                  <a:pt x="800353" y="137669"/>
                </a:lnTo>
                <a:lnTo>
                  <a:pt x="808354" y="136779"/>
                </a:lnTo>
                <a:lnTo>
                  <a:pt x="1169796" y="137034"/>
                </a:lnTo>
                <a:lnTo>
                  <a:pt x="1170940" y="143764"/>
                </a:lnTo>
                <a:lnTo>
                  <a:pt x="1161795" y="143129"/>
                </a:lnTo>
                <a:lnTo>
                  <a:pt x="1156969" y="144780"/>
                </a:lnTo>
                <a:lnTo>
                  <a:pt x="1092200" y="163703"/>
                </a:lnTo>
                <a:lnTo>
                  <a:pt x="1033906" y="196342"/>
                </a:lnTo>
                <a:lnTo>
                  <a:pt x="1019428" y="223901"/>
                </a:lnTo>
                <a:lnTo>
                  <a:pt x="1029335" y="228600"/>
                </a:lnTo>
                <a:lnTo>
                  <a:pt x="1311402" y="131319"/>
                </a:lnTo>
                <a:lnTo>
                  <a:pt x="1317116" y="116205"/>
                </a:lnTo>
                <a:lnTo>
                  <a:pt x="1309878" y="105411"/>
                </a:lnTo>
                <a:lnTo>
                  <a:pt x="1033653" y="0"/>
                </a:lnTo>
                <a:close/>
                <a:moveTo>
                  <a:pt x="-1270635" y="7040880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" name="Freeform 532"/>
          <p:cNvSpPr/>
          <p:nvPr/>
        </p:nvSpPr>
        <p:spPr>
          <a:xfrm>
            <a:off x="10014584" y="3150870"/>
            <a:ext cx="431927" cy="460375"/>
          </a:xfrm>
          <a:custGeom>
            <a:avLst/>
            <a:gdLst/>
            <a:ahLst/>
            <a:cxnLst/>
            <a:rect l="0" t="0" r="0" b="0"/>
            <a:pathLst>
              <a:path w="431927" h="460375">
                <a:moveTo>
                  <a:pt x="230124" y="0"/>
                </a:moveTo>
                <a:lnTo>
                  <a:pt x="183897" y="4699"/>
                </a:lnTo>
                <a:lnTo>
                  <a:pt x="140844" y="18162"/>
                </a:lnTo>
                <a:lnTo>
                  <a:pt x="101727" y="39498"/>
                </a:lnTo>
                <a:lnTo>
                  <a:pt x="67564" y="67564"/>
                </a:lnTo>
                <a:lnTo>
                  <a:pt x="39497" y="101727"/>
                </a:lnTo>
                <a:lnTo>
                  <a:pt x="18161" y="140844"/>
                </a:lnTo>
                <a:lnTo>
                  <a:pt x="4699" y="183897"/>
                </a:lnTo>
                <a:lnTo>
                  <a:pt x="0" y="230124"/>
                </a:lnTo>
                <a:lnTo>
                  <a:pt x="4699" y="276479"/>
                </a:lnTo>
                <a:lnTo>
                  <a:pt x="18161" y="319533"/>
                </a:lnTo>
                <a:lnTo>
                  <a:pt x="39497" y="358649"/>
                </a:lnTo>
                <a:lnTo>
                  <a:pt x="67564" y="392812"/>
                </a:lnTo>
                <a:lnTo>
                  <a:pt x="101727" y="420878"/>
                </a:lnTo>
                <a:lnTo>
                  <a:pt x="140844" y="442214"/>
                </a:lnTo>
                <a:lnTo>
                  <a:pt x="183897" y="455676"/>
                </a:lnTo>
                <a:lnTo>
                  <a:pt x="230124" y="460375"/>
                </a:lnTo>
                <a:lnTo>
                  <a:pt x="276480" y="455676"/>
                </a:lnTo>
                <a:lnTo>
                  <a:pt x="319533" y="442214"/>
                </a:lnTo>
                <a:lnTo>
                  <a:pt x="358648" y="420878"/>
                </a:lnTo>
                <a:lnTo>
                  <a:pt x="392811" y="392812"/>
                </a:lnTo>
                <a:lnTo>
                  <a:pt x="420879" y="358649"/>
                </a:lnTo>
                <a:lnTo>
                  <a:pt x="431927" y="338328"/>
                </a:lnTo>
                <a:lnTo>
                  <a:pt x="227838" y="338328"/>
                </a:lnTo>
                <a:lnTo>
                  <a:pt x="193168" y="331851"/>
                </a:lnTo>
                <a:lnTo>
                  <a:pt x="170688" y="315976"/>
                </a:lnTo>
                <a:lnTo>
                  <a:pt x="158877" y="295657"/>
                </a:lnTo>
                <a:lnTo>
                  <a:pt x="156464" y="276225"/>
                </a:lnTo>
                <a:lnTo>
                  <a:pt x="262129" y="276225"/>
                </a:lnTo>
                <a:lnTo>
                  <a:pt x="262383" y="273939"/>
                </a:lnTo>
                <a:lnTo>
                  <a:pt x="257684" y="255271"/>
                </a:lnTo>
                <a:lnTo>
                  <a:pt x="246888" y="245746"/>
                </a:lnTo>
                <a:lnTo>
                  <a:pt x="235205" y="242189"/>
                </a:lnTo>
                <a:lnTo>
                  <a:pt x="227838" y="241682"/>
                </a:lnTo>
                <a:lnTo>
                  <a:pt x="204851" y="241682"/>
                </a:lnTo>
                <a:lnTo>
                  <a:pt x="204851" y="209424"/>
                </a:lnTo>
                <a:lnTo>
                  <a:pt x="227838" y="209424"/>
                </a:lnTo>
                <a:lnTo>
                  <a:pt x="237745" y="208662"/>
                </a:lnTo>
                <a:lnTo>
                  <a:pt x="248285" y="204851"/>
                </a:lnTo>
                <a:lnTo>
                  <a:pt x="256668" y="195835"/>
                </a:lnTo>
                <a:lnTo>
                  <a:pt x="260097" y="179578"/>
                </a:lnTo>
                <a:lnTo>
                  <a:pt x="258954" y="174879"/>
                </a:lnTo>
                <a:lnTo>
                  <a:pt x="158877" y="174879"/>
                </a:lnTo>
                <a:lnTo>
                  <a:pt x="165735" y="148463"/>
                </a:lnTo>
                <a:lnTo>
                  <a:pt x="183008" y="130684"/>
                </a:lnTo>
                <a:lnTo>
                  <a:pt x="205486" y="120524"/>
                </a:lnTo>
                <a:lnTo>
                  <a:pt x="227838" y="117349"/>
                </a:lnTo>
                <a:lnTo>
                  <a:pt x="429514" y="117349"/>
                </a:lnTo>
                <a:lnTo>
                  <a:pt x="420879" y="101727"/>
                </a:lnTo>
                <a:lnTo>
                  <a:pt x="392811" y="67564"/>
                </a:lnTo>
                <a:lnTo>
                  <a:pt x="358648" y="39498"/>
                </a:lnTo>
                <a:lnTo>
                  <a:pt x="319533" y="18162"/>
                </a:lnTo>
                <a:lnTo>
                  <a:pt x="276480" y="4699"/>
                </a:lnTo>
                <a:lnTo>
                  <a:pt x="230124" y="0"/>
                </a:lnTo>
                <a:close/>
                <a:moveTo>
                  <a:pt x="-2878454" y="7136130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3" name="Picture 533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12578" y="3268218"/>
            <a:ext cx="262381" cy="220979"/>
          </a:xfrm>
          <a:prstGeom prst="rect">
            <a:avLst/>
          </a:prstGeom>
          <a:noFill/>
        </p:spPr>
      </p:pic>
      <p:sp>
        <p:nvSpPr>
          <p:cNvPr id="534" name="Freeform 534"/>
          <p:cNvSpPr/>
          <p:nvPr/>
        </p:nvSpPr>
        <p:spPr>
          <a:xfrm>
            <a:off x="12706350" y="3211831"/>
            <a:ext cx="1317116" cy="228600"/>
          </a:xfrm>
          <a:custGeom>
            <a:avLst/>
            <a:gdLst/>
            <a:ahLst/>
            <a:cxnLst/>
            <a:rect l="0" t="0" r="0" b="0"/>
            <a:pathLst>
              <a:path w="1317116" h="228600">
                <a:moveTo>
                  <a:pt x="1033653" y="0"/>
                </a:moveTo>
                <a:lnTo>
                  <a:pt x="1022985" y="7238"/>
                </a:lnTo>
                <a:lnTo>
                  <a:pt x="1024382" y="22478"/>
                </a:lnTo>
                <a:lnTo>
                  <a:pt x="1055242" y="51942"/>
                </a:lnTo>
                <a:lnTo>
                  <a:pt x="1169923" y="100329"/>
                </a:lnTo>
                <a:lnTo>
                  <a:pt x="619633" y="104775"/>
                </a:lnTo>
                <a:lnTo>
                  <a:pt x="572008" y="109347"/>
                </a:lnTo>
                <a:lnTo>
                  <a:pt x="523493" y="112267"/>
                </a:lnTo>
                <a:lnTo>
                  <a:pt x="474344" y="114173"/>
                </a:lnTo>
                <a:lnTo>
                  <a:pt x="424561" y="115188"/>
                </a:lnTo>
                <a:lnTo>
                  <a:pt x="374522" y="115697"/>
                </a:lnTo>
                <a:lnTo>
                  <a:pt x="324231" y="115951"/>
                </a:lnTo>
                <a:lnTo>
                  <a:pt x="274066" y="116459"/>
                </a:lnTo>
                <a:lnTo>
                  <a:pt x="224155" y="117475"/>
                </a:lnTo>
                <a:lnTo>
                  <a:pt x="174752" y="119252"/>
                </a:lnTo>
                <a:lnTo>
                  <a:pt x="125856" y="122174"/>
                </a:lnTo>
                <a:lnTo>
                  <a:pt x="77978" y="126618"/>
                </a:lnTo>
                <a:lnTo>
                  <a:pt x="17144" y="136651"/>
                </a:lnTo>
                <a:lnTo>
                  <a:pt x="10286" y="139064"/>
                </a:lnTo>
                <a:lnTo>
                  <a:pt x="3429" y="141097"/>
                </a:lnTo>
                <a:lnTo>
                  <a:pt x="254" y="146938"/>
                </a:lnTo>
                <a:lnTo>
                  <a:pt x="0" y="155448"/>
                </a:lnTo>
                <a:lnTo>
                  <a:pt x="2667" y="163702"/>
                </a:lnTo>
                <a:lnTo>
                  <a:pt x="8255" y="168401"/>
                </a:lnTo>
                <a:lnTo>
                  <a:pt x="47117" y="169290"/>
                </a:lnTo>
                <a:lnTo>
                  <a:pt x="66547" y="169417"/>
                </a:lnTo>
                <a:lnTo>
                  <a:pt x="85979" y="169163"/>
                </a:lnTo>
                <a:lnTo>
                  <a:pt x="135381" y="167639"/>
                </a:lnTo>
                <a:lnTo>
                  <a:pt x="184657" y="165862"/>
                </a:lnTo>
                <a:lnTo>
                  <a:pt x="332486" y="159512"/>
                </a:lnTo>
                <a:lnTo>
                  <a:pt x="529589" y="150113"/>
                </a:lnTo>
                <a:lnTo>
                  <a:pt x="628268" y="146050"/>
                </a:lnTo>
                <a:lnTo>
                  <a:pt x="727075" y="142875"/>
                </a:lnTo>
                <a:lnTo>
                  <a:pt x="776478" y="141731"/>
                </a:lnTo>
                <a:lnTo>
                  <a:pt x="784479" y="140969"/>
                </a:lnTo>
                <a:lnTo>
                  <a:pt x="800354" y="137667"/>
                </a:lnTo>
                <a:lnTo>
                  <a:pt x="808355" y="136778"/>
                </a:lnTo>
                <a:lnTo>
                  <a:pt x="1169796" y="137033"/>
                </a:lnTo>
                <a:lnTo>
                  <a:pt x="1170939" y="143763"/>
                </a:lnTo>
                <a:lnTo>
                  <a:pt x="1161795" y="143128"/>
                </a:lnTo>
                <a:lnTo>
                  <a:pt x="1156969" y="144779"/>
                </a:lnTo>
                <a:lnTo>
                  <a:pt x="1092200" y="163702"/>
                </a:lnTo>
                <a:lnTo>
                  <a:pt x="1033907" y="196341"/>
                </a:lnTo>
                <a:lnTo>
                  <a:pt x="1019429" y="223901"/>
                </a:lnTo>
                <a:lnTo>
                  <a:pt x="1029335" y="228600"/>
                </a:lnTo>
                <a:lnTo>
                  <a:pt x="1311402" y="131317"/>
                </a:lnTo>
                <a:lnTo>
                  <a:pt x="1317116" y="116204"/>
                </a:lnTo>
                <a:lnTo>
                  <a:pt x="1309878" y="105410"/>
                </a:lnTo>
                <a:lnTo>
                  <a:pt x="1033653" y="0"/>
                </a:lnTo>
                <a:close/>
                <a:moveTo>
                  <a:pt x="-5631181" y="7075169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" name="Freeform 535"/>
          <p:cNvSpPr/>
          <p:nvPr/>
        </p:nvSpPr>
        <p:spPr>
          <a:xfrm>
            <a:off x="14479905" y="3248660"/>
            <a:ext cx="50800" cy="81281"/>
          </a:xfrm>
          <a:custGeom>
            <a:avLst/>
            <a:gdLst/>
            <a:ahLst/>
            <a:cxnLst/>
            <a:rect l="0" t="0" r="0" b="0"/>
            <a:pathLst>
              <a:path w="50800" h="81281">
                <a:moveTo>
                  <a:pt x="50800" y="0"/>
                </a:moveTo>
                <a:lnTo>
                  <a:pt x="0" y="81281"/>
                </a:lnTo>
                <a:lnTo>
                  <a:pt x="50800" y="81281"/>
                </a:lnTo>
                <a:lnTo>
                  <a:pt x="50800" y="0"/>
                </a:lnTo>
                <a:close/>
                <a:moveTo>
                  <a:pt x="-7441565" y="7038340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" name="Freeform 536"/>
          <p:cNvSpPr/>
          <p:nvPr/>
        </p:nvSpPr>
        <p:spPr>
          <a:xfrm>
            <a:off x="14274164" y="3048000"/>
            <a:ext cx="508000" cy="508000"/>
          </a:xfrm>
          <a:custGeom>
            <a:avLst/>
            <a:gdLst/>
            <a:ahLst/>
            <a:cxnLst/>
            <a:rect l="0" t="0" r="0" b="0"/>
            <a:pathLst>
              <a:path w="508000" h="508000">
                <a:moveTo>
                  <a:pt x="508000" y="254000"/>
                </a:moveTo>
                <a:lnTo>
                  <a:pt x="503937" y="208534"/>
                </a:lnTo>
                <a:lnTo>
                  <a:pt x="491998" y="165608"/>
                </a:lnTo>
                <a:lnTo>
                  <a:pt x="473202" y="126111"/>
                </a:lnTo>
                <a:lnTo>
                  <a:pt x="448056" y="90552"/>
                </a:lnTo>
                <a:lnTo>
                  <a:pt x="417449" y="59944"/>
                </a:lnTo>
                <a:lnTo>
                  <a:pt x="381890" y="34798"/>
                </a:lnTo>
                <a:lnTo>
                  <a:pt x="342393" y="16003"/>
                </a:lnTo>
                <a:lnTo>
                  <a:pt x="330200" y="12573"/>
                </a:lnTo>
                <a:lnTo>
                  <a:pt x="330200" y="281941"/>
                </a:lnTo>
                <a:lnTo>
                  <a:pt x="330200" y="320041"/>
                </a:lnTo>
                <a:lnTo>
                  <a:pt x="304800" y="320041"/>
                </a:lnTo>
                <a:lnTo>
                  <a:pt x="304800" y="370841"/>
                </a:lnTo>
                <a:lnTo>
                  <a:pt x="259080" y="370841"/>
                </a:lnTo>
                <a:lnTo>
                  <a:pt x="259080" y="320041"/>
                </a:lnTo>
                <a:lnTo>
                  <a:pt x="162561" y="320041"/>
                </a:lnTo>
                <a:lnTo>
                  <a:pt x="160021" y="289560"/>
                </a:lnTo>
                <a:lnTo>
                  <a:pt x="259080" y="134620"/>
                </a:lnTo>
                <a:lnTo>
                  <a:pt x="304800" y="134620"/>
                </a:lnTo>
                <a:lnTo>
                  <a:pt x="304800" y="281941"/>
                </a:lnTo>
                <a:lnTo>
                  <a:pt x="330200" y="281941"/>
                </a:lnTo>
                <a:lnTo>
                  <a:pt x="330200" y="12573"/>
                </a:lnTo>
                <a:lnTo>
                  <a:pt x="299467" y="4065"/>
                </a:lnTo>
                <a:lnTo>
                  <a:pt x="254000" y="0"/>
                </a:lnTo>
                <a:lnTo>
                  <a:pt x="208534" y="4065"/>
                </a:lnTo>
                <a:lnTo>
                  <a:pt x="165608" y="16003"/>
                </a:lnTo>
                <a:lnTo>
                  <a:pt x="126112" y="34798"/>
                </a:lnTo>
                <a:lnTo>
                  <a:pt x="90551" y="59944"/>
                </a:lnTo>
                <a:lnTo>
                  <a:pt x="59945" y="90552"/>
                </a:lnTo>
                <a:lnTo>
                  <a:pt x="34798" y="126111"/>
                </a:lnTo>
                <a:lnTo>
                  <a:pt x="16002" y="165608"/>
                </a:lnTo>
                <a:lnTo>
                  <a:pt x="4065" y="208534"/>
                </a:lnTo>
                <a:lnTo>
                  <a:pt x="0" y="254000"/>
                </a:lnTo>
                <a:lnTo>
                  <a:pt x="4065" y="299467"/>
                </a:lnTo>
                <a:lnTo>
                  <a:pt x="16002" y="342393"/>
                </a:lnTo>
                <a:lnTo>
                  <a:pt x="34798" y="381890"/>
                </a:lnTo>
                <a:lnTo>
                  <a:pt x="59945" y="417449"/>
                </a:lnTo>
                <a:lnTo>
                  <a:pt x="90551" y="448057"/>
                </a:lnTo>
                <a:lnTo>
                  <a:pt x="126112" y="473203"/>
                </a:lnTo>
                <a:lnTo>
                  <a:pt x="165608" y="491998"/>
                </a:lnTo>
                <a:lnTo>
                  <a:pt x="208534" y="503936"/>
                </a:lnTo>
                <a:lnTo>
                  <a:pt x="254000" y="508000"/>
                </a:lnTo>
                <a:lnTo>
                  <a:pt x="299467" y="503936"/>
                </a:lnTo>
                <a:lnTo>
                  <a:pt x="342393" y="491998"/>
                </a:lnTo>
                <a:lnTo>
                  <a:pt x="381890" y="473203"/>
                </a:lnTo>
                <a:lnTo>
                  <a:pt x="417449" y="448057"/>
                </a:lnTo>
                <a:lnTo>
                  <a:pt x="448056" y="417449"/>
                </a:lnTo>
                <a:lnTo>
                  <a:pt x="473202" y="381890"/>
                </a:lnTo>
                <a:lnTo>
                  <a:pt x="478409" y="370841"/>
                </a:lnTo>
                <a:lnTo>
                  <a:pt x="491998" y="342393"/>
                </a:lnTo>
                <a:lnTo>
                  <a:pt x="503937" y="299467"/>
                </a:lnTo>
                <a:lnTo>
                  <a:pt x="508000" y="254000"/>
                </a:lnTo>
                <a:close/>
                <a:moveTo>
                  <a:pt x="-7289164" y="7239000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7" name="Picture 537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7666" y="5812949"/>
            <a:ext cx="78578" cy="78581"/>
          </a:xfrm>
          <a:prstGeom prst="rect">
            <a:avLst/>
          </a:prstGeom>
          <a:noFill/>
        </p:spPr>
      </p:pic>
      <p:sp>
        <p:nvSpPr>
          <p:cNvPr id="538" name="Freeform 538"/>
          <p:cNvSpPr/>
          <p:nvPr/>
        </p:nvSpPr>
        <p:spPr>
          <a:xfrm>
            <a:off x="15707360" y="5681980"/>
            <a:ext cx="419100" cy="419100"/>
          </a:xfrm>
          <a:custGeom>
            <a:avLst/>
            <a:gdLst/>
            <a:ahLst/>
            <a:cxnLst/>
            <a:rect l="0" t="0" r="0" b="0"/>
            <a:pathLst>
              <a:path w="419100" h="419100">
                <a:moveTo>
                  <a:pt x="419100" y="209550"/>
                </a:moveTo>
                <a:lnTo>
                  <a:pt x="413511" y="161544"/>
                </a:lnTo>
                <a:lnTo>
                  <a:pt x="397763" y="117349"/>
                </a:lnTo>
                <a:lnTo>
                  <a:pt x="372999" y="78486"/>
                </a:lnTo>
                <a:lnTo>
                  <a:pt x="340613" y="46101"/>
                </a:lnTo>
                <a:lnTo>
                  <a:pt x="301752" y="21336"/>
                </a:lnTo>
                <a:lnTo>
                  <a:pt x="301244" y="21210"/>
                </a:lnTo>
                <a:lnTo>
                  <a:pt x="301244" y="170307"/>
                </a:lnTo>
                <a:lnTo>
                  <a:pt x="300101" y="186563"/>
                </a:lnTo>
                <a:lnTo>
                  <a:pt x="296799" y="202438"/>
                </a:lnTo>
                <a:lnTo>
                  <a:pt x="291465" y="217805"/>
                </a:lnTo>
                <a:lnTo>
                  <a:pt x="283972" y="232411"/>
                </a:lnTo>
                <a:lnTo>
                  <a:pt x="219075" y="340487"/>
                </a:lnTo>
                <a:lnTo>
                  <a:pt x="158115" y="340487"/>
                </a:lnTo>
                <a:lnTo>
                  <a:pt x="205231" y="261874"/>
                </a:lnTo>
                <a:lnTo>
                  <a:pt x="171069" y="253492"/>
                </a:lnTo>
                <a:lnTo>
                  <a:pt x="143382" y="233680"/>
                </a:lnTo>
                <a:lnTo>
                  <a:pt x="124713" y="204979"/>
                </a:lnTo>
                <a:lnTo>
                  <a:pt x="117855" y="170307"/>
                </a:lnTo>
                <a:lnTo>
                  <a:pt x="125095" y="134620"/>
                </a:lnTo>
                <a:lnTo>
                  <a:pt x="144779" y="105411"/>
                </a:lnTo>
                <a:lnTo>
                  <a:pt x="173862" y="85725"/>
                </a:lnTo>
                <a:lnTo>
                  <a:pt x="209550" y="78613"/>
                </a:lnTo>
                <a:lnTo>
                  <a:pt x="245236" y="85725"/>
                </a:lnTo>
                <a:lnTo>
                  <a:pt x="274320" y="105411"/>
                </a:lnTo>
                <a:lnTo>
                  <a:pt x="294004" y="134620"/>
                </a:lnTo>
                <a:lnTo>
                  <a:pt x="301244" y="170307"/>
                </a:lnTo>
                <a:lnTo>
                  <a:pt x="301244" y="21210"/>
                </a:lnTo>
                <a:lnTo>
                  <a:pt x="257555" y="5588"/>
                </a:lnTo>
                <a:lnTo>
                  <a:pt x="209550" y="0"/>
                </a:lnTo>
                <a:lnTo>
                  <a:pt x="161544" y="5588"/>
                </a:lnTo>
                <a:lnTo>
                  <a:pt x="117348" y="21336"/>
                </a:lnTo>
                <a:lnTo>
                  <a:pt x="78485" y="46101"/>
                </a:lnTo>
                <a:lnTo>
                  <a:pt x="45974" y="78486"/>
                </a:lnTo>
                <a:lnTo>
                  <a:pt x="21335" y="117349"/>
                </a:lnTo>
                <a:lnTo>
                  <a:pt x="5587" y="161544"/>
                </a:lnTo>
                <a:lnTo>
                  <a:pt x="0" y="209550"/>
                </a:lnTo>
                <a:lnTo>
                  <a:pt x="5587" y="257556"/>
                </a:lnTo>
                <a:lnTo>
                  <a:pt x="21335" y="301753"/>
                </a:lnTo>
                <a:lnTo>
                  <a:pt x="45974" y="340487"/>
                </a:lnTo>
                <a:lnTo>
                  <a:pt x="78485" y="372999"/>
                </a:lnTo>
                <a:lnTo>
                  <a:pt x="117348" y="397765"/>
                </a:lnTo>
                <a:lnTo>
                  <a:pt x="161544" y="413512"/>
                </a:lnTo>
                <a:lnTo>
                  <a:pt x="209550" y="419100"/>
                </a:lnTo>
                <a:lnTo>
                  <a:pt x="257555" y="413512"/>
                </a:lnTo>
                <a:lnTo>
                  <a:pt x="301752" y="397765"/>
                </a:lnTo>
                <a:lnTo>
                  <a:pt x="340613" y="372999"/>
                </a:lnTo>
                <a:lnTo>
                  <a:pt x="373126" y="340487"/>
                </a:lnTo>
                <a:lnTo>
                  <a:pt x="397763" y="301753"/>
                </a:lnTo>
                <a:lnTo>
                  <a:pt x="413511" y="257556"/>
                </a:lnTo>
                <a:lnTo>
                  <a:pt x="419100" y="209550"/>
                </a:lnTo>
                <a:close/>
                <a:moveTo>
                  <a:pt x="-11311890" y="4605020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9" name="Picture 53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2955" y="6279515"/>
            <a:ext cx="2325370" cy="1333246"/>
          </a:xfrm>
          <a:prstGeom prst="rect">
            <a:avLst/>
          </a:prstGeom>
          <a:noFill/>
        </p:spPr>
      </p:pic>
      <p:sp>
        <p:nvSpPr>
          <p:cNvPr id="540" name="Rectangle 540"/>
          <p:cNvSpPr/>
          <p:nvPr/>
        </p:nvSpPr>
        <p:spPr>
          <a:xfrm>
            <a:off x="3277234" y="734792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0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41" name="Rectangle 541"/>
          <p:cNvSpPr/>
          <p:nvPr/>
        </p:nvSpPr>
        <p:spPr>
          <a:xfrm>
            <a:off x="1030528" y="1089335"/>
            <a:ext cx="15530760" cy="6443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352" b="1" i="0" spc="0" baseline="0" dirty="0">
                <a:solidFill>
                  <a:srgbClr val="008F95"/>
                </a:solidFill>
                <a:latin typeface="Arial,Bold"/>
              </a:rPr>
              <a:t>ЖАЛҒА</a:t>
            </a:r>
            <a:r>
              <a:rPr lang="ru-RU" sz="2352" b="1" i="0" spc="0" baseline="0" dirty="0">
                <a:solidFill>
                  <a:srgbClr val="008F95"/>
                </a:solidFill>
                <a:latin typeface="Arial"/>
              </a:rPr>
              <a:t> </a:t>
            </a:r>
            <a:r>
              <a:rPr lang="ru-RU" sz="2352" b="1" i="0" spc="0" baseline="0" dirty="0">
                <a:solidFill>
                  <a:srgbClr val="008F95"/>
                </a:solidFill>
                <a:latin typeface="Arial,Bold"/>
              </a:rPr>
              <a:t>БЕРІЛЕТІН</a:t>
            </a:r>
            <a:r>
              <a:rPr lang="ru-RU" sz="2352" b="1" i="0" spc="0" baseline="0" dirty="0">
                <a:solidFill>
                  <a:srgbClr val="008F95"/>
                </a:solidFill>
                <a:latin typeface="Arial"/>
              </a:rPr>
              <a:t> </a:t>
            </a:r>
            <a:r>
              <a:rPr lang="ru-RU" sz="2352" b="1" i="0" spc="0" baseline="0" dirty="0">
                <a:solidFill>
                  <a:srgbClr val="008F95"/>
                </a:solidFill>
                <a:latin typeface="Arial,Bold"/>
              </a:rPr>
              <a:t>ТҰРҒЫН</a:t>
            </a:r>
            <a:r>
              <a:rPr lang="ru-RU" sz="2352" b="1" i="0" spc="0" baseline="0" dirty="0">
                <a:solidFill>
                  <a:srgbClr val="008F95"/>
                </a:solidFill>
                <a:latin typeface="Arial"/>
              </a:rPr>
              <a:t> </a:t>
            </a:r>
            <a:r>
              <a:rPr lang="ru-RU" sz="2352" b="1" i="0" spc="0" baseline="0" dirty="0">
                <a:solidFill>
                  <a:srgbClr val="008F95"/>
                </a:solidFill>
                <a:latin typeface="Arial,Bold"/>
              </a:rPr>
              <a:t>ҮЙДІ</a:t>
            </a:r>
            <a:r>
              <a:rPr lang="ru-RU" sz="2352" b="1" i="0" spc="0" baseline="0" dirty="0">
                <a:solidFill>
                  <a:srgbClr val="008F95"/>
                </a:solidFill>
                <a:latin typeface="Arial"/>
              </a:rPr>
              <a:t> </a:t>
            </a:r>
            <a:r>
              <a:rPr lang="ru-RU" sz="2352" b="1" i="0" spc="0" baseline="0" dirty="0">
                <a:solidFill>
                  <a:srgbClr val="008F95"/>
                </a:solidFill>
                <a:latin typeface="Arial,Bold"/>
              </a:rPr>
              <a:t>БӨЛУ</a:t>
            </a:r>
            <a:r>
              <a:rPr lang="ru-RU" sz="2352" b="1" i="0" spc="0" baseline="0" dirty="0">
                <a:solidFill>
                  <a:srgbClr val="008F95"/>
                </a:solidFill>
                <a:latin typeface="Arial"/>
              </a:rPr>
              <a:t> </a:t>
            </a:r>
            <a:r>
              <a:rPr lang="ru-RU" sz="2352" b="1" i="0" spc="0" baseline="0" dirty="0">
                <a:solidFill>
                  <a:srgbClr val="008F95"/>
                </a:solidFill>
                <a:latin typeface="Arial,Bold"/>
              </a:rPr>
              <a:t>МЕХАНИЗМІ</a:t>
            </a:r>
            <a:r>
              <a:rPr lang="ru-RU" sz="2352" b="1" i="0" spc="0" baseline="0" dirty="0">
                <a:solidFill>
                  <a:srgbClr val="008F95"/>
                </a:solidFill>
                <a:latin typeface="Arial"/>
              </a:rPr>
              <a:t> </a:t>
            </a:r>
            <a:r>
              <a:rPr lang="ru-RU" sz="2352" b="1" i="0" spc="0" baseline="0" dirty="0">
                <a:solidFill>
                  <a:srgbClr val="008F95"/>
                </a:solidFill>
                <a:latin typeface="Arial,Bold"/>
              </a:rPr>
              <a:t>(ПРОЦЕСС)</a:t>
            </a:r>
            <a:r>
              <a:rPr lang="ru-RU" sz="2352" b="1" i="0" spc="0" baseline="0" dirty="0">
                <a:solidFill>
                  <a:srgbClr val="008F95"/>
                </a:solidFill>
                <a:latin typeface="Arial"/>
              </a:rPr>
              <a:t> </a:t>
            </a:r>
            <a:r>
              <a:rPr lang="ru-RU" sz="2352" b="1" i="0" spc="0" baseline="0" dirty="0">
                <a:solidFill>
                  <a:srgbClr val="008F95"/>
                </a:solidFill>
                <a:latin typeface="Arial,Bold"/>
              </a:rPr>
              <a:t>ҚАЛАЙ</a:t>
            </a:r>
            <a:r>
              <a:rPr lang="ru-RU" sz="2352" b="1" i="0" spc="0" baseline="0" dirty="0">
                <a:solidFill>
                  <a:srgbClr val="008F95"/>
                </a:solidFill>
                <a:latin typeface="Arial"/>
              </a:rPr>
              <a:t> </a:t>
            </a:r>
          </a:p>
          <a:p>
            <a:pPr marL="0">
              <a:lnSpc>
                <a:spcPts val="2451"/>
              </a:lnSpc>
            </a:pPr>
            <a:r>
              <a:rPr lang="ru-RU" sz="2352" b="1" i="0" spc="0" baseline="0" dirty="0">
                <a:solidFill>
                  <a:srgbClr val="008F95"/>
                </a:solidFill>
                <a:latin typeface="Arial,Bold"/>
              </a:rPr>
              <a:t>ЖҮРЕДІ</a:t>
            </a:r>
            <a:r>
              <a:rPr lang="ru-RU" sz="2352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42" name="Rectangle 542"/>
          <p:cNvSpPr/>
          <p:nvPr/>
        </p:nvSpPr>
        <p:spPr>
          <a:xfrm>
            <a:off x="228600" y="1731869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43" name="Rectangle 543"/>
          <p:cNvSpPr/>
          <p:nvPr/>
        </p:nvSpPr>
        <p:spPr>
          <a:xfrm>
            <a:off x="228600" y="1878173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44" name="Rectangle 544"/>
          <p:cNvSpPr/>
          <p:nvPr/>
        </p:nvSpPr>
        <p:spPr>
          <a:xfrm>
            <a:off x="228600" y="2024477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45" name="Rectangle 545"/>
          <p:cNvSpPr/>
          <p:nvPr/>
        </p:nvSpPr>
        <p:spPr>
          <a:xfrm>
            <a:off x="228600" y="2176877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46" name="Rectangle 546"/>
          <p:cNvSpPr/>
          <p:nvPr/>
        </p:nvSpPr>
        <p:spPr>
          <a:xfrm>
            <a:off x="2380742" y="3857461"/>
            <a:ext cx="1385897" cy="5814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4106" b="1" i="0" spc="0" baseline="0" dirty="0">
                <a:solidFill>
                  <a:srgbClr val="191919"/>
                </a:solidFill>
                <a:latin typeface="Arial,Bold"/>
              </a:rPr>
              <a:t>ЖАО</a:t>
            </a:r>
            <a:r>
              <a:rPr lang="ru-RU" sz="4106" b="1" i="0" spc="0" baseline="0" dirty="0">
                <a:solidFill>
                  <a:srgbClr val="191919"/>
                </a:solidFill>
                <a:latin typeface="Arial"/>
              </a:rPr>
              <a:t> </a:t>
            </a:r>
          </a:p>
        </p:txBody>
      </p:sp>
      <p:sp>
        <p:nvSpPr>
          <p:cNvPr id="547" name="Rectangle 547"/>
          <p:cNvSpPr/>
          <p:nvPr/>
        </p:nvSpPr>
        <p:spPr>
          <a:xfrm>
            <a:off x="6322440" y="4049929"/>
            <a:ext cx="9743070" cy="6095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798440" algn="l"/>
                <a:tab pos="8688323" algn="l"/>
              </a:tabLst>
            </a:pPr>
            <a:r>
              <a:rPr lang="ru-RU" sz="2807" b="1" i="0" spc="0" baseline="0" dirty="0">
                <a:solidFill>
                  <a:srgbClr val="191919"/>
                </a:solidFill>
                <a:latin typeface="Arial,Bold"/>
              </a:rPr>
              <a:t>ОБЪЕКТ</a:t>
            </a:r>
            <a:r>
              <a:rPr lang="ru-RU" sz="2807" b="1" i="0" spc="0" baseline="0" dirty="0">
                <a:solidFill>
                  <a:srgbClr val="191919"/>
                </a:solidFill>
                <a:latin typeface="Arial"/>
              </a:rPr>
              <a:t> 	</a:t>
            </a:r>
            <a:r>
              <a:rPr lang="ru-RU" sz="2807" b="1" i="0" spc="0" baseline="0" dirty="0">
                <a:solidFill>
                  <a:srgbClr val="191919"/>
                </a:solidFill>
                <a:latin typeface="Arial,Bold"/>
              </a:rPr>
              <a:t>БӨЛУ</a:t>
            </a:r>
            <a:r>
              <a:rPr lang="ru-RU" sz="2807" b="0" i="0" spc="0" baseline="0" dirty="0">
                <a:solidFill>
                  <a:srgbClr val="191919"/>
                </a:solidFill>
                <a:latin typeface="Times New Roman"/>
              </a:rPr>
              <a:t> 	</a:t>
            </a:r>
            <a:r>
              <a:rPr lang="ru-RU" sz="5089" b="1" i="0" spc="0" baseline="34285" dirty="0">
                <a:solidFill>
                  <a:srgbClr val="191919"/>
                </a:solidFill>
                <a:latin typeface="Arial"/>
              </a:rPr>
              <a:t>1414</a:t>
            </a:r>
            <a:r>
              <a:rPr lang="ru-RU" sz="5089" b="1" i="0" spc="0" baseline="34285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48" name="Rectangle 548"/>
          <p:cNvSpPr/>
          <p:nvPr/>
        </p:nvSpPr>
        <p:spPr>
          <a:xfrm>
            <a:off x="228600" y="4661886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49" name="Rectangle 549"/>
          <p:cNvSpPr/>
          <p:nvPr/>
        </p:nvSpPr>
        <p:spPr>
          <a:xfrm>
            <a:off x="228600" y="4808190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50" name="Rectangle 550"/>
          <p:cNvSpPr/>
          <p:nvPr/>
        </p:nvSpPr>
        <p:spPr>
          <a:xfrm>
            <a:off x="228600" y="4954494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51" name="Rectangle 551"/>
          <p:cNvSpPr/>
          <p:nvPr/>
        </p:nvSpPr>
        <p:spPr>
          <a:xfrm>
            <a:off x="228600" y="5100798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52" name="Rectangle 552"/>
          <p:cNvSpPr/>
          <p:nvPr/>
        </p:nvSpPr>
        <p:spPr>
          <a:xfrm>
            <a:off x="228600" y="5356830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53" name="Rectangle 553"/>
          <p:cNvSpPr/>
          <p:nvPr/>
        </p:nvSpPr>
        <p:spPr>
          <a:xfrm>
            <a:off x="9206483" y="6042884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0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54" name="Rectangle 554"/>
          <p:cNvSpPr/>
          <p:nvPr/>
        </p:nvSpPr>
        <p:spPr>
          <a:xfrm>
            <a:off x="12383134" y="5808188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0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55" name="Rectangle 555"/>
          <p:cNvSpPr/>
          <p:nvPr/>
        </p:nvSpPr>
        <p:spPr>
          <a:xfrm>
            <a:off x="228600" y="6156224"/>
            <a:ext cx="55077" cy="220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60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56" name="Rectangle 556"/>
          <p:cNvSpPr/>
          <p:nvPr/>
        </p:nvSpPr>
        <p:spPr>
          <a:xfrm>
            <a:off x="228600" y="6381776"/>
            <a:ext cx="55077" cy="220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60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57" name="Rectangle 557"/>
          <p:cNvSpPr/>
          <p:nvPr/>
        </p:nvSpPr>
        <p:spPr>
          <a:xfrm>
            <a:off x="228600" y="6607328"/>
            <a:ext cx="55077" cy="220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60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58" name="Rectangle 558"/>
          <p:cNvSpPr/>
          <p:nvPr/>
        </p:nvSpPr>
        <p:spPr>
          <a:xfrm>
            <a:off x="228600" y="6833261"/>
            <a:ext cx="55077" cy="220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60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59" name="Rectangle 559"/>
          <p:cNvSpPr/>
          <p:nvPr/>
        </p:nvSpPr>
        <p:spPr>
          <a:xfrm>
            <a:off x="228600" y="7061861"/>
            <a:ext cx="55077" cy="220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60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60" name="Rectangle 560"/>
          <p:cNvSpPr/>
          <p:nvPr/>
        </p:nvSpPr>
        <p:spPr>
          <a:xfrm>
            <a:off x="228600" y="7287413"/>
            <a:ext cx="55077" cy="220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60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61" name="Rectangle 561"/>
          <p:cNvSpPr/>
          <p:nvPr/>
        </p:nvSpPr>
        <p:spPr>
          <a:xfrm>
            <a:off x="228600" y="7512965"/>
            <a:ext cx="55077" cy="220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60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62" name="Rectangle 562"/>
          <p:cNvSpPr/>
          <p:nvPr/>
        </p:nvSpPr>
        <p:spPr>
          <a:xfrm>
            <a:off x="228600" y="7952131"/>
            <a:ext cx="55077" cy="220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60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63" name="Rectangle 563"/>
          <p:cNvSpPr/>
          <p:nvPr/>
        </p:nvSpPr>
        <p:spPr>
          <a:xfrm>
            <a:off x="1091488" y="8182316"/>
            <a:ext cx="12340372" cy="3930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944698" algn="l"/>
                <a:tab pos="6993077" algn="l"/>
                <a:tab pos="10315905" algn="l"/>
              </a:tabLst>
            </a:pPr>
            <a:r>
              <a:rPr lang="ru-RU" sz="1944" b="1" i="0" spc="0" baseline="0" dirty="0">
                <a:solidFill>
                  <a:srgbClr val="191919"/>
                </a:solidFill>
                <a:latin typeface="Arial,Bold"/>
              </a:rPr>
              <a:t>КЕЛІСІМ</a:t>
            </a:r>
            <a:r>
              <a:rPr lang="ru-RU" sz="1944" b="1" i="0" spc="0" baseline="0" dirty="0">
                <a:solidFill>
                  <a:srgbClr val="191919"/>
                </a:solidFill>
                <a:latin typeface="Arial"/>
              </a:rPr>
              <a:t> 	</a:t>
            </a:r>
            <a:r>
              <a:rPr lang="ru-RU" sz="2654" b="1" i="0" spc="0" baseline="-52054" dirty="0">
                <a:solidFill>
                  <a:srgbClr val="191919"/>
                </a:solidFill>
                <a:latin typeface="Arial,Bold"/>
              </a:rPr>
              <a:t>КЕЛІСІМДІ</a:t>
            </a:r>
            <a:r>
              <a:rPr lang="ru-RU" sz="2654" b="1" i="0" spc="0" baseline="-52054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2654" b="1" i="0" spc="0" baseline="-52054" dirty="0">
                <a:solidFill>
                  <a:srgbClr val="191919"/>
                </a:solidFill>
                <a:latin typeface="Arial,Bold"/>
              </a:rPr>
              <a:t>РАСТАУ</a:t>
            </a:r>
            <a:r>
              <a:rPr lang="ru-RU" sz="2654" b="1" i="0" spc="0" baseline="-52054" dirty="0">
                <a:solidFill>
                  <a:srgbClr val="191919"/>
                </a:solidFill>
                <a:latin typeface="Arial"/>
              </a:rPr>
              <a:t> 	</a:t>
            </a:r>
            <a:r>
              <a:rPr lang="ru-RU" sz="2363" b="1" i="0" spc="0" baseline="-64615" dirty="0">
                <a:solidFill>
                  <a:srgbClr val="191919"/>
                </a:solidFill>
                <a:latin typeface="Arial,Bold"/>
              </a:rPr>
              <a:t>ҚАЙТА</a:t>
            </a:r>
            <a:r>
              <a:rPr lang="ru-RU" sz="2363" b="1" i="0" spc="0" baseline="-64615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2363" b="1" i="0" spc="0" baseline="-64615" dirty="0">
                <a:solidFill>
                  <a:srgbClr val="191919"/>
                </a:solidFill>
                <a:latin typeface="Arial,Bold"/>
              </a:rPr>
              <a:t>БӨЛУ</a:t>
            </a:r>
            <a:r>
              <a:rPr lang="ru-RU" sz="2363" b="1" i="0" spc="0" baseline="-64615" dirty="0">
                <a:solidFill>
                  <a:srgbClr val="191919"/>
                </a:solidFill>
                <a:latin typeface="Arial"/>
              </a:rPr>
              <a:t> 	</a:t>
            </a:r>
            <a:r>
              <a:rPr lang="ru-RU" sz="2363" b="1" i="0" spc="0" baseline="-43076" dirty="0">
                <a:solidFill>
                  <a:srgbClr val="191919"/>
                </a:solidFill>
                <a:latin typeface="Arial,Bold"/>
              </a:rPr>
              <a:t>ЖАЛДАУ</a:t>
            </a:r>
            <a:r>
              <a:rPr lang="ru-RU" sz="2363" b="1" i="0" spc="0" baseline="-43076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2363" b="1" i="0" spc="0" baseline="-43076" dirty="0">
                <a:solidFill>
                  <a:srgbClr val="191919"/>
                </a:solidFill>
                <a:latin typeface="Arial,Bold"/>
              </a:rPr>
              <a:t>ШАРТТАРЫ</a:t>
            </a:r>
            <a:r>
              <a:rPr lang="ru-RU" sz="2363" b="1" i="0" spc="0" baseline="-43076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64" name="Rectangle 564"/>
          <p:cNvSpPr/>
          <p:nvPr/>
        </p:nvSpPr>
        <p:spPr>
          <a:xfrm>
            <a:off x="13891894" y="4661886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65" name="Rectangle 565"/>
          <p:cNvSpPr/>
          <p:nvPr/>
        </p:nvSpPr>
        <p:spPr>
          <a:xfrm>
            <a:off x="13891894" y="4808190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66" name="Rectangle 566"/>
          <p:cNvSpPr/>
          <p:nvPr/>
        </p:nvSpPr>
        <p:spPr>
          <a:xfrm>
            <a:off x="13891894" y="4954494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67" name="Rectangle 567"/>
          <p:cNvSpPr/>
          <p:nvPr/>
        </p:nvSpPr>
        <p:spPr>
          <a:xfrm>
            <a:off x="13891894" y="5100798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68" name="Rectangle 568"/>
          <p:cNvSpPr/>
          <p:nvPr/>
        </p:nvSpPr>
        <p:spPr>
          <a:xfrm>
            <a:off x="13891894" y="5247102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69" name="Rectangle 569"/>
          <p:cNvSpPr/>
          <p:nvPr/>
        </p:nvSpPr>
        <p:spPr>
          <a:xfrm>
            <a:off x="13891894" y="5521422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70" name="Rectangle 570"/>
          <p:cNvSpPr/>
          <p:nvPr/>
        </p:nvSpPr>
        <p:spPr>
          <a:xfrm>
            <a:off x="13891894" y="6119084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71" name="Rectangle 571"/>
          <p:cNvSpPr/>
          <p:nvPr/>
        </p:nvSpPr>
        <p:spPr>
          <a:xfrm>
            <a:off x="14757781" y="7750963"/>
            <a:ext cx="1649561" cy="220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60" b="1" i="0" spc="0" baseline="0" dirty="0">
                <a:solidFill>
                  <a:srgbClr val="191919"/>
                </a:solidFill>
                <a:latin typeface="Arial,Bold"/>
              </a:rPr>
              <a:t>ТІЗІЛІМДЕ</a:t>
            </a:r>
            <a:r>
              <a:rPr lang="ru-RU" sz="1560" b="1" i="0" spc="0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1560" b="1" i="0" spc="0" baseline="0" dirty="0">
                <a:solidFill>
                  <a:srgbClr val="191919"/>
                </a:solidFill>
                <a:latin typeface="Arial,Bold"/>
              </a:rPr>
              <a:t>ТІРКЕУ</a:t>
            </a:r>
            <a:r>
              <a:rPr lang="ru-RU" sz="1560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Freeform 57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0" t="0" r="0" b="0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E8EB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73" name="Picture 1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875" y="1870711"/>
            <a:ext cx="1818004" cy="1827529"/>
          </a:xfrm>
          <a:prstGeom prst="rect">
            <a:avLst/>
          </a:prstGeom>
          <a:noFill/>
        </p:spPr>
      </p:pic>
      <p:pic>
        <p:nvPicPr>
          <p:cNvPr id="576" name="Picture 1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925" y="1053466"/>
            <a:ext cx="532765" cy="532765"/>
          </a:xfrm>
          <a:prstGeom prst="rect">
            <a:avLst/>
          </a:prstGeom>
          <a:noFill/>
        </p:spPr>
      </p:pic>
      <p:pic>
        <p:nvPicPr>
          <p:cNvPr id="577" name="Picture 23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79459" y="2902078"/>
            <a:ext cx="1362075" cy="1371600"/>
          </a:xfrm>
          <a:prstGeom prst="rect">
            <a:avLst/>
          </a:prstGeom>
          <a:noFill/>
        </p:spPr>
      </p:pic>
      <p:sp>
        <p:nvSpPr>
          <p:cNvPr id="578" name="Freeform 578"/>
          <p:cNvSpPr/>
          <p:nvPr/>
        </p:nvSpPr>
        <p:spPr>
          <a:xfrm>
            <a:off x="8555990" y="3082036"/>
            <a:ext cx="1008761" cy="1008761"/>
          </a:xfrm>
          <a:custGeom>
            <a:avLst/>
            <a:gdLst/>
            <a:ahLst/>
            <a:cxnLst/>
            <a:rect l="0" t="0" r="0" b="0"/>
            <a:pathLst>
              <a:path w="1008761" h="1008761">
                <a:moveTo>
                  <a:pt x="1008761" y="504318"/>
                </a:moveTo>
                <a:lnTo>
                  <a:pt x="1006475" y="455804"/>
                </a:lnTo>
                <a:lnTo>
                  <a:pt x="999616" y="408559"/>
                </a:lnTo>
                <a:lnTo>
                  <a:pt x="988567" y="362712"/>
                </a:lnTo>
                <a:lnTo>
                  <a:pt x="973454" y="318771"/>
                </a:lnTo>
                <a:lnTo>
                  <a:pt x="954531" y="276607"/>
                </a:lnTo>
                <a:lnTo>
                  <a:pt x="931926" y="236729"/>
                </a:lnTo>
                <a:lnTo>
                  <a:pt x="906017" y="199136"/>
                </a:lnTo>
                <a:lnTo>
                  <a:pt x="876807" y="164211"/>
                </a:lnTo>
                <a:lnTo>
                  <a:pt x="857377" y="144781"/>
                </a:lnTo>
                <a:lnTo>
                  <a:pt x="857377" y="504318"/>
                </a:lnTo>
                <a:lnTo>
                  <a:pt x="854202" y="552323"/>
                </a:lnTo>
                <a:lnTo>
                  <a:pt x="844803" y="598171"/>
                </a:lnTo>
                <a:lnTo>
                  <a:pt x="829691" y="641732"/>
                </a:lnTo>
                <a:lnTo>
                  <a:pt x="809243" y="682498"/>
                </a:lnTo>
                <a:lnTo>
                  <a:pt x="783843" y="720091"/>
                </a:lnTo>
                <a:lnTo>
                  <a:pt x="753999" y="753999"/>
                </a:lnTo>
                <a:lnTo>
                  <a:pt x="720090" y="783844"/>
                </a:lnTo>
                <a:lnTo>
                  <a:pt x="682498" y="809244"/>
                </a:lnTo>
                <a:lnTo>
                  <a:pt x="641730" y="829692"/>
                </a:lnTo>
                <a:lnTo>
                  <a:pt x="598169" y="844805"/>
                </a:lnTo>
                <a:lnTo>
                  <a:pt x="552323" y="854203"/>
                </a:lnTo>
                <a:lnTo>
                  <a:pt x="504316" y="857378"/>
                </a:lnTo>
                <a:lnTo>
                  <a:pt x="456438" y="854203"/>
                </a:lnTo>
                <a:lnTo>
                  <a:pt x="410464" y="844805"/>
                </a:lnTo>
                <a:lnTo>
                  <a:pt x="366903" y="829692"/>
                </a:lnTo>
                <a:lnTo>
                  <a:pt x="326136" y="809244"/>
                </a:lnTo>
                <a:lnTo>
                  <a:pt x="288670" y="783844"/>
                </a:lnTo>
                <a:lnTo>
                  <a:pt x="254762" y="753999"/>
                </a:lnTo>
                <a:lnTo>
                  <a:pt x="224916" y="720091"/>
                </a:lnTo>
                <a:lnTo>
                  <a:pt x="199516" y="682498"/>
                </a:lnTo>
                <a:lnTo>
                  <a:pt x="179069" y="641732"/>
                </a:lnTo>
                <a:lnTo>
                  <a:pt x="163956" y="598171"/>
                </a:lnTo>
                <a:lnTo>
                  <a:pt x="154558" y="552323"/>
                </a:lnTo>
                <a:lnTo>
                  <a:pt x="151256" y="504318"/>
                </a:lnTo>
                <a:lnTo>
                  <a:pt x="154558" y="456438"/>
                </a:lnTo>
                <a:lnTo>
                  <a:pt x="163956" y="410464"/>
                </a:lnTo>
                <a:lnTo>
                  <a:pt x="179069" y="366904"/>
                </a:lnTo>
                <a:lnTo>
                  <a:pt x="199516" y="326136"/>
                </a:lnTo>
                <a:lnTo>
                  <a:pt x="224916" y="288545"/>
                </a:lnTo>
                <a:lnTo>
                  <a:pt x="254762" y="254762"/>
                </a:lnTo>
                <a:lnTo>
                  <a:pt x="288670" y="224791"/>
                </a:lnTo>
                <a:lnTo>
                  <a:pt x="326136" y="199518"/>
                </a:lnTo>
                <a:lnTo>
                  <a:pt x="366903" y="179071"/>
                </a:lnTo>
                <a:lnTo>
                  <a:pt x="410464" y="163958"/>
                </a:lnTo>
                <a:lnTo>
                  <a:pt x="456438" y="154559"/>
                </a:lnTo>
                <a:lnTo>
                  <a:pt x="504316" y="151258"/>
                </a:lnTo>
                <a:lnTo>
                  <a:pt x="552323" y="154559"/>
                </a:lnTo>
                <a:lnTo>
                  <a:pt x="598169" y="163958"/>
                </a:lnTo>
                <a:lnTo>
                  <a:pt x="641730" y="179071"/>
                </a:lnTo>
                <a:lnTo>
                  <a:pt x="682498" y="199518"/>
                </a:lnTo>
                <a:lnTo>
                  <a:pt x="720090" y="224791"/>
                </a:lnTo>
                <a:lnTo>
                  <a:pt x="753999" y="254762"/>
                </a:lnTo>
                <a:lnTo>
                  <a:pt x="783843" y="288545"/>
                </a:lnTo>
                <a:lnTo>
                  <a:pt x="809243" y="326136"/>
                </a:lnTo>
                <a:lnTo>
                  <a:pt x="829691" y="366904"/>
                </a:lnTo>
                <a:lnTo>
                  <a:pt x="844803" y="410464"/>
                </a:lnTo>
                <a:lnTo>
                  <a:pt x="854202" y="456438"/>
                </a:lnTo>
                <a:lnTo>
                  <a:pt x="857377" y="504318"/>
                </a:lnTo>
                <a:lnTo>
                  <a:pt x="857377" y="144781"/>
                </a:lnTo>
                <a:lnTo>
                  <a:pt x="809498" y="102744"/>
                </a:lnTo>
                <a:lnTo>
                  <a:pt x="772032" y="76708"/>
                </a:lnTo>
                <a:lnTo>
                  <a:pt x="732028" y="54230"/>
                </a:lnTo>
                <a:lnTo>
                  <a:pt x="689991" y="35180"/>
                </a:lnTo>
                <a:lnTo>
                  <a:pt x="645921" y="20067"/>
                </a:lnTo>
                <a:lnTo>
                  <a:pt x="600202" y="9018"/>
                </a:lnTo>
                <a:lnTo>
                  <a:pt x="552957" y="2286"/>
                </a:lnTo>
                <a:lnTo>
                  <a:pt x="504316" y="0"/>
                </a:lnTo>
                <a:lnTo>
                  <a:pt x="455803" y="2286"/>
                </a:lnTo>
                <a:lnTo>
                  <a:pt x="408558" y="9018"/>
                </a:lnTo>
                <a:lnTo>
                  <a:pt x="362712" y="20067"/>
                </a:lnTo>
                <a:lnTo>
                  <a:pt x="318769" y="35180"/>
                </a:lnTo>
                <a:lnTo>
                  <a:pt x="276605" y="54230"/>
                </a:lnTo>
                <a:lnTo>
                  <a:pt x="236728" y="76708"/>
                </a:lnTo>
                <a:lnTo>
                  <a:pt x="199136" y="102744"/>
                </a:lnTo>
                <a:lnTo>
                  <a:pt x="164211" y="131954"/>
                </a:lnTo>
                <a:lnTo>
                  <a:pt x="131953" y="164211"/>
                </a:lnTo>
                <a:lnTo>
                  <a:pt x="102742" y="199136"/>
                </a:lnTo>
                <a:lnTo>
                  <a:pt x="76707" y="236729"/>
                </a:lnTo>
                <a:lnTo>
                  <a:pt x="54228" y="276607"/>
                </a:lnTo>
                <a:lnTo>
                  <a:pt x="35178" y="318771"/>
                </a:lnTo>
                <a:lnTo>
                  <a:pt x="20192" y="362712"/>
                </a:lnTo>
                <a:lnTo>
                  <a:pt x="9016" y="408559"/>
                </a:lnTo>
                <a:lnTo>
                  <a:pt x="2286" y="456438"/>
                </a:lnTo>
                <a:lnTo>
                  <a:pt x="0" y="504318"/>
                </a:lnTo>
                <a:lnTo>
                  <a:pt x="2286" y="552958"/>
                </a:lnTo>
                <a:lnTo>
                  <a:pt x="9016" y="600203"/>
                </a:lnTo>
                <a:lnTo>
                  <a:pt x="20192" y="645922"/>
                </a:lnTo>
                <a:lnTo>
                  <a:pt x="35178" y="689992"/>
                </a:lnTo>
                <a:lnTo>
                  <a:pt x="54228" y="732029"/>
                </a:lnTo>
                <a:lnTo>
                  <a:pt x="76707" y="772034"/>
                </a:lnTo>
                <a:lnTo>
                  <a:pt x="102742" y="809499"/>
                </a:lnTo>
                <a:lnTo>
                  <a:pt x="131953" y="844550"/>
                </a:lnTo>
                <a:lnTo>
                  <a:pt x="164211" y="876681"/>
                </a:lnTo>
                <a:lnTo>
                  <a:pt x="199136" y="905892"/>
                </a:lnTo>
                <a:lnTo>
                  <a:pt x="236728" y="931926"/>
                </a:lnTo>
                <a:lnTo>
                  <a:pt x="276605" y="954532"/>
                </a:lnTo>
                <a:lnTo>
                  <a:pt x="318769" y="973455"/>
                </a:lnTo>
                <a:lnTo>
                  <a:pt x="362712" y="988568"/>
                </a:lnTo>
                <a:lnTo>
                  <a:pt x="408558" y="999618"/>
                </a:lnTo>
                <a:lnTo>
                  <a:pt x="455803" y="1006475"/>
                </a:lnTo>
                <a:lnTo>
                  <a:pt x="504316" y="1008761"/>
                </a:lnTo>
                <a:lnTo>
                  <a:pt x="552957" y="1006475"/>
                </a:lnTo>
                <a:lnTo>
                  <a:pt x="600202" y="999618"/>
                </a:lnTo>
                <a:lnTo>
                  <a:pt x="645921" y="988568"/>
                </a:lnTo>
                <a:lnTo>
                  <a:pt x="689991" y="973455"/>
                </a:lnTo>
                <a:lnTo>
                  <a:pt x="732028" y="954532"/>
                </a:lnTo>
                <a:lnTo>
                  <a:pt x="772032" y="931926"/>
                </a:lnTo>
                <a:lnTo>
                  <a:pt x="809498" y="905892"/>
                </a:lnTo>
                <a:lnTo>
                  <a:pt x="844550" y="876681"/>
                </a:lnTo>
                <a:lnTo>
                  <a:pt x="863853" y="857378"/>
                </a:lnTo>
                <a:lnTo>
                  <a:pt x="876807" y="844550"/>
                </a:lnTo>
                <a:lnTo>
                  <a:pt x="906017" y="809499"/>
                </a:lnTo>
                <a:lnTo>
                  <a:pt x="931926" y="772034"/>
                </a:lnTo>
                <a:lnTo>
                  <a:pt x="954531" y="732029"/>
                </a:lnTo>
                <a:lnTo>
                  <a:pt x="973454" y="689992"/>
                </a:lnTo>
                <a:lnTo>
                  <a:pt x="988567" y="645922"/>
                </a:lnTo>
                <a:lnTo>
                  <a:pt x="999616" y="600203"/>
                </a:lnTo>
                <a:lnTo>
                  <a:pt x="1006475" y="552323"/>
                </a:lnTo>
                <a:lnTo>
                  <a:pt x="1008761" y="504318"/>
                </a:lnTo>
                <a:close/>
                <a:moveTo>
                  <a:pt x="-1855344" y="7204964"/>
                </a:moveTo>
              </a:path>
            </a:pathLst>
          </a:custGeom>
          <a:solidFill>
            <a:srgbClr val="E7E7E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Freeform 579"/>
          <p:cNvSpPr/>
          <p:nvPr/>
        </p:nvSpPr>
        <p:spPr>
          <a:xfrm>
            <a:off x="9060560" y="3089021"/>
            <a:ext cx="504191" cy="994791"/>
          </a:xfrm>
          <a:custGeom>
            <a:avLst/>
            <a:gdLst/>
            <a:ahLst/>
            <a:cxnLst/>
            <a:rect l="0" t="0" r="0" b="0"/>
            <a:pathLst>
              <a:path w="504191" h="994791">
                <a:moveTo>
                  <a:pt x="68961" y="0"/>
                </a:moveTo>
                <a:lnTo>
                  <a:pt x="49784" y="4191"/>
                </a:lnTo>
                <a:lnTo>
                  <a:pt x="17526" y="26671"/>
                </a:lnTo>
                <a:lnTo>
                  <a:pt x="1017" y="61976"/>
                </a:lnTo>
                <a:lnTo>
                  <a:pt x="0" y="81535"/>
                </a:lnTo>
                <a:lnTo>
                  <a:pt x="4319" y="101093"/>
                </a:lnTo>
                <a:lnTo>
                  <a:pt x="26671" y="133223"/>
                </a:lnTo>
                <a:lnTo>
                  <a:pt x="62104" y="149861"/>
                </a:lnTo>
                <a:lnTo>
                  <a:pt x="111125" y="162307"/>
                </a:lnTo>
                <a:lnTo>
                  <a:pt x="156972" y="181102"/>
                </a:lnTo>
                <a:lnTo>
                  <a:pt x="199136" y="205868"/>
                </a:lnTo>
                <a:lnTo>
                  <a:pt x="237109" y="235966"/>
                </a:lnTo>
                <a:lnTo>
                  <a:pt x="270637" y="270764"/>
                </a:lnTo>
                <a:lnTo>
                  <a:pt x="298958" y="309881"/>
                </a:lnTo>
                <a:lnTo>
                  <a:pt x="321819" y="352552"/>
                </a:lnTo>
                <a:lnTo>
                  <a:pt x="338709" y="398526"/>
                </a:lnTo>
                <a:lnTo>
                  <a:pt x="349250" y="446913"/>
                </a:lnTo>
                <a:lnTo>
                  <a:pt x="352807" y="497333"/>
                </a:lnTo>
                <a:lnTo>
                  <a:pt x="349250" y="547878"/>
                </a:lnTo>
                <a:lnTo>
                  <a:pt x="338709" y="596265"/>
                </a:lnTo>
                <a:lnTo>
                  <a:pt x="321819" y="642112"/>
                </a:lnTo>
                <a:lnTo>
                  <a:pt x="298958" y="684911"/>
                </a:lnTo>
                <a:lnTo>
                  <a:pt x="270637" y="723901"/>
                </a:lnTo>
                <a:lnTo>
                  <a:pt x="237109" y="758826"/>
                </a:lnTo>
                <a:lnTo>
                  <a:pt x="199136" y="788797"/>
                </a:lnTo>
                <a:lnTo>
                  <a:pt x="156972" y="813563"/>
                </a:lnTo>
                <a:lnTo>
                  <a:pt x="111125" y="832485"/>
                </a:lnTo>
                <a:lnTo>
                  <a:pt x="62104" y="844932"/>
                </a:lnTo>
                <a:lnTo>
                  <a:pt x="26671" y="861569"/>
                </a:lnTo>
                <a:lnTo>
                  <a:pt x="4319" y="893700"/>
                </a:lnTo>
                <a:lnTo>
                  <a:pt x="0" y="913131"/>
                </a:lnTo>
                <a:lnTo>
                  <a:pt x="6858" y="951358"/>
                </a:lnTo>
                <a:lnTo>
                  <a:pt x="32385" y="981583"/>
                </a:lnTo>
                <a:lnTo>
                  <a:pt x="68961" y="994791"/>
                </a:lnTo>
                <a:lnTo>
                  <a:pt x="88773" y="993776"/>
                </a:lnTo>
                <a:lnTo>
                  <a:pt x="136018" y="982981"/>
                </a:lnTo>
                <a:lnTo>
                  <a:pt x="180848" y="968121"/>
                </a:lnTo>
                <a:lnTo>
                  <a:pt x="224283" y="949071"/>
                </a:lnTo>
                <a:lnTo>
                  <a:pt x="265049" y="926465"/>
                </a:lnTo>
                <a:lnTo>
                  <a:pt x="303276" y="900176"/>
                </a:lnTo>
                <a:lnTo>
                  <a:pt x="338836" y="870839"/>
                </a:lnTo>
                <a:lnTo>
                  <a:pt x="371475" y="838327"/>
                </a:lnTo>
                <a:lnTo>
                  <a:pt x="400940" y="803021"/>
                </a:lnTo>
                <a:lnTo>
                  <a:pt x="427229" y="765176"/>
                </a:lnTo>
                <a:lnTo>
                  <a:pt x="449961" y="725044"/>
                </a:lnTo>
                <a:lnTo>
                  <a:pt x="468884" y="682752"/>
                </a:lnTo>
                <a:lnTo>
                  <a:pt x="483997" y="638684"/>
                </a:lnTo>
                <a:lnTo>
                  <a:pt x="495046" y="592836"/>
                </a:lnTo>
                <a:lnTo>
                  <a:pt x="501905" y="545720"/>
                </a:lnTo>
                <a:lnTo>
                  <a:pt x="504191" y="497333"/>
                </a:lnTo>
                <a:lnTo>
                  <a:pt x="501905" y="449073"/>
                </a:lnTo>
                <a:lnTo>
                  <a:pt x="495046" y="401828"/>
                </a:lnTo>
                <a:lnTo>
                  <a:pt x="483997" y="356109"/>
                </a:lnTo>
                <a:lnTo>
                  <a:pt x="468884" y="311912"/>
                </a:lnTo>
                <a:lnTo>
                  <a:pt x="449961" y="269748"/>
                </a:lnTo>
                <a:lnTo>
                  <a:pt x="427229" y="229489"/>
                </a:lnTo>
                <a:lnTo>
                  <a:pt x="400940" y="191644"/>
                </a:lnTo>
                <a:lnTo>
                  <a:pt x="371475" y="156464"/>
                </a:lnTo>
                <a:lnTo>
                  <a:pt x="338836" y="123952"/>
                </a:lnTo>
                <a:lnTo>
                  <a:pt x="303276" y="94488"/>
                </a:lnTo>
                <a:lnTo>
                  <a:pt x="265049" y="68326"/>
                </a:lnTo>
                <a:lnTo>
                  <a:pt x="224283" y="45594"/>
                </a:lnTo>
                <a:lnTo>
                  <a:pt x="181230" y="26671"/>
                </a:lnTo>
                <a:lnTo>
                  <a:pt x="136018" y="11685"/>
                </a:lnTo>
                <a:lnTo>
                  <a:pt x="88773" y="889"/>
                </a:lnTo>
                <a:lnTo>
                  <a:pt x="68961" y="0"/>
                </a:lnTo>
                <a:close/>
                <a:moveTo>
                  <a:pt x="-1862581" y="7197979"/>
                </a:moveTo>
              </a:path>
            </a:pathLst>
          </a:custGeom>
          <a:solidFill>
            <a:srgbClr val="8A52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80" name="Picture 58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75521" y="3512439"/>
            <a:ext cx="182753" cy="125984"/>
          </a:xfrm>
          <a:prstGeom prst="rect">
            <a:avLst/>
          </a:prstGeom>
          <a:noFill/>
        </p:spPr>
      </p:pic>
      <p:pic>
        <p:nvPicPr>
          <p:cNvPr id="581" name="Picture 58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07043" y="3510916"/>
            <a:ext cx="144398" cy="130302"/>
          </a:xfrm>
          <a:prstGeom prst="rect">
            <a:avLst/>
          </a:prstGeom>
          <a:noFill/>
        </p:spPr>
      </p:pic>
      <p:sp>
        <p:nvSpPr>
          <p:cNvPr id="582" name="Rectangle 582"/>
          <p:cNvSpPr/>
          <p:nvPr/>
        </p:nvSpPr>
        <p:spPr>
          <a:xfrm>
            <a:off x="1481582" y="358379"/>
            <a:ext cx="12801868" cy="11793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904" b="1" i="0" spc="0" baseline="0" dirty="0">
                <a:solidFill>
                  <a:srgbClr val="008F96"/>
                </a:solidFill>
                <a:latin typeface="Arial,Bold"/>
              </a:rPr>
              <a:t>КРЕДИТТІК</a:t>
            </a:r>
            <a:r>
              <a:rPr lang="ru-RU" sz="2904" b="1" i="0" spc="0" baseline="0" dirty="0">
                <a:solidFill>
                  <a:srgbClr val="008F96"/>
                </a:solidFill>
                <a:latin typeface="Arial"/>
              </a:rPr>
              <a:t> </a:t>
            </a:r>
            <a:r>
              <a:rPr lang="ru-RU" sz="2904" b="1" i="0" spc="0" baseline="0" dirty="0">
                <a:solidFill>
                  <a:srgbClr val="008F96"/>
                </a:solidFill>
                <a:latin typeface="Arial,Bold"/>
              </a:rPr>
              <a:t>ТҰРҒЫН</a:t>
            </a:r>
            <a:r>
              <a:rPr lang="ru-RU" sz="2904" b="1" i="0" spc="0" baseline="0" dirty="0">
                <a:solidFill>
                  <a:srgbClr val="008F96"/>
                </a:solidFill>
                <a:latin typeface="Arial"/>
              </a:rPr>
              <a:t> </a:t>
            </a:r>
            <a:r>
              <a:rPr lang="ru-RU" sz="2904" b="1" i="0" spc="0" baseline="0" dirty="0">
                <a:solidFill>
                  <a:srgbClr val="008F96"/>
                </a:solidFill>
                <a:latin typeface="Arial,Bold"/>
              </a:rPr>
              <a:t>ҮЙДІ</a:t>
            </a:r>
            <a:r>
              <a:rPr lang="ru-RU" sz="2904" b="1" i="0" spc="0" baseline="0" dirty="0">
                <a:solidFill>
                  <a:srgbClr val="008F96"/>
                </a:solidFill>
                <a:latin typeface="Arial"/>
              </a:rPr>
              <a:t> </a:t>
            </a:r>
            <a:r>
              <a:rPr lang="ru-RU" sz="2904" b="1" i="0" spc="0" baseline="0" dirty="0">
                <a:solidFill>
                  <a:srgbClr val="008F96"/>
                </a:solidFill>
                <a:latin typeface="Arial,Bold"/>
              </a:rPr>
              <a:t>БӨЛУ</a:t>
            </a:r>
            <a:r>
              <a:rPr lang="ru-RU" sz="2904" b="1" i="0" spc="0" baseline="0" dirty="0">
                <a:solidFill>
                  <a:srgbClr val="008F96"/>
                </a:solidFill>
                <a:latin typeface="Arial"/>
              </a:rPr>
              <a:t> </a:t>
            </a:r>
            <a:r>
              <a:rPr lang="ru-RU" sz="2904" b="1" i="0" spc="0" baseline="0" dirty="0">
                <a:solidFill>
                  <a:srgbClr val="008F96"/>
                </a:solidFill>
                <a:latin typeface="Arial,Bold"/>
              </a:rPr>
              <a:t>АЛГОРИТМІ</a:t>
            </a:r>
            <a:r>
              <a:rPr lang="ru-RU" sz="2904" b="1" i="0" spc="0" baseline="0" dirty="0">
                <a:solidFill>
                  <a:srgbClr val="008F96"/>
                </a:solidFill>
                <a:latin typeface="Arial"/>
              </a:rPr>
              <a:t> </a:t>
            </a:r>
            <a:r>
              <a:rPr lang="ru-RU" sz="2904" b="1" i="0" spc="0" baseline="0" dirty="0">
                <a:solidFill>
                  <a:srgbClr val="008F96"/>
                </a:solidFill>
                <a:latin typeface="Arial,Bold"/>
              </a:rPr>
              <a:t>(ӨТІНІШ</a:t>
            </a:r>
            <a:r>
              <a:rPr lang="ru-RU" sz="2904" b="1" i="0" spc="0" baseline="0" dirty="0">
                <a:solidFill>
                  <a:srgbClr val="008F96"/>
                </a:solidFill>
                <a:latin typeface="Arial"/>
              </a:rPr>
              <a:t> </a:t>
            </a:r>
            <a:r>
              <a:rPr lang="ru-RU" sz="2904" b="1" i="0" spc="0" baseline="0" dirty="0">
                <a:solidFill>
                  <a:srgbClr val="008F96"/>
                </a:solidFill>
                <a:latin typeface="Arial,Bold"/>
              </a:rPr>
              <a:t>БЕРУ</a:t>
            </a:r>
            <a:r>
              <a:rPr lang="ru-RU" sz="2904" b="1" i="0" spc="0" baseline="0" dirty="0">
                <a:solidFill>
                  <a:srgbClr val="008F96"/>
                </a:solidFill>
                <a:latin typeface="Arial"/>
              </a:rPr>
              <a:t> </a:t>
            </a:r>
            <a:r>
              <a:rPr lang="ru-RU" sz="2904" b="1" i="0" spc="0" baseline="0" dirty="0">
                <a:solidFill>
                  <a:srgbClr val="008F96"/>
                </a:solidFill>
                <a:latin typeface="Arial,Bold"/>
              </a:rPr>
              <a:t>СИПАТЫНДАҒЫ) </a:t>
            </a:r>
          </a:p>
          <a:p>
            <a:pPr marL="0">
              <a:lnSpc>
                <a:spcPts val="6047"/>
              </a:lnSpc>
            </a:pPr>
            <a:r>
              <a:rPr lang="ru-RU" sz="2904" b="1" i="0" spc="0" baseline="0" dirty="0">
                <a:solidFill>
                  <a:srgbClr val="00BD61"/>
                </a:solidFill>
                <a:latin typeface="Arial,Bold"/>
              </a:rPr>
              <a:t>БАСТАЛУЫ</a:t>
            </a:r>
            <a:r>
              <a:rPr lang="ru-RU" sz="2904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83" name="Rectangle 583"/>
          <p:cNvSpPr/>
          <p:nvPr/>
        </p:nvSpPr>
        <p:spPr>
          <a:xfrm>
            <a:off x="3600322" y="2156669"/>
            <a:ext cx="11116200" cy="6071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112" b="1" i="0" spc="0" baseline="0" dirty="0">
                <a:solidFill>
                  <a:srgbClr val="000000"/>
                </a:solidFill>
                <a:latin typeface="Arial,Bold"/>
              </a:rPr>
              <a:t>Пәтерлердің</a:t>
            </a:r>
            <a:r>
              <a:rPr lang="ru-RU" sz="2112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112" b="1" i="0" spc="0" baseline="0" dirty="0">
                <a:solidFill>
                  <a:srgbClr val="000000"/>
                </a:solidFill>
                <a:latin typeface="Arial,Bold"/>
              </a:rPr>
              <a:t>әр</a:t>
            </a:r>
            <a:r>
              <a:rPr lang="ru-RU" sz="2112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112" b="1" i="0" spc="0" baseline="0" dirty="0">
                <a:solidFill>
                  <a:srgbClr val="000000"/>
                </a:solidFill>
                <a:latin typeface="Arial,Bold"/>
              </a:rPr>
              <a:t>тобында</a:t>
            </a:r>
            <a:r>
              <a:rPr lang="ru-RU" sz="2112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112" b="1" i="0" spc="0" baseline="0" dirty="0">
                <a:solidFill>
                  <a:srgbClr val="000000"/>
                </a:solidFill>
                <a:latin typeface="Arial,Bold"/>
              </a:rPr>
              <a:t>(пул)</a:t>
            </a:r>
            <a:r>
              <a:rPr lang="ru-RU" sz="2112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112" b="1" i="0" spc="0" baseline="0" dirty="0">
                <a:solidFill>
                  <a:srgbClr val="000000"/>
                </a:solidFill>
                <a:latin typeface="Arial,Bold"/>
              </a:rPr>
              <a:t>негізгі</a:t>
            </a:r>
            <a:r>
              <a:rPr lang="ru-RU" sz="2112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112" b="1" i="0" spc="0" baseline="0" dirty="0">
                <a:solidFill>
                  <a:srgbClr val="000000"/>
                </a:solidFill>
                <a:latin typeface="Arial,Bold"/>
              </a:rPr>
              <a:t>тізім</a:t>
            </a:r>
            <a:r>
              <a:rPr lang="ru-RU" sz="2112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112" b="1" i="0" spc="0" baseline="0" dirty="0">
                <a:solidFill>
                  <a:srgbClr val="000000"/>
                </a:solidFill>
                <a:latin typeface="Arial,Bold"/>
              </a:rPr>
              <a:t>келесі</a:t>
            </a:r>
            <a:r>
              <a:rPr lang="ru-RU" sz="2112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112" b="1" i="0" spc="0" baseline="0" dirty="0">
                <a:solidFill>
                  <a:srgbClr val="000000"/>
                </a:solidFill>
                <a:latin typeface="Arial,Bold"/>
              </a:rPr>
              <a:t>пайыздық</a:t>
            </a:r>
            <a:r>
              <a:rPr lang="ru-RU" sz="2112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112" b="1" i="0" spc="0" baseline="0" dirty="0">
                <a:solidFill>
                  <a:srgbClr val="000000"/>
                </a:solidFill>
                <a:latin typeface="Arial,Bold"/>
              </a:rPr>
              <a:t>арақатынаста</a:t>
            </a:r>
            <a:r>
              <a:rPr lang="ru-RU" sz="2112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112" b="1" i="0" spc="0" baseline="0" dirty="0">
                <a:solidFill>
                  <a:srgbClr val="000000"/>
                </a:solidFill>
                <a:latin typeface="Arial,Bold"/>
              </a:rPr>
              <a:t>қалыптасады</a:t>
            </a:r>
            <a:r>
              <a:rPr lang="ru-RU" sz="2112" b="1" i="0" spc="0" baseline="0" dirty="0">
                <a:solidFill>
                  <a:srgbClr val="000000"/>
                </a:solidFill>
                <a:latin typeface="Arial"/>
              </a:rPr>
              <a:t>: </a:t>
            </a:r>
          </a:p>
          <a:p>
            <a:pPr marL="5481193">
              <a:lnSpc>
                <a:spcPts val="2426"/>
              </a:lnSpc>
            </a:pPr>
            <a:r>
              <a:rPr lang="ru-RU" sz="2112" b="1" i="0" spc="0" baseline="0" dirty="0">
                <a:solidFill>
                  <a:srgbClr val="000000"/>
                </a:solidFill>
                <a:latin typeface="Arial"/>
              </a:rPr>
              <a:t>: </a:t>
            </a:r>
          </a:p>
        </p:txBody>
      </p:sp>
      <p:sp>
        <p:nvSpPr>
          <p:cNvPr id="584" name="Rectangle 584"/>
          <p:cNvSpPr/>
          <p:nvPr/>
        </p:nvSpPr>
        <p:spPr>
          <a:xfrm>
            <a:off x="228600" y="2772619"/>
            <a:ext cx="74566" cy="2990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112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85" name="Rectangle 585"/>
          <p:cNvSpPr/>
          <p:nvPr/>
        </p:nvSpPr>
        <p:spPr>
          <a:xfrm>
            <a:off x="228600" y="3077419"/>
            <a:ext cx="74566" cy="2990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112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86" name="Rectangle 586"/>
          <p:cNvSpPr/>
          <p:nvPr/>
        </p:nvSpPr>
        <p:spPr>
          <a:xfrm>
            <a:off x="228600" y="3385267"/>
            <a:ext cx="74566" cy="2990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112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87" name="Rectangle 587"/>
          <p:cNvSpPr/>
          <p:nvPr/>
        </p:nvSpPr>
        <p:spPr>
          <a:xfrm>
            <a:off x="228600" y="3800176"/>
            <a:ext cx="74566" cy="2990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112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88" name="Rectangle 588"/>
          <p:cNvSpPr/>
          <p:nvPr/>
        </p:nvSpPr>
        <p:spPr>
          <a:xfrm>
            <a:off x="3807586" y="4312240"/>
            <a:ext cx="10906723" cy="13217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84498" algn="l"/>
                <a:tab pos="7965567" algn="l"/>
              </a:tabLst>
            </a:pPr>
            <a:r>
              <a:rPr lang="ru-RU" sz="2112" b="1" i="0" spc="0" baseline="0" dirty="0">
                <a:solidFill>
                  <a:srgbClr val="000000"/>
                </a:solidFill>
                <a:latin typeface="Arial,Bold"/>
              </a:rPr>
              <a:t>ЖЕТІМ БАЛАЛАР</a:t>
            </a:r>
            <a:r>
              <a:rPr lang="ru-RU" sz="2112" b="1" i="0" spc="0" baseline="0" dirty="0">
                <a:solidFill>
                  <a:srgbClr val="000000"/>
                </a:solidFill>
                <a:latin typeface="Arial"/>
              </a:rPr>
              <a:t> 	</a:t>
            </a:r>
            <a:r>
              <a:rPr lang="ru-RU" sz="2109" b="1" i="0" spc="0" baseline="25862" dirty="0">
                <a:solidFill>
                  <a:srgbClr val="000000"/>
                </a:solidFill>
                <a:latin typeface="Arial,Bold"/>
              </a:rPr>
              <a:t>БІРІНШІ КЕЗЕКТЕГІЛЕРДІҢ 7 САНАТЫ</a:t>
            </a:r>
            <a:r>
              <a:rPr lang="ru-RU" sz="2109" b="1" i="0" spc="0" baseline="25862" dirty="0">
                <a:solidFill>
                  <a:srgbClr val="000000"/>
                </a:solidFill>
                <a:latin typeface="Arial"/>
              </a:rPr>
              <a:t> 	</a:t>
            </a:r>
            <a:r>
              <a:rPr lang="ru-RU" sz="3200" b="1" i="0" spc="0" baseline="14772" dirty="0">
                <a:solidFill>
                  <a:srgbClr val="000000"/>
                </a:solidFill>
                <a:latin typeface="Arial,Bold"/>
              </a:rPr>
              <a:t>ҚАЛҒАН</a:t>
            </a:r>
            <a:r>
              <a:rPr lang="ru-RU" sz="3200" b="1" i="0" spc="0" baseline="14772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3200" b="1" i="0" spc="0" baseline="14772" dirty="0">
                <a:solidFill>
                  <a:srgbClr val="000000"/>
                </a:solidFill>
                <a:latin typeface="Arial,Bold"/>
              </a:rPr>
              <a:t>САНАТТАР </a:t>
            </a:r>
          </a:p>
          <a:p>
            <a:pPr marL="3691763">
              <a:lnSpc>
                <a:spcPts val="4345"/>
              </a:lnSpc>
            </a:pPr>
            <a:r>
              <a:rPr lang="ru-RU" sz="2112" b="1" i="0" spc="0" baseline="0" dirty="0">
                <a:solidFill>
                  <a:srgbClr val="008F96"/>
                </a:solidFill>
                <a:latin typeface="Arial,Bold"/>
              </a:rPr>
              <a:t>БІРІНШІ</a:t>
            </a:r>
            <a:r>
              <a:rPr lang="ru-RU" sz="2112" b="1" i="0" spc="0" baseline="0" dirty="0">
                <a:solidFill>
                  <a:srgbClr val="008F96"/>
                </a:solidFill>
                <a:latin typeface="Arial"/>
              </a:rPr>
              <a:t> </a:t>
            </a:r>
            <a:r>
              <a:rPr lang="ru-RU" sz="2112" b="1" i="0" spc="0" baseline="0" dirty="0">
                <a:solidFill>
                  <a:srgbClr val="008F96"/>
                </a:solidFill>
                <a:latin typeface="Arial,Bold"/>
              </a:rPr>
              <a:t>КЕЗЕКТЕГІЛЕР:</a:t>
            </a:r>
            <a:r>
              <a:rPr lang="ru-RU" sz="2112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51816">
              <a:lnSpc>
                <a:spcPts val="3394"/>
              </a:lnSpc>
            </a:pPr>
            <a:r>
              <a:rPr lang="ru-RU" sz="1704" b="1" i="0" spc="0" baseline="0" dirty="0">
                <a:solidFill>
                  <a:srgbClr val="008F96"/>
                </a:solidFill>
                <a:latin typeface="Arial,Bold"/>
              </a:rPr>
              <a:t>БІРІНШІ</a:t>
            </a:r>
            <a:r>
              <a:rPr lang="ru-RU" sz="1704" b="1" i="0" spc="0" baseline="0" dirty="0">
                <a:solidFill>
                  <a:srgbClr val="008F96"/>
                </a:solidFill>
                <a:latin typeface="Arial"/>
              </a:rPr>
              <a:t> </a:t>
            </a:r>
            <a:r>
              <a:rPr lang="ru-RU" sz="1704" b="1" i="0" spc="0" baseline="0" dirty="0">
                <a:solidFill>
                  <a:srgbClr val="008F96"/>
                </a:solidFill>
                <a:latin typeface="Arial,Bold"/>
              </a:rPr>
              <a:t>КЕЗЕКТЕГІЛЕРГЕ</a:t>
            </a:r>
            <a:r>
              <a:rPr lang="ru-RU" sz="1704" b="1" i="0" spc="0" baseline="0" dirty="0">
                <a:solidFill>
                  <a:srgbClr val="008F96"/>
                </a:solidFill>
                <a:latin typeface="Arial"/>
              </a:rPr>
              <a:t> </a:t>
            </a:r>
            <a:r>
              <a:rPr lang="ru-RU" sz="1704" b="1" i="0" spc="0" baseline="0" dirty="0">
                <a:solidFill>
                  <a:srgbClr val="008F96"/>
                </a:solidFill>
                <a:latin typeface="Arial,Bold"/>
              </a:rPr>
              <a:t>КЕЛЕСІ</a:t>
            </a:r>
            <a:r>
              <a:rPr lang="ru-RU" sz="1704" b="1" i="0" spc="0" baseline="0" dirty="0">
                <a:solidFill>
                  <a:srgbClr val="008F96"/>
                </a:solidFill>
                <a:latin typeface="Arial"/>
              </a:rPr>
              <a:t> </a:t>
            </a:r>
            <a:r>
              <a:rPr lang="ru-RU" sz="1704" b="1" i="0" spc="0" baseline="0" dirty="0">
                <a:solidFill>
                  <a:srgbClr val="FF0000"/>
                </a:solidFill>
                <a:latin typeface="Arial"/>
              </a:rPr>
              <a:t>8 </a:t>
            </a:r>
            <a:r>
              <a:rPr lang="ru-RU" sz="1704" b="1" i="0" spc="0" baseline="0" dirty="0">
                <a:solidFill>
                  <a:srgbClr val="008F96"/>
                </a:solidFill>
                <a:latin typeface="Arial,Bold"/>
              </a:rPr>
              <a:t>САНАТ</a:t>
            </a:r>
            <a:r>
              <a:rPr lang="ru-RU" sz="1704" b="1" i="0" spc="0" baseline="0" dirty="0">
                <a:solidFill>
                  <a:srgbClr val="008F96"/>
                </a:solidFill>
                <a:latin typeface="Arial"/>
              </a:rPr>
              <a:t> </a:t>
            </a:r>
            <a:r>
              <a:rPr lang="ru-RU" sz="1704" b="1" i="0" spc="0" baseline="0" dirty="0">
                <a:solidFill>
                  <a:srgbClr val="008F96"/>
                </a:solidFill>
                <a:latin typeface="Arial,Bold"/>
              </a:rPr>
              <a:t>ЖАТАДЫ</a:t>
            </a:r>
            <a:r>
              <a:rPr lang="ru-RU" sz="1704" b="1" i="0" spc="0" baseline="0" dirty="0">
                <a:solidFill>
                  <a:srgbClr val="008F96"/>
                </a:solidFill>
                <a:latin typeface="Arial"/>
              </a:rPr>
              <a:t> </a:t>
            </a:r>
            <a:r>
              <a:rPr lang="ru-RU" sz="1704" b="1" i="0" spc="0" baseline="0" dirty="0">
                <a:solidFill>
                  <a:srgbClr val="008F96"/>
                </a:solidFill>
                <a:latin typeface="Arial,Bold"/>
              </a:rPr>
              <a:t>(ОЛАРДЫҢ</a:t>
            </a:r>
            <a:r>
              <a:rPr lang="ru-RU" sz="1704" b="1" i="0" spc="0" baseline="0" dirty="0">
                <a:solidFill>
                  <a:srgbClr val="008F96"/>
                </a:solidFill>
                <a:latin typeface="Arial"/>
              </a:rPr>
              <a:t> </a:t>
            </a:r>
            <a:r>
              <a:rPr lang="ru-RU" sz="1704" b="1" i="0" spc="0" baseline="0" dirty="0">
                <a:solidFill>
                  <a:srgbClr val="008F96"/>
                </a:solidFill>
                <a:latin typeface="Arial,Bold"/>
              </a:rPr>
              <a:t>БАРЛЫҒЫ</a:t>
            </a:r>
            <a:r>
              <a:rPr lang="ru-RU" sz="1704" b="1" i="0" spc="0" baseline="0" dirty="0">
                <a:solidFill>
                  <a:srgbClr val="008F96"/>
                </a:solidFill>
                <a:latin typeface="Arial"/>
              </a:rPr>
              <a:t> </a:t>
            </a:r>
            <a:r>
              <a:rPr lang="ru-RU" sz="1704" b="1" i="0" spc="0" baseline="0" dirty="0">
                <a:solidFill>
                  <a:srgbClr val="008F96"/>
                </a:solidFill>
                <a:latin typeface="Arial,Bold"/>
              </a:rPr>
              <a:t>МІНДЕТТІ</a:t>
            </a:r>
            <a:r>
              <a:rPr lang="ru-RU" sz="1704" b="1" i="0" spc="0" baseline="0" dirty="0">
                <a:solidFill>
                  <a:srgbClr val="008F96"/>
                </a:solidFill>
                <a:latin typeface="Arial"/>
              </a:rPr>
              <a:t> </a:t>
            </a:r>
            <a:r>
              <a:rPr lang="ru-RU" sz="1704" b="1" i="0" spc="0" baseline="0" dirty="0">
                <a:solidFill>
                  <a:srgbClr val="008F96"/>
                </a:solidFill>
                <a:latin typeface="Arial,Bold"/>
              </a:rPr>
              <a:t>БӨЛУДІҢ</a:t>
            </a:r>
            <a:r>
              <a:rPr lang="ru-RU" sz="1704" b="1" i="0" spc="0" baseline="0" dirty="0">
                <a:solidFill>
                  <a:srgbClr val="008F96"/>
                </a:solidFill>
                <a:latin typeface="Arial"/>
              </a:rPr>
              <a:t> </a:t>
            </a:r>
            <a:r>
              <a:rPr lang="ru-RU" sz="1704" b="1" i="0" spc="0" baseline="0" dirty="0">
                <a:solidFill>
                  <a:srgbClr val="FF0000"/>
                </a:solidFill>
                <a:latin typeface="Arial"/>
              </a:rPr>
              <a:t>70% </a:t>
            </a:r>
            <a:r>
              <a:rPr lang="ru-RU" sz="1704" b="1" i="0" spc="0" baseline="0" dirty="0">
                <a:solidFill>
                  <a:srgbClr val="008F96"/>
                </a:solidFill>
                <a:latin typeface="Arial"/>
              </a:rPr>
              <a:t>-</a:t>
            </a:r>
            <a:r>
              <a:rPr lang="ru-RU" sz="1704" b="1" i="0" spc="0" baseline="0" dirty="0">
                <a:solidFill>
                  <a:srgbClr val="008F96"/>
                </a:solidFill>
                <a:latin typeface="Arial,Bold"/>
              </a:rPr>
              <a:t>НА</a:t>
            </a:r>
            <a:r>
              <a:rPr lang="ru-RU" sz="1704" b="1" i="0" spc="0" baseline="0" dirty="0">
                <a:solidFill>
                  <a:srgbClr val="008F96"/>
                </a:solidFill>
                <a:latin typeface="Arial"/>
              </a:rPr>
              <a:t> </a:t>
            </a:r>
            <a:r>
              <a:rPr lang="ru-RU" sz="1704" b="1" i="0" spc="0" baseline="0" dirty="0">
                <a:solidFill>
                  <a:srgbClr val="008F96"/>
                </a:solidFill>
                <a:latin typeface="Arial,Bold"/>
              </a:rPr>
              <a:t>КІРЕДІ)</a:t>
            </a:r>
            <a:r>
              <a:rPr lang="ru-RU" sz="1704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89" name="Rectangle 589"/>
          <p:cNvSpPr/>
          <p:nvPr/>
        </p:nvSpPr>
        <p:spPr>
          <a:xfrm>
            <a:off x="228600" y="5752577"/>
            <a:ext cx="60161" cy="2412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704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90" name="Rectangle 590"/>
          <p:cNvSpPr/>
          <p:nvPr/>
        </p:nvSpPr>
        <p:spPr>
          <a:xfrm>
            <a:off x="6392545" y="5992220"/>
            <a:ext cx="6985968" cy="14737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6095"/>
            <a:r>
              <a:rPr lang="ru-RU" sz="1343" b="0" i="0" spc="-328" baseline="0" dirty="0">
                <a:solidFill>
                  <a:srgbClr val="191919"/>
                </a:solidFill>
                <a:latin typeface="Microsoft Sans Serif"/>
              </a:rPr>
              <a:t>1</a:t>
            </a:r>
            <a:r>
              <a:rPr lang="ru-RU" sz="1343" b="0" i="0" spc="-164" baseline="0" dirty="0">
                <a:solidFill>
                  <a:srgbClr val="191919"/>
                </a:solidFill>
                <a:latin typeface="Microsoft Sans Serif"/>
              </a:rPr>
              <a:t>.</a:t>
            </a:r>
            <a:r>
              <a:rPr lang="ru-RU" sz="1343" b="0" i="0" spc="369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1343" b="1" i="0" spc="0" baseline="0" dirty="0">
                <a:solidFill>
                  <a:srgbClr val="191919"/>
                </a:solidFill>
                <a:latin typeface="Arial,Bold"/>
              </a:rPr>
              <a:t>ЖЕТІМ</a:t>
            </a:r>
            <a:r>
              <a:rPr lang="ru-RU" sz="1343" b="1" i="0" spc="0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1343" b="1" i="0" spc="0" baseline="0" dirty="0">
                <a:solidFill>
                  <a:srgbClr val="191919"/>
                </a:solidFill>
                <a:latin typeface="Arial,Bold"/>
              </a:rPr>
              <a:t>БАЛАЛАР</a:t>
            </a:r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6095">
              <a:lnSpc>
                <a:spcPts val="1416"/>
              </a:lnSpc>
            </a:pPr>
            <a:r>
              <a:rPr lang="ru-RU" sz="1343" b="0" i="0" spc="-328" baseline="0" dirty="0">
                <a:solidFill>
                  <a:srgbClr val="191919"/>
                </a:solidFill>
                <a:latin typeface="Microsoft Sans Serif"/>
              </a:rPr>
              <a:t>2</a:t>
            </a:r>
            <a:r>
              <a:rPr lang="ru-RU" sz="1343" b="0" i="0" spc="-164" baseline="0" dirty="0">
                <a:solidFill>
                  <a:srgbClr val="191919"/>
                </a:solidFill>
                <a:latin typeface="Microsoft Sans Serif"/>
              </a:rPr>
              <a:t>.</a:t>
            </a:r>
            <a:r>
              <a:rPr lang="ru-RU" sz="1343" b="0" i="0" spc="369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1343" b="1" i="0" spc="0" baseline="0" dirty="0">
                <a:solidFill>
                  <a:srgbClr val="191919"/>
                </a:solidFill>
                <a:latin typeface="Arial,Bold"/>
              </a:rPr>
              <a:t>ҰОС</a:t>
            </a:r>
            <a:r>
              <a:rPr lang="ru-RU" sz="1343" b="1" i="0" spc="0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1343" b="1" i="0" spc="0" baseline="0" dirty="0">
                <a:solidFill>
                  <a:srgbClr val="191919"/>
                </a:solidFill>
                <a:latin typeface="Arial,Bold"/>
              </a:rPr>
              <a:t>АРДАГЕРЛЕРІ</a:t>
            </a:r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9144">
              <a:lnSpc>
                <a:spcPts val="1439"/>
              </a:lnSpc>
            </a:pPr>
            <a:r>
              <a:rPr lang="ru-RU" sz="1343" b="0" i="0" spc="-328" baseline="0" dirty="0">
                <a:solidFill>
                  <a:srgbClr val="191919"/>
                </a:solidFill>
                <a:latin typeface="Microsoft Sans Serif"/>
              </a:rPr>
              <a:t>3</a:t>
            </a:r>
            <a:r>
              <a:rPr lang="ru-RU" sz="1343" b="0" i="0" spc="-164" baseline="0" dirty="0">
                <a:solidFill>
                  <a:srgbClr val="191919"/>
                </a:solidFill>
                <a:latin typeface="Microsoft Sans Serif"/>
              </a:rPr>
              <a:t>.</a:t>
            </a:r>
            <a:r>
              <a:rPr lang="ru-RU" sz="1343" b="0" i="0" spc="345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1343" b="1" i="0" spc="-91" baseline="0" dirty="0">
                <a:solidFill>
                  <a:srgbClr val="191919"/>
                </a:solidFill>
                <a:latin typeface="Arial,Bold"/>
              </a:rPr>
              <a:t>К</a:t>
            </a:r>
            <a:r>
              <a:rPr lang="ru-RU" sz="1343" b="1" i="0" spc="-116" baseline="0" dirty="0">
                <a:solidFill>
                  <a:srgbClr val="191919"/>
                </a:solidFill>
                <a:latin typeface="Arial,Bold"/>
              </a:rPr>
              <a:t>Ө</a:t>
            </a:r>
            <a:r>
              <a:rPr lang="ru-RU" sz="1343" b="1" i="0" spc="-107" baseline="0" dirty="0">
                <a:solidFill>
                  <a:srgbClr val="191919"/>
                </a:solidFill>
                <a:latin typeface="Arial,Bold"/>
              </a:rPr>
              <a:t>ПБА</a:t>
            </a:r>
            <a:r>
              <a:rPr lang="ru-RU" sz="1343" b="1" i="0" spc="-104" baseline="0" dirty="0">
                <a:solidFill>
                  <a:srgbClr val="191919"/>
                </a:solidFill>
                <a:latin typeface="Arial,Bold"/>
              </a:rPr>
              <a:t>Л</a:t>
            </a:r>
            <a:r>
              <a:rPr lang="ru-RU" sz="1343" b="1" i="0" spc="-146" baseline="0" dirty="0">
                <a:solidFill>
                  <a:srgbClr val="191919"/>
                </a:solidFill>
                <a:latin typeface="Arial,Bold"/>
              </a:rPr>
              <a:t>Ы</a:t>
            </a:r>
            <a:r>
              <a:rPr lang="ru-RU" sz="1343" b="1" i="0" spc="-41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1343" b="1" i="0" spc="-107" baseline="0" dirty="0">
                <a:solidFill>
                  <a:srgbClr val="191919"/>
                </a:solidFill>
                <a:latin typeface="Arial,Bold"/>
              </a:rPr>
              <a:t>АНА</a:t>
            </a:r>
            <a:r>
              <a:rPr lang="ru-RU" sz="1343" b="1" i="0" spc="-104" baseline="0" dirty="0">
                <a:solidFill>
                  <a:srgbClr val="191919"/>
                </a:solidFill>
                <a:latin typeface="Arial,Bold"/>
              </a:rPr>
              <a:t>Л</a:t>
            </a:r>
            <a:r>
              <a:rPr lang="ru-RU" sz="1343" b="1" i="0" spc="-107" baseline="0" dirty="0">
                <a:solidFill>
                  <a:srgbClr val="191919"/>
                </a:solidFill>
                <a:latin typeface="Arial,Bold"/>
              </a:rPr>
              <a:t>А</a:t>
            </a:r>
            <a:r>
              <a:rPr lang="ru-RU" sz="1343" b="1" i="0" spc="-99" baseline="0" dirty="0">
                <a:solidFill>
                  <a:srgbClr val="191919"/>
                </a:solidFill>
                <a:latin typeface="Arial,Bold"/>
              </a:rPr>
              <a:t>Р</a:t>
            </a:r>
            <a:r>
              <a:rPr lang="ru-RU" sz="1343" b="1" i="0" spc="-41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1343" b="1" i="0" spc="-124" baseline="0" dirty="0">
                <a:solidFill>
                  <a:srgbClr val="191919"/>
                </a:solidFill>
                <a:latin typeface="Arial,Bold"/>
              </a:rPr>
              <a:t>М</a:t>
            </a:r>
            <a:r>
              <a:rPr lang="ru-RU" sz="1343" b="1" i="0" spc="-99" baseline="0" dirty="0">
                <a:solidFill>
                  <a:srgbClr val="191919"/>
                </a:solidFill>
                <a:latin typeface="Arial,Bold"/>
              </a:rPr>
              <a:t>Е</a:t>
            </a:r>
            <a:r>
              <a:rPr lang="ru-RU" sz="1343" b="1" i="0" spc="-41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1343" b="1" i="0" spc="-116" baseline="0" dirty="0">
                <a:solidFill>
                  <a:srgbClr val="191919"/>
                </a:solidFill>
                <a:latin typeface="Arial,Bold"/>
              </a:rPr>
              <a:t>О</a:t>
            </a:r>
            <a:r>
              <a:rPr lang="ru-RU" sz="1343" b="1" i="0" spc="-91" baseline="0" dirty="0">
                <a:solidFill>
                  <a:srgbClr val="191919"/>
                </a:solidFill>
                <a:latin typeface="Arial,Bold"/>
              </a:rPr>
              <a:t>Т</a:t>
            </a:r>
            <a:r>
              <a:rPr lang="ru-RU" sz="1343" b="1" i="0" spc="-107" baseline="0" dirty="0">
                <a:solidFill>
                  <a:srgbClr val="191919"/>
                </a:solidFill>
                <a:latin typeface="Arial,Bold"/>
              </a:rPr>
              <a:t>БАС</a:t>
            </a:r>
            <a:r>
              <a:rPr lang="ru-RU" sz="1343" b="1" i="0" spc="-146" baseline="0" dirty="0">
                <a:solidFill>
                  <a:srgbClr val="191919"/>
                </a:solidFill>
                <a:latin typeface="Arial,Bold"/>
              </a:rPr>
              <a:t>Ы</a:t>
            </a:r>
            <a:r>
              <a:rPr lang="ru-RU" sz="1343" b="1" i="0" spc="-104" baseline="0" dirty="0">
                <a:solidFill>
                  <a:srgbClr val="191919"/>
                </a:solidFill>
                <a:latin typeface="Arial,Bold"/>
              </a:rPr>
              <a:t>Л</a:t>
            </a:r>
            <a:r>
              <a:rPr lang="ru-RU" sz="1343" b="1" i="0" spc="-107" baseline="0" dirty="0">
                <a:solidFill>
                  <a:srgbClr val="191919"/>
                </a:solidFill>
                <a:latin typeface="Arial,Bold"/>
              </a:rPr>
              <a:t>А</a:t>
            </a:r>
            <a:r>
              <a:rPr lang="ru-RU" sz="1343" b="1" i="0" spc="-99" baseline="0" dirty="0">
                <a:solidFill>
                  <a:srgbClr val="191919"/>
                </a:solidFill>
                <a:latin typeface="Arial,Bold"/>
              </a:rPr>
              <a:t>Р</a:t>
            </a:r>
            <a:r>
              <a:rPr lang="ru-RU" sz="1343" b="1" i="0" spc="-99" baseline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0">
              <a:lnSpc>
                <a:spcPts val="1439"/>
              </a:lnSpc>
            </a:pPr>
            <a:r>
              <a:rPr lang="ru-RU" sz="1343" b="0" i="0" spc="-328" baseline="0" dirty="0">
                <a:solidFill>
                  <a:srgbClr val="191919"/>
                </a:solidFill>
                <a:latin typeface="Microsoft Sans Serif"/>
              </a:rPr>
              <a:t>4</a:t>
            </a:r>
            <a:r>
              <a:rPr lang="ru-RU" sz="1343" b="0" i="0" spc="-164" baseline="0" dirty="0">
                <a:solidFill>
                  <a:srgbClr val="191919"/>
                </a:solidFill>
                <a:latin typeface="Microsoft Sans Serif"/>
              </a:rPr>
              <a:t>.</a:t>
            </a:r>
            <a:r>
              <a:rPr lang="ru-RU" sz="1343" b="0" i="0" spc="417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1 </a:t>
            </a:r>
            <a:r>
              <a:rPr lang="ru-RU" sz="1343" b="1" i="0" spc="0" baseline="0" dirty="0">
                <a:solidFill>
                  <a:srgbClr val="000000"/>
                </a:solidFill>
                <a:latin typeface="Arial,Bold"/>
              </a:rPr>
              <a:t>ЖӘНЕ</a:t>
            </a:r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 2 </a:t>
            </a:r>
            <a:r>
              <a:rPr lang="ru-RU" sz="1343" b="1" i="0" spc="0" baseline="0" dirty="0">
                <a:solidFill>
                  <a:srgbClr val="000000"/>
                </a:solidFill>
                <a:latin typeface="Arial,Bold"/>
              </a:rPr>
              <a:t>ТОПТАҒЫ</a:t>
            </a:r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343" b="1" i="0" spc="0" baseline="0" dirty="0">
                <a:solidFill>
                  <a:srgbClr val="000000"/>
                </a:solidFill>
                <a:latin typeface="Arial,Bold"/>
              </a:rPr>
              <a:t>МҮГЕДЕКТІГІ</a:t>
            </a:r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343" b="1" i="0" spc="0" baseline="0" dirty="0">
                <a:solidFill>
                  <a:srgbClr val="000000"/>
                </a:solidFill>
                <a:latin typeface="Arial,Bold"/>
              </a:rPr>
              <a:t>БАР</a:t>
            </a:r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343" b="1" i="0" spc="0" baseline="0" dirty="0">
                <a:solidFill>
                  <a:srgbClr val="000000"/>
                </a:solidFill>
                <a:latin typeface="Arial,Bold"/>
              </a:rPr>
              <a:t>ТҰЛҒАЛАР</a:t>
            </a:r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3047">
              <a:lnSpc>
                <a:spcPts val="1419"/>
              </a:lnSpc>
            </a:pPr>
            <a:r>
              <a:rPr lang="ru-RU" sz="1343" b="0" i="0" spc="-328" baseline="0" dirty="0">
                <a:solidFill>
                  <a:srgbClr val="191919"/>
                </a:solidFill>
                <a:latin typeface="Microsoft Sans Serif"/>
              </a:rPr>
              <a:t>5</a:t>
            </a:r>
            <a:r>
              <a:rPr lang="ru-RU" sz="1343" b="0" i="0" spc="-164" baseline="0" dirty="0">
                <a:solidFill>
                  <a:srgbClr val="191919"/>
                </a:solidFill>
                <a:latin typeface="Microsoft Sans Serif"/>
              </a:rPr>
              <a:t>.</a:t>
            </a:r>
            <a:r>
              <a:rPr lang="ru-RU" sz="1343" b="0" i="0" spc="369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1343" b="1" i="0" spc="0" baseline="0" dirty="0">
                <a:solidFill>
                  <a:srgbClr val="000000"/>
                </a:solidFill>
                <a:latin typeface="Arial,Bold"/>
              </a:rPr>
              <a:t>МҮГЕДЕК</a:t>
            </a:r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343" b="1" i="0" spc="0" baseline="0" dirty="0">
                <a:solidFill>
                  <a:srgbClr val="000000"/>
                </a:solidFill>
                <a:latin typeface="Arial,Bold"/>
              </a:rPr>
              <a:t>БАЛАЛАРЫ</a:t>
            </a:r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343" b="1" i="0" spc="0" baseline="0" dirty="0">
                <a:solidFill>
                  <a:srgbClr val="000000"/>
                </a:solidFill>
                <a:latin typeface="Arial,Bold"/>
              </a:rPr>
              <a:t>БАР</a:t>
            </a:r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343" b="1" i="0" spc="0" baseline="0" dirty="0">
                <a:solidFill>
                  <a:srgbClr val="000000"/>
                </a:solidFill>
                <a:latin typeface="Arial,Bold"/>
              </a:rPr>
              <a:t>ОТБАСЫЛАР</a:t>
            </a:r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6095">
              <a:lnSpc>
                <a:spcPts val="1416"/>
              </a:lnSpc>
            </a:pPr>
            <a:r>
              <a:rPr lang="ru-RU" sz="1343" b="0" i="0" spc="-328" baseline="0" dirty="0">
                <a:solidFill>
                  <a:srgbClr val="191919"/>
                </a:solidFill>
                <a:latin typeface="Microsoft Sans Serif"/>
              </a:rPr>
              <a:t>6</a:t>
            </a:r>
            <a:r>
              <a:rPr lang="ru-RU" sz="1343" b="0" i="0" spc="-164" baseline="0" dirty="0">
                <a:solidFill>
                  <a:srgbClr val="191919"/>
                </a:solidFill>
                <a:latin typeface="Microsoft Sans Serif"/>
              </a:rPr>
              <a:t>.</a:t>
            </a:r>
            <a:r>
              <a:rPr lang="ru-RU" sz="1343" b="0" i="0" spc="345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1343" b="1" i="0" spc="0" baseline="0" dirty="0">
                <a:solidFill>
                  <a:srgbClr val="000000"/>
                </a:solidFill>
                <a:latin typeface="Arial,Bold"/>
              </a:rPr>
              <a:t>БАСҚА</a:t>
            </a:r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343" b="1" i="0" spc="0" baseline="0" dirty="0">
                <a:solidFill>
                  <a:srgbClr val="000000"/>
                </a:solidFill>
                <a:latin typeface="Arial,Bold"/>
              </a:rPr>
              <a:t>МЕМЛЕКЕТТЕР</a:t>
            </a:r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343" b="1" i="0" spc="0" baseline="0" dirty="0">
                <a:solidFill>
                  <a:srgbClr val="000000"/>
                </a:solidFill>
                <a:latin typeface="Arial,Bold"/>
              </a:rPr>
              <a:t>АУМАҒЫНДАҒЫ</a:t>
            </a:r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343" b="1" i="0" spc="0" baseline="0" dirty="0">
                <a:solidFill>
                  <a:srgbClr val="000000"/>
                </a:solidFill>
                <a:latin typeface="Arial,Bold"/>
              </a:rPr>
              <a:t>ҰРЫС</a:t>
            </a:r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343" b="1" i="0" spc="0" baseline="0" dirty="0">
                <a:solidFill>
                  <a:srgbClr val="000000"/>
                </a:solidFill>
                <a:latin typeface="Arial,Bold"/>
              </a:rPr>
              <a:t>ҚИМЫЛДАРЫНЫҢ</a:t>
            </a:r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343" b="1" i="0" spc="0" baseline="0" dirty="0">
                <a:solidFill>
                  <a:srgbClr val="000000"/>
                </a:solidFill>
                <a:latin typeface="Arial,Bold"/>
              </a:rPr>
              <a:t>АРДАГЕРЛЕРІ</a:t>
            </a:r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12191">
              <a:lnSpc>
                <a:spcPts val="1439"/>
              </a:lnSpc>
            </a:pPr>
            <a:r>
              <a:rPr lang="ru-RU" sz="1343" b="0" i="0" spc="-328" baseline="0" dirty="0">
                <a:solidFill>
                  <a:srgbClr val="191919"/>
                </a:solidFill>
                <a:latin typeface="Microsoft Sans Serif"/>
              </a:rPr>
              <a:t>7</a:t>
            </a:r>
            <a:r>
              <a:rPr lang="ru-RU" sz="1343" b="0" i="0" spc="-164" baseline="0" dirty="0">
                <a:solidFill>
                  <a:srgbClr val="191919"/>
                </a:solidFill>
                <a:latin typeface="Microsoft Sans Serif"/>
              </a:rPr>
              <a:t>.</a:t>
            </a:r>
            <a:r>
              <a:rPr lang="ru-RU" sz="1343" b="0" i="0" spc="297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1343" b="1" i="0" spc="-225" baseline="0" dirty="0">
                <a:solidFill>
                  <a:srgbClr val="191919"/>
                </a:solidFill>
                <a:latin typeface="Arial,Bold"/>
              </a:rPr>
              <a:t>Ж</a:t>
            </a:r>
            <a:r>
              <a:rPr lang="ru-RU" sz="1343" b="1" i="0" spc="-166" baseline="0" dirty="0">
                <a:solidFill>
                  <a:srgbClr val="191919"/>
                </a:solidFill>
                <a:latin typeface="Arial,Bold"/>
              </a:rPr>
              <a:t>Е</a:t>
            </a:r>
            <a:r>
              <a:rPr lang="ru-RU" sz="1343" b="1" i="0" spc="-179" baseline="0" dirty="0">
                <a:solidFill>
                  <a:srgbClr val="191919"/>
                </a:solidFill>
                <a:latin typeface="Arial,Bold"/>
              </a:rPr>
              <a:t>Ң</a:t>
            </a:r>
            <a:r>
              <a:rPr lang="ru-RU" sz="1343" b="1" i="0" spc="-69" baseline="0" dirty="0">
                <a:solidFill>
                  <a:srgbClr val="191919"/>
                </a:solidFill>
                <a:latin typeface="Arial,Bold"/>
              </a:rPr>
              <a:t>І</a:t>
            </a:r>
            <a:r>
              <a:rPr lang="ru-RU" sz="1343" b="1" i="0" spc="-174" baseline="0" dirty="0">
                <a:solidFill>
                  <a:srgbClr val="191919"/>
                </a:solidFill>
                <a:latin typeface="Arial,Bold"/>
              </a:rPr>
              <a:t>Л</a:t>
            </a:r>
            <a:r>
              <a:rPr lang="ru-RU" sz="1343" b="1" i="0" spc="-177" baseline="0" dirty="0">
                <a:solidFill>
                  <a:srgbClr val="191919"/>
                </a:solidFill>
                <a:latin typeface="Arial,Bold"/>
              </a:rPr>
              <a:t>Д</a:t>
            </a:r>
            <a:r>
              <a:rPr lang="ru-RU" sz="1343" b="1" i="0" spc="-69" baseline="0" dirty="0">
                <a:solidFill>
                  <a:srgbClr val="191919"/>
                </a:solidFill>
                <a:latin typeface="Arial,Bold"/>
              </a:rPr>
              <a:t>І</a:t>
            </a:r>
            <a:r>
              <a:rPr lang="ru-RU" sz="1343" b="1" i="0" spc="-151" baseline="0" dirty="0">
                <a:solidFill>
                  <a:srgbClr val="191919"/>
                </a:solidFill>
                <a:latin typeface="Arial,Bold"/>
              </a:rPr>
              <a:t>К</a:t>
            </a:r>
            <a:r>
              <a:rPr lang="ru-RU" sz="1343" b="1" i="0" spc="-152" baseline="0" dirty="0">
                <a:solidFill>
                  <a:srgbClr val="191919"/>
                </a:solidFill>
                <a:latin typeface="Arial,Bold"/>
              </a:rPr>
              <a:t>Т</a:t>
            </a:r>
            <a:r>
              <a:rPr lang="ru-RU" sz="1343" b="1" i="0" spc="-166" baseline="0" dirty="0">
                <a:solidFill>
                  <a:srgbClr val="191919"/>
                </a:solidFill>
                <a:latin typeface="Arial,Bold"/>
              </a:rPr>
              <a:t>ЕР</a:t>
            </a:r>
            <a:r>
              <a:rPr lang="ru-RU" sz="1343" b="1" i="0" spc="154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1343" b="1" i="0" spc="-178" baseline="0" dirty="0">
                <a:solidFill>
                  <a:srgbClr val="191919"/>
                </a:solidFill>
                <a:latin typeface="Arial,Bold"/>
              </a:rPr>
              <a:t>Б</a:t>
            </a:r>
            <a:r>
              <a:rPr lang="ru-RU" sz="1343" b="1" i="0" spc="-193" baseline="0" dirty="0">
                <a:solidFill>
                  <a:srgbClr val="191919"/>
                </a:solidFill>
                <a:latin typeface="Arial,Bold"/>
              </a:rPr>
              <a:t>О</a:t>
            </a:r>
            <a:r>
              <a:rPr lang="ru-RU" sz="1343" b="1" i="0" spc="-178" baseline="0" dirty="0">
                <a:solidFill>
                  <a:srgbClr val="191919"/>
                </a:solidFill>
                <a:latin typeface="Arial,Bold"/>
              </a:rPr>
              <a:t>Й</a:t>
            </a:r>
            <a:r>
              <a:rPr lang="ru-RU" sz="1343" b="1" i="0" spc="-243" baseline="0" dirty="0">
                <a:solidFill>
                  <a:srgbClr val="191919"/>
                </a:solidFill>
                <a:latin typeface="Arial,Bold"/>
              </a:rPr>
              <a:t>Ы</a:t>
            </a:r>
            <a:r>
              <a:rPr lang="ru-RU" sz="1343" b="1" i="0" spc="-179" baseline="0" dirty="0">
                <a:solidFill>
                  <a:srgbClr val="191919"/>
                </a:solidFill>
                <a:latin typeface="Arial,Bold"/>
              </a:rPr>
              <a:t>Н</a:t>
            </a:r>
            <a:r>
              <a:rPr lang="ru-RU" sz="1343" b="1" i="0" spc="-250" baseline="0" dirty="0">
                <a:solidFill>
                  <a:srgbClr val="191919"/>
                </a:solidFill>
                <a:latin typeface="Arial,Bold"/>
              </a:rPr>
              <a:t>Ш</a:t>
            </a:r>
            <a:r>
              <a:rPr lang="ru-RU" sz="1343" b="1" i="0" spc="-179" baseline="0" dirty="0">
                <a:solidFill>
                  <a:srgbClr val="191919"/>
                </a:solidFill>
                <a:latin typeface="Arial,Bold"/>
              </a:rPr>
              <a:t>А</a:t>
            </a:r>
            <a:r>
              <a:rPr lang="ru-RU" sz="1343" b="1" i="0" spc="154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1343" b="1" i="0" spc="-138" baseline="0" dirty="0">
                <a:solidFill>
                  <a:srgbClr val="191919"/>
                </a:solidFill>
                <a:latin typeface="Arial,Bold"/>
              </a:rPr>
              <a:t>Ұ</a:t>
            </a:r>
            <a:r>
              <a:rPr lang="ru-RU" sz="1343" b="1" i="0" spc="-193" baseline="0" dirty="0">
                <a:solidFill>
                  <a:srgbClr val="191919"/>
                </a:solidFill>
                <a:latin typeface="Arial,Bold"/>
              </a:rPr>
              <a:t>О</a:t>
            </a:r>
            <a:r>
              <a:rPr lang="ru-RU" sz="1343" b="1" i="0" spc="-179" baseline="0" dirty="0">
                <a:solidFill>
                  <a:srgbClr val="191919"/>
                </a:solidFill>
                <a:latin typeface="Arial,Bold"/>
              </a:rPr>
              <a:t>С</a:t>
            </a:r>
            <a:r>
              <a:rPr lang="ru-RU" sz="1343" b="1" i="0" spc="154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1343" b="1" i="0" spc="-179" baseline="0" dirty="0">
                <a:solidFill>
                  <a:srgbClr val="191919"/>
                </a:solidFill>
                <a:latin typeface="Arial,Bold"/>
              </a:rPr>
              <a:t>А</a:t>
            </a:r>
            <a:r>
              <a:rPr lang="ru-RU" sz="1343" b="1" i="0" spc="-166" baseline="0" dirty="0">
                <a:solidFill>
                  <a:srgbClr val="191919"/>
                </a:solidFill>
                <a:latin typeface="Arial,Bold"/>
              </a:rPr>
              <a:t>Р</a:t>
            </a:r>
            <a:r>
              <a:rPr lang="ru-RU" sz="1343" b="1" i="0" spc="-177" baseline="0" dirty="0">
                <a:solidFill>
                  <a:srgbClr val="191919"/>
                </a:solidFill>
                <a:latin typeface="Arial,Bold"/>
              </a:rPr>
              <a:t>Д</a:t>
            </a:r>
            <a:r>
              <a:rPr lang="ru-RU" sz="1343" b="1" i="0" spc="-179" baseline="0" dirty="0">
                <a:solidFill>
                  <a:srgbClr val="191919"/>
                </a:solidFill>
                <a:latin typeface="Arial,Bold"/>
              </a:rPr>
              <a:t>А</a:t>
            </a:r>
            <a:r>
              <a:rPr lang="ru-RU" sz="1343" b="1" i="0" spc="-141" baseline="0" dirty="0">
                <a:solidFill>
                  <a:srgbClr val="191919"/>
                </a:solidFill>
                <a:latin typeface="Arial,Bold"/>
              </a:rPr>
              <a:t>Г</a:t>
            </a:r>
            <a:r>
              <a:rPr lang="ru-RU" sz="1343" b="1" i="0" spc="-166" baseline="0" dirty="0">
                <a:solidFill>
                  <a:srgbClr val="191919"/>
                </a:solidFill>
                <a:latin typeface="Arial,Bold"/>
              </a:rPr>
              <a:t>ЕР</a:t>
            </a:r>
            <a:r>
              <a:rPr lang="ru-RU" sz="1343" b="1" i="0" spc="-174" baseline="0" dirty="0">
                <a:solidFill>
                  <a:srgbClr val="191919"/>
                </a:solidFill>
                <a:latin typeface="Arial,Bold"/>
              </a:rPr>
              <a:t>Л</a:t>
            </a:r>
            <a:r>
              <a:rPr lang="ru-RU" sz="1343" b="1" i="0" spc="-166" baseline="0" dirty="0">
                <a:solidFill>
                  <a:srgbClr val="191919"/>
                </a:solidFill>
                <a:latin typeface="Arial,Bold"/>
              </a:rPr>
              <a:t>ЕР</a:t>
            </a:r>
            <a:r>
              <a:rPr lang="ru-RU" sz="1343" b="1" i="0" spc="-69" baseline="0" dirty="0">
                <a:solidFill>
                  <a:srgbClr val="191919"/>
                </a:solidFill>
                <a:latin typeface="Arial,Bold"/>
              </a:rPr>
              <a:t>І</a:t>
            </a:r>
            <a:r>
              <a:rPr lang="ru-RU" sz="1343" b="1" i="0" spc="-179" baseline="0" dirty="0">
                <a:solidFill>
                  <a:srgbClr val="191919"/>
                </a:solidFill>
                <a:latin typeface="Arial,Bold"/>
              </a:rPr>
              <a:t>Н</a:t>
            </a:r>
            <a:r>
              <a:rPr lang="ru-RU" sz="1343" b="1" i="0" spc="-166" baseline="0" dirty="0">
                <a:solidFill>
                  <a:srgbClr val="191919"/>
                </a:solidFill>
                <a:latin typeface="Arial,Bold"/>
              </a:rPr>
              <a:t>Е</a:t>
            </a:r>
            <a:r>
              <a:rPr lang="ru-RU" sz="1343" b="1" i="0" spc="154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1343" b="1" i="0" spc="-152" baseline="0" dirty="0">
                <a:solidFill>
                  <a:srgbClr val="191919"/>
                </a:solidFill>
                <a:latin typeface="Arial,Bold"/>
              </a:rPr>
              <a:t>Т</a:t>
            </a:r>
            <a:r>
              <a:rPr lang="ru-RU" sz="1343" b="1" i="0" spc="-166" baseline="0" dirty="0">
                <a:solidFill>
                  <a:srgbClr val="191919"/>
                </a:solidFill>
                <a:latin typeface="Arial,Bold"/>
              </a:rPr>
              <a:t>Е</a:t>
            </a:r>
            <a:r>
              <a:rPr lang="ru-RU" sz="1343" b="1" i="0" spc="-179" baseline="0" dirty="0">
                <a:solidFill>
                  <a:srgbClr val="191919"/>
                </a:solidFill>
                <a:latin typeface="Arial,Bold"/>
              </a:rPr>
              <a:t>Ң</a:t>
            </a:r>
            <a:r>
              <a:rPr lang="ru-RU" sz="1343" b="1" i="0" spc="-166" baseline="0" dirty="0">
                <a:solidFill>
                  <a:srgbClr val="191919"/>
                </a:solidFill>
                <a:latin typeface="Arial,Bold"/>
              </a:rPr>
              <a:t>Е</a:t>
            </a:r>
            <a:r>
              <a:rPr lang="ru-RU" sz="1343" b="1" i="0" spc="-179" baseline="0" dirty="0">
                <a:solidFill>
                  <a:srgbClr val="191919"/>
                </a:solidFill>
                <a:latin typeface="Arial,Bold"/>
              </a:rPr>
              <a:t>С</a:t>
            </a:r>
            <a:r>
              <a:rPr lang="ru-RU" sz="1343" b="1" i="0" spc="-152" baseline="0" dirty="0">
                <a:solidFill>
                  <a:srgbClr val="191919"/>
                </a:solidFill>
                <a:latin typeface="Arial,Bold"/>
              </a:rPr>
              <a:t>Т</a:t>
            </a:r>
            <a:r>
              <a:rPr lang="ru-RU" sz="1343" b="1" i="0" spc="-69" baseline="0" dirty="0">
                <a:solidFill>
                  <a:srgbClr val="191919"/>
                </a:solidFill>
                <a:latin typeface="Arial,Bold"/>
              </a:rPr>
              <a:t>І</a:t>
            </a:r>
            <a:r>
              <a:rPr lang="ru-RU" sz="1343" b="1" i="0" spc="-166" baseline="0" dirty="0">
                <a:solidFill>
                  <a:srgbClr val="191919"/>
                </a:solidFill>
                <a:latin typeface="Arial,Bold"/>
              </a:rPr>
              <a:t>Р</a:t>
            </a:r>
            <a:r>
              <a:rPr lang="ru-RU" sz="1343" b="1" i="0" spc="-69" baseline="0" dirty="0">
                <a:solidFill>
                  <a:srgbClr val="191919"/>
                </a:solidFill>
                <a:latin typeface="Arial,Bold"/>
              </a:rPr>
              <a:t>І</a:t>
            </a:r>
            <a:r>
              <a:rPr lang="ru-RU" sz="1343" b="1" i="0" spc="-174" baseline="0" dirty="0">
                <a:solidFill>
                  <a:srgbClr val="191919"/>
                </a:solidFill>
                <a:latin typeface="Arial,Bold"/>
              </a:rPr>
              <a:t>Л</a:t>
            </a:r>
            <a:r>
              <a:rPr lang="ru-RU" sz="1343" b="1" i="0" spc="-141" baseline="0" dirty="0">
                <a:solidFill>
                  <a:srgbClr val="191919"/>
                </a:solidFill>
                <a:latin typeface="Arial,Bold"/>
              </a:rPr>
              <a:t>Г</a:t>
            </a:r>
            <a:r>
              <a:rPr lang="ru-RU" sz="1343" b="1" i="0" spc="-166" baseline="0" dirty="0">
                <a:solidFill>
                  <a:srgbClr val="191919"/>
                </a:solidFill>
                <a:latin typeface="Arial,Bold"/>
              </a:rPr>
              <a:t>Е</a:t>
            </a:r>
            <a:r>
              <a:rPr lang="ru-RU" sz="1343" b="1" i="0" spc="-179" baseline="0" dirty="0">
                <a:solidFill>
                  <a:srgbClr val="191919"/>
                </a:solidFill>
                <a:latin typeface="Arial,Bold"/>
              </a:rPr>
              <a:t>Н</a:t>
            </a:r>
            <a:r>
              <a:rPr lang="ru-RU" sz="1343" b="1" i="0" spc="154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1343" b="1" i="0" spc="-179" baseline="0" dirty="0">
                <a:solidFill>
                  <a:srgbClr val="191919"/>
                </a:solidFill>
                <a:latin typeface="Arial,Bold"/>
              </a:rPr>
              <a:t>А</a:t>
            </a:r>
            <a:r>
              <a:rPr lang="ru-RU" sz="1343" b="1" i="0" spc="-166" baseline="0" dirty="0">
                <a:solidFill>
                  <a:srgbClr val="191919"/>
                </a:solidFill>
                <a:latin typeface="Arial,Bold"/>
              </a:rPr>
              <a:t>Р</a:t>
            </a:r>
            <a:r>
              <a:rPr lang="ru-RU" sz="1343" b="1" i="0" spc="-177" baseline="0" dirty="0">
                <a:solidFill>
                  <a:srgbClr val="191919"/>
                </a:solidFill>
                <a:latin typeface="Arial,Bold"/>
              </a:rPr>
              <a:t>Д</a:t>
            </a:r>
            <a:r>
              <a:rPr lang="ru-RU" sz="1343" b="1" i="0" spc="-179" baseline="0" dirty="0">
                <a:solidFill>
                  <a:srgbClr val="191919"/>
                </a:solidFill>
                <a:latin typeface="Arial,Bold"/>
              </a:rPr>
              <a:t>А</a:t>
            </a:r>
            <a:r>
              <a:rPr lang="ru-RU" sz="1343" b="1" i="0" spc="-141" baseline="0" dirty="0">
                <a:solidFill>
                  <a:srgbClr val="191919"/>
                </a:solidFill>
                <a:latin typeface="Arial,Bold"/>
              </a:rPr>
              <a:t>Г</a:t>
            </a:r>
            <a:r>
              <a:rPr lang="ru-RU" sz="1343" b="1" i="0" spc="-166" baseline="0" dirty="0">
                <a:solidFill>
                  <a:srgbClr val="191919"/>
                </a:solidFill>
                <a:latin typeface="Arial,Bold"/>
              </a:rPr>
              <a:t>ЕР</a:t>
            </a:r>
            <a:r>
              <a:rPr lang="ru-RU" sz="1343" b="1" i="0" spc="-174" baseline="0" dirty="0">
                <a:solidFill>
                  <a:srgbClr val="191919"/>
                </a:solidFill>
                <a:latin typeface="Arial,Bold"/>
              </a:rPr>
              <a:t>Л</a:t>
            </a:r>
            <a:r>
              <a:rPr lang="ru-RU" sz="1343" b="1" i="0" spc="-166" baseline="0" dirty="0">
                <a:solidFill>
                  <a:srgbClr val="191919"/>
                </a:solidFill>
                <a:latin typeface="Arial,Bold"/>
              </a:rPr>
              <a:t>ЕР</a:t>
            </a:r>
            <a:r>
              <a:rPr lang="ru-RU" sz="1343" b="1" i="0" spc="-166" baseline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6095">
              <a:lnSpc>
                <a:spcPts val="1512"/>
              </a:lnSpc>
            </a:pPr>
            <a:r>
              <a:rPr lang="ru-RU" sz="1343" b="0" i="0" spc="-328" baseline="0" dirty="0">
                <a:solidFill>
                  <a:srgbClr val="191919"/>
                </a:solidFill>
                <a:latin typeface="Microsoft Sans Serif"/>
              </a:rPr>
              <a:t>8</a:t>
            </a:r>
            <a:r>
              <a:rPr lang="ru-RU" sz="1343" b="0" i="0" spc="-164" baseline="0" dirty="0">
                <a:solidFill>
                  <a:srgbClr val="191919"/>
                </a:solidFill>
                <a:latin typeface="Microsoft Sans Serif"/>
              </a:rPr>
              <a:t>.</a:t>
            </a:r>
            <a:r>
              <a:rPr lang="ru-RU" sz="1343" b="0" i="0" spc="369" baseline="0" dirty="0">
                <a:solidFill>
                  <a:srgbClr val="191919"/>
                </a:solidFill>
                <a:latin typeface="Arial"/>
              </a:rPr>
              <a:t> </a:t>
            </a:r>
            <a:r>
              <a:rPr lang="ru-RU" sz="1343" b="1" i="0" spc="0" baseline="0" dirty="0">
                <a:solidFill>
                  <a:srgbClr val="000000"/>
                </a:solidFill>
                <a:latin typeface="Arial,Bold"/>
              </a:rPr>
              <a:t>ЖЕСІР</a:t>
            </a:r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343" b="1" i="0" spc="0" baseline="0" dirty="0">
                <a:solidFill>
                  <a:srgbClr val="000000"/>
                </a:solidFill>
                <a:latin typeface="Arial,Bold"/>
              </a:rPr>
              <a:t>ӘЙЕЛДЕР</a:t>
            </a:r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343" b="1" i="0" spc="0" baseline="0" dirty="0">
                <a:solidFill>
                  <a:srgbClr val="000000"/>
                </a:solidFill>
                <a:latin typeface="Arial,Bold"/>
              </a:rPr>
              <a:t>(ТҰЛ</a:t>
            </a:r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343" b="1" i="0" spc="0" baseline="0" dirty="0">
                <a:solidFill>
                  <a:srgbClr val="000000"/>
                </a:solidFill>
                <a:latin typeface="Arial,Bold"/>
              </a:rPr>
              <a:t>ЕР</a:t>
            </a:r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343" b="1" i="0" spc="0" baseline="0" dirty="0">
                <a:solidFill>
                  <a:srgbClr val="000000"/>
                </a:solidFill>
                <a:latin typeface="Arial,Bold"/>
              </a:rPr>
              <a:t>АДАМДАР)</a:t>
            </a:r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91" name="Rectangle 591"/>
          <p:cNvSpPr/>
          <p:nvPr/>
        </p:nvSpPr>
        <p:spPr>
          <a:xfrm>
            <a:off x="228600" y="7470735"/>
            <a:ext cx="47451" cy="1903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92" name="Rectangle 592"/>
          <p:cNvSpPr/>
          <p:nvPr/>
        </p:nvSpPr>
        <p:spPr>
          <a:xfrm>
            <a:off x="228600" y="7668855"/>
            <a:ext cx="47451" cy="1903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93" name="Rectangle 593"/>
          <p:cNvSpPr/>
          <p:nvPr/>
        </p:nvSpPr>
        <p:spPr>
          <a:xfrm>
            <a:off x="228600" y="8031821"/>
            <a:ext cx="47451" cy="1903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343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94" name="Rectangle 594"/>
          <p:cNvSpPr/>
          <p:nvPr/>
        </p:nvSpPr>
        <p:spPr>
          <a:xfrm>
            <a:off x="4895977" y="8226298"/>
            <a:ext cx="8516240" cy="6399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935604"/>
            <a:r>
              <a:rPr lang="ru-RU" sz="1800" b="1" i="0" spc="0" baseline="0" dirty="0">
                <a:solidFill>
                  <a:srgbClr val="008F96"/>
                </a:solidFill>
                <a:latin typeface="Arial,Bold"/>
              </a:rPr>
              <a:t>ҚАЛҒАН</a:t>
            </a:r>
            <a:r>
              <a:rPr lang="ru-RU" sz="1800" b="1" i="0" spc="0" baseline="0" dirty="0">
                <a:solidFill>
                  <a:srgbClr val="008F96"/>
                </a:solidFill>
                <a:latin typeface="Arial"/>
              </a:rPr>
              <a:t> </a:t>
            </a:r>
            <a:r>
              <a:rPr lang="ru-RU" sz="1800" b="1" i="0" spc="0" baseline="0" dirty="0">
                <a:solidFill>
                  <a:srgbClr val="008F96"/>
                </a:solidFill>
                <a:latin typeface="Arial,Bold"/>
              </a:rPr>
              <a:t>САНАТТАР:</a:t>
            </a:r>
            <a:r>
              <a:rPr lang="ru-RU" sz="1800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0">
              <a:lnSpc>
                <a:spcPts val="3031"/>
              </a:lnSpc>
            </a:pPr>
            <a:r>
              <a:rPr lang="ru-RU" sz="1607" b="1" i="0" spc="0" baseline="0" dirty="0">
                <a:solidFill>
                  <a:srgbClr val="000000"/>
                </a:solidFill>
                <a:latin typeface="Arial,Bold"/>
              </a:rPr>
              <a:t>ЕСЕПТЕ</a:t>
            </a:r>
            <a:r>
              <a:rPr lang="ru-RU" sz="1607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7" b="1" i="0" spc="0" baseline="0" dirty="0">
                <a:solidFill>
                  <a:srgbClr val="000000"/>
                </a:solidFill>
                <a:latin typeface="Arial,Bold"/>
              </a:rPr>
              <a:t>ТҰРҒАН,</a:t>
            </a:r>
            <a:r>
              <a:rPr lang="ru-RU" sz="1607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7" b="1" i="0" spc="0" baseline="0" dirty="0">
                <a:solidFill>
                  <a:srgbClr val="000000"/>
                </a:solidFill>
                <a:latin typeface="Arial,Bold"/>
              </a:rPr>
              <a:t>БІРАҚ</a:t>
            </a:r>
            <a:r>
              <a:rPr lang="ru-RU" sz="1607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7" b="1" i="0" spc="0" baseline="0" dirty="0">
                <a:solidFill>
                  <a:srgbClr val="000000"/>
                </a:solidFill>
                <a:latin typeface="Arial,Bold"/>
              </a:rPr>
              <a:t>БІРІНШІ</a:t>
            </a:r>
            <a:r>
              <a:rPr lang="ru-RU" sz="1607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7" b="1" i="0" spc="0" baseline="0" dirty="0">
                <a:solidFill>
                  <a:srgbClr val="000000"/>
                </a:solidFill>
                <a:latin typeface="Arial,Bold"/>
              </a:rPr>
              <a:t>КЕЗЕКТЕГІЛЕРГЕ</a:t>
            </a:r>
            <a:r>
              <a:rPr lang="ru-RU" sz="1607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7" b="1" i="0" spc="0" baseline="0" dirty="0">
                <a:solidFill>
                  <a:srgbClr val="000000"/>
                </a:solidFill>
                <a:latin typeface="Arial,Bold"/>
              </a:rPr>
              <a:t>ЖАТПАЙТЫН</a:t>
            </a:r>
            <a:r>
              <a:rPr lang="ru-RU" sz="1607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7" b="1" i="0" spc="0" baseline="0" dirty="0">
                <a:solidFill>
                  <a:srgbClr val="000000"/>
                </a:solidFill>
                <a:latin typeface="Arial,Bold"/>
              </a:rPr>
              <a:t>ҚАЛҒАН</a:t>
            </a:r>
            <a:r>
              <a:rPr lang="ru-RU" sz="1607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7" b="1" i="0" spc="0" baseline="0" dirty="0">
                <a:solidFill>
                  <a:srgbClr val="000000"/>
                </a:solidFill>
                <a:latin typeface="Arial,Bold"/>
              </a:rPr>
              <a:t>ӨТІНІШ</a:t>
            </a:r>
            <a:r>
              <a:rPr lang="ru-RU" sz="1607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7" b="1" i="0" spc="0" baseline="0" dirty="0">
                <a:solidFill>
                  <a:srgbClr val="000000"/>
                </a:solidFill>
                <a:latin typeface="Arial,Bold"/>
              </a:rPr>
              <a:t>БЕРУШІЛЕР</a:t>
            </a:r>
            <a:r>
              <a:rPr lang="ru-RU" sz="16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95" name="Rectangle 595"/>
          <p:cNvSpPr/>
          <p:nvPr/>
        </p:nvSpPr>
        <p:spPr>
          <a:xfrm>
            <a:off x="228600" y="8873536"/>
            <a:ext cx="56772" cy="2277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6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96" name="Rectangle 596"/>
          <p:cNvSpPr/>
          <p:nvPr/>
        </p:nvSpPr>
        <p:spPr>
          <a:xfrm>
            <a:off x="228600" y="9266728"/>
            <a:ext cx="56772" cy="2277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6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97" name="Rectangle 597"/>
          <p:cNvSpPr/>
          <p:nvPr/>
        </p:nvSpPr>
        <p:spPr>
          <a:xfrm>
            <a:off x="5789040" y="9501439"/>
            <a:ext cx="6507761" cy="5103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231516"/>
            <a:r>
              <a:rPr lang="ru-RU" sz="1103" b="1" i="0" spc="0" baseline="0" dirty="0">
                <a:solidFill>
                  <a:srgbClr val="008F96"/>
                </a:solidFill>
                <a:latin typeface="Arial,Bold"/>
              </a:rPr>
              <a:t>НЕГІЗГІ</a:t>
            </a:r>
            <a:r>
              <a:rPr lang="ru-RU" sz="1103" b="1" i="0" spc="0" baseline="0" dirty="0">
                <a:solidFill>
                  <a:srgbClr val="008F96"/>
                </a:solidFill>
                <a:latin typeface="Arial"/>
              </a:rPr>
              <a:t> </a:t>
            </a:r>
            <a:r>
              <a:rPr lang="ru-RU" sz="1103" b="1" i="0" spc="0" baseline="0" dirty="0">
                <a:solidFill>
                  <a:srgbClr val="008F96"/>
                </a:solidFill>
                <a:latin typeface="Arial,Bold"/>
              </a:rPr>
              <a:t>ТІЗІМДІ</a:t>
            </a:r>
            <a:r>
              <a:rPr lang="ru-RU" sz="1103" b="1" i="0" spc="0" baseline="0" dirty="0">
                <a:solidFill>
                  <a:srgbClr val="008F96"/>
                </a:solidFill>
                <a:latin typeface="Arial"/>
              </a:rPr>
              <a:t> </a:t>
            </a:r>
            <a:r>
              <a:rPr lang="ru-RU" sz="1103" b="1" i="0" spc="0" baseline="0" dirty="0">
                <a:solidFill>
                  <a:srgbClr val="008F96"/>
                </a:solidFill>
                <a:latin typeface="Arial,Bold"/>
              </a:rPr>
              <a:t>ҚАЛЫПТАСТЫРУ</a:t>
            </a:r>
            <a:r>
              <a:rPr lang="ru-RU" sz="1103" b="1" i="0" spc="0" baseline="0" dirty="0">
                <a:solidFill>
                  <a:srgbClr val="008F96"/>
                </a:solidFill>
                <a:latin typeface="Arial"/>
              </a:rPr>
              <a:t> *</a:t>
            </a:r>
            <a:r>
              <a:rPr lang="ru-RU" sz="1103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0">
              <a:lnSpc>
                <a:spcPts val="1707"/>
              </a:lnSpc>
            </a:pPr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* </a:t>
            </a:r>
            <a:r>
              <a:rPr lang="ru-RU" sz="1007" b="1" i="0" spc="0" baseline="0" dirty="0">
                <a:solidFill>
                  <a:srgbClr val="000000"/>
                </a:solidFill>
                <a:latin typeface="Arial,Bold"/>
              </a:rPr>
              <a:t>БҰЛ</a:t>
            </a:r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-</a:t>
            </a:r>
            <a:r>
              <a:rPr lang="ru-RU" sz="1007" b="1" i="0" spc="0" baseline="0" dirty="0">
                <a:solidFill>
                  <a:srgbClr val="000000"/>
                </a:solidFill>
                <a:latin typeface="Arial,Bold"/>
              </a:rPr>
              <a:t>ПӘТЕР</a:t>
            </a:r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007" b="1" i="0" spc="0" baseline="0" dirty="0">
                <a:solidFill>
                  <a:srgbClr val="000000"/>
                </a:solidFill>
                <a:latin typeface="Arial,Bold"/>
              </a:rPr>
              <a:t>ТОБЫНДАҒЫ</a:t>
            </a:r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007" b="1" i="0" spc="0" baseline="0" dirty="0">
                <a:solidFill>
                  <a:srgbClr val="000000"/>
                </a:solidFill>
                <a:latin typeface="Arial,Bold"/>
              </a:rPr>
              <a:t>(ПУЛ)</a:t>
            </a:r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007" b="1" i="0" spc="0" baseline="0" dirty="0">
                <a:solidFill>
                  <a:srgbClr val="000000"/>
                </a:solidFill>
                <a:latin typeface="Arial,Bold"/>
              </a:rPr>
              <a:t>ПӘТЕР</a:t>
            </a:r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007" b="1" i="0" spc="0" baseline="0" dirty="0">
                <a:solidFill>
                  <a:srgbClr val="000000"/>
                </a:solidFill>
                <a:latin typeface="Arial,Bold"/>
              </a:rPr>
              <a:t>САНЫНА</a:t>
            </a:r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007" b="1" i="0" spc="0" baseline="0" dirty="0">
                <a:solidFill>
                  <a:srgbClr val="000000"/>
                </a:solidFill>
                <a:latin typeface="Arial,Bold"/>
              </a:rPr>
              <a:t>ТЕҢ АЗАМАТТАРДЫҢ</a:t>
            </a:r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007" b="1" i="0" spc="0" baseline="0" dirty="0">
                <a:solidFill>
                  <a:srgbClr val="000000"/>
                </a:solidFill>
                <a:latin typeface="Arial,Bold"/>
              </a:rPr>
              <a:t>ТІЗІМІ.</a:t>
            </a:r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007" b="1" i="0" spc="0" baseline="0" dirty="0">
                <a:solidFill>
                  <a:srgbClr val="000000"/>
                </a:solidFill>
                <a:latin typeface="Arial,Bold"/>
              </a:rPr>
              <a:t>ДӘЛ</a:t>
            </a:r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007" b="1" i="0" spc="0" baseline="0" dirty="0">
                <a:solidFill>
                  <a:srgbClr val="000000"/>
                </a:solidFill>
                <a:latin typeface="Arial,Bold"/>
              </a:rPr>
              <a:t>ОСЫ</a:t>
            </a:r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007" b="1" i="0" spc="0" baseline="0" dirty="0">
                <a:solidFill>
                  <a:srgbClr val="000000"/>
                </a:solidFill>
                <a:latin typeface="Arial,Bold"/>
              </a:rPr>
              <a:t>АДАМДАР ІРІКТЕУГЕ</a:t>
            </a:r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905637">
              <a:lnSpc>
                <a:spcPts val="1080"/>
              </a:lnSpc>
            </a:pPr>
            <a:r>
              <a:rPr lang="ru-RU" sz="1007" b="1" i="0" spc="0" baseline="0" dirty="0">
                <a:solidFill>
                  <a:srgbClr val="000000"/>
                </a:solidFill>
                <a:latin typeface="Arial,Bold"/>
              </a:rPr>
              <a:t>ШАҚЫРЫЛАДЫ ЖӘНЕ</a:t>
            </a:r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007" b="1" i="0" spc="0" baseline="0" dirty="0">
                <a:solidFill>
                  <a:srgbClr val="000000"/>
                </a:solidFill>
                <a:latin typeface="Arial,Bold"/>
              </a:rPr>
              <a:t>СОДАН</a:t>
            </a:r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007" b="1" i="0" spc="0" baseline="0" dirty="0">
                <a:solidFill>
                  <a:srgbClr val="000000"/>
                </a:solidFill>
                <a:latin typeface="Arial,Bold"/>
              </a:rPr>
              <a:t>КЕЙІН АРТЫҚШЫЛЫҚ КЕСТЕСІН</a:t>
            </a:r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007" b="1" i="0" spc="0" baseline="0" dirty="0">
                <a:solidFill>
                  <a:srgbClr val="000000"/>
                </a:solidFill>
                <a:latin typeface="Arial,Bold"/>
              </a:rPr>
              <a:t>ТОЛТЫРАДЫ</a:t>
            </a:r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Freeform 598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0" t="0" r="0" b="0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E9EB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99" name="Picture 59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8160" y="1"/>
            <a:ext cx="12446254" cy="6503669"/>
          </a:xfrm>
          <a:prstGeom prst="rect">
            <a:avLst/>
          </a:prstGeom>
          <a:noFill/>
        </p:spPr>
      </p:pic>
      <p:sp>
        <p:nvSpPr>
          <p:cNvPr id="600" name="Freeform 600"/>
          <p:cNvSpPr/>
          <p:nvPr/>
        </p:nvSpPr>
        <p:spPr>
          <a:xfrm>
            <a:off x="8882253" y="6492622"/>
            <a:ext cx="797940" cy="12700"/>
          </a:xfrm>
          <a:custGeom>
            <a:avLst/>
            <a:gdLst/>
            <a:ahLst/>
            <a:cxnLst/>
            <a:rect l="0" t="0" r="0" b="0"/>
            <a:pathLst>
              <a:path w="797940" h="12700">
                <a:moveTo>
                  <a:pt x="0" y="0"/>
                </a:moveTo>
                <a:lnTo>
                  <a:pt x="40640" y="2413"/>
                </a:lnTo>
                <a:lnTo>
                  <a:pt x="91440" y="5080"/>
                </a:lnTo>
                <a:lnTo>
                  <a:pt x="142493" y="7365"/>
                </a:lnTo>
                <a:lnTo>
                  <a:pt x="193548" y="9270"/>
                </a:lnTo>
                <a:lnTo>
                  <a:pt x="244728" y="10668"/>
                </a:lnTo>
                <a:lnTo>
                  <a:pt x="296037" y="11683"/>
                </a:lnTo>
                <a:lnTo>
                  <a:pt x="347472" y="12319"/>
                </a:lnTo>
                <a:lnTo>
                  <a:pt x="399033" y="12700"/>
                </a:lnTo>
                <a:lnTo>
                  <a:pt x="450468" y="12319"/>
                </a:lnTo>
                <a:lnTo>
                  <a:pt x="501903" y="11683"/>
                </a:lnTo>
                <a:lnTo>
                  <a:pt x="553212" y="10668"/>
                </a:lnTo>
                <a:lnTo>
                  <a:pt x="604392" y="9270"/>
                </a:lnTo>
                <a:lnTo>
                  <a:pt x="655574" y="7365"/>
                </a:lnTo>
                <a:lnTo>
                  <a:pt x="706501" y="5080"/>
                </a:lnTo>
                <a:lnTo>
                  <a:pt x="757428" y="2413"/>
                </a:lnTo>
                <a:lnTo>
                  <a:pt x="797940" y="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Freeform 601"/>
          <p:cNvSpPr/>
          <p:nvPr/>
        </p:nvSpPr>
        <p:spPr>
          <a:xfrm>
            <a:off x="8716264" y="6479922"/>
            <a:ext cx="165989" cy="12700"/>
          </a:xfrm>
          <a:custGeom>
            <a:avLst/>
            <a:gdLst/>
            <a:ahLst/>
            <a:cxnLst/>
            <a:rect l="0" t="0" r="0" b="0"/>
            <a:pathLst>
              <a:path w="165989" h="12700">
                <a:moveTo>
                  <a:pt x="0" y="0"/>
                </a:moveTo>
                <a:lnTo>
                  <a:pt x="4191" y="381"/>
                </a:lnTo>
                <a:lnTo>
                  <a:pt x="54609" y="4571"/>
                </a:lnTo>
                <a:lnTo>
                  <a:pt x="105155" y="8508"/>
                </a:lnTo>
                <a:lnTo>
                  <a:pt x="155829" y="12064"/>
                </a:lnTo>
                <a:lnTo>
                  <a:pt x="165989" y="127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Freeform 602"/>
          <p:cNvSpPr/>
          <p:nvPr/>
        </p:nvSpPr>
        <p:spPr>
          <a:xfrm>
            <a:off x="9680193" y="6479922"/>
            <a:ext cx="165989" cy="12700"/>
          </a:xfrm>
          <a:custGeom>
            <a:avLst/>
            <a:gdLst/>
            <a:ahLst/>
            <a:cxnLst/>
            <a:rect l="0" t="0" r="0" b="0"/>
            <a:pathLst>
              <a:path w="165989" h="12700">
                <a:moveTo>
                  <a:pt x="0" y="12700"/>
                </a:moveTo>
                <a:lnTo>
                  <a:pt x="10288" y="12064"/>
                </a:lnTo>
                <a:lnTo>
                  <a:pt x="60961" y="8508"/>
                </a:lnTo>
                <a:lnTo>
                  <a:pt x="111507" y="4571"/>
                </a:lnTo>
                <a:lnTo>
                  <a:pt x="161925" y="381"/>
                </a:lnTo>
                <a:lnTo>
                  <a:pt x="165989" y="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Freeform 603"/>
          <p:cNvSpPr/>
          <p:nvPr/>
        </p:nvSpPr>
        <p:spPr>
          <a:xfrm>
            <a:off x="8589898" y="6467222"/>
            <a:ext cx="126366" cy="12700"/>
          </a:xfrm>
          <a:custGeom>
            <a:avLst/>
            <a:gdLst/>
            <a:ahLst/>
            <a:cxnLst/>
            <a:rect l="0" t="0" r="0" b="0"/>
            <a:pathLst>
              <a:path w="126366" h="12700">
                <a:moveTo>
                  <a:pt x="0" y="0"/>
                </a:moveTo>
                <a:lnTo>
                  <a:pt x="29972" y="3175"/>
                </a:lnTo>
                <a:lnTo>
                  <a:pt x="80265" y="8382"/>
                </a:lnTo>
                <a:lnTo>
                  <a:pt x="126366" y="127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Freeform 604"/>
          <p:cNvSpPr/>
          <p:nvPr/>
        </p:nvSpPr>
        <p:spPr>
          <a:xfrm>
            <a:off x="9846182" y="6467222"/>
            <a:ext cx="126365" cy="12700"/>
          </a:xfrm>
          <a:custGeom>
            <a:avLst/>
            <a:gdLst/>
            <a:ahLst/>
            <a:cxnLst/>
            <a:rect l="0" t="0" r="0" b="0"/>
            <a:pathLst>
              <a:path w="126365" h="12700">
                <a:moveTo>
                  <a:pt x="0" y="12700"/>
                </a:moveTo>
                <a:lnTo>
                  <a:pt x="46228" y="8382"/>
                </a:lnTo>
                <a:lnTo>
                  <a:pt x="96394" y="3175"/>
                </a:lnTo>
                <a:lnTo>
                  <a:pt x="126365" y="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Freeform 605"/>
          <p:cNvSpPr/>
          <p:nvPr/>
        </p:nvSpPr>
        <p:spPr>
          <a:xfrm>
            <a:off x="8483345" y="6454522"/>
            <a:ext cx="106553" cy="12700"/>
          </a:xfrm>
          <a:custGeom>
            <a:avLst/>
            <a:gdLst/>
            <a:ahLst/>
            <a:cxnLst/>
            <a:rect l="0" t="0" r="0" b="0"/>
            <a:pathLst>
              <a:path w="106553" h="12700">
                <a:moveTo>
                  <a:pt x="0" y="0"/>
                </a:moveTo>
                <a:lnTo>
                  <a:pt x="36449" y="4571"/>
                </a:lnTo>
                <a:lnTo>
                  <a:pt x="86487" y="10413"/>
                </a:lnTo>
                <a:lnTo>
                  <a:pt x="106553" y="127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Freeform 606"/>
          <p:cNvSpPr/>
          <p:nvPr/>
        </p:nvSpPr>
        <p:spPr>
          <a:xfrm>
            <a:off x="9972547" y="6454522"/>
            <a:ext cx="106554" cy="12700"/>
          </a:xfrm>
          <a:custGeom>
            <a:avLst/>
            <a:gdLst/>
            <a:ahLst/>
            <a:cxnLst/>
            <a:rect l="0" t="0" r="0" b="0"/>
            <a:pathLst>
              <a:path w="106554" h="12700">
                <a:moveTo>
                  <a:pt x="0" y="12700"/>
                </a:moveTo>
                <a:lnTo>
                  <a:pt x="20194" y="10413"/>
                </a:lnTo>
                <a:lnTo>
                  <a:pt x="70105" y="4571"/>
                </a:lnTo>
                <a:lnTo>
                  <a:pt x="106554" y="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Freeform 607"/>
          <p:cNvSpPr/>
          <p:nvPr/>
        </p:nvSpPr>
        <p:spPr>
          <a:xfrm>
            <a:off x="8389873" y="6441822"/>
            <a:ext cx="93472" cy="12700"/>
          </a:xfrm>
          <a:custGeom>
            <a:avLst/>
            <a:gdLst/>
            <a:ahLst/>
            <a:cxnLst/>
            <a:rect l="0" t="0" r="0" b="0"/>
            <a:pathLst>
              <a:path w="93472" h="12700">
                <a:moveTo>
                  <a:pt x="0" y="0"/>
                </a:moveTo>
                <a:lnTo>
                  <a:pt x="30354" y="4318"/>
                </a:lnTo>
                <a:lnTo>
                  <a:pt x="80137" y="10921"/>
                </a:lnTo>
                <a:lnTo>
                  <a:pt x="93472" y="127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Freeform 608"/>
          <p:cNvSpPr/>
          <p:nvPr/>
        </p:nvSpPr>
        <p:spPr>
          <a:xfrm>
            <a:off x="10079101" y="6441822"/>
            <a:ext cx="93599" cy="12700"/>
          </a:xfrm>
          <a:custGeom>
            <a:avLst/>
            <a:gdLst/>
            <a:ahLst/>
            <a:cxnLst/>
            <a:rect l="0" t="0" r="0" b="0"/>
            <a:pathLst>
              <a:path w="93599" h="12700">
                <a:moveTo>
                  <a:pt x="0" y="12700"/>
                </a:moveTo>
                <a:lnTo>
                  <a:pt x="13462" y="10921"/>
                </a:lnTo>
                <a:lnTo>
                  <a:pt x="63118" y="4318"/>
                </a:lnTo>
                <a:lnTo>
                  <a:pt x="93599" y="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Freeform 609"/>
          <p:cNvSpPr/>
          <p:nvPr/>
        </p:nvSpPr>
        <p:spPr>
          <a:xfrm>
            <a:off x="8227821" y="6416422"/>
            <a:ext cx="162052" cy="25400"/>
          </a:xfrm>
          <a:custGeom>
            <a:avLst/>
            <a:gdLst/>
            <a:ahLst/>
            <a:cxnLst/>
            <a:rect l="0" t="0" r="0" b="0"/>
            <a:pathLst>
              <a:path w="162052" h="25400">
                <a:moveTo>
                  <a:pt x="0" y="0"/>
                </a:moveTo>
                <a:lnTo>
                  <a:pt x="44070" y="7365"/>
                </a:lnTo>
                <a:lnTo>
                  <a:pt x="93346" y="15113"/>
                </a:lnTo>
                <a:lnTo>
                  <a:pt x="142875" y="22606"/>
                </a:lnTo>
                <a:lnTo>
                  <a:pt x="162052" y="254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Freeform 610"/>
          <p:cNvSpPr/>
          <p:nvPr/>
        </p:nvSpPr>
        <p:spPr>
          <a:xfrm>
            <a:off x="10172700" y="6416422"/>
            <a:ext cx="162052" cy="25400"/>
          </a:xfrm>
          <a:custGeom>
            <a:avLst/>
            <a:gdLst/>
            <a:ahLst/>
            <a:cxnLst/>
            <a:rect l="0" t="0" r="0" b="0"/>
            <a:pathLst>
              <a:path w="162052" h="25400">
                <a:moveTo>
                  <a:pt x="0" y="25400"/>
                </a:moveTo>
                <a:lnTo>
                  <a:pt x="19177" y="22606"/>
                </a:lnTo>
                <a:lnTo>
                  <a:pt x="68580" y="15113"/>
                </a:lnTo>
                <a:lnTo>
                  <a:pt x="117982" y="7365"/>
                </a:lnTo>
                <a:lnTo>
                  <a:pt x="162052" y="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Freeform 611"/>
          <p:cNvSpPr/>
          <p:nvPr/>
        </p:nvSpPr>
        <p:spPr>
          <a:xfrm>
            <a:off x="8088503" y="6391022"/>
            <a:ext cx="139318" cy="25400"/>
          </a:xfrm>
          <a:custGeom>
            <a:avLst/>
            <a:gdLst/>
            <a:ahLst/>
            <a:cxnLst/>
            <a:rect l="0" t="0" r="0" b="0"/>
            <a:pathLst>
              <a:path w="139318" h="25400">
                <a:moveTo>
                  <a:pt x="0" y="0"/>
                </a:moveTo>
                <a:lnTo>
                  <a:pt x="36067" y="6857"/>
                </a:lnTo>
                <a:lnTo>
                  <a:pt x="85090" y="15875"/>
                </a:lnTo>
                <a:lnTo>
                  <a:pt x="134112" y="24511"/>
                </a:lnTo>
                <a:lnTo>
                  <a:pt x="139318" y="2540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Freeform 612"/>
          <p:cNvSpPr/>
          <p:nvPr/>
        </p:nvSpPr>
        <p:spPr>
          <a:xfrm>
            <a:off x="10334752" y="6391022"/>
            <a:ext cx="139191" cy="25400"/>
          </a:xfrm>
          <a:custGeom>
            <a:avLst/>
            <a:gdLst/>
            <a:ahLst/>
            <a:cxnLst/>
            <a:rect l="0" t="0" r="0" b="0"/>
            <a:pathLst>
              <a:path w="139191" h="25400">
                <a:moveTo>
                  <a:pt x="0" y="25400"/>
                </a:moveTo>
                <a:lnTo>
                  <a:pt x="5206" y="24511"/>
                </a:lnTo>
                <a:lnTo>
                  <a:pt x="54229" y="15875"/>
                </a:lnTo>
                <a:lnTo>
                  <a:pt x="103124" y="6857"/>
                </a:lnTo>
                <a:lnTo>
                  <a:pt x="139191" y="0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Freeform 613"/>
          <p:cNvSpPr/>
          <p:nvPr/>
        </p:nvSpPr>
        <p:spPr>
          <a:xfrm>
            <a:off x="3058160" y="25528"/>
            <a:ext cx="5030343" cy="6365494"/>
          </a:xfrm>
          <a:custGeom>
            <a:avLst/>
            <a:gdLst/>
            <a:ahLst/>
            <a:cxnLst/>
            <a:rect l="0" t="0" r="0" b="0"/>
            <a:pathLst>
              <a:path w="5030343" h="6365494">
                <a:moveTo>
                  <a:pt x="5334" y="0"/>
                </a:moveTo>
                <a:lnTo>
                  <a:pt x="3429" y="51180"/>
                </a:lnTo>
                <a:lnTo>
                  <a:pt x="1904" y="102362"/>
                </a:lnTo>
                <a:lnTo>
                  <a:pt x="888" y="153669"/>
                </a:lnTo>
                <a:lnTo>
                  <a:pt x="254" y="205104"/>
                </a:lnTo>
                <a:lnTo>
                  <a:pt x="0" y="256540"/>
                </a:lnTo>
                <a:lnTo>
                  <a:pt x="0" y="256793"/>
                </a:lnTo>
                <a:lnTo>
                  <a:pt x="126" y="308102"/>
                </a:lnTo>
                <a:lnTo>
                  <a:pt x="381" y="320293"/>
                </a:lnTo>
                <a:lnTo>
                  <a:pt x="762" y="359409"/>
                </a:lnTo>
                <a:lnTo>
                  <a:pt x="1904" y="410717"/>
                </a:lnTo>
                <a:lnTo>
                  <a:pt x="3301" y="462026"/>
                </a:lnTo>
                <a:lnTo>
                  <a:pt x="5207" y="513079"/>
                </a:lnTo>
                <a:lnTo>
                  <a:pt x="7492" y="564006"/>
                </a:lnTo>
                <a:lnTo>
                  <a:pt x="10160" y="614933"/>
                </a:lnTo>
                <a:lnTo>
                  <a:pt x="13207" y="665733"/>
                </a:lnTo>
                <a:lnTo>
                  <a:pt x="16763" y="716406"/>
                </a:lnTo>
                <a:lnTo>
                  <a:pt x="20573" y="766953"/>
                </a:lnTo>
                <a:lnTo>
                  <a:pt x="24891" y="817371"/>
                </a:lnTo>
                <a:lnTo>
                  <a:pt x="29591" y="867664"/>
                </a:lnTo>
                <a:lnTo>
                  <a:pt x="34670" y="917955"/>
                </a:lnTo>
                <a:lnTo>
                  <a:pt x="40259" y="967993"/>
                </a:lnTo>
                <a:lnTo>
                  <a:pt x="45973" y="1018031"/>
                </a:lnTo>
                <a:lnTo>
                  <a:pt x="46100" y="1018793"/>
                </a:lnTo>
                <a:lnTo>
                  <a:pt x="52450" y="1067816"/>
                </a:lnTo>
                <a:lnTo>
                  <a:pt x="59054" y="1117600"/>
                </a:lnTo>
                <a:lnTo>
                  <a:pt x="66166" y="1167129"/>
                </a:lnTo>
                <a:lnTo>
                  <a:pt x="73660" y="1216659"/>
                </a:lnTo>
                <a:lnTo>
                  <a:pt x="81407" y="1265936"/>
                </a:lnTo>
                <a:lnTo>
                  <a:pt x="89662" y="1315212"/>
                </a:lnTo>
                <a:lnTo>
                  <a:pt x="98297" y="1364233"/>
                </a:lnTo>
                <a:lnTo>
                  <a:pt x="107315" y="1413255"/>
                </a:lnTo>
                <a:lnTo>
                  <a:pt x="116713" y="1462024"/>
                </a:lnTo>
                <a:lnTo>
                  <a:pt x="126491" y="1510665"/>
                </a:lnTo>
                <a:lnTo>
                  <a:pt x="136525" y="1559305"/>
                </a:lnTo>
                <a:lnTo>
                  <a:pt x="147066" y="1607692"/>
                </a:lnTo>
                <a:lnTo>
                  <a:pt x="157988" y="1655953"/>
                </a:lnTo>
                <a:lnTo>
                  <a:pt x="169163" y="1704086"/>
                </a:lnTo>
                <a:lnTo>
                  <a:pt x="169291" y="1704466"/>
                </a:lnTo>
                <a:lnTo>
                  <a:pt x="180847" y="1752091"/>
                </a:lnTo>
                <a:lnTo>
                  <a:pt x="192913" y="1799843"/>
                </a:lnTo>
                <a:lnTo>
                  <a:pt x="205231" y="1847595"/>
                </a:lnTo>
                <a:lnTo>
                  <a:pt x="217931" y="1895093"/>
                </a:lnTo>
                <a:lnTo>
                  <a:pt x="231012" y="1942465"/>
                </a:lnTo>
                <a:lnTo>
                  <a:pt x="244474" y="1989708"/>
                </a:lnTo>
                <a:lnTo>
                  <a:pt x="258318" y="2036826"/>
                </a:lnTo>
                <a:lnTo>
                  <a:pt x="272542" y="2083689"/>
                </a:lnTo>
                <a:lnTo>
                  <a:pt x="287147" y="2130425"/>
                </a:lnTo>
                <a:lnTo>
                  <a:pt x="302005" y="2177033"/>
                </a:lnTo>
                <a:lnTo>
                  <a:pt x="317245" y="2223516"/>
                </a:lnTo>
                <a:lnTo>
                  <a:pt x="332867" y="2269870"/>
                </a:lnTo>
                <a:lnTo>
                  <a:pt x="348868" y="2315971"/>
                </a:lnTo>
                <a:lnTo>
                  <a:pt x="365124" y="2361945"/>
                </a:lnTo>
                <a:lnTo>
                  <a:pt x="381761" y="2407666"/>
                </a:lnTo>
                <a:lnTo>
                  <a:pt x="398780" y="2453258"/>
                </a:lnTo>
                <a:lnTo>
                  <a:pt x="416179" y="2498725"/>
                </a:lnTo>
                <a:lnTo>
                  <a:pt x="433831" y="2544064"/>
                </a:lnTo>
                <a:lnTo>
                  <a:pt x="451993" y="2589149"/>
                </a:lnTo>
                <a:lnTo>
                  <a:pt x="470280" y="2634106"/>
                </a:lnTo>
                <a:lnTo>
                  <a:pt x="489076" y="2678811"/>
                </a:lnTo>
                <a:lnTo>
                  <a:pt x="508126" y="2723388"/>
                </a:lnTo>
                <a:lnTo>
                  <a:pt x="527557" y="2767838"/>
                </a:lnTo>
                <a:lnTo>
                  <a:pt x="547243" y="2812033"/>
                </a:lnTo>
                <a:lnTo>
                  <a:pt x="567309" y="2856103"/>
                </a:lnTo>
                <a:lnTo>
                  <a:pt x="587755" y="2899917"/>
                </a:lnTo>
                <a:lnTo>
                  <a:pt x="608456" y="2943605"/>
                </a:lnTo>
                <a:lnTo>
                  <a:pt x="629411" y="2987166"/>
                </a:lnTo>
                <a:lnTo>
                  <a:pt x="650874" y="3030346"/>
                </a:lnTo>
                <a:lnTo>
                  <a:pt x="672592" y="3073527"/>
                </a:lnTo>
                <a:lnTo>
                  <a:pt x="694562" y="3116453"/>
                </a:lnTo>
                <a:lnTo>
                  <a:pt x="716915" y="3159125"/>
                </a:lnTo>
                <a:lnTo>
                  <a:pt x="739648" y="3201669"/>
                </a:lnTo>
                <a:lnTo>
                  <a:pt x="762635" y="3243961"/>
                </a:lnTo>
                <a:lnTo>
                  <a:pt x="785875" y="3286125"/>
                </a:lnTo>
                <a:lnTo>
                  <a:pt x="809624" y="3328034"/>
                </a:lnTo>
                <a:lnTo>
                  <a:pt x="833500" y="3369817"/>
                </a:lnTo>
                <a:lnTo>
                  <a:pt x="857757" y="3411219"/>
                </a:lnTo>
                <a:lnTo>
                  <a:pt x="882268" y="3452621"/>
                </a:lnTo>
                <a:lnTo>
                  <a:pt x="907161" y="3493769"/>
                </a:lnTo>
                <a:lnTo>
                  <a:pt x="932306" y="3534664"/>
                </a:lnTo>
                <a:lnTo>
                  <a:pt x="957834" y="3575304"/>
                </a:lnTo>
                <a:lnTo>
                  <a:pt x="983615" y="3615816"/>
                </a:lnTo>
                <a:lnTo>
                  <a:pt x="1009776" y="3656076"/>
                </a:lnTo>
                <a:lnTo>
                  <a:pt x="1036066" y="3696080"/>
                </a:lnTo>
                <a:lnTo>
                  <a:pt x="1062862" y="3735958"/>
                </a:lnTo>
                <a:lnTo>
                  <a:pt x="1089786" y="3775582"/>
                </a:lnTo>
                <a:lnTo>
                  <a:pt x="1117092" y="3814952"/>
                </a:lnTo>
                <a:lnTo>
                  <a:pt x="1144650" y="3854195"/>
                </a:lnTo>
                <a:lnTo>
                  <a:pt x="1172591" y="3893057"/>
                </a:lnTo>
                <a:lnTo>
                  <a:pt x="1200657" y="3931793"/>
                </a:lnTo>
                <a:lnTo>
                  <a:pt x="1229105" y="3970274"/>
                </a:lnTo>
                <a:lnTo>
                  <a:pt x="1257935" y="4008627"/>
                </a:lnTo>
                <a:lnTo>
                  <a:pt x="1286891" y="4046727"/>
                </a:lnTo>
                <a:lnTo>
                  <a:pt x="1316228" y="4084446"/>
                </a:lnTo>
                <a:lnTo>
                  <a:pt x="1345818" y="4122038"/>
                </a:lnTo>
                <a:lnTo>
                  <a:pt x="1375663" y="4159376"/>
                </a:lnTo>
                <a:lnTo>
                  <a:pt x="1405890" y="4196588"/>
                </a:lnTo>
                <a:lnTo>
                  <a:pt x="1436243" y="4233418"/>
                </a:lnTo>
                <a:lnTo>
                  <a:pt x="1466976" y="4270120"/>
                </a:lnTo>
                <a:lnTo>
                  <a:pt x="1497965" y="4306443"/>
                </a:lnTo>
                <a:lnTo>
                  <a:pt x="1529334" y="4342638"/>
                </a:lnTo>
                <a:lnTo>
                  <a:pt x="1560830" y="4378578"/>
                </a:lnTo>
                <a:lnTo>
                  <a:pt x="1592580" y="4414265"/>
                </a:lnTo>
                <a:lnTo>
                  <a:pt x="1624711" y="4449699"/>
                </a:lnTo>
                <a:lnTo>
                  <a:pt x="1657095" y="4484877"/>
                </a:lnTo>
                <a:lnTo>
                  <a:pt x="1689607" y="4519802"/>
                </a:lnTo>
                <a:lnTo>
                  <a:pt x="1722500" y="4554474"/>
                </a:lnTo>
                <a:lnTo>
                  <a:pt x="1755648" y="4588890"/>
                </a:lnTo>
                <a:lnTo>
                  <a:pt x="1789049" y="4623053"/>
                </a:lnTo>
                <a:lnTo>
                  <a:pt x="1822704" y="4656963"/>
                </a:lnTo>
                <a:lnTo>
                  <a:pt x="1856612" y="4690618"/>
                </a:lnTo>
                <a:lnTo>
                  <a:pt x="1890775" y="4724019"/>
                </a:lnTo>
                <a:lnTo>
                  <a:pt x="1925193" y="4757165"/>
                </a:lnTo>
                <a:lnTo>
                  <a:pt x="1959863" y="4790058"/>
                </a:lnTo>
                <a:lnTo>
                  <a:pt x="1994788" y="4822570"/>
                </a:lnTo>
                <a:lnTo>
                  <a:pt x="2029968" y="4854956"/>
                </a:lnTo>
                <a:lnTo>
                  <a:pt x="2065400" y="4887087"/>
                </a:lnTo>
                <a:lnTo>
                  <a:pt x="2101087" y="4918837"/>
                </a:lnTo>
                <a:lnTo>
                  <a:pt x="2137029" y="4950332"/>
                </a:lnTo>
                <a:lnTo>
                  <a:pt x="2173224" y="4981575"/>
                </a:lnTo>
                <a:lnTo>
                  <a:pt x="2209545" y="5012563"/>
                </a:lnTo>
                <a:lnTo>
                  <a:pt x="2246249" y="5043296"/>
                </a:lnTo>
                <a:lnTo>
                  <a:pt x="2283079" y="5073776"/>
                </a:lnTo>
                <a:lnTo>
                  <a:pt x="2320162" y="5103876"/>
                </a:lnTo>
                <a:lnTo>
                  <a:pt x="2357628" y="5133847"/>
                </a:lnTo>
                <a:lnTo>
                  <a:pt x="2395219" y="5163438"/>
                </a:lnTo>
                <a:lnTo>
                  <a:pt x="2432938" y="5192776"/>
                </a:lnTo>
                <a:lnTo>
                  <a:pt x="2471038" y="5221732"/>
                </a:lnTo>
                <a:lnTo>
                  <a:pt x="2509266" y="5250433"/>
                </a:lnTo>
                <a:lnTo>
                  <a:pt x="2547874" y="5279008"/>
                </a:lnTo>
                <a:lnTo>
                  <a:pt x="2586609" y="5307076"/>
                </a:lnTo>
                <a:lnTo>
                  <a:pt x="2625470" y="5335015"/>
                </a:lnTo>
                <a:lnTo>
                  <a:pt x="2664713" y="5362575"/>
                </a:lnTo>
                <a:lnTo>
                  <a:pt x="2704084" y="5389880"/>
                </a:lnTo>
                <a:lnTo>
                  <a:pt x="2743707" y="5416803"/>
                </a:lnTo>
                <a:lnTo>
                  <a:pt x="2783586" y="5443474"/>
                </a:lnTo>
                <a:lnTo>
                  <a:pt x="2823591" y="5469889"/>
                </a:lnTo>
                <a:lnTo>
                  <a:pt x="2863849" y="5496051"/>
                </a:lnTo>
                <a:lnTo>
                  <a:pt x="2904362" y="5521832"/>
                </a:lnTo>
                <a:lnTo>
                  <a:pt x="2945003" y="5547232"/>
                </a:lnTo>
                <a:lnTo>
                  <a:pt x="2985897" y="5572506"/>
                </a:lnTo>
                <a:lnTo>
                  <a:pt x="3027044" y="5597270"/>
                </a:lnTo>
                <a:lnTo>
                  <a:pt x="3068319" y="5621908"/>
                </a:lnTo>
                <a:lnTo>
                  <a:pt x="3109849" y="5646165"/>
                </a:lnTo>
                <a:lnTo>
                  <a:pt x="3151631" y="5670042"/>
                </a:lnTo>
                <a:lnTo>
                  <a:pt x="3193542" y="5693663"/>
                </a:lnTo>
                <a:lnTo>
                  <a:pt x="3235705" y="5717032"/>
                </a:lnTo>
                <a:lnTo>
                  <a:pt x="3277997" y="5740019"/>
                </a:lnTo>
                <a:lnTo>
                  <a:pt x="3320542" y="5762625"/>
                </a:lnTo>
                <a:lnTo>
                  <a:pt x="3363213" y="5784976"/>
                </a:lnTo>
                <a:lnTo>
                  <a:pt x="3406140" y="5807075"/>
                </a:lnTo>
                <a:lnTo>
                  <a:pt x="3449193" y="5828792"/>
                </a:lnTo>
                <a:lnTo>
                  <a:pt x="3492499" y="5850127"/>
                </a:lnTo>
                <a:lnTo>
                  <a:pt x="3536060" y="5871209"/>
                </a:lnTo>
                <a:lnTo>
                  <a:pt x="3579621" y="5891911"/>
                </a:lnTo>
                <a:lnTo>
                  <a:pt x="3623563" y="5912357"/>
                </a:lnTo>
                <a:lnTo>
                  <a:pt x="3667633" y="5932424"/>
                </a:lnTo>
                <a:lnTo>
                  <a:pt x="3711829" y="5952108"/>
                </a:lnTo>
                <a:lnTo>
                  <a:pt x="3756151" y="5971539"/>
                </a:lnTo>
                <a:lnTo>
                  <a:pt x="3800729" y="5990589"/>
                </a:lnTo>
                <a:lnTo>
                  <a:pt x="3845559" y="6009386"/>
                </a:lnTo>
                <a:lnTo>
                  <a:pt x="3890518" y="6027674"/>
                </a:lnTo>
                <a:lnTo>
                  <a:pt x="3935603" y="6045707"/>
                </a:lnTo>
                <a:lnTo>
                  <a:pt x="3980815" y="6063488"/>
                </a:lnTo>
                <a:lnTo>
                  <a:pt x="4026281" y="6080759"/>
                </a:lnTo>
                <a:lnTo>
                  <a:pt x="4072000" y="6097777"/>
                </a:lnTo>
                <a:lnTo>
                  <a:pt x="4117721" y="6114542"/>
                </a:lnTo>
                <a:lnTo>
                  <a:pt x="4163695" y="6130797"/>
                </a:lnTo>
                <a:lnTo>
                  <a:pt x="4209796" y="6146800"/>
                </a:lnTo>
                <a:lnTo>
                  <a:pt x="4256150" y="6162420"/>
                </a:lnTo>
                <a:lnTo>
                  <a:pt x="4302506" y="6177661"/>
                </a:lnTo>
                <a:lnTo>
                  <a:pt x="4349115" y="6192519"/>
                </a:lnTo>
                <a:lnTo>
                  <a:pt x="4395978" y="6207125"/>
                </a:lnTo>
                <a:lnTo>
                  <a:pt x="4442841" y="6221221"/>
                </a:lnTo>
                <a:lnTo>
                  <a:pt x="4489958" y="6235064"/>
                </a:lnTo>
                <a:lnTo>
                  <a:pt x="4537201" y="6248526"/>
                </a:lnTo>
                <a:lnTo>
                  <a:pt x="4584572" y="6261734"/>
                </a:lnTo>
                <a:lnTo>
                  <a:pt x="4632071" y="6274434"/>
                </a:lnTo>
                <a:lnTo>
                  <a:pt x="4679822" y="6286753"/>
                </a:lnTo>
                <a:lnTo>
                  <a:pt x="4727574" y="6298819"/>
                </a:lnTo>
                <a:lnTo>
                  <a:pt x="4775581" y="6310376"/>
                </a:lnTo>
                <a:lnTo>
                  <a:pt x="4823713" y="6321678"/>
                </a:lnTo>
                <a:lnTo>
                  <a:pt x="4871973" y="6332601"/>
                </a:lnTo>
                <a:lnTo>
                  <a:pt x="4920360" y="6343142"/>
                </a:lnTo>
                <a:lnTo>
                  <a:pt x="4968874" y="6353175"/>
                </a:lnTo>
                <a:lnTo>
                  <a:pt x="5017643" y="6362953"/>
                </a:lnTo>
                <a:lnTo>
                  <a:pt x="5030343" y="6365494"/>
                </a:lnTo>
              </a:path>
            </a:pathLst>
          </a:custGeom>
          <a:noFill/>
          <a:ln w="762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4" name="Picture 6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53756" y="0"/>
            <a:ext cx="5101456" cy="6441078"/>
          </a:xfrm>
          <a:prstGeom prst="rect">
            <a:avLst/>
          </a:prstGeom>
          <a:noFill/>
        </p:spPr>
      </p:pic>
      <p:pic>
        <p:nvPicPr>
          <p:cNvPr id="615" name="Picture 23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0094" y="2926716"/>
            <a:ext cx="1362075" cy="1371600"/>
          </a:xfrm>
          <a:prstGeom prst="rect">
            <a:avLst/>
          </a:prstGeom>
          <a:noFill/>
        </p:spPr>
      </p:pic>
      <p:sp>
        <p:nvSpPr>
          <p:cNvPr id="616" name="Freeform 616"/>
          <p:cNvSpPr/>
          <p:nvPr/>
        </p:nvSpPr>
        <p:spPr>
          <a:xfrm>
            <a:off x="8556625" y="3106674"/>
            <a:ext cx="1008760" cy="1008761"/>
          </a:xfrm>
          <a:custGeom>
            <a:avLst/>
            <a:gdLst/>
            <a:ahLst/>
            <a:cxnLst/>
            <a:rect l="0" t="0" r="0" b="0"/>
            <a:pathLst>
              <a:path w="1008760" h="1008761">
                <a:moveTo>
                  <a:pt x="1008760" y="504318"/>
                </a:moveTo>
                <a:lnTo>
                  <a:pt x="1006475" y="455804"/>
                </a:lnTo>
                <a:lnTo>
                  <a:pt x="999617" y="408559"/>
                </a:lnTo>
                <a:lnTo>
                  <a:pt x="988568" y="362712"/>
                </a:lnTo>
                <a:lnTo>
                  <a:pt x="973455" y="318770"/>
                </a:lnTo>
                <a:lnTo>
                  <a:pt x="954531" y="276607"/>
                </a:lnTo>
                <a:lnTo>
                  <a:pt x="931926" y="236729"/>
                </a:lnTo>
                <a:lnTo>
                  <a:pt x="906018" y="199136"/>
                </a:lnTo>
                <a:lnTo>
                  <a:pt x="876807" y="164211"/>
                </a:lnTo>
                <a:lnTo>
                  <a:pt x="857377" y="144781"/>
                </a:lnTo>
                <a:lnTo>
                  <a:pt x="857377" y="504318"/>
                </a:lnTo>
                <a:lnTo>
                  <a:pt x="854202" y="552323"/>
                </a:lnTo>
                <a:lnTo>
                  <a:pt x="844804" y="598170"/>
                </a:lnTo>
                <a:lnTo>
                  <a:pt x="829691" y="641732"/>
                </a:lnTo>
                <a:lnTo>
                  <a:pt x="809243" y="682498"/>
                </a:lnTo>
                <a:lnTo>
                  <a:pt x="783843" y="720091"/>
                </a:lnTo>
                <a:lnTo>
                  <a:pt x="753998" y="753999"/>
                </a:lnTo>
                <a:lnTo>
                  <a:pt x="720090" y="783844"/>
                </a:lnTo>
                <a:lnTo>
                  <a:pt x="682497" y="809244"/>
                </a:lnTo>
                <a:lnTo>
                  <a:pt x="641731" y="829692"/>
                </a:lnTo>
                <a:lnTo>
                  <a:pt x="598169" y="844805"/>
                </a:lnTo>
                <a:lnTo>
                  <a:pt x="552322" y="854203"/>
                </a:lnTo>
                <a:lnTo>
                  <a:pt x="504317" y="857378"/>
                </a:lnTo>
                <a:lnTo>
                  <a:pt x="456438" y="854203"/>
                </a:lnTo>
                <a:lnTo>
                  <a:pt x="410464" y="844805"/>
                </a:lnTo>
                <a:lnTo>
                  <a:pt x="366903" y="829692"/>
                </a:lnTo>
                <a:lnTo>
                  <a:pt x="326135" y="809244"/>
                </a:lnTo>
                <a:lnTo>
                  <a:pt x="288670" y="783844"/>
                </a:lnTo>
                <a:lnTo>
                  <a:pt x="254761" y="753999"/>
                </a:lnTo>
                <a:lnTo>
                  <a:pt x="224917" y="720091"/>
                </a:lnTo>
                <a:lnTo>
                  <a:pt x="199517" y="682498"/>
                </a:lnTo>
                <a:lnTo>
                  <a:pt x="179069" y="641732"/>
                </a:lnTo>
                <a:lnTo>
                  <a:pt x="163956" y="598170"/>
                </a:lnTo>
                <a:lnTo>
                  <a:pt x="154558" y="552323"/>
                </a:lnTo>
                <a:lnTo>
                  <a:pt x="151256" y="504318"/>
                </a:lnTo>
                <a:lnTo>
                  <a:pt x="154558" y="456438"/>
                </a:lnTo>
                <a:lnTo>
                  <a:pt x="163956" y="410465"/>
                </a:lnTo>
                <a:lnTo>
                  <a:pt x="179069" y="366904"/>
                </a:lnTo>
                <a:lnTo>
                  <a:pt x="199517" y="326136"/>
                </a:lnTo>
                <a:lnTo>
                  <a:pt x="224917" y="288545"/>
                </a:lnTo>
                <a:lnTo>
                  <a:pt x="254761" y="254635"/>
                </a:lnTo>
                <a:lnTo>
                  <a:pt x="288670" y="224791"/>
                </a:lnTo>
                <a:lnTo>
                  <a:pt x="326135" y="199518"/>
                </a:lnTo>
                <a:lnTo>
                  <a:pt x="366903" y="179070"/>
                </a:lnTo>
                <a:lnTo>
                  <a:pt x="410464" y="163958"/>
                </a:lnTo>
                <a:lnTo>
                  <a:pt x="456438" y="154559"/>
                </a:lnTo>
                <a:lnTo>
                  <a:pt x="504317" y="151258"/>
                </a:lnTo>
                <a:lnTo>
                  <a:pt x="552322" y="154559"/>
                </a:lnTo>
                <a:lnTo>
                  <a:pt x="598169" y="163958"/>
                </a:lnTo>
                <a:lnTo>
                  <a:pt x="641731" y="179070"/>
                </a:lnTo>
                <a:lnTo>
                  <a:pt x="682497" y="199518"/>
                </a:lnTo>
                <a:lnTo>
                  <a:pt x="720090" y="224791"/>
                </a:lnTo>
                <a:lnTo>
                  <a:pt x="753998" y="254635"/>
                </a:lnTo>
                <a:lnTo>
                  <a:pt x="783843" y="288545"/>
                </a:lnTo>
                <a:lnTo>
                  <a:pt x="809243" y="326136"/>
                </a:lnTo>
                <a:lnTo>
                  <a:pt x="829691" y="366904"/>
                </a:lnTo>
                <a:lnTo>
                  <a:pt x="844804" y="410465"/>
                </a:lnTo>
                <a:lnTo>
                  <a:pt x="854202" y="456438"/>
                </a:lnTo>
                <a:lnTo>
                  <a:pt x="857377" y="504318"/>
                </a:lnTo>
                <a:lnTo>
                  <a:pt x="857377" y="144781"/>
                </a:lnTo>
                <a:lnTo>
                  <a:pt x="809497" y="102744"/>
                </a:lnTo>
                <a:lnTo>
                  <a:pt x="772032" y="76708"/>
                </a:lnTo>
                <a:lnTo>
                  <a:pt x="732028" y="54230"/>
                </a:lnTo>
                <a:lnTo>
                  <a:pt x="689991" y="35180"/>
                </a:lnTo>
                <a:lnTo>
                  <a:pt x="645921" y="20067"/>
                </a:lnTo>
                <a:lnTo>
                  <a:pt x="600202" y="9018"/>
                </a:lnTo>
                <a:lnTo>
                  <a:pt x="552957" y="2286"/>
                </a:lnTo>
                <a:lnTo>
                  <a:pt x="504317" y="0"/>
                </a:lnTo>
                <a:lnTo>
                  <a:pt x="455803" y="2286"/>
                </a:lnTo>
                <a:lnTo>
                  <a:pt x="408558" y="9018"/>
                </a:lnTo>
                <a:lnTo>
                  <a:pt x="362711" y="20067"/>
                </a:lnTo>
                <a:lnTo>
                  <a:pt x="318769" y="35180"/>
                </a:lnTo>
                <a:lnTo>
                  <a:pt x="276606" y="54230"/>
                </a:lnTo>
                <a:lnTo>
                  <a:pt x="236728" y="76708"/>
                </a:lnTo>
                <a:lnTo>
                  <a:pt x="199135" y="102744"/>
                </a:lnTo>
                <a:lnTo>
                  <a:pt x="164210" y="131954"/>
                </a:lnTo>
                <a:lnTo>
                  <a:pt x="131953" y="164211"/>
                </a:lnTo>
                <a:lnTo>
                  <a:pt x="102743" y="199136"/>
                </a:lnTo>
                <a:lnTo>
                  <a:pt x="76707" y="236729"/>
                </a:lnTo>
                <a:lnTo>
                  <a:pt x="54229" y="276607"/>
                </a:lnTo>
                <a:lnTo>
                  <a:pt x="35179" y="318770"/>
                </a:lnTo>
                <a:lnTo>
                  <a:pt x="20193" y="362712"/>
                </a:lnTo>
                <a:lnTo>
                  <a:pt x="9017" y="408559"/>
                </a:lnTo>
                <a:lnTo>
                  <a:pt x="2285" y="456438"/>
                </a:lnTo>
                <a:lnTo>
                  <a:pt x="0" y="504318"/>
                </a:lnTo>
                <a:lnTo>
                  <a:pt x="2285" y="552958"/>
                </a:lnTo>
                <a:lnTo>
                  <a:pt x="9017" y="600203"/>
                </a:lnTo>
                <a:lnTo>
                  <a:pt x="20193" y="645922"/>
                </a:lnTo>
                <a:lnTo>
                  <a:pt x="35179" y="689992"/>
                </a:lnTo>
                <a:lnTo>
                  <a:pt x="54229" y="732029"/>
                </a:lnTo>
                <a:lnTo>
                  <a:pt x="76707" y="772034"/>
                </a:lnTo>
                <a:lnTo>
                  <a:pt x="102743" y="809498"/>
                </a:lnTo>
                <a:lnTo>
                  <a:pt x="131953" y="844550"/>
                </a:lnTo>
                <a:lnTo>
                  <a:pt x="164210" y="876681"/>
                </a:lnTo>
                <a:lnTo>
                  <a:pt x="199135" y="905892"/>
                </a:lnTo>
                <a:lnTo>
                  <a:pt x="236728" y="931926"/>
                </a:lnTo>
                <a:lnTo>
                  <a:pt x="276606" y="954532"/>
                </a:lnTo>
                <a:lnTo>
                  <a:pt x="318769" y="973455"/>
                </a:lnTo>
                <a:lnTo>
                  <a:pt x="362711" y="988568"/>
                </a:lnTo>
                <a:lnTo>
                  <a:pt x="408558" y="999617"/>
                </a:lnTo>
                <a:lnTo>
                  <a:pt x="455803" y="1006475"/>
                </a:lnTo>
                <a:lnTo>
                  <a:pt x="504317" y="1008761"/>
                </a:lnTo>
                <a:lnTo>
                  <a:pt x="552957" y="1006475"/>
                </a:lnTo>
                <a:lnTo>
                  <a:pt x="600202" y="999617"/>
                </a:lnTo>
                <a:lnTo>
                  <a:pt x="645921" y="988568"/>
                </a:lnTo>
                <a:lnTo>
                  <a:pt x="689991" y="973455"/>
                </a:lnTo>
                <a:lnTo>
                  <a:pt x="732028" y="954532"/>
                </a:lnTo>
                <a:lnTo>
                  <a:pt x="772032" y="931926"/>
                </a:lnTo>
                <a:lnTo>
                  <a:pt x="809497" y="905892"/>
                </a:lnTo>
                <a:lnTo>
                  <a:pt x="844550" y="876681"/>
                </a:lnTo>
                <a:lnTo>
                  <a:pt x="863854" y="857378"/>
                </a:lnTo>
                <a:lnTo>
                  <a:pt x="876807" y="844550"/>
                </a:lnTo>
                <a:lnTo>
                  <a:pt x="906018" y="809498"/>
                </a:lnTo>
                <a:lnTo>
                  <a:pt x="931926" y="772034"/>
                </a:lnTo>
                <a:lnTo>
                  <a:pt x="954531" y="732029"/>
                </a:lnTo>
                <a:lnTo>
                  <a:pt x="973455" y="689992"/>
                </a:lnTo>
                <a:lnTo>
                  <a:pt x="988568" y="645922"/>
                </a:lnTo>
                <a:lnTo>
                  <a:pt x="999617" y="600203"/>
                </a:lnTo>
                <a:lnTo>
                  <a:pt x="1006475" y="552323"/>
                </a:lnTo>
                <a:lnTo>
                  <a:pt x="1008760" y="504318"/>
                </a:lnTo>
                <a:close/>
                <a:moveTo>
                  <a:pt x="-1880617" y="7180326"/>
                </a:moveTo>
              </a:path>
            </a:pathLst>
          </a:custGeom>
          <a:solidFill>
            <a:srgbClr val="E7E7EB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Freeform 617"/>
          <p:cNvSpPr/>
          <p:nvPr/>
        </p:nvSpPr>
        <p:spPr>
          <a:xfrm>
            <a:off x="9061195" y="3113659"/>
            <a:ext cx="504190" cy="994791"/>
          </a:xfrm>
          <a:custGeom>
            <a:avLst/>
            <a:gdLst/>
            <a:ahLst/>
            <a:cxnLst/>
            <a:rect l="0" t="0" r="0" b="0"/>
            <a:pathLst>
              <a:path w="504190" h="994791">
                <a:moveTo>
                  <a:pt x="68961" y="0"/>
                </a:moveTo>
                <a:lnTo>
                  <a:pt x="49785" y="4191"/>
                </a:lnTo>
                <a:lnTo>
                  <a:pt x="17526" y="26671"/>
                </a:lnTo>
                <a:lnTo>
                  <a:pt x="1016" y="61976"/>
                </a:lnTo>
                <a:lnTo>
                  <a:pt x="0" y="81535"/>
                </a:lnTo>
                <a:lnTo>
                  <a:pt x="4319" y="101093"/>
                </a:lnTo>
                <a:lnTo>
                  <a:pt x="26671" y="133223"/>
                </a:lnTo>
                <a:lnTo>
                  <a:pt x="62103" y="149860"/>
                </a:lnTo>
                <a:lnTo>
                  <a:pt x="111125" y="162307"/>
                </a:lnTo>
                <a:lnTo>
                  <a:pt x="156973" y="181102"/>
                </a:lnTo>
                <a:lnTo>
                  <a:pt x="199136" y="205868"/>
                </a:lnTo>
                <a:lnTo>
                  <a:pt x="237110" y="235966"/>
                </a:lnTo>
                <a:lnTo>
                  <a:pt x="270637" y="270764"/>
                </a:lnTo>
                <a:lnTo>
                  <a:pt x="298959" y="309881"/>
                </a:lnTo>
                <a:lnTo>
                  <a:pt x="321819" y="352552"/>
                </a:lnTo>
                <a:lnTo>
                  <a:pt x="338710" y="398526"/>
                </a:lnTo>
                <a:lnTo>
                  <a:pt x="349250" y="446913"/>
                </a:lnTo>
                <a:lnTo>
                  <a:pt x="352807" y="497333"/>
                </a:lnTo>
                <a:lnTo>
                  <a:pt x="349250" y="547878"/>
                </a:lnTo>
                <a:lnTo>
                  <a:pt x="338710" y="596265"/>
                </a:lnTo>
                <a:lnTo>
                  <a:pt x="321819" y="642112"/>
                </a:lnTo>
                <a:lnTo>
                  <a:pt x="298959" y="684912"/>
                </a:lnTo>
                <a:lnTo>
                  <a:pt x="270637" y="723901"/>
                </a:lnTo>
                <a:lnTo>
                  <a:pt x="237110" y="758826"/>
                </a:lnTo>
                <a:lnTo>
                  <a:pt x="199136" y="788797"/>
                </a:lnTo>
                <a:lnTo>
                  <a:pt x="156973" y="813563"/>
                </a:lnTo>
                <a:lnTo>
                  <a:pt x="111125" y="832486"/>
                </a:lnTo>
                <a:lnTo>
                  <a:pt x="62103" y="844932"/>
                </a:lnTo>
                <a:lnTo>
                  <a:pt x="26671" y="861569"/>
                </a:lnTo>
                <a:lnTo>
                  <a:pt x="4319" y="893700"/>
                </a:lnTo>
                <a:lnTo>
                  <a:pt x="0" y="913131"/>
                </a:lnTo>
                <a:lnTo>
                  <a:pt x="6859" y="951357"/>
                </a:lnTo>
                <a:lnTo>
                  <a:pt x="32386" y="981583"/>
                </a:lnTo>
                <a:lnTo>
                  <a:pt x="68961" y="994791"/>
                </a:lnTo>
                <a:lnTo>
                  <a:pt x="88773" y="993776"/>
                </a:lnTo>
                <a:lnTo>
                  <a:pt x="136018" y="982981"/>
                </a:lnTo>
                <a:lnTo>
                  <a:pt x="180848" y="968121"/>
                </a:lnTo>
                <a:lnTo>
                  <a:pt x="224283" y="949071"/>
                </a:lnTo>
                <a:lnTo>
                  <a:pt x="265049" y="926465"/>
                </a:lnTo>
                <a:lnTo>
                  <a:pt x="303276" y="900176"/>
                </a:lnTo>
                <a:lnTo>
                  <a:pt x="338836" y="870839"/>
                </a:lnTo>
                <a:lnTo>
                  <a:pt x="371475" y="838327"/>
                </a:lnTo>
                <a:lnTo>
                  <a:pt x="400939" y="803021"/>
                </a:lnTo>
                <a:lnTo>
                  <a:pt x="427228" y="765176"/>
                </a:lnTo>
                <a:lnTo>
                  <a:pt x="449961" y="725044"/>
                </a:lnTo>
                <a:lnTo>
                  <a:pt x="468885" y="682752"/>
                </a:lnTo>
                <a:lnTo>
                  <a:pt x="483998" y="638684"/>
                </a:lnTo>
                <a:lnTo>
                  <a:pt x="495047" y="592836"/>
                </a:lnTo>
                <a:lnTo>
                  <a:pt x="501905" y="545720"/>
                </a:lnTo>
                <a:lnTo>
                  <a:pt x="504190" y="497333"/>
                </a:lnTo>
                <a:lnTo>
                  <a:pt x="501905" y="449073"/>
                </a:lnTo>
                <a:lnTo>
                  <a:pt x="495047" y="401828"/>
                </a:lnTo>
                <a:lnTo>
                  <a:pt x="483998" y="356109"/>
                </a:lnTo>
                <a:lnTo>
                  <a:pt x="468885" y="311912"/>
                </a:lnTo>
                <a:lnTo>
                  <a:pt x="449961" y="269748"/>
                </a:lnTo>
                <a:lnTo>
                  <a:pt x="427228" y="229489"/>
                </a:lnTo>
                <a:lnTo>
                  <a:pt x="400939" y="191644"/>
                </a:lnTo>
                <a:lnTo>
                  <a:pt x="371475" y="156464"/>
                </a:lnTo>
                <a:lnTo>
                  <a:pt x="338836" y="123952"/>
                </a:lnTo>
                <a:lnTo>
                  <a:pt x="303276" y="94488"/>
                </a:lnTo>
                <a:lnTo>
                  <a:pt x="265049" y="68326"/>
                </a:lnTo>
                <a:lnTo>
                  <a:pt x="224283" y="45594"/>
                </a:lnTo>
                <a:lnTo>
                  <a:pt x="181230" y="26671"/>
                </a:lnTo>
                <a:lnTo>
                  <a:pt x="136018" y="11685"/>
                </a:lnTo>
                <a:lnTo>
                  <a:pt x="88773" y="889"/>
                </a:lnTo>
                <a:lnTo>
                  <a:pt x="68961" y="0"/>
                </a:lnTo>
                <a:close/>
                <a:moveTo>
                  <a:pt x="-1887854" y="7173341"/>
                </a:moveTo>
              </a:path>
            </a:pathLst>
          </a:custGeom>
          <a:solidFill>
            <a:srgbClr val="8A52FF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8" name="Picture 61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76156" y="3536824"/>
            <a:ext cx="182753" cy="125982"/>
          </a:xfrm>
          <a:prstGeom prst="rect">
            <a:avLst/>
          </a:prstGeom>
          <a:noFill/>
        </p:spPr>
      </p:pic>
      <p:pic>
        <p:nvPicPr>
          <p:cNvPr id="619" name="Picture 61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07678" y="3535300"/>
            <a:ext cx="144398" cy="130302"/>
          </a:xfrm>
          <a:prstGeom prst="rect">
            <a:avLst/>
          </a:prstGeom>
          <a:noFill/>
        </p:spPr>
      </p:pic>
      <p:pic>
        <p:nvPicPr>
          <p:cNvPr id="621" name="Picture 12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59" y="279401"/>
            <a:ext cx="532765" cy="532765"/>
          </a:xfrm>
          <a:prstGeom prst="rect">
            <a:avLst/>
          </a:prstGeom>
          <a:noFill/>
        </p:spPr>
      </p:pic>
      <p:pic>
        <p:nvPicPr>
          <p:cNvPr id="622" name="Picture 12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875" y="1894078"/>
            <a:ext cx="1818004" cy="1827529"/>
          </a:xfrm>
          <a:prstGeom prst="rect">
            <a:avLst/>
          </a:prstGeom>
          <a:noFill/>
        </p:spPr>
      </p:pic>
      <p:sp>
        <p:nvSpPr>
          <p:cNvPr id="624" name="Rectangle 624"/>
          <p:cNvSpPr/>
          <p:nvPr/>
        </p:nvSpPr>
        <p:spPr>
          <a:xfrm>
            <a:off x="1201216" y="498587"/>
            <a:ext cx="12921476" cy="11005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0" i="0" spc="371" baseline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904" b="1" i="0" spc="0" baseline="0" dirty="0">
                <a:solidFill>
                  <a:srgbClr val="008F96"/>
                </a:solidFill>
                <a:latin typeface="Arial,Bold"/>
              </a:rPr>
              <a:t>КРЕДИТТІК</a:t>
            </a:r>
            <a:r>
              <a:rPr lang="ru-RU" sz="2904" b="1" i="0" spc="0" baseline="0" dirty="0">
                <a:solidFill>
                  <a:srgbClr val="008F96"/>
                </a:solidFill>
                <a:latin typeface="Arial"/>
              </a:rPr>
              <a:t> </a:t>
            </a:r>
            <a:r>
              <a:rPr lang="ru-RU" sz="2904" b="1" i="0" spc="0" baseline="0" dirty="0">
                <a:solidFill>
                  <a:srgbClr val="008F96"/>
                </a:solidFill>
                <a:latin typeface="Arial,Bold"/>
              </a:rPr>
              <a:t>ТҰРҒЫН</a:t>
            </a:r>
            <a:r>
              <a:rPr lang="ru-RU" sz="2904" b="1" i="0" spc="0" baseline="0" dirty="0">
                <a:solidFill>
                  <a:srgbClr val="008F96"/>
                </a:solidFill>
                <a:latin typeface="Arial"/>
              </a:rPr>
              <a:t> </a:t>
            </a:r>
            <a:r>
              <a:rPr lang="ru-RU" sz="2904" b="1" i="0" spc="0" baseline="0" dirty="0">
                <a:solidFill>
                  <a:srgbClr val="008F96"/>
                </a:solidFill>
                <a:latin typeface="Arial,Bold"/>
              </a:rPr>
              <a:t>ҮЙДІ</a:t>
            </a:r>
            <a:r>
              <a:rPr lang="ru-RU" sz="2904" b="1" i="0" spc="0" baseline="0" dirty="0">
                <a:solidFill>
                  <a:srgbClr val="008F96"/>
                </a:solidFill>
                <a:latin typeface="Arial"/>
              </a:rPr>
              <a:t> </a:t>
            </a:r>
            <a:r>
              <a:rPr lang="ru-RU" sz="2904" b="1" i="0" spc="0" baseline="0" dirty="0">
                <a:solidFill>
                  <a:srgbClr val="008F96"/>
                </a:solidFill>
                <a:latin typeface="Arial,Bold"/>
              </a:rPr>
              <a:t>БӨЛУ</a:t>
            </a:r>
            <a:r>
              <a:rPr lang="ru-RU" sz="2904" b="1" i="0" spc="0" baseline="0" dirty="0">
                <a:solidFill>
                  <a:srgbClr val="008F96"/>
                </a:solidFill>
                <a:latin typeface="Arial"/>
              </a:rPr>
              <a:t> </a:t>
            </a:r>
            <a:r>
              <a:rPr lang="ru-RU" sz="2904" b="1" i="0" spc="0" baseline="0" dirty="0">
                <a:solidFill>
                  <a:srgbClr val="008F96"/>
                </a:solidFill>
                <a:latin typeface="Arial,Bold"/>
              </a:rPr>
              <a:t>АЛГОРИТМІ</a:t>
            </a:r>
            <a:r>
              <a:rPr lang="ru-RU" sz="2904" b="1" i="0" spc="0" baseline="0" dirty="0">
                <a:solidFill>
                  <a:srgbClr val="008F96"/>
                </a:solidFill>
                <a:latin typeface="Arial"/>
              </a:rPr>
              <a:t> </a:t>
            </a:r>
            <a:r>
              <a:rPr lang="ru-RU" sz="2904" b="1" i="0" spc="0" baseline="0" dirty="0">
                <a:solidFill>
                  <a:srgbClr val="008F96"/>
                </a:solidFill>
                <a:latin typeface="Arial,Bold"/>
              </a:rPr>
              <a:t>(ӨТІНІШ</a:t>
            </a:r>
            <a:r>
              <a:rPr lang="ru-RU" sz="2904" b="1" i="0" spc="0" baseline="0" dirty="0">
                <a:solidFill>
                  <a:srgbClr val="008F96"/>
                </a:solidFill>
                <a:latin typeface="Arial"/>
              </a:rPr>
              <a:t> </a:t>
            </a:r>
            <a:r>
              <a:rPr lang="ru-RU" sz="2904" b="1" i="0" spc="0" baseline="0" dirty="0">
                <a:solidFill>
                  <a:srgbClr val="008F96"/>
                </a:solidFill>
                <a:latin typeface="Arial,Bold"/>
              </a:rPr>
              <a:t>БЕРУ</a:t>
            </a:r>
            <a:r>
              <a:rPr lang="ru-RU" sz="2904" b="1" i="0" spc="0" baseline="0" dirty="0">
                <a:solidFill>
                  <a:srgbClr val="008F96"/>
                </a:solidFill>
                <a:latin typeface="Arial"/>
              </a:rPr>
              <a:t> </a:t>
            </a:r>
            <a:r>
              <a:rPr lang="ru-RU" sz="2904" b="1" i="0" spc="0" baseline="0" dirty="0">
                <a:solidFill>
                  <a:srgbClr val="008F96"/>
                </a:solidFill>
                <a:latin typeface="Arial,Bold"/>
              </a:rPr>
              <a:t>СИПАТЫНДАҒЫ)</a:t>
            </a:r>
            <a:r>
              <a:rPr lang="ru-RU" sz="2904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103581">
              <a:lnSpc>
                <a:spcPts val="5427"/>
              </a:lnSpc>
            </a:pPr>
            <a:r>
              <a:rPr lang="ru-RU" sz="2807" b="1" i="0" spc="0" baseline="0" dirty="0">
                <a:solidFill>
                  <a:srgbClr val="00BD61"/>
                </a:solidFill>
                <a:latin typeface="Arial,Bold"/>
              </a:rPr>
              <a:t>ЖАЛҒАСЫ</a:t>
            </a:r>
            <a:r>
              <a:rPr lang="ru-RU" sz="28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625" name="Rectangle 625"/>
          <p:cNvSpPr/>
          <p:nvPr/>
        </p:nvSpPr>
        <p:spPr>
          <a:xfrm>
            <a:off x="228600" y="1619474"/>
            <a:ext cx="99139" cy="3976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8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626" name="Rectangle 626"/>
          <p:cNvSpPr/>
          <p:nvPr/>
        </p:nvSpPr>
        <p:spPr>
          <a:xfrm>
            <a:off x="3420490" y="2026748"/>
            <a:ext cx="11283839" cy="7370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5209921"/>
            <a:r>
              <a:rPr lang="ru-RU" sz="2712" b="1" i="0" spc="0" baseline="0" dirty="0">
                <a:solidFill>
                  <a:srgbClr val="008F96"/>
                </a:solidFill>
                <a:latin typeface="Arial,Bold"/>
              </a:rPr>
              <a:t>ҮЛГІ</a:t>
            </a:r>
            <a:r>
              <a:rPr lang="ru-RU" sz="2712" b="1" i="0" spc="0" baseline="0" dirty="0">
                <a:solidFill>
                  <a:srgbClr val="008F96"/>
                </a:solidFill>
                <a:latin typeface="Arial"/>
              </a:rPr>
              <a:t>:</a:t>
            </a:r>
            <a:r>
              <a:rPr lang="ru-RU" sz="2712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0">
              <a:lnSpc>
                <a:spcPts val="2779"/>
              </a:lnSpc>
            </a:pPr>
            <a:r>
              <a:rPr lang="ru-RU" sz="2112" b="1" i="0" spc="0" baseline="0" dirty="0">
                <a:solidFill>
                  <a:srgbClr val="000000"/>
                </a:solidFill>
                <a:latin typeface="Arial,Bold"/>
              </a:rPr>
              <a:t>Егер</a:t>
            </a:r>
            <a:r>
              <a:rPr lang="ru-RU" sz="2112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112" b="1" i="0" spc="0" baseline="0" dirty="0">
                <a:solidFill>
                  <a:srgbClr val="000000"/>
                </a:solidFill>
                <a:latin typeface="Arial,Bold"/>
              </a:rPr>
              <a:t>пәтер</a:t>
            </a:r>
            <a:r>
              <a:rPr lang="ru-RU" sz="2112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112" b="1" i="0" spc="0" baseline="0" dirty="0">
                <a:solidFill>
                  <a:srgbClr val="000000"/>
                </a:solidFill>
                <a:latin typeface="Arial,Bold"/>
              </a:rPr>
              <a:t>тобында</a:t>
            </a:r>
            <a:r>
              <a:rPr lang="ru-RU" sz="2112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112" b="1" i="0" spc="0" baseline="0" dirty="0">
                <a:solidFill>
                  <a:srgbClr val="000000"/>
                </a:solidFill>
                <a:latin typeface="Arial,Bold"/>
              </a:rPr>
              <a:t>(пул)</a:t>
            </a:r>
            <a:r>
              <a:rPr lang="ru-RU" sz="2112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112" b="1" i="0" spc="0" baseline="0" dirty="0">
                <a:solidFill>
                  <a:srgbClr val="FF0000"/>
                </a:solidFill>
                <a:latin typeface="Arial"/>
              </a:rPr>
              <a:t>10 </a:t>
            </a:r>
            <a:r>
              <a:rPr lang="ru-RU" sz="2112" b="1" i="0" spc="0" baseline="0" dirty="0">
                <a:solidFill>
                  <a:srgbClr val="000000"/>
                </a:solidFill>
                <a:latin typeface="Arial,Bold"/>
              </a:rPr>
              <a:t>пәтер</a:t>
            </a:r>
            <a:r>
              <a:rPr lang="ru-RU" sz="2112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112" b="1" i="0" spc="0" baseline="0" dirty="0">
                <a:solidFill>
                  <a:srgbClr val="000000"/>
                </a:solidFill>
                <a:latin typeface="Arial,Bold"/>
              </a:rPr>
              <a:t>болса,</a:t>
            </a:r>
            <a:r>
              <a:rPr lang="ru-RU" sz="2112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112" b="1" i="0" spc="0" baseline="0" dirty="0">
                <a:solidFill>
                  <a:srgbClr val="000000"/>
                </a:solidFill>
                <a:latin typeface="Arial,Bold"/>
              </a:rPr>
              <a:t>онда</a:t>
            </a:r>
            <a:r>
              <a:rPr lang="ru-RU" sz="2112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112" b="1" i="0" spc="0" baseline="0" dirty="0">
                <a:solidFill>
                  <a:srgbClr val="000000"/>
                </a:solidFill>
                <a:latin typeface="Arial,Bold"/>
              </a:rPr>
              <a:t>негізгі</a:t>
            </a:r>
            <a:r>
              <a:rPr lang="ru-RU" sz="2112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112" b="1" i="0" spc="0" baseline="0" dirty="0">
                <a:solidFill>
                  <a:srgbClr val="000000"/>
                </a:solidFill>
                <a:latin typeface="Arial,Bold"/>
              </a:rPr>
              <a:t>тізім</a:t>
            </a:r>
            <a:r>
              <a:rPr lang="ru-RU" sz="2112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112" b="1" i="0" spc="0" baseline="0" dirty="0">
                <a:solidFill>
                  <a:srgbClr val="000000"/>
                </a:solidFill>
                <a:latin typeface="Arial,Bold"/>
              </a:rPr>
              <a:t>келесідей</a:t>
            </a:r>
            <a:r>
              <a:rPr lang="ru-RU" sz="2112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112" b="1" i="0" spc="0" baseline="0" dirty="0">
                <a:solidFill>
                  <a:srgbClr val="000000"/>
                </a:solidFill>
                <a:latin typeface="Arial,Bold"/>
              </a:rPr>
              <a:t>қалыптастырылады</a:t>
            </a:r>
            <a:r>
              <a:rPr lang="ru-RU" sz="2112" b="1" i="0" spc="0" baseline="0" dirty="0">
                <a:solidFill>
                  <a:srgbClr val="000000"/>
                </a:solidFill>
                <a:latin typeface="Arial"/>
              </a:rPr>
              <a:t>: </a:t>
            </a:r>
          </a:p>
        </p:txBody>
      </p:sp>
      <p:sp>
        <p:nvSpPr>
          <p:cNvPr id="627" name="Rectangle 627"/>
          <p:cNvSpPr/>
          <p:nvPr/>
        </p:nvSpPr>
        <p:spPr>
          <a:xfrm>
            <a:off x="228600" y="2772619"/>
            <a:ext cx="74566" cy="2990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112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628" name="Rectangle 628"/>
          <p:cNvSpPr/>
          <p:nvPr/>
        </p:nvSpPr>
        <p:spPr>
          <a:xfrm>
            <a:off x="228600" y="3080467"/>
            <a:ext cx="74566" cy="2990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112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629" name="Rectangle 629"/>
          <p:cNvSpPr/>
          <p:nvPr/>
        </p:nvSpPr>
        <p:spPr>
          <a:xfrm>
            <a:off x="228600" y="3385267"/>
            <a:ext cx="74566" cy="2990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112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630" name="Rectangle 630"/>
          <p:cNvSpPr/>
          <p:nvPr/>
        </p:nvSpPr>
        <p:spPr>
          <a:xfrm>
            <a:off x="228600" y="3693496"/>
            <a:ext cx="74566" cy="2990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112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631" name="Rectangle 631"/>
          <p:cNvSpPr/>
          <p:nvPr/>
        </p:nvSpPr>
        <p:spPr>
          <a:xfrm>
            <a:off x="228600" y="4034872"/>
            <a:ext cx="74566" cy="2990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112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632" name="Rectangle 632"/>
          <p:cNvSpPr/>
          <p:nvPr/>
        </p:nvSpPr>
        <p:spPr>
          <a:xfrm>
            <a:off x="3807586" y="4342720"/>
            <a:ext cx="10465503" cy="20029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84498" algn="l"/>
                <a:tab pos="7794879" algn="l"/>
              </a:tabLst>
            </a:pPr>
            <a:r>
              <a:rPr lang="ru-RU" sz="2112" b="1" i="0" spc="0" baseline="0" dirty="0">
                <a:solidFill>
                  <a:srgbClr val="000000"/>
                </a:solidFill>
                <a:latin typeface="Arial,Bold"/>
              </a:rPr>
              <a:t>ЖЕТІМ БАЛАЛАР</a:t>
            </a:r>
            <a:r>
              <a:rPr lang="ru-RU" sz="2112" b="1" i="0" spc="0" baseline="0" dirty="0">
                <a:solidFill>
                  <a:srgbClr val="000000"/>
                </a:solidFill>
                <a:latin typeface="Arial"/>
              </a:rPr>
              <a:t> 	</a:t>
            </a:r>
            <a:r>
              <a:rPr lang="ru-RU" sz="2289" b="1" i="0" spc="0" baseline="15872" dirty="0">
                <a:solidFill>
                  <a:srgbClr val="000000"/>
                </a:solidFill>
                <a:latin typeface="Arial,Bold"/>
              </a:rPr>
              <a:t>БІРІНШІ КЕЗЕКТЕГІЛЕРДІҢ 7 САНАТЫ</a:t>
            </a:r>
            <a:r>
              <a:rPr lang="ru-RU" sz="2289" b="1" i="0" spc="0" baseline="15872" dirty="0">
                <a:solidFill>
                  <a:srgbClr val="000000"/>
                </a:solidFill>
                <a:latin typeface="Arial"/>
              </a:rPr>
              <a:t> 	</a:t>
            </a:r>
            <a:r>
              <a:rPr lang="ru-RU" sz="3200" b="1" i="0" spc="0" baseline="11363" dirty="0">
                <a:solidFill>
                  <a:srgbClr val="000000"/>
                </a:solidFill>
                <a:latin typeface="Arial,Bold"/>
              </a:rPr>
              <a:t>ҚАЛҒАН</a:t>
            </a:r>
            <a:r>
              <a:rPr lang="ru-RU" sz="3200" b="1" i="0" spc="0" baseline="11363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3200" b="1" i="0" spc="0" baseline="11363" dirty="0">
                <a:solidFill>
                  <a:srgbClr val="000000"/>
                </a:solidFill>
                <a:latin typeface="Arial,Bold"/>
              </a:rPr>
              <a:t>САНАТТАР </a:t>
            </a:r>
          </a:p>
          <a:p>
            <a:pPr marL="917702">
              <a:lnSpc>
                <a:spcPts val="2786"/>
              </a:lnSpc>
              <a:tabLst>
                <a:tab pos="4828920" algn="l"/>
                <a:tab pos="8779763" algn="l"/>
              </a:tabLst>
            </a:pPr>
            <a:r>
              <a:rPr lang="ru-RU" sz="2112" b="1" i="0" spc="0" baseline="0" dirty="0">
                <a:solidFill>
                  <a:srgbClr val="000000"/>
                </a:solidFill>
                <a:latin typeface="Arial,Bold"/>
              </a:rPr>
              <a:t>2 ПӘТЕР	</a:t>
            </a:r>
            <a:r>
              <a:rPr lang="ru-RU" sz="3200" b="1" i="0" spc="0" baseline="-2272" dirty="0">
                <a:solidFill>
                  <a:srgbClr val="000000"/>
                </a:solidFill>
                <a:latin typeface="Arial,Bold"/>
              </a:rPr>
              <a:t>5 ПӘТЕР	</a:t>
            </a:r>
            <a:r>
              <a:rPr lang="ru-RU" sz="2112" b="1" i="0" spc="0" baseline="0" dirty="0">
                <a:solidFill>
                  <a:srgbClr val="000000"/>
                </a:solidFill>
                <a:latin typeface="Arial"/>
              </a:rPr>
              <a:t>3 </a:t>
            </a:r>
            <a:r>
              <a:rPr lang="ru-RU" sz="2112" b="1" i="0" spc="0" baseline="0" dirty="0">
                <a:solidFill>
                  <a:srgbClr val="000000"/>
                </a:solidFill>
                <a:latin typeface="Arial,Bold"/>
              </a:rPr>
              <a:t>ПӘТЕР</a:t>
            </a:r>
            <a:r>
              <a:rPr lang="ru-RU" sz="2112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4816729">
              <a:lnSpc>
                <a:spcPts val="4460"/>
              </a:lnSpc>
            </a:pPr>
            <a:r>
              <a:rPr lang="ru-RU" sz="1752" b="1" i="0" spc="0" baseline="0" dirty="0">
                <a:solidFill>
                  <a:srgbClr val="008F96"/>
                </a:solidFill>
                <a:latin typeface="Arial,Bold"/>
              </a:rPr>
              <a:t>ИТОГО:</a:t>
            </a:r>
            <a:r>
              <a:rPr lang="ru-RU" sz="1752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1783334">
              <a:lnSpc>
                <a:spcPts val="1970"/>
              </a:lnSpc>
            </a:pPr>
            <a:r>
              <a:rPr lang="ru-RU" sz="1752" b="1" i="0" spc="0" baseline="0" dirty="0">
                <a:solidFill>
                  <a:srgbClr val="000000"/>
                </a:solidFill>
                <a:latin typeface="Arial"/>
              </a:rPr>
              <a:t>1-2 </a:t>
            </a:r>
            <a:r>
              <a:rPr lang="ru-RU" sz="1752" b="1" i="0" spc="0" baseline="0" dirty="0">
                <a:solidFill>
                  <a:srgbClr val="000000"/>
                </a:solidFill>
                <a:latin typeface="Arial,Bold"/>
              </a:rPr>
              <a:t>ПӘТЕРЛЕР:</a:t>
            </a:r>
            <a:r>
              <a:rPr lang="ru-RU" sz="1752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752" b="1" i="0" spc="0" baseline="0" dirty="0">
                <a:solidFill>
                  <a:srgbClr val="000000"/>
                </a:solidFill>
                <a:latin typeface="Arial,Bold"/>
              </a:rPr>
              <a:t>ЖЕТІМ</a:t>
            </a:r>
            <a:r>
              <a:rPr lang="ru-RU" sz="1752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752" b="1" i="0" spc="0" baseline="0" dirty="0">
                <a:solidFill>
                  <a:srgbClr val="000000"/>
                </a:solidFill>
                <a:latin typeface="Arial,Bold"/>
              </a:rPr>
              <a:t>БАЛАЛАР</a:t>
            </a:r>
            <a:r>
              <a:rPr lang="ru-RU" sz="1752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752" b="1" i="0" spc="0" baseline="0" dirty="0">
                <a:solidFill>
                  <a:srgbClr val="000000"/>
                </a:solidFill>
                <a:latin typeface="Arial,Bold"/>
              </a:rPr>
              <a:t>(ЕСЕПКЕ</a:t>
            </a:r>
            <a:r>
              <a:rPr lang="ru-RU" sz="1752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752" b="1" i="0" spc="0" baseline="0" dirty="0">
                <a:solidFill>
                  <a:srgbClr val="000000"/>
                </a:solidFill>
                <a:latin typeface="Arial,Bold"/>
              </a:rPr>
              <a:t>ҚОЮ</a:t>
            </a:r>
            <a:r>
              <a:rPr lang="ru-RU" sz="1752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752" b="1" i="0" spc="0" baseline="0" dirty="0">
                <a:solidFill>
                  <a:srgbClr val="000000"/>
                </a:solidFill>
                <a:latin typeface="Arial,Bold"/>
              </a:rPr>
              <a:t>КҮНІ</a:t>
            </a:r>
            <a:r>
              <a:rPr lang="ru-RU" sz="1752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752" b="1" i="0" spc="0" baseline="0" dirty="0">
                <a:solidFill>
                  <a:srgbClr val="000000"/>
                </a:solidFill>
                <a:latin typeface="Arial,Bold"/>
              </a:rPr>
              <a:t>БОЙЫНША);</a:t>
            </a:r>
            <a:r>
              <a:rPr lang="ru-RU" sz="1752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1469390">
              <a:lnSpc>
                <a:spcPts val="1967"/>
              </a:lnSpc>
            </a:pPr>
            <a:r>
              <a:rPr lang="ru-RU" sz="1752" b="1" i="0" spc="0" baseline="0" dirty="0">
                <a:solidFill>
                  <a:srgbClr val="000000"/>
                </a:solidFill>
                <a:latin typeface="Arial"/>
              </a:rPr>
              <a:t>3-7 </a:t>
            </a:r>
            <a:r>
              <a:rPr lang="ru-RU" sz="1752" b="1" i="0" spc="0" baseline="0" dirty="0">
                <a:solidFill>
                  <a:srgbClr val="000000"/>
                </a:solidFill>
                <a:latin typeface="Arial,Bold"/>
              </a:rPr>
              <a:t>ПӘТЕРЛЕР:</a:t>
            </a:r>
            <a:r>
              <a:rPr lang="ru-RU" sz="1752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752" b="1" i="0" spc="0" baseline="0" dirty="0">
                <a:solidFill>
                  <a:srgbClr val="000000"/>
                </a:solidFill>
                <a:latin typeface="Arial,Bold"/>
              </a:rPr>
              <a:t>БІРІНШІ</a:t>
            </a:r>
            <a:r>
              <a:rPr lang="ru-RU" sz="1752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752" b="1" i="0" spc="0" baseline="0" dirty="0">
                <a:solidFill>
                  <a:srgbClr val="000000"/>
                </a:solidFill>
                <a:latin typeface="Arial,Bold"/>
              </a:rPr>
              <a:t>КЕЗЕКТЕГІЛЕР</a:t>
            </a:r>
            <a:r>
              <a:rPr lang="ru-RU" sz="1752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752" b="1" i="0" spc="0" baseline="0" dirty="0">
                <a:solidFill>
                  <a:srgbClr val="000000"/>
                </a:solidFill>
                <a:latin typeface="Arial,Bold"/>
              </a:rPr>
              <a:t>(ЕСЕПКЕ</a:t>
            </a:r>
            <a:r>
              <a:rPr lang="ru-RU" sz="1752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752" b="1" i="0" spc="0" baseline="0" dirty="0">
                <a:solidFill>
                  <a:srgbClr val="000000"/>
                </a:solidFill>
                <a:latin typeface="Arial,Bold"/>
              </a:rPr>
              <a:t>ҚОЮ</a:t>
            </a:r>
            <a:r>
              <a:rPr lang="ru-RU" sz="1752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752" b="1" i="0" spc="0" baseline="0" dirty="0">
                <a:solidFill>
                  <a:srgbClr val="000000"/>
                </a:solidFill>
                <a:latin typeface="Arial,Bold"/>
              </a:rPr>
              <a:t>КҮНІ</a:t>
            </a:r>
            <a:r>
              <a:rPr lang="ru-RU" sz="1752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752" b="1" i="0" spc="0" baseline="0" dirty="0">
                <a:solidFill>
                  <a:srgbClr val="000000"/>
                </a:solidFill>
                <a:latin typeface="Arial,Bold"/>
              </a:rPr>
              <a:t>БОЙЫНША);</a:t>
            </a:r>
            <a:r>
              <a:rPr lang="ru-RU" sz="1752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1594358">
              <a:lnSpc>
                <a:spcPts val="1992"/>
              </a:lnSpc>
            </a:pPr>
            <a:r>
              <a:rPr lang="ru-RU" sz="1752" b="1" i="0" spc="0" baseline="0" dirty="0">
                <a:solidFill>
                  <a:srgbClr val="000000"/>
                </a:solidFill>
                <a:latin typeface="Arial"/>
              </a:rPr>
              <a:t>8-10 </a:t>
            </a:r>
            <a:r>
              <a:rPr lang="ru-RU" sz="1752" b="1" i="0" spc="0" baseline="0" dirty="0">
                <a:solidFill>
                  <a:srgbClr val="000000"/>
                </a:solidFill>
                <a:latin typeface="Arial,Bold"/>
              </a:rPr>
              <a:t>ПӘТЕРЛЕР:</a:t>
            </a:r>
            <a:r>
              <a:rPr lang="ru-RU" sz="1752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752" b="1" i="0" spc="0" baseline="0" dirty="0">
                <a:solidFill>
                  <a:srgbClr val="000000"/>
                </a:solidFill>
                <a:latin typeface="Arial,Bold"/>
              </a:rPr>
              <a:t>ҚАЛҒАН</a:t>
            </a:r>
            <a:r>
              <a:rPr lang="ru-RU" sz="1752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752" b="1" i="0" spc="0" baseline="0" dirty="0">
                <a:solidFill>
                  <a:srgbClr val="000000"/>
                </a:solidFill>
                <a:latin typeface="Arial,Bold"/>
              </a:rPr>
              <a:t>САНАТТАР</a:t>
            </a:r>
            <a:r>
              <a:rPr lang="ru-RU" sz="1752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752" b="1" i="0" spc="0" baseline="0" dirty="0">
                <a:solidFill>
                  <a:srgbClr val="000000"/>
                </a:solidFill>
                <a:latin typeface="Arial,Bold"/>
              </a:rPr>
              <a:t>(ЕСЕПКЕ</a:t>
            </a:r>
            <a:r>
              <a:rPr lang="ru-RU" sz="1752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752" b="1" i="0" spc="0" baseline="0" dirty="0">
                <a:solidFill>
                  <a:srgbClr val="000000"/>
                </a:solidFill>
                <a:latin typeface="Arial,Bold"/>
              </a:rPr>
              <a:t>ҚОЮ</a:t>
            </a:r>
            <a:r>
              <a:rPr lang="ru-RU" sz="1752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752" b="1" i="0" spc="0" baseline="0" dirty="0">
                <a:solidFill>
                  <a:srgbClr val="000000"/>
                </a:solidFill>
                <a:latin typeface="Arial,Bold"/>
              </a:rPr>
              <a:t>КҮНІ</a:t>
            </a:r>
            <a:r>
              <a:rPr lang="ru-RU" sz="1752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752" b="1" i="0" spc="0" baseline="0" dirty="0">
                <a:solidFill>
                  <a:srgbClr val="000000"/>
                </a:solidFill>
                <a:latin typeface="Arial,Bold"/>
              </a:rPr>
              <a:t>БОЙЫНША).</a:t>
            </a:r>
            <a:r>
              <a:rPr lang="ru-RU" sz="1752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633" name="Rectangle 633"/>
          <p:cNvSpPr/>
          <p:nvPr/>
        </p:nvSpPr>
        <p:spPr>
          <a:xfrm>
            <a:off x="228600" y="6594404"/>
            <a:ext cx="61856" cy="2480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752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634" name="Rectangle 634"/>
          <p:cNvSpPr/>
          <p:nvPr/>
        </p:nvSpPr>
        <p:spPr>
          <a:xfrm>
            <a:off x="2712973" y="6858041"/>
            <a:ext cx="12217061" cy="12923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835144"/>
            <a:r>
              <a:rPr lang="ru-RU" sz="2855" b="1" i="0" spc="0" baseline="0" dirty="0">
                <a:solidFill>
                  <a:srgbClr val="E33434"/>
                </a:solidFill>
                <a:latin typeface="Arial,Bold"/>
              </a:rPr>
              <a:t>МАҢЫЗДЫ!</a:t>
            </a:r>
            <a:r>
              <a:rPr lang="ru-RU" sz="2855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0">
              <a:lnSpc>
                <a:spcPts val="3557"/>
              </a:lnSpc>
            </a:pP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1·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ӘРБІР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САНАТТА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ЕСЕПК</a:t>
            </a:r>
            <a:r>
              <a:rPr lang="ru-RU" sz="1511" b="1" i="0" spc="336" baseline="0" dirty="0">
                <a:solidFill>
                  <a:srgbClr val="000000"/>
                </a:solidFill>
                <a:latin typeface="Arial,Bold"/>
              </a:rPr>
              <a:t>Е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ЕҢ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ЕРТЕ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ҚОЙЫЛҒАН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АЗАМАТТАР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ӨТЕДІ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0">
              <a:lnSpc>
                <a:spcPts val="3433"/>
              </a:lnSpc>
            </a:pP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2·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ЕГЕР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ЖЕТІМ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БАЛАЛАР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САНАТЫНДА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ҚАЖЕТТІ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АДАМ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САНЫ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ЖЕТІСПЕСЕ,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БОСАТЫЛҒАН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ПӘТЕРЛЕР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БІРІНШІ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КЕЗЕКТЕГІЛЕРГЕ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БЕРІЛЕДІ.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635" name="Rectangle 635"/>
          <p:cNvSpPr/>
          <p:nvPr/>
        </p:nvSpPr>
        <p:spPr>
          <a:xfrm>
            <a:off x="228600" y="8155768"/>
            <a:ext cx="53382" cy="2141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636" name="Rectangle 636"/>
          <p:cNvSpPr/>
          <p:nvPr/>
        </p:nvSpPr>
        <p:spPr>
          <a:xfrm>
            <a:off x="2712973" y="8375224"/>
            <a:ext cx="12479190" cy="8728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11" b="1" i="0" spc="-84" baseline="0" dirty="0">
                <a:solidFill>
                  <a:srgbClr val="000000"/>
                </a:solidFill>
                <a:latin typeface="Arial"/>
              </a:rPr>
              <a:t>3</a:t>
            </a:r>
            <a:r>
              <a:rPr lang="ru-RU" sz="1511" b="1" i="0" spc="-50" baseline="0" dirty="0">
                <a:solidFill>
                  <a:srgbClr val="000000"/>
                </a:solidFill>
                <a:latin typeface="Arial"/>
              </a:rPr>
              <a:t>·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-100" baseline="0" dirty="0">
                <a:solidFill>
                  <a:srgbClr val="000000"/>
                </a:solidFill>
                <a:latin typeface="Arial,Bold"/>
              </a:rPr>
              <a:t>Е</a:t>
            </a:r>
            <a:r>
              <a:rPr lang="ru-RU" sz="1511" b="1" i="0" spc="-85" baseline="0" dirty="0">
                <a:solidFill>
                  <a:srgbClr val="000000"/>
                </a:solidFill>
                <a:latin typeface="Arial,Bold"/>
              </a:rPr>
              <a:t>Г</a:t>
            </a:r>
            <a:r>
              <a:rPr lang="ru-RU" sz="1511" b="1" i="0" spc="-100" baseline="0" dirty="0">
                <a:solidFill>
                  <a:srgbClr val="000000"/>
                </a:solidFill>
                <a:latin typeface="Arial,Bold"/>
              </a:rPr>
              <a:t>ЕР</a:t>
            </a:r>
            <a:r>
              <a:rPr lang="ru-RU" sz="1511" b="1" i="0" spc="-42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-108" baseline="0" dirty="0">
                <a:solidFill>
                  <a:srgbClr val="000000"/>
                </a:solidFill>
                <a:latin typeface="Arial,Bold"/>
              </a:rPr>
              <a:t>Б</a:t>
            </a:r>
            <a:r>
              <a:rPr lang="ru-RU" sz="1511" b="1" i="0" spc="-42" baseline="0" dirty="0">
                <a:solidFill>
                  <a:srgbClr val="000000"/>
                </a:solidFill>
                <a:latin typeface="Arial,Bold"/>
              </a:rPr>
              <a:t>І</a:t>
            </a:r>
            <a:r>
              <a:rPr lang="ru-RU" sz="1511" b="1" i="0" spc="-100" baseline="0" dirty="0">
                <a:solidFill>
                  <a:srgbClr val="000000"/>
                </a:solidFill>
                <a:latin typeface="Arial,Bold"/>
              </a:rPr>
              <a:t>Р</a:t>
            </a:r>
            <a:r>
              <a:rPr lang="ru-RU" sz="1511" b="1" i="0" spc="-42" baseline="0" dirty="0">
                <a:solidFill>
                  <a:srgbClr val="000000"/>
                </a:solidFill>
                <a:latin typeface="Arial,Bold"/>
              </a:rPr>
              <a:t>І</a:t>
            </a:r>
            <a:r>
              <a:rPr lang="ru-RU" sz="1511" b="1" i="0" spc="-109" baseline="0" dirty="0">
                <a:solidFill>
                  <a:srgbClr val="000000"/>
                </a:solidFill>
                <a:latin typeface="Arial,Bold"/>
              </a:rPr>
              <a:t>Н</a:t>
            </a:r>
            <a:r>
              <a:rPr lang="ru-RU" sz="1511" b="1" i="0" spc="-151" baseline="0" dirty="0">
                <a:solidFill>
                  <a:srgbClr val="000000"/>
                </a:solidFill>
                <a:latin typeface="Arial,Bold"/>
              </a:rPr>
              <a:t>Ш</a:t>
            </a:r>
            <a:r>
              <a:rPr lang="ru-RU" sz="1511" b="1" i="0" spc="-42" baseline="0" dirty="0">
                <a:solidFill>
                  <a:srgbClr val="000000"/>
                </a:solidFill>
                <a:latin typeface="Arial,Bold"/>
              </a:rPr>
              <a:t>І</a:t>
            </a:r>
            <a:r>
              <a:rPr lang="ru-RU" sz="1511" b="1" i="0" spc="-42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-92" baseline="0" dirty="0">
                <a:solidFill>
                  <a:srgbClr val="000000"/>
                </a:solidFill>
                <a:latin typeface="Arial,Bold"/>
              </a:rPr>
              <a:t>К</a:t>
            </a:r>
            <a:r>
              <a:rPr lang="ru-RU" sz="1511" b="1" i="0" spc="-100" baseline="0" dirty="0">
                <a:solidFill>
                  <a:srgbClr val="000000"/>
                </a:solidFill>
                <a:latin typeface="Arial,Bold"/>
              </a:rPr>
              <a:t>Е</a:t>
            </a:r>
            <a:r>
              <a:rPr lang="ru-RU" sz="1511" b="1" i="0" spc="-94" baseline="0" dirty="0">
                <a:solidFill>
                  <a:srgbClr val="000000"/>
                </a:solidFill>
                <a:latin typeface="Arial,Bold"/>
              </a:rPr>
              <a:t>З</a:t>
            </a:r>
            <a:r>
              <a:rPr lang="ru-RU" sz="1511" b="1" i="0" spc="-100" baseline="0" dirty="0">
                <a:solidFill>
                  <a:srgbClr val="000000"/>
                </a:solidFill>
                <a:latin typeface="Arial,Bold"/>
              </a:rPr>
              <a:t>Е</a:t>
            </a:r>
            <a:r>
              <a:rPr lang="ru-RU" sz="1511" b="1" i="0" spc="-92" baseline="0" dirty="0">
                <a:solidFill>
                  <a:srgbClr val="000000"/>
                </a:solidFill>
                <a:latin typeface="Arial,Bold"/>
              </a:rPr>
              <a:t>КТ</a:t>
            </a:r>
            <a:r>
              <a:rPr lang="ru-RU" sz="1511" b="1" i="0" spc="-100" baseline="0" dirty="0">
                <a:solidFill>
                  <a:srgbClr val="000000"/>
                </a:solidFill>
                <a:latin typeface="Arial,Bold"/>
              </a:rPr>
              <a:t>Е</a:t>
            </a:r>
            <a:r>
              <a:rPr lang="ru-RU" sz="1511" b="1" i="0" spc="-85" baseline="0" dirty="0">
                <a:solidFill>
                  <a:srgbClr val="000000"/>
                </a:solidFill>
                <a:latin typeface="Arial,Bold"/>
              </a:rPr>
              <a:t>Г</a:t>
            </a:r>
            <a:r>
              <a:rPr lang="ru-RU" sz="1511" b="1" i="0" spc="-42" baseline="0" dirty="0">
                <a:solidFill>
                  <a:srgbClr val="000000"/>
                </a:solidFill>
                <a:latin typeface="Arial,Bold"/>
              </a:rPr>
              <a:t>І</a:t>
            </a:r>
            <a:r>
              <a:rPr lang="ru-RU" sz="1511" b="1" i="0" spc="-106" baseline="0" dirty="0">
                <a:solidFill>
                  <a:srgbClr val="000000"/>
                </a:solidFill>
                <a:latin typeface="Arial,Bold"/>
              </a:rPr>
              <a:t>Л</a:t>
            </a:r>
            <a:r>
              <a:rPr lang="ru-RU" sz="1511" b="1" i="0" spc="-100" baseline="0" dirty="0">
                <a:solidFill>
                  <a:srgbClr val="000000"/>
                </a:solidFill>
                <a:latin typeface="Arial,Bold"/>
              </a:rPr>
              <a:t>ЕР</a:t>
            </a:r>
            <a:r>
              <a:rPr lang="ru-RU" sz="1511" b="1" i="0" spc="-42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-136" baseline="0" dirty="0">
                <a:solidFill>
                  <a:srgbClr val="000000"/>
                </a:solidFill>
                <a:latin typeface="Arial,Bold"/>
              </a:rPr>
              <a:t>Ж</a:t>
            </a:r>
            <a:r>
              <a:rPr lang="ru-RU" sz="1511" b="1" i="0" spc="-100" baseline="0" dirty="0">
                <a:solidFill>
                  <a:srgbClr val="000000"/>
                </a:solidFill>
                <a:latin typeface="Arial,Bold"/>
              </a:rPr>
              <a:t>Е</a:t>
            </a:r>
            <a:r>
              <a:rPr lang="ru-RU" sz="1511" b="1" i="0" spc="-92" baseline="0" dirty="0">
                <a:solidFill>
                  <a:srgbClr val="000000"/>
                </a:solidFill>
                <a:latin typeface="Arial,Bold"/>
              </a:rPr>
              <a:t>Т</a:t>
            </a:r>
            <a:r>
              <a:rPr lang="ru-RU" sz="1511" b="1" i="0" spc="-42" baseline="0" dirty="0">
                <a:solidFill>
                  <a:srgbClr val="000000"/>
                </a:solidFill>
                <a:latin typeface="Arial,Bold"/>
              </a:rPr>
              <a:t>І</a:t>
            </a:r>
            <a:r>
              <a:rPr lang="ru-RU" sz="1511" b="1" i="0" spc="-109" baseline="0" dirty="0">
                <a:solidFill>
                  <a:srgbClr val="000000"/>
                </a:solidFill>
                <a:latin typeface="Arial,Bold"/>
              </a:rPr>
              <a:t>С</a:t>
            </a:r>
            <a:r>
              <a:rPr lang="ru-RU" sz="1511" b="1" i="0" spc="-108" baseline="0" dirty="0">
                <a:solidFill>
                  <a:srgbClr val="000000"/>
                </a:solidFill>
                <a:latin typeface="Arial,Bold"/>
              </a:rPr>
              <a:t>П</a:t>
            </a:r>
            <a:r>
              <a:rPr lang="ru-RU" sz="1511" b="1" i="0" spc="-100" baseline="0" dirty="0">
                <a:solidFill>
                  <a:srgbClr val="000000"/>
                </a:solidFill>
                <a:latin typeface="Arial,Bold"/>
              </a:rPr>
              <a:t>Е</a:t>
            </a:r>
            <a:r>
              <a:rPr lang="ru-RU" sz="1511" b="1" i="0" spc="-109" baseline="0" dirty="0">
                <a:solidFill>
                  <a:srgbClr val="000000"/>
                </a:solidFill>
                <a:latin typeface="Arial,Bold"/>
              </a:rPr>
              <a:t>С</a:t>
            </a:r>
            <a:r>
              <a:rPr lang="ru-RU" sz="1511" b="1" i="0" spc="-100" baseline="0" dirty="0">
                <a:solidFill>
                  <a:srgbClr val="000000"/>
                </a:solidFill>
                <a:latin typeface="Arial,Bold"/>
              </a:rPr>
              <a:t>Е</a:t>
            </a:r>
            <a:r>
              <a:rPr lang="ru-RU" sz="1511" b="1" i="0" spc="-42" baseline="0" dirty="0">
                <a:solidFill>
                  <a:srgbClr val="000000"/>
                </a:solidFill>
                <a:latin typeface="Arial,Bold"/>
              </a:rPr>
              <a:t>,</a:t>
            </a:r>
            <a:r>
              <a:rPr lang="ru-RU" sz="1511" b="1" i="0" spc="-42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-108" baseline="0" dirty="0">
                <a:solidFill>
                  <a:srgbClr val="000000"/>
                </a:solidFill>
                <a:latin typeface="Arial,Bold"/>
              </a:rPr>
              <a:t>П</a:t>
            </a:r>
            <a:r>
              <a:rPr lang="ru-RU" sz="1511" b="1" i="0" spc="-109" baseline="0" dirty="0">
                <a:solidFill>
                  <a:srgbClr val="000000"/>
                </a:solidFill>
                <a:latin typeface="Arial,Bold"/>
              </a:rPr>
              <a:t>Ә</a:t>
            </a:r>
            <a:r>
              <a:rPr lang="ru-RU" sz="1511" b="1" i="0" spc="-92" baseline="0" dirty="0">
                <a:solidFill>
                  <a:srgbClr val="000000"/>
                </a:solidFill>
                <a:latin typeface="Arial,Bold"/>
              </a:rPr>
              <a:t>Т</a:t>
            </a:r>
            <a:r>
              <a:rPr lang="ru-RU" sz="1511" b="1" i="0" spc="-100" baseline="0" dirty="0">
                <a:solidFill>
                  <a:srgbClr val="000000"/>
                </a:solidFill>
                <a:latin typeface="Arial,Bold"/>
              </a:rPr>
              <a:t>ЕР</a:t>
            </a:r>
            <a:r>
              <a:rPr lang="ru-RU" sz="1511" b="1" i="0" spc="-106" baseline="0" dirty="0">
                <a:solidFill>
                  <a:srgbClr val="000000"/>
                </a:solidFill>
                <a:latin typeface="Arial,Bold"/>
              </a:rPr>
              <a:t>Л</a:t>
            </a:r>
            <a:r>
              <a:rPr lang="ru-RU" sz="1511" b="1" i="0" spc="-100" baseline="0" dirty="0">
                <a:solidFill>
                  <a:srgbClr val="000000"/>
                </a:solidFill>
                <a:latin typeface="Arial,Bold"/>
              </a:rPr>
              <a:t>ЕР</a:t>
            </a:r>
            <a:r>
              <a:rPr lang="ru-RU" sz="1511" b="1" i="0" spc="-42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-136" baseline="0" dirty="0">
                <a:solidFill>
                  <a:srgbClr val="000000"/>
                </a:solidFill>
                <a:latin typeface="Arial,Bold"/>
              </a:rPr>
              <a:t>Ж</a:t>
            </a:r>
            <a:r>
              <a:rPr lang="ru-RU" sz="1511" b="1" i="0" spc="-100" baseline="0" dirty="0">
                <a:solidFill>
                  <a:srgbClr val="000000"/>
                </a:solidFill>
                <a:latin typeface="Arial,Bold"/>
              </a:rPr>
              <a:t>Е</a:t>
            </a:r>
            <a:r>
              <a:rPr lang="ru-RU" sz="1511" b="1" i="0" spc="-92" baseline="0" dirty="0">
                <a:solidFill>
                  <a:srgbClr val="000000"/>
                </a:solidFill>
                <a:latin typeface="Arial,Bold"/>
              </a:rPr>
              <a:t>Т</a:t>
            </a:r>
            <a:r>
              <a:rPr lang="ru-RU" sz="1511" b="1" i="0" spc="-42" baseline="0" dirty="0">
                <a:solidFill>
                  <a:srgbClr val="000000"/>
                </a:solidFill>
                <a:latin typeface="Arial,Bold"/>
              </a:rPr>
              <a:t>І</a:t>
            </a:r>
            <a:r>
              <a:rPr lang="ru-RU" sz="1511" b="1" i="0" spc="-125" baseline="0" dirty="0">
                <a:solidFill>
                  <a:srgbClr val="000000"/>
                </a:solidFill>
                <a:latin typeface="Arial,Bold"/>
              </a:rPr>
              <a:t>М</a:t>
            </a:r>
            <a:r>
              <a:rPr lang="ru-RU" sz="1511" b="1" i="0" spc="-42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-108" baseline="0" dirty="0">
                <a:solidFill>
                  <a:srgbClr val="000000"/>
                </a:solidFill>
                <a:latin typeface="Arial,Bold"/>
              </a:rPr>
              <a:t>Б</a:t>
            </a:r>
            <a:r>
              <a:rPr lang="ru-RU" sz="1511" b="1" i="0" spc="-109" baseline="0" dirty="0">
                <a:solidFill>
                  <a:srgbClr val="000000"/>
                </a:solidFill>
                <a:latin typeface="Arial,Bold"/>
              </a:rPr>
              <a:t>А</a:t>
            </a:r>
            <a:r>
              <a:rPr lang="ru-RU" sz="1511" b="1" i="0" spc="-106" baseline="0" dirty="0">
                <a:solidFill>
                  <a:srgbClr val="000000"/>
                </a:solidFill>
                <a:latin typeface="Arial,Bold"/>
              </a:rPr>
              <a:t>Л</a:t>
            </a:r>
            <a:r>
              <a:rPr lang="ru-RU" sz="1511" b="1" i="0" spc="-109" baseline="0" dirty="0">
                <a:solidFill>
                  <a:srgbClr val="000000"/>
                </a:solidFill>
                <a:latin typeface="Arial,Bold"/>
              </a:rPr>
              <a:t>А</a:t>
            </a:r>
            <a:r>
              <a:rPr lang="ru-RU" sz="1511" b="1" i="0" spc="-106" baseline="0" dirty="0">
                <a:solidFill>
                  <a:srgbClr val="000000"/>
                </a:solidFill>
                <a:latin typeface="Arial,Bold"/>
              </a:rPr>
              <a:t>Л</a:t>
            </a:r>
            <a:r>
              <a:rPr lang="ru-RU" sz="1511" b="1" i="0" spc="-109" baseline="0" dirty="0">
                <a:solidFill>
                  <a:srgbClr val="000000"/>
                </a:solidFill>
                <a:latin typeface="Arial,Bold"/>
              </a:rPr>
              <a:t>А</a:t>
            </a:r>
            <a:r>
              <a:rPr lang="ru-RU" sz="1511" b="1" i="0" spc="-100" baseline="0" dirty="0">
                <a:solidFill>
                  <a:srgbClr val="000000"/>
                </a:solidFill>
                <a:latin typeface="Arial,Bold"/>
              </a:rPr>
              <a:t>Р</a:t>
            </a:r>
            <a:r>
              <a:rPr lang="ru-RU" sz="1511" b="1" i="0" spc="-85" baseline="0" dirty="0">
                <a:solidFill>
                  <a:srgbClr val="000000"/>
                </a:solidFill>
                <a:latin typeface="Arial,Bold"/>
              </a:rPr>
              <a:t>Ғ</a:t>
            </a:r>
            <a:r>
              <a:rPr lang="ru-RU" sz="1511" b="1" i="0" spc="-109" baseline="0" dirty="0">
                <a:solidFill>
                  <a:srgbClr val="000000"/>
                </a:solidFill>
                <a:latin typeface="Arial,Bold"/>
              </a:rPr>
              <a:t>А</a:t>
            </a:r>
            <a:r>
              <a:rPr lang="ru-RU" sz="1511" b="1" i="0" spc="-42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-108" baseline="0" dirty="0">
                <a:solidFill>
                  <a:srgbClr val="000000"/>
                </a:solidFill>
                <a:latin typeface="Arial,Bold"/>
              </a:rPr>
              <a:t>Б</a:t>
            </a:r>
            <a:r>
              <a:rPr lang="ru-RU" sz="1511" b="1" i="0" spc="-100" baseline="0" dirty="0">
                <a:solidFill>
                  <a:srgbClr val="000000"/>
                </a:solidFill>
                <a:latin typeface="Arial,Bold"/>
              </a:rPr>
              <a:t>ЕР</a:t>
            </a:r>
            <a:r>
              <a:rPr lang="ru-RU" sz="1511" b="1" i="0" spc="-42" baseline="0" dirty="0">
                <a:solidFill>
                  <a:srgbClr val="000000"/>
                </a:solidFill>
                <a:latin typeface="Arial,Bold"/>
              </a:rPr>
              <a:t>І</a:t>
            </a:r>
            <a:r>
              <a:rPr lang="ru-RU" sz="1511" b="1" i="0" spc="-106" baseline="0" dirty="0">
                <a:solidFill>
                  <a:srgbClr val="000000"/>
                </a:solidFill>
                <a:latin typeface="Arial,Bold"/>
              </a:rPr>
              <a:t>Л</a:t>
            </a:r>
            <a:r>
              <a:rPr lang="ru-RU" sz="1511" b="1" i="0" spc="-100" baseline="0" dirty="0">
                <a:solidFill>
                  <a:srgbClr val="000000"/>
                </a:solidFill>
                <a:latin typeface="Arial,Bold"/>
              </a:rPr>
              <a:t>Е</a:t>
            </a:r>
            <a:r>
              <a:rPr lang="ru-RU" sz="1511" b="1" i="0" spc="-107" baseline="0" dirty="0">
                <a:solidFill>
                  <a:srgbClr val="000000"/>
                </a:solidFill>
                <a:latin typeface="Arial,Bold"/>
              </a:rPr>
              <a:t>Д</a:t>
            </a:r>
            <a:r>
              <a:rPr lang="ru-RU" sz="1511" b="1" i="0" spc="-42" baseline="0" dirty="0">
                <a:solidFill>
                  <a:srgbClr val="000000"/>
                </a:solidFill>
                <a:latin typeface="Arial,Bold"/>
              </a:rPr>
              <a:t>І.</a:t>
            </a:r>
            <a:r>
              <a:rPr lang="ru-RU" sz="1511" b="1" i="0" spc="-42" baseline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0">
              <a:lnSpc>
                <a:spcPts val="1728"/>
              </a:lnSpc>
            </a:pP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4· 30%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«ҚАЛҒАН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САНАТТАР»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ҮШІН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РЕЗЕРВТЕ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САҚТАЛҒАН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ЖӘНЕ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БІР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ДЕ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БАСҚА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САНАТҚА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ҚАЙТА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БӨЛІНБЕЙДІ.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0">
              <a:lnSpc>
                <a:spcPts val="3458"/>
              </a:lnSpc>
            </a:pP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5·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ЕГЕР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«ҚАЛҒАН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САНАТТАР»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САНАТЫНДА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АДАМДАР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ЖЕТІСПЕСЕ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-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ОСЫ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САНАТТАН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ҚОЙЫЛҒАН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КҮНІ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БОЙЫНША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КЕЛЕСІЛЕР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511" b="1" i="0" spc="0" baseline="0" dirty="0">
                <a:solidFill>
                  <a:srgbClr val="000000"/>
                </a:solidFill>
                <a:latin typeface="Arial,Bold"/>
              </a:rPr>
              <a:t>ШАҚЫРЫЛАДЫ.</a:t>
            </a:r>
            <a:r>
              <a:rPr lang="ru-RU" sz="1511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637" name="Rectangle 637"/>
          <p:cNvSpPr/>
          <p:nvPr/>
        </p:nvSpPr>
        <p:spPr>
          <a:xfrm>
            <a:off x="228600" y="9323497"/>
            <a:ext cx="35588" cy="142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7" b="1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953</Words>
  <Application>Microsoft Office PowerPoint</Application>
  <PresentationFormat>Произвольный</PresentationFormat>
  <Paragraphs>236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Microsoft Sans Serif</vt:lpstr>
      <vt:lpstr>Times New Roman</vt:lpstr>
      <vt:lpstr>Arial,Bold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GaidarenkoMA</cp:lastModifiedBy>
  <cp:revision>1</cp:revision>
  <dcterms:modified xsi:type="dcterms:W3CDTF">2026-04-13T13:31:27Z</dcterms:modified>
</cp:coreProperties>
</file>