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8" r:id="rId1"/>
  </p:sldMasterIdLst>
  <p:notesMasterIdLst>
    <p:notesMasterId r:id="rId4"/>
  </p:notesMasterIdLst>
  <p:sldIdLst>
    <p:sldId id="261" r:id="rId2"/>
    <p:sldId id="262" r:id="rId3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82"/>
    <a:srgbClr val="0066FF"/>
    <a:srgbClr val="000066"/>
    <a:srgbClr val="CC0000"/>
    <a:srgbClr val="0000FF"/>
    <a:srgbClr val="FF66CC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88" autoAdjust="0"/>
  </p:normalViewPr>
  <p:slideViewPr>
    <p:cSldViewPr>
      <p:cViewPr>
        <p:scale>
          <a:sx n="117" d="100"/>
          <a:sy n="117" d="100"/>
        </p:scale>
        <p:origin x="-1512" y="2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4E7F67-6C96-40F6-89A5-B574342E7DBA}" type="datetimeFigureOut">
              <a:rPr lang="ru-RU" smtClean="0"/>
              <a:pPr/>
              <a:t>10.07.2025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5B4141-74A9-4DE8-9D0B-0AA1DAFEAFE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04840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7/10/2025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7/10/2025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7/10/2025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7/10/2025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7/10/2025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7/10/2025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7/10/2025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7/10/2025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7/10/2025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7/10/2025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7/10/2025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7/10/2025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9" r:id="rId1"/>
    <p:sldLayoutId id="2147484010" r:id="rId2"/>
    <p:sldLayoutId id="2147484011" r:id="rId3"/>
    <p:sldLayoutId id="2147484012" r:id="rId4"/>
    <p:sldLayoutId id="2147484013" r:id="rId5"/>
    <p:sldLayoutId id="2147484014" r:id="rId6"/>
    <p:sldLayoutId id="2147484015" r:id="rId7"/>
    <p:sldLayoutId id="2147484016" r:id="rId8"/>
    <p:sldLayoutId id="2147484017" r:id="rId9"/>
    <p:sldLayoutId id="2147484018" r:id="rId10"/>
    <p:sldLayoutId id="214748401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8C8B676B-39CF-4455-99ED-E2C00079858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52400"/>
            <a:ext cx="1143000" cy="1143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62000" y="304800"/>
            <a:ext cx="7239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kk-KZ" sz="1600" b="1" dirty="0">
                <a:ln>
                  <a:solidFill>
                    <a:srgbClr val="0070C0"/>
                  </a:solidFill>
                </a:ln>
                <a:latin typeface="Times New Roman" pitchFamily="18" charset="0"/>
                <a:cs typeface="Times New Roman" pitchFamily="18" charset="0"/>
              </a:rPr>
              <a:t>ҚАРАҒАНДЫ ОБЛЫСЫНЫҢ САНИТАРИЯЛЫҚ –</a:t>
            </a:r>
          </a:p>
          <a:p>
            <a:pPr algn="ctr"/>
            <a:r>
              <a:rPr lang="kk-KZ" sz="1600" b="1" dirty="0">
                <a:ln>
                  <a:solidFill>
                    <a:srgbClr val="0070C0"/>
                  </a:solidFill>
                </a:ln>
                <a:latin typeface="Times New Roman" pitchFamily="18" charset="0"/>
                <a:cs typeface="Times New Roman" pitchFamily="18" charset="0"/>
              </a:rPr>
              <a:t>         ЭПИДЕМИОЛОГИЯЛЫҚ БАҚЫЛАУ ДЕПАРТАМЕНТІ</a:t>
            </a:r>
            <a:endParaRPr lang="ru-RU" sz="1600" dirty="0">
              <a:ln>
                <a:solidFill>
                  <a:srgbClr val="0070C0"/>
                </a:solidFill>
              </a:ln>
            </a:endParaRPr>
          </a:p>
          <a:p>
            <a:pPr algn="ctr"/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8" name="Рисунок 7" descr="трпопро.jpg"/>
          <p:cNvPicPr>
            <a:picLocks noChangeAspect="1"/>
          </p:cNvPicPr>
          <p:nvPr/>
        </p:nvPicPr>
        <p:blipFill>
          <a:blip r:embed="rId3" cstate="print"/>
          <a:srcRect l="18000" t="18000" r="21556" b="18000"/>
          <a:stretch>
            <a:fillRect/>
          </a:stretch>
        </p:blipFill>
        <p:spPr>
          <a:xfrm>
            <a:off x="304800" y="6172200"/>
            <a:ext cx="381000" cy="403411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751114" y="6229990"/>
            <a:ext cx="1981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>
                <a:ln>
                  <a:solidFill>
                    <a:srgbClr val="0070C0"/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b="1" dirty="0" err="1" smtClean="0">
                <a:ln>
                  <a:solidFill>
                    <a:srgbClr val="0070C0"/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rg</a:t>
            </a:r>
            <a:r>
              <a:rPr lang="kk-KZ" b="1" dirty="0">
                <a:ln>
                  <a:solidFill>
                    <a:srgbClr val="0070C0"/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b="1" dirty="0" err="1" smtClean="0">
                <a:ln>
                  <a:solidFill>
                    <a:srgbClr val="0070C0"/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obl_sebd</a:t>
            </a:r>
            <a:endParaRPr lang="ru-RU" b="1" dirty="0">
              <a:ln>
                <a:solidFill>
                  <a:srgbClr val="0070C0"/>
                </a:solidFill>
              </a:ln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Рисунок 9" descr="рар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429000" y="6248400"/>
            <a:ext cx="381000" cy="381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3733800" y="6248400"/>
            <a:ext cx="518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 smtClean="0">
                <a:ln>
                  <a:solidFill>
                    <a:srgbClr val="0070C0"/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Қарағанды Обл Сэбд</a:t>
            </a:r>
            <a:endParaRPr lang="ru-RU" b="1" dirty="0">
              <a:ln>
                <a:solidFill>
                  <a:srgbClr val="0070C0"/>
                </a:solidFill>
              </a:ln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479628" y="1720840"/>
            <a:ext cx="18473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kk-KZ" sz="2400" b="1" cap="none" spc="0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1026" name="Picture 2" descr="C:\Users\HP\Desktop\телеграмм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781800" y="6172200"/>
            <a:ext cx="533400" cy="533400"/>
          </a:xfrm>
          <a:prstGeom prst="rect">
            <a:avLst/>
          </a:prstGeom>
          <a:noFill/>
        </p:spPr>
      </p:pic>
      <p:sp>
        <p:nvSpPr>
          <p:cNvPr id="20" name="Прямоугольник 19"/>
          <p:cNvSpPr/>
          <p:nvPr/>
        </p:nvSpPr>
        <p:spPr>
          <a:xfrm>
            <a:off x="7162800" y="6248400"/>
            <a:ext cx="1600200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q</a:t>
            </a:r>
            <a:r>
              <a:rPr kumimoji="0" lang="en-US" b="1" i="0" u="none" strike="noStrike" cap="none" spc="0" normalizeH="0" baseline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rg</a:t>
            </a:r>
            <a:r>
              <a:rPr kumimoji="0" lang="kk-KZ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r>
              <a:rPr kumimoji="0" lang="en-US" b="1" i="0" u="none" strike="noStrike" cap="none" spc="0" normalizeH="0" baseline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obl_sebd</a:t>
            </a:r>
            <a:endParaRPr lang="ru-RU" sz="48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4225632" y="1295400"/>
            <a:ext cx="665567" cy="67710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1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           </a:t>
            </a:r>
          </a:p>
          <a:p>
            <a:pPr algn="ctr"/>
            <a:endParaRPr lang="ru-RU" sz="2400" b="1" cap="all" spc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2519" y="1537271"/>
            <a:ext cx="861896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kk-KZ" sz="3600" b="1" cap="none" spc="0" dirty="0" smtClean="0">
                <a:ln w="50800"/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Вакцинацияның маңыздылығы туралы</a:t>
            </a:r>
            <a:endParaRPr lang="ru-RU" sz="3600" b="1" cap="none" spc="0" dirty="0">
              <a:ln w="50800"/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304801"/>
            <a:ext cx="9609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81000" y="2277836"/>
            <a:ext cx="4098628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Вакцинация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қауіпті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аурулардан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қорғанудың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ғасырлар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бойы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дәлелденген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әдісі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Халықтың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эпидемиологиялық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әл-ауқатын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сақтау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екпемен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басқарылатын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инфекциялардың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алдын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алу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барлық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екпе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Ұлттық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егу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күнтізбесіне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сәйкес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тіркелген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медициналық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мекемеде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тегін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жасалады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" name="Picture 2" descr="C:\Users\User\Desktop\вакцина 1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415" y="2277836"/>
            <a:ext cx="4251085" cy="3208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4799474" y="5105400"/>
            <a:ext cx="184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endParaRPr lang="ru-RU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866114" y="1905000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ru-RU" sz="1200" dirty="0" smtClean="0">
              <a:solidFill>
                <a:srgbClr val="C00000"/>
              </a:solidFill>
            </a:endParaRPr>
          </a:p>
          <a:p>
            <a:pPr algn="ctr"/>
            <a:endParaRPr lang="ru-RU" sz="1200" dirty="0" smtClean="0">
              <a:solidFill>
                <a:srgbClr val="C00000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401116" y="1305341"/>
            <a:ext cx="3417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endParaRPr lang="ru-RU" sz="105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4670883" y="2895600"/>
            <a:ext cx="184731" cy="2616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ru-RU" sz="11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4479631" y="1720840"/>
            <a:ext cx="184730" cy="73866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endParaRPr lang="kk-KZ" sz="1400" b="1" cap="none" spc="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endParaRPr lang="kk-KZ" sz="14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endParaRPr lang="kk-KZ" sz="1400" b="1" cap="none" spc="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914400" y="1199465"/>
            <a:ext cx="7315200" cy="93871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kk-KZ" sz="1100" b="1" cap="all" spc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endParaRPr lang="kk-KZ" sz="11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endParaRPr lang="kk-KZ" sz="1100" b="1" cap="all" spc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endParaRPr lang="kk-KZ" sz="11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endParaRPr lang="kk-KZ" sz="1100" b="1" cap="all" spc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28650" y="838200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kk-KZ" dirty="0"/>
          </a:p>
          <a:p>
            <a:endParaRPr lang="ru-RU" dirty="0"/>
          </a:p>
        </p:txBody>
      </p:sp>
      <p:pic>
        <p:nvPicPr>
          <p:cNvPr id="4" name="Picture 2" descr="C:\Users\User\Desktop\вакцина 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04800" y="479554"/>
            <a:ext cx="822960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Осылайша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Қазақстан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Республикасында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келесідей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endParaRPr lang="ru-RU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i="1" dirty="0" smtClean="0">
                <a:solidFill>
                  <a:srgbClr val="00008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b="1" i="1" dirty="0" smtClean="0">
                <a:solidFill>
                  <a:srgbClr val="000082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ru-RU" b="1" i="1" dirty="0" err="1">
                <a:solidFill>
                  <a:srgbClr val="000082"/>
                </a:solidFill>
                <a:latin typeface="Times New Roman" pitchFamily="18" charset="0"/>
                <a:cs typeface="Times New Roman" pitchFamily="18" charset="0"/>
              </a:rPr>
              <a:t>вирустық</a:t>
            </a:r>
            <a:r>
              <a:rPr lang="ru-RU" b="1" i="1" dirty="0">
                <a:solidFill>
                  <a:srgbClr val="00008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solidFill>
                  <a:srgbClr val="000082"/>
                </a:solidFill>
                <a:latin typeface="Times New Roman" pitchFamily="18" charset="0"/>
                <a:cs typeface="Times New Roman" pitchFamily="18" charset="0"/>
              </a:rPr>
              <a:t>гепатиті</a:t>
            </a:r>
            <a:r>
              <a:rPr lang="ru-RU" b="1" i="1" dirty="0" smtClean="0">
                <a:solidFill>
                  <a:srgbClr val="000082"/>
                </a:solidFill>
                <a:latin typeface="Times New Roman" pitchFamily="18" charset="0"/>
                <a:cs typeface="Times New Roman" pitchFamily="18" charset="0"/>
              </a:rPr>
              <a:t>;                                       - </a:t>
            </a:r>
            <a:r>
              <a:rPr lang="ru-RU" b="1" i="1" dirty="0" err="1" smtClean="0">
                <a:solidFill>
                  <a:srgbClr val="000082"/>
                </a:solidFill>
                <a:latin typeface="Times New Roman" pitchFamily="18" charset="0"/>
                <a:cs typeface="Times New Roman" pitchFamily="18" charset="0"/>
              </a:rPr>
              <a:t>қызамық</a:t>
            </a:r>
            <a:r>
              <a:rPr lang="ru-RU" b="1" i="1" dirty="0" smtClean="0">
                <a:solidFill>
                  <a:srgbClr val="000082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ru-RU" b="1" i="1" dirty="0">
              <a:solidFill>
                <a:srgbClr val="00008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i="1" dirty="0" smtClean="0">
                <a:solidFill>
                  <a:srgbClr val="00008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b="1" i="1" dirty="0" smtClean="0">
                <a:solidFill>
                  <a:srgbClr val="000082"/>
                </a:solidFill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ru-RU" b="1" i="1" dirty="0" err="1">
                <a:solidFill>
                  <a:srgbClr val="000082"/>
                </a:solidFill>
                <a:latin typeface="Times New Roman" pitchFamily="18" charset="0"/>
                <a:cs typeface="Times New Roman" pitchFamily="18" charset="0"/>
              </a:rPr>
              <a:t>вирустық</a:t>
            </a:r>
            <a:r>
              <a:rPr lang="ru-RU" b="1" i="1" dirty="0">
                <a:solidFill>
                  <a:srgbClr val="00008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solidFill>
                  <a:srgbClr val="000082"/>
                </a:solidFill>
                <a:latin typeface="Times New Roman" pitchFamily="18" charset="0"/>
                <a:cs typeface="Times New Roman" pitchFamily="18" charset="0"/>
              </a:rPr>
              <a:t>гепатиті</a:t>
            </a:r>
            <a:r>
              <a:rPr lang="ru-RU" b="1" i="1" dirty="0" smtClean="0">
                <a:solidFill>
                  <a:srgbClr val="000082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r>
              <a:rPr lang="ru-RU" b="1" i="1" dirty="0">
                <a:solidFill>
                  <a:srgbClr val="00008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smtClean="0">
                <a:solidFill>
                  <a:srgbClr val="000082"/>
                </a:solidFill>
                <a:latin typeface="Times New Roman" pitchFamily="18" charset="0"/>
                <a:cs typeface="Times New Roman" pitchFamily="18" charset="0"/>
              </a:rPr>
              <a:t>                                      - пневмококк </a:t>
            </a:r>
            <a:r>
              <a:rPr lang="ru-RU" b="1" i="1" dirty="0" err="1">
                <a:solidFill>
                  <a:srgbClr val="000082"/>
                </a:solidFill>
                <a:latin typeface="Times New Roman" pitchFamily="18" charset="0"/>
                <a:cs typeface="Times New Roman" pitchFamily="18" charset="0"/>
              </a:rPr>
              <a:t>инфекциясы</a:t>
            </a:r>
            <a:r>
              <a:rPr lang="ru-RU" b="1" i="1" dirty="0" smtClean="0">
                <a:solidFill>
                  <a:srgbClr val="000082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ru-RU" b="1" i="1" dirty="0">
              <a:solidFill>
                <a:srgbClr val="00008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i="1" dirty="0" smtClean="0">
                <a:solidFill>
                  <a:srgbClr val="00008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b="1" i="1" dirty="0" smtClean="0">
                <a:solidFill>
                  <a:srgbClr val="000082"/>
                </a:solidFill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ru-RU" b="1" i="1" dirty="0" err="1">
                <a:solidFill>
                  <a:srgbClr val="000082"/>
                </a:solidFill>
                <a:latin typeface="Times New Roman" pitchFamily="18" charset="0"/>
                <a:cs typeface="Times New Roman" pitchFamily="18" charset="0"/>
              </a:rPr>
              <a:t>типті</a:t>
            </a:r>
            <a:r>
              <a:rPr lang="ru-RU" b="1" i="1" dirty="0">
                <a:solidFill>
                  <a:srgbClr val="00008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solidFill>
                  <a:srgbClr val="000082"/>
                </a:solidFill>
                <a:latin typeface="Times New Roman" pitchFamily="18" charset="0"/>
                <a:cs typeface="Times New Roman" pitchFamily="18" charset="0"/>
              </a:rPr>
              <a:t>гемофильді</a:t>
            </a:r>
            <a:r>
              <a:rPr lang="ru-RU" b="1" i="1" dirty="0">
                <a:solidFill>
                  <a:srgbClr val="00008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smtClean="0">
                <a:solidFill>
                  <a:srgbClr val="000082"/>
                </a:solidFill>
                <a:latin typeface="Times New Roman" pitchFamily="18" charset="0"/>
                <a:cs typeface="Times New Roman" pitchFamily="18" charset="0"/>
              </a:rPr>
              <a:t>инфекция;                        - полиомиелит;</a:t>
            </a:r>
          </a:p>
          <a:p>
            <a:pPr algn="ctr"/>
            <a:r>
              <a:rPr lang="ru-RU" b="1" i="1" dirty="0" smtClean="0">
                <a:solidFill>
                  <a:srgbClr val="000082"/>
                </a:solidFill>
                <a:latin typeface="Times New Roman" pitchFamily="18" charset="0"/>
                <a:cs typeface="Times New Roman" pitchFamily="18" charset="0"/>
              </a:rPr>
              <a:t>  -дифтерия;                                               - </a:t>
            </a:r>
            <a:r>
              <a:rPr lang="ru-RU" b="1" i="1" dirty="0" err="1" smtClean="0">
                <a:solidFill>
                  <a:srgbClr val="000082"/>
                </a:solidFill>
                <a:latin typeface="Times New Roman" pitchFamily="18" charset="0"/>
                <a:cs typeface="Times New Roman" pitchFamily="18" charset="0"/>
              </a:rPr>
              <a:t>сіреспе</a:t>
            </a:r>
            <a:r>
              <a:rPr lang="ru-RU" b="1" i="1" dirty="0" smtClean="0">
                <a:solidFill>
                  <a:srgbClr val="000082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ru-RU" b="1" i="1" dirty="0">
              <a:solidFill>
                <a:srgbClr val="00008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i="1" dirty="0" smtClean="0">
                <a:solidFill>
                  <a:srgbClr val="000082"/>
                </a:solidFill>
                <a:latin typeface="Times New Roman" pitchFamily="18" charset="0"/>
                <a:cs typeface="Times New Roman" pitchFamily="18" charset="0"/>
              </a:rPr>
              <a:t>        -</a:t>
            </a:r>
            <a:r>
              <a:rPr lang="ru-RU" b="1" i="1" dirty="0" err="1" smtClean="0">
                <a:solidFill>
                  <a:srgbClr val="000082"/>
                </a:solidFill>
                <a:latin typeface="Times New Roman" pitchFamily="18" charset="0"/>
                <a:cs typeface="Times New Roman" pitchFamily="18" charset="0"/>
              </a:rPr>
              <a:t>көкжөтел</a:t>
            </a:r>
            <a:r>
              <a:rPr lang="ru-RU" b="1" i="1" dirty="0" smtClean="0">
                <a:solidFill>
                  <a:srgbClr val="000082"/>
                </a:solidFill>
                <a:latin typeface="Times New Roman" pitchFamily="18" charset="0"/>
                <a:cs typeface="Times New Roman" pitchFamily="18" charset="0"/>
              </a:rPr>
              <a:t>;                                               - туберкулез;</a:t>
            </a:r>
            <a:endParaRPr lang="ru-RU" b="1" i="1" dirty="0">
              <a:solidFill>
                <a:srgbClr val="00008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i="1" dirty="0" smtClean="0">
                <a:solidFill>
                  <a:srgbClr val="000082"/>
                </a:solidFill>
                <a:latin typeface="Times New Roman" pitchFamily="18" charset="0"/>
                <a:cs typeface="Times New Roman" pitchFamily="18" charset="0"/>
              </a:rPr>
              <a:t>                          -</a:t>
            </a:r>
            <a:r>
              <a:rPr lang="ru-RU" b="1" i="1" dirty="0" err="1" smtClean="0">
                <a:solidFill>
                  <a:srgbClr val="000082"/>
                </a:solidFill>
                <a:latin typeface="Times New Roman" pitchFamily="18" charset="0"/>
                <a:cs typeface="Times New Roman" pitchFamily="18" charset="0"/>
              </a:rPr>
              <a:t>қызылша</a:t>
            </a:r>
            <a:r>
              <a:rPr lang="ru-RU" b="1" i="1" dirty="0" smtClean="0">
                <a:solidFill>
                  <a:srgbClr val="000082"/>
                </a:solidFill>
                <a:latin typeface="Times New Roman" pitchFamily="18" charset="0"/>
                <a:cs typeface="Times New Roman" pitchFamily="18" charset="0"/>
              </a:rPr>
              <a:t>;                                               - </a:t>
            </a:r>
            <a:r>
              <a:rPr lang="ru-RU" b="1" i="1" dirty="0" err="1" smtClean="0">
                <a:solidFill>
                  <a:srgbClr val="000082"/>
                </a:solidFill>
                <a:latin typeface="Times New Roman" pitchFamily="18" charset="0"/>
                <a:cs typeface="Times New Roman" pitchFamily="18" charset="0"/>
              </a:rPr>
              <a:t>эпидемиялық</a:t>
            </a:r>
            <a:r>
              <a:rPr lang="ru-RU" b="1" i="1" dirty="0" smtClean="0">
                <a:solidFill>
                  <a:srgbClr val="00008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>
                <a:solidFill>
                  <a:srgbClr val="000082"/>
                </a:solidFill>
                <a:latin typeface="Times New Roman" pitchFamily="18" charset="0"/>
                <a:cs typeface="Times New Roman" pitchFamily="18" charset="0"/>
              </a:rPr>
              <a:t>паротит;</a:t>
            </a:r>
          </a:p>
          <a:p>
            <a:pPr algn="ctr"/>
            <a:endParaRPr lang="ru-RU" b="1" dirty="0">
              <a:solidFill>
                <a:srgbClr val="000082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ctr">
              <a:buFontTx/>
              <a:buChar char="-"/>
            </a:pPr>
            <a:r>
              <a:rPr lang="ru-RU" b="1" dirty="0" err="1" smtClean="0">
                <a:solidFill>
                  <a:srgbClr val="000082"/>
                </a:solidFill>
                <a:latin typeface="Times New Roman" pitchFamily="18" charset="0"/>
                <a:cs typeface="Times New Roman" pitchFamily="18" charset="0"/>
              </a:rPr>
              <a:t>адам</a:t>
            </a:r>
            <a:r>
              <a:rPr lang="ru-RU" b="1" dirty="0" smtClean="0">
                <a:solidFill>
                  <a:srgbClr val="00008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>
                <a:solidFill>
                  <a:srgbClr val="000082"/>
                </a:solidFill>
                <a:latin typeface="Times New Roman" pitchFamily="18" charset="0"/>
                <a:cs typeface="Times New Roman" pitchFamily="18" charset="0"/>
              </a:rPr>
              <a:t>папиллома </a:t>
            </a:r>
            <a:r>
              <a:rPr lang="ru-RU" b="1" dirty="0" err="1">
                <a:solidFill>
                  <a:srgbClr val="000082"/>
                </a:solidFill>
                <a:latin typeface="Times New Roman" pitchFamily="18" charset="0"/>
                <a:cs typeface="Times New Roman" pitchFamily="18" charset="0"/>
              </a:rPr>
              <a:t>вирусына</a:t>
            </a:r>
            <a:r>
              <a:rPr lang="ru-RU" b="1" dirty="0">
                <a:solidFill>
                  <a:srgbClr val="00008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0082"/>
                </a:solidFill>
                <a:latin typeface="Times New Roman" pitchFamily="18" charset="0"/>
                <a:cs typeface="Times New Roman" pitchFamily="18" charset="0"/>
              </a:rPr>
              <a:t>қарсы</a:t>
            </a:r>
            <a:r>
              <a:rPr lang="ru-RU" b="1" dirty="0">
                <a:solidFill>
                  <a:srgbClr val="00008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0082"/>
                </a:solidFill>
                <a:latin typeface="Times New Roman" pitchFamily="18" charset="0"/>
                <a:cs typeface="Times New Roman" pitchFamily="18" charset="0"/>
              </a:rPr>
              <a:t>жоспарлы</a:t>
            </a:r>
            <a:r>
              <a:rPr lang="ru-RU" b="1" dirty="0">
                <a:solidFill>
                  <a:srgbClr val="00008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0082"/>
                </a:solidFill>
                <a:latin typeface="Times New Roman" pitchFamily="18" charset="0"/>
                <a:cs typeface="Times New Roman" pitchFamily="18" charset="0"/>
              </a:rPr>
              <a:t>профилактикалық</a:t>
            </a:r>
            <a:r>
              <a:rPr lang="ru-RU" b="1" dirty="0">
                <a:solidFill>
                  <a:srgbClr val="00008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0082"/>
                </a:solidFill>
                <a:latin typeface="Times New Roman" pitchFamily="18" charset="0"/>
                <a:cs typeface="Times New Roman" pitchFamily="18" charset="0"/>
              </a:rPr>
              <a:t>екпелер</a:t>
            </a:r>
            <a:r>
              <a:rPr lang="ru-RU" b="1" dirty="0">
                <a:solidFill>
                  <a:srgbClr val="00008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0082"/>
                </a:solidFill>
                <a:latin typeface="Times New Roman" pitchFamily="18" charset="0"/>
                <a:cs typeface="Times New Roman" pitchFamily="18" charset="0"/>
              </a:rPr>
              <a:t>жүргізіледі</a:t>
            </a:r>
            <a:r>
              <a:rPr lang="ru-RU" b="1" dirty="0" smtClean="0">
                <a:solidFill>
                  <a:srgbClr val="00008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endParaRPr lang="ru-RU" b="1" dirty="0">
              <a:solidFill>
                <a:srgbClr val="00008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err="1">
                <a:solidFill>
                  <a:srgbClr val="000082"/>
                </a:solidFill>
                <a:latin typeface="Times New Roman" pitchFamily="18" charset="0"/>
                <a:cs typeface="Times New Roman" pitchFamily="18" charset="0"/>
              </a:rPr>
              <a:t>Екпелерді</a:t>
            </a:r>
            <a:r>
              <a:rPr lang="ru-RU" b="1" dirty="0">
                <a:solidFill>
                  <a:srgbClr val="00008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0082"/>
                </a:solidFill>
                <a:latin typeface="Times New Roman" pitchFamily="18" charset="0"/>
                <a:cs typeface="Times New Roman" pitchFamily="18" charset="0"/>
              </a:rPr>
              <a:t>уақытылы</a:t>
            </a:r>
            <a:r>
              <a:rPr lang="ru-RU" b="1" dirty="0">
                <a:solidFill>
                  <a:srgbClr val="00008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0082"/>
                </a:solidFill>
                <a:latin typeface="Times New Roman" pitchFamily="18" charset="0"/>
                <a:cs typeface="Times New Roman" pitchFamily="18" charset="0"/>
              </a:rPr>
              <a:t>алу</a:t>
            </a:r>
            <a:r>
              <a:rPr lang="ru-RU" b="1" dirty="0">
                <a:solidFill>
                  <a:srgbClr val="00008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0082"/>
                </a:solidFill>
                <a:latin typeface="Times New Roman" pitchFamily="18" charset="0"/>
                <a:cs typeface="Times New Roman" pitchFamily="18" charset="0"/>
              </a:rPr>
              <a:t>балаңыздың</a:t>
            </a:r>
            <a:r>
              <a:rPr lang="ru-RU" b="1" dirty="0">
                <a:solidFill>
                  <a:srgbClr val="00008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0082"/>
                </a:solidFill>
                <a:latin typeface="Times New Roman" pitchFamily="18" charset="0"/>
                <a:cs typeface="Times New Roman" pitchFamily="18" charset="0"/>
              </a:rPr>
              <a:t>барынша</a:t>
            </a:r>
            <a:r>
              <a:rPr lang="ru-RU" b="1" dirty="0">
                <a:solidFill>
                  <a:srgbClr val="00008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0082"/>
                </a:solidFill>
                <a:latin typeface="Times New Roman" pitchFamily="18" charset="0"/>
                <a:cs typeface="Times New Roman" pitchFamily="18" charset="0"/>
              </a:rPr>
              <a:t>қорғалуын</a:t>
            </a:r>
            <a:r>
              <a:rPr lang="ru-RU" b="1" dirty="0">
                <a:solidFill>
                  <a:srgbClr val="00008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0082"/>
                </a:solidFill>
                <a:latin typeface="Times New Roman" pitchFamily="18" charset="0"/>
                <a:cs typeface="Times New Roman" pitchFamily="18" charset="0"/>
              </a:rPr>
              <a:t>қамтамасыз</a:t>
            </a:r>
            <a:r>
              <a:rPr lang="ru-RU" b="1" dirty="0">
                <a:solidFill>
                  <a:srgbClr val="00008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0082"/>
                </a:solidFill>
                <a:latin typeface="Times New Roman" pitchFamily="18" charset="0"/>
                <a:cs typeface="Times New Roman" pitchFamily="18" charset="0"/>
              </a:rPr>
              <a:t>етеді</a:t>
            </a:r>
            <a:r>
              <a:rPr lang="ru-RU" b="1" dirty="0">
                <a:solidFill>
                  <a:srgbClr val="00008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b="1" dirty="0">
                <a:solidFill>
                  <a:srgbClr val="00008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err="1">
                <a:solidFill>
                  <a:srgbClr val="000082"/>
                </a:solidFill>
                <a:latin typeface="Times New Roman" pitchFamily="18" charset="0"/>
                <a:cs typeface="Times New Roman" pitchFamily="18" charset="0"/>
              </a:rPr>
              <a:t>Өте</a:t>
            </a:r>
            <a:r>
              <a:rPr lang="ru-RU" b="1" dirty="0">
                <a:solidFill>
                  <a:srgbClr val="00008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0082"/>
                </a:solidFill>
                <a:latin typeface="Times New Roman" pitchFamily="18" charset="0"/>
                <a:cs typeface="Times New Roman" pitchFamily="18" charset="0"/>
              </a:rPr>
              <a:t>сирек</a:t>
            </a:r>
            <a:r>
              <a:rPr lang="ru-RU" b="1" dirty="0">
                <a:solidFill>
                  <a:srgbClr val="00008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0082"/>
                </a:solidFill>
                <a:latin typeface="Times New Roman" pitchFamily="18" charset="0"/>
                <a:cs typeface="Times New Roman" pitchFamily="18" charset="0"/>
              </a:rPr>
              <a:t>жағдайда</a:t>
            </a:r>
            <a:r>
              <a:rPr lang="ru-RU" b="1" dirty="0">
                <a:solidFill>
                  <a:srgbClr val="00008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0082"/>
                </a:solidFill>
                <a:latin typeface="Times New Roman" pitchFamily="18" charset="0"/>
                <a:cs typeface="Times New Roman" pitchFamily="18" charset="0"/>
              </a:rPr>
              <a:t>екпе</a:t>
            </a:r>
            <a:r>
              <a:rPr lang="ru-RU" b="1" dirty="0">
                <a:solidFill>
                  <a:srgbClr val="00008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0082"/>
                </a:solidFill>
                <a:latin typeface="Times New Roman" pitchFamily="18" charset="0"/>
                <a:cs typeface="Times New Roman" pitchFamily="18" charset="0"/>
              </a:rPr>
              <a:t>алған</a:t>
            </a:r>
            <a:r>
              <a:rPr lang="ru-RU" b="1" dirty="0">
                <a:solidFill>
                  <a:srgbClr val="000082"/>
                </a:solidFill>
                <a:latin typeface="Times New Roman" pitchFamily="18" charset="0"/>
                <a:cs typeface="Times New Roman" pitchFamily="18" charset="0"/>
              </a:rPr>
              <a:t> бала </a:t>
            </a:r>
            <a:r>
              <a:rPr lang="ru-RU" b="1" dirty="0" err="1">
                <a:solidFill>
                  <a:srgbClr val="000082"/>
                </a:solidFill>
                <a:latin typeface="Times New Roman" pitchFamily="18" charset="0"/>
                <a:cs typeface="Times New Roman" pitchFamily="18" charset="0"/>
              </a:rPr>
              <a:t>ауырып</a:t>
            </a:r>
            <a:r>
              <a:rPr lang="ru-RU" b="1" dirty="0">
                <a:solidFill>
                  <a:srgbClr val="00008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0082"/>
                </a:solidFill>
                <a:latin typeface="Times New Roman" pitchFamily="18" charset="0"/>
                <a:cs typeface="Times New Roman" pitchFamily="18" charset="0"/>
              </a:rPr>
              <a:t>қалуы</a:t>
            </a:r>
            <a:r>
              <a:rPr lang="ru-RU" b="1" dirty="0">
                <a:solidFill>
                  <a:srgbClr val="00008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0082"/>
                </a:solidFill>
                <a:latin typeface="Times New Roman" pitchFamily="18" charset="0"/>
                <a:cs typeface="Times New Roman" pitchFamily="18" charset="0"/>
              </a:rPr>
              <a:t>мүмкін</a:t>
            </a:r>
            <a:r>
              <a:rPr lang="ru-RU" b="1" dirty="0">
                <a:solidFill>
                  <a:srgbClr val="00008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>
                <a:solidFill>
                  <a:srgbClr val="000082"/>
                </a:solidFill>
                <a:latin typeface="Times New Roman" pitchFamily="18" charset="0"/>
                <a:cs typeface="Times New Roman" pitchFamily="18" charset="0"/>
              </a:rPr>
              <a:t>алайда</a:t>
            </a:r>
            <a:r>
              <a:rPr lang="ru-RU" b="1" dirty="0">
                <a:solidFill>
                  <a:srgbClr val="000082"/>
                </a:solidFill>
                <a:latin typeface="Times New Roman" pitchFamily="18" charset="0"/>
                <a:cs typeface="Times New Roman" pitchFamily="18" charset="0"/>
              </a:rPr>
              <a:t> ауру </a:t>
            </a:r>
            <a:r>
              <a:rPr lang="ru-RU" b="1" dirty="0" err="1">
                <a:solidFill>
                  <a:srgbClr val="000082"/>
                </a:solidFill>
                <a:latin typeface="Times New Roman" pitchFamily="18" charset="0"/>
                <a:cs typeface="Times New Roman" pitchFamily="18" charset="0"/>
              </a:rPr>
              <a:t>асқынуларсыз</a:t>
            </a:r>
            <a:r>
              <a:rPr lang="ru-RU" b="1" dirty="0">
                <a:solidFill>
                  <a:srgbClr val="00008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0082"/>
                </a:solidFill>
                <a:latin typeface="Times New Roman" pitchFamily="18" charset="0"/>
                <a:cs typeface="Times New Roman" pitchFamily="18" charset="0"/>
              </a:rPr>
              <a:t>жеңіл</a:t>
            </a:r>
            <a:r>
              <a:rPr lang="ru-RU" b="1" dirty="0">
                <a:solidFill>
                  <a:srgbClr val="00008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0082"/>
                </a:solidFill>
                <a:latin typeface="Times New Roman" pitchFamily="18" charset="0"/>
                <a:cs typeface="Times New Roman" pitchFamily="18" charset="0"/>
              </a:rPr>
              <a:t>өтеді</a:t>
            </a:r>
            <a:r>
              <a:rPr lang="ru-RU" b="1" dirty="0" smtClean="0">
                <a:solidFill>
                  <a:srgbClr val="00008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endParaRPr lang="ru-RU" b="1" dirty="0">
              <a:solidFill>
                <a:srgbClr val="00008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Жұқпалы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аурулардың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таралуына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қарсы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күресудің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жалғыз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тиімді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әдісі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– вакцинация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Балаңызды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уақытында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екпе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алып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дені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сау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азамат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болуына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көмектесіңіз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БАЛАҢЫЗДЫҢ ДЕНСАУЛЫҒЫ СІЗДІҢ ҚОЛЫҢЫЗДА!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Углы">
  <a:themeElements>
    <a:clrScheme name="Углы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Углы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Углы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2931</TotalTime>
  <Words>131</Words>
  <Application>Microsoft Office PowerPoint</Application>
  <PresentationFormat>Экран (4:3)</PresentationFormat>
  <Paragraphs>31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Углы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Windows 10</dc:creator>
  <cp:lastModifiedBy>User</cp:lastModifiedBy>
  <cp:revision>284</cp:revision>
  <dcterms:created xsi:type="dcterms:W3CDTF">2023-12-29T03:55:15Z</dcterms:created>
  <dcterms:modified xsi:type="dcterms:W3CDTF">2025-07-10T04:04:51Z</dcterms:modified>
</cp:coreProperties>
</file>