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F1B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1">
                <a:solidFill>
                  <a:srgbClr val="18181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F1B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1" i="1">
                <a:solidFill>
                  <a:srgbClr val="18181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F1B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0F1B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9112" y="247946"/>
            <a:ext cx="774827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0F1B4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77338" y="4456656"/>
            <a:ext cx="10102850" cy="5242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1">
                <a:solidFill>
                  <a:srgbClr val="18181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293867" y="0"/>
            <a:ext cx="4994275" cy="10287000"/>
            <a:chOff x="13293867" y="0"/>
            <a:chExt cx="4994275" cy="10287000"/>
          </a:xfrm>
        </p:grpSpPr>
        <p:sp>
          <p:nvSpPr>
            <p:cNvPr id="3" name="object 3"/>
            <p:cNvSpPr/>
            <p:nvPr/>
          </p:nvSpPr>
          <p:spPr>
            <a:xfrm>
              <a:off x="14679016" y="0"/>
              <a:ext cx="3609340" cy="10287000"/>
            </a:xfrm>
            <a:custGeom>
              <a:avLst/>
              <a:gdLst/>
              <a:ahLst/>
              <a:cxnLst/>
              <a:rect l="l" t="t" r="r" b="b"/>
              <a:pathLst>
                <a:path w="3609340" h="10287000">
                  <a:moveTo>
                    <a:pt x="3608984" y="10286999"/>
                  </a:moveTo>
                  <a:lnTo>
                    <a:pt x="485790" y="10286999"/>
                  </a:lnTo>
                  <a:lnTo>
                    <a:pt x="437775" y="10284622"/>
                  </a:lnTo>
                  <a:lnTo>
                    <a:pt x="390574" y="10277580"/>
                  </a:lnTo>
                  <a:lnTo>
                    <a:pt x="344504" y="10266003"/>
                  </a:lnTo>
                  <a:lnTo>
                    <a:pt x="299885" y="10250023"/>
                  </a:lnTo>
                  <a:lnTo>
                    <a:pt x="257034" y="10229773"/>
                  </a:lnTo>
                  <a:lnTo>
                    <a:pt x="216270" y="10205385"/>
                  </a:lnTo>
                  <a:lnTo>
                    <a:pt x="177913" y="10176989"/>
                  </a:lnTo>
                  <a:lnTo>
                    <a:pt x="142280" y="10144719"/>
                  </a:lnTo>
                  <a:lnTo>
                    <a:pt x="110009" y="10109086"/>
                  </a:lnTo>
                  <a:lnTo>
                    <a:pt x="81614" y="10070729"/>
                  </a:lnTo>
                  <a:lnTo>
                    <a:pt x="57225" y="10029965"/>
                  </a:lnTo>
                  <a:lnTo>
                    <a:pt x="36976" y="9987114"/>
                  </a:lnTo>
                  <a:lnTo>
                    <a:pt x="20996" y="9942495"/>
                  </a:lnTo>
                  <a:lnTo>
                    <a:pt x="9419" y="9896425"/>
                  </a:lnTo>
                  <a:lnTo>
                    <a:pt x="2376" y="9849223"/>
                  </a:lnTo>
                  <a:lnTo>
                    <a:pt x="0" y="9801209"/>
                  </a:lnTo>
                  <a:lnTo>
                    <a:pt x="0" y="485774"/>
                  </a:lnTo>
                  <a:lnTo>
                    <a:pt x="2376" y="437762"/>
                  </a:lnTo>
                  <a:lnTo>
                    <a:pt x="9419" y="390562"/>
                  </a:lnTo>
                  <a:lnTo>
                    <a:pt x="20996" y="344494"/>
                  </a:lnTo>
                  <a:lnTo>
                    <a:pt x="36976" y="299876"/>
                  </a:lnTo>
                  <a:lnTo>
                    <a:pt x="57225" y="257028"/>
                  </a:lnTo>
                  <a:lnTo>
                    <a:pt x="81614" y="216266"/>
                  </a:lnTo>
                  <a:lnTo>
                    <a:pt x="110009" y="177911"/>
                  </a:lnTo>
                  <a:lnTo>
                    <a:pt x="142280" y="142280"/>
                  </a:lnTo>
                  <a:lnTo>
                    <a:pt x="177913" y="110010"/>
                  </a:lnTo>
                  <a:lnTo>
                    <a:pt x="216270" y="81615"/>
                  </a:lnTo>
                  <a:lnTo>
                    <a:pt x="257034" y="57227"/>
                  </a:lnTo>
                  <a:lnTo>
                    <a:pt x="299885" y="36977"/>
                  </a:lnTo>
                  <a:lnTo>
                    <a:pt x="344504" y="20997"/>
                  </a:lnTo>
                  <a:lnTo>
                    <a:pt x="390574" y="9420"/>
                  </a:lnTo>
                  <a:lnTo>
                    <a:pt x="437775" y="2377"/>
                  </a:lnTo>
                  <a:lnTo>
                    <a:pt x="485790" y="0"/>
                  </a:lnTo>
                  <a:lnTo>
                    <a:pt x="3608984" y="0"/>
                  </a:lnTo>
                  <a:lnTo>
                    <a:pt x="3608984" y="10286999"/>
                  </a:lnTo>
                  <a:close/>
                </a:path>
              </a:pathLst>
            </a:custGeom>
            <a:solidFill>
              <a:srgbClr val="DBE2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736417" y="677760"/>
              <a:ext cx="523875" cy="443865"/>
            </a:xfrm>
            <a:custGeom>
              <a:avLst/>
              <a:gdLst/>
              <a:ahLst/>
              <a:cxnLst/>
              <a:rect l="l" t="t" r="r" b="b"/>
              <a:pathLst>
                <a:path w="523875" h="443865">
                  <a:moveTo>
                    <a:pt x="523875" y="369735"/>
                  </a:moveTo>
                  <a:lnTo>
                    <a:pt x="0" y="369735"/>
                  </a:lnTo>
                  <a:lnTo>
                    <a:pt x="0" y="443369"/>
                  </a:lnTo>
                  <a:lnTo>
                    <a:pt x="523875" y="443369"/>
                  </a:lnTo>
                  <a:lnTo>
                    <a:pt x="523875" y="369735"/>
                  </a:lnTo>
                  <a:close/>
                </a:path>
                <a:path w="523875" h="443865">
                  <a:moveTo>
                    <a:pt x="523875" y="184873"/>
                  </a:moveTo>
                  <a:lnTo>
                    <a:pt x="0" y="184873"/>
                  </a:lnTo>
                  <a:lnTo>
                    <a:pt x="0" y="258495"/>
                  </a:lnTo>
                  <a:lnTo>
                    <a:pt x="523875" y="258495"/>
                  </a:lnTo>
                  <a:lnTo>
                    <a:pt x="523875" y="184873"/>
                  </a:lnTo>
                  <a:close/>
                </a:path>
                <a:path w="523875" h="443865">
                  <a:moveTo>
                    <a:pt x="523875" y="0"/>
                  </a:moveTo>
                  <a:lnTo>
                    <a:pt x="0" y="0"/>
                  </a:lnTo>
                  <a:lnTo>
                    <a:pt x="0" y="73634"/>
                  </a:lnTo>
                  <a:lnTo>
                    <a:pt x="523875" y="73634"/>
                  </a:lnTo>
                  <a:lnTo>
                    <a:pt x="523875" y="0"/>
                  </a:lnTo>
                  <a:close/>
                </a:path>
              </a:pathLst>
            </a:custGeom>
            <a:solidFill>
              <a:srgbClr val="0F1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293867" y="275944"/>
              <a:ext cx="2771140" cy="2771140"/>
            </a:xfrm>
            <a:custGeom>
              <a:avLst/>
              <a:gdLst/>
              <a:ahLst/>
              <a:cxnLst/>
              <a:rect l="l" t="t" r="r" b="b"/>
              <a:pathLst>
                <a:path w="2771140" h="2771140">
                  <a:moveTo>
                    <a:pt x="1594598" y="2770757"/>
                  </a:moveTo>
                  <a:lnTo>
                    <a:pt x="1151796" y="2770757"/>
                  </a:lnTo>
                  <a:lnTo>
                    <a:pt x="1146370" y="2768417"/>
                  </a:lnTo>
                  <a:lnTo>
                    <a:pt x="1138284" y="2760331"/>
                  </a:lnTo>
                  <a:lnTo>
                    <a:pt x="1136050" y="2754799"/>
                  </a:lnTo>
                  <a:lnTo>
                    <a:pt x="1147221" y="1919411"/>
                  </a:lnTo>
                  <a:lnTo>
                    <a:pt x="586324" y="2524886"/>
                  </a:lnTo>
                  <a:lnTo>
                    <a:pt x="579621" y="2527014"/>
                  </a:lnTo>
                  <a:lnTo>
                    <a:pt x="568237" y="2525312"/>
                  </a:lnTo>
                  <a:lnTo>
                    <a:pt x="564407" y="2523503"/>
                  </a:lnTo>
                  <a:lnTo>
                    <a:pt x="559620" y="2518928"/>
                  </a:lnTo>
                  <a:lnTo>
                    <a:pt x="558343" y="2517439"/>
                  </a:lnTo>
                  <a:lnTo>
                    <a:pt x="557385" y="2515949"/>
                  </a:lnTo>
                  <a:lnTo>
                    <a:pt x="540190" y="2500137"/>
                  </a:lnTo>
                  <a:lnTo>
                    <a:pt x="239487" y="2213478"/>
                  </a:lnTo>
                  <a:lnTo>
                    <a:pt x="237147" y="2208158"/>
                  </a:lnTo>
                  <a:lnTo>
                    <a:pt x="236934" y="2196774"/>
                  </a:lnTo>
                  <a:lnTo>
                    <a:pt x="239168" y="2191242"/>
                  </a:lnTo>
                  <a:lnTo>
                    <a:pt x="827407" y="1592044"/>
                  </a:lnTo>
                  <a:lnTo>
                    <a:pt x="21171" y="1589491"/>
                  </a:lnTo>
                  <a:lnTo>
                    <a:pt x="12926" y="1587812"/>
                  </a:lnTo>
                  <a:lnTo>
                    <a:pt x="6197" y="1583240"/>
                  </a:lnTo>
                  <a:lnTo>
                    <a:pt x="1662" y="1576474"/>
                  </a:lnTo>
                  <a:lnTo>
                    <a:pt x="0" y="1568212"/>
                  </a:lnTo>
                  <a:lnTo>
                    <a:pt x="0" y="1226695"/>
                  </a:lnTo>
                  <a:lnTo>
                    <a:pt x="817832" y="1202863"/>
                  </a:lnTo>
                  <a:lnTo>
                    <a:pt x="247254" y="598346"/>
                  </a:lnTo>
                  <a:lnTo>
                    <a:pt x="243317" y="594622"/>
                  </a:lnTo>
                  <a:lnTo>
                    <a:pt x="240870" y="589409"/>
                  </a:lnTo>
                  <a:lnTo>
                    <a:pt x="240338" y="577493"/>
                  </a:lnTo>
                  <a:lnTo>
                    <a:pt x="242892" y="571429"/>
                  </a:lnTo>
                  <a:lnTo>
                    <a:pt x="580366" y="262680"/>
                  </a:lnTo>
                  <a:lnTo>
                    <a:pt x="586005" y="260553"/>
                  </a:lnTo>
                  <a:lnTo>
                    <a:pt x="597282" y="261297"/>
                  </a:lnTo>
                  <a:lnTo>
                    <a:pt x="602602" y="263851"/>
                  </a:lnTo>
                  <a:lnTo>
                    <a:pt x="1160945" y="894008"/>
                  </a:lnTo>
                  <a:lnTo>
                    <a:pt x="1172542" y="20959"/>
                  </a:lnTo>
                  <a:lnTo>
                    <a:pt x="1174281" y="12791"/>
                  </a:lnTo>
                  <a:lnTo>
                    <a:pt x="1178872" y="6130"/>
                  </a:lnTo>
                  <a:lnTo>
                    <a:pt x="1185618" y="1644"/>
                  </a:lnTo>
                  <a:lnTo>
                    <a:pt x="1193820" y="0"/>
                  </a:lnTo>
                  <a:lnTo>
                    <a:pt x="1552679" y="0"/>
                  </a:lnTo>
                  <a:lnTo>
                    <a:pt x="1584597" y="820917"/>
                  </a:lnTo>
                  <a:lnTo>
                    <a:pt x="1659177" y="744847"/>
                  </a:lnTo>
                  <a:lnTo>
                    <a:pt x="2214542" y="273000"/>
                  </a:lnTo>
                  <a:lnTo>
                    <a:pt x="2221845" y="268936"/>
                  </a:lnTo>
                  <a:lnTo>
                    <a:pt x="2229876" y="268013"/>
                  </a:lnTo>
                  <a:lnTo>
                    <a:pt x="2237687" y="270143"/>
                  </a:lnTo>
                  <a:lnTo>
                    <a:pt x="2244331" y="275235"/>
                  </a:lnTo>
                  <a:lnTo>
                    <a:pt x="2480627" y="545363"/>
                  </a:lnTo>
                  <a:lnTo>
                    <a:pt x="2484788" y="552606"/>
                  </a:lnTo>
                  <a:lnTo>
                    <a:pt x="2485827" y="560617"/>
                  </a:lnTo>
                  <a:lnTo>
                    <a:pt x="2483814" y="568448"/>
                  </a:lnTo>
                  <a:lnTo>
                    <a:pt x="2478819" y="575153"/>
                  </a:lnTo>
                  <a:lnTo>
                    <a:pt x="1947073" y="1054341"/>
                  </a:lnTo>
                  <a:lnTo>
                    <a:pt x="1918627" y="1085766"/>
                  </a:lnTo>
                  <a:lnTo>
                    <a:pt x="1813658" y="1199778"/>
                  </a:lnTo>
                  <a:lnTo>
                    <a:pt x="2755118" y="1196799"/>
                  </a:lnTo>
                  <a:lnTo>
                    <a:pt x="2760437" y="1199033"/>
                  </a:lnTo>
                  <a:lnTo>
                    <a:pt x="2768523" y="1207013"/>
                  </a:lnTo>
                  <a:lnTo>
                    <a:pt x="2770757" y="1212439"/>
                  </a:lnTo>
                  <a:lnTo>
                    <a:pt x="2770757" y="1582575"/>
                  </a:lnTo>
                  <a:lnTo>
                    <a:pt x="2768523" y="1588001"/>
                  </a:lnTo>
                  <a:lnTo>
                    <a:pt x="2764480" y="1592044"/>
                  </a:lnTo>
                  <a:lnTo>
                    <a:pt x="2760544" y="1595981"/>
                  </a:lnTo>
                  <a:lnTo>
                    <a:pt x="2755437" y="1598108"/>
                  </a:lnTo>
                  <a:lnTo>
                    <a:pt x="2749585" y="1598215"/>
                  </a:lnTo>
                  <a:lnTo>
                    <a:pt x="1782166" y="1595129"/>
                  </a:lnTo>
                  <a:lnTo>
                    <a:pt x="1793869" y="1608428"/>
                  </a:lnTo>
                  <a:lnTo>
                    <a:pt x="2470946" y="2229968"/>
                  </a:lnTo>
                  <a:lnTo>
                    <a:pt x="2475861" y="2236718"/>
                  </a:lnTo>
                  <a:lnTo>
                    <a:pt x="2477795" y="2244544"/>
                  </a:lnTo>
                  <a:lnTo>
                    <a:pt x="2476676" y="2252530"/>
                  </a:lnTo>
                  <a:lnTo>
                    <a:pt x="2472435" y="2259758"/>
                  </a:lnTo>
                  <a:lnTo>
                    <a:pt x="2233905" y="2527972"/>
                  </a:lnTo>
                  <a:lnTo>
                    <a:pt x="2227216" y="2533030"/>
                  </a:lnTo>
                  <a:lnTo>
                    <a:pt x="2219409" y="2535086"/>
                  </a:lnTo>
                  <a:lnTo>
                    <a:pt x="2211403" y="2534091"/>
                  </a:lnTo>
                  <a:lnTo>
                    <a:pt x="2204115" y="2529993"/>
                  </a:lnTo>
                  <a:lnTo>
                    <a:pt x="1600343" y="2009951"/>
                  </a:lnTo>
                  <a:lnTo>
                    <a:pt x="1610131" y="2754799"/>
                  </a:lnTo>
                  <a:lnTo>
                    <a:pt x="1608003" y="2760331"/>
                  </a:lnTo>
                  <a:lnTo>
                    <a:pt x="1600024" y="2768523"/>
                  </a:lnTo>
                  <a:lnTo>
                    <a:pt x="1594598" y="2770757"/>
                  </a:lnTo>
                  <a:close/>
                </a:path>
              </a:pathLst>
            </a:custGeom>
            <a:solidFill>
              <a:srgbClr val="CFE2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878916" y="3700546"/>
              <a:ext cx="2160905" cy="2160905"/>
            </a:xfrm>
            <a:custGeom>
              <a:avLst/>
              <a:gdLst/>
              <a:ahLst/>
              <a:cxnLst/>
              <a:rect l="l" t="t" r="r" b="b"/>
              <a:pathLst>
                <a:path w="2160905" h="2160904">
                  <a:moveTo>
                    <a:pt x="1080272" y="2160544"/>
                  </a:moveTo>
                  <a:lnTo>
                    <a:pt x="1032152" y="2159491"/>
                  </a:lnTo>
                  <a:lnTo>
                    <a:pt x="984572" y="2156363"/>
                  </a:lnTo>
                  <a:lnTo>
                    <a:pt x="937574" y="2151203"/>
                  </a:lnTo>
                  <a:lnTo>
                    <a:pt x="891203" y="2144054"/>
                  </a:lnTo>
                  <a:lnTo>
                    <a:pt x="845503" y="2134962"/>
                  </a:lnTo>
                  <a:lnTo>
                    <a:pt x="800518" y="2123969"/>
                  </a:lnTo>
                  <a:lnTo>
                    <a:pt x="756291" y="2111120"/>
                  </a:lnTo>
                  <a:lnTo>
                    <a:pt x="712867" y="2096459"/>
                  </a:lnTo>
                  <a:lnTo>
                    <a:pt x="670288" y="2080029"/>
                  </a:lnTo>
                  <a:lnTo>
                    <a:pt x="628601" y="2061875"/>
                  </a:lnTo>
                  <a:lnTo>
                    <a:pt x="587847" y="2042040"/>
                  </a:lnTo>
                  <a:lnTo>
                    <a:pt x="548072" y="2020568"/>
                  </a:lnTo>
                  <a:lnTo>
                    <a:pt x="509318" y="1997504"/>
                  </a:lnTo>
                  <a:lnTo>
                    <a:pt x="471630" y="1972890"/>
                  </a:lnTo>
                  <a:lnTo>
                    <a:pt x="435053" y="1946772"/>
                  </a:lnTo>
                  <a:lnTo>
                    <a:pt x="399629" y="1919192"/>
                  </a:lnTo>
                  <a:lnTo>
                    <a:pt x="365402" y="1890195"/>
                  </a:lnTo>
                  <a:lnTo>
                    <a:pt x="332417" y="1859825"/>
                  </a:lnTo>
                  <a:lnTo>
                    <a:pt x="300718" y="1828126"/>
                  </a:lnTo>
                  <a:lnTo>
                    <a:pt x="270348" y="1795141"/>
                  </a:lnTo>
                  <a:lnTo>
                    <a:pt x="241351" y="1760915"/>
                  </a:lnTo>
                  <a:lnTo>
                    <a:pt x="213772" y="1725491"/>
                  </a:lnTo>
                  <a:lnTo>
                    <a:pt x="187653" y="1688913"/>
                  </a:lnTo>
                  <a:lnTo>
                    <a:pt x="163040" y="1651225"/>
                  </a:lnTo>
                  <a:lnTo>
                    <a:pt x="139975" y="1612472"/>
                  </a:lnTo>
                  <a:lnTo>
                    <a:pt x="118503" y="1572696"/>
                  </a:lnTo>
                  <a:lnTo>
                    <a:pt x="98668" y="1531943"/>
                  </a:lnTo>
                  <a:lnTo>
                    <a:pt x="80514" y="1490255"/>
                  </a:lnTo>
                  <a:lnTo>
                    <a:pt x="64084" y="1447677"/>
                  </a:lnTo>
                  <a:lnTo>
                    <a:pt x="49423" y="1404252"/>
                  </a:lnTo>
                  <a:lnTo>
                    <a:pt x="36574" y="1360025"/>
                  </a:lnTo>
                  <a:lnTo>
                    <a:pt x="25582" y="1315040"/>
                  </a:lnTo>
                  <a:lnTo>
                    <a:pt x="16489" y="1269340"/>
                  </a:lnTo>
                  <a:lnTo>
                    <a:pt x="9341" y="1222969"/>
                  </a:lnTo>
                  <a:lnTo>
                    <a:pt x="4180" y="1175972"/>
                  </a:lnTo>
                  <a:lnTo>
                    <a:pt x="1052" y="1128391"/>
                  </a:lnTo>
                  <a:lnTo>
                    <a:pt x="0" y="1080272"/>
                  </a:lnTo>
                  <a:lnTo>
                    <a:pt x="1052" y="1032152"/>
                  </a:lnTo>
                  <a:lnTo>
                    <a:pt x="4180" y="984572"/>
                  </a:lnTo>
                  <a:lnTo>
                    <a:pt x="9341" y="937574"/>
                  </a:lnTo>
                  <a:lnTo>
                    <a:pt x="16489" y="891203"/>
                  </a:lnTo>
                  <a:lnTo>
                    <a:pt x="25582" y="845503"/>
                  </a:lnTo>
                  <a:lnTo>
                    <a:pt x="36574" y="800518"/>
                  </a:lnTo>
                  <a:lnTo>
                    <a:pt x="49423" y="756291"/>
                  </a:lnTo>
                  <a:lnTo>
                    <a:pt x="64084" y="712867"/>
                  </a:lnTo>
                  <a:lnTo>
                    <a:pt x="80514" y="670288"/>
                  </a:lnTo>
                  <a:lnTo>
                    <a:pt x="98668" y="628601"/>
                  </a:lnTo>
                  <a:lnTo>
                    <a:pt x="118503" y="587847"/>
                  </a:lnTo>
                  <a:lnTo>
                    <a:pt x="139975" y="548072"/>
                  </a:lnTo>
                  <a:lnTo>
                    <a:pt x="163040" y="509318"/>
                  </a:lnTo>
                  <a:lnTo>
                    <a:pt x="187653" y="471630"/>
                  </a:lnTo>
                  <a:lnTo>
                    <a:pt x="213772" y="435053"/>
                  </a:lnTo>
                  <a:lnTo>
                    <a:pt x="241351" y="399629"/>
                  </a:lnTo>
                  <a:lnTo>
                    <a:pt x="270348" y="365402"/>
                  </a:lnTo>
                  <a:lnTo>
                    <a:pt x="300718" y="332417"/>
                  </a:lnTo>
                  <a:lnTo>
                    <a:pt x="332417" y="300718"/>
                  </a:lnTo>
                  <a:lnTo>
                    <a:pt x="365402" y="270348"/>
                  </a:lnTo>
                  <a:lnTo>
                    <a:pt x="399629" y="241351"/>
                  </a:lnTo>
                  <a:lnTo>
                    <a:pt x="435053" y="213772"/>
                  </a:lnTo>
                  <a:lnTo>
                    <a:pt x="471630" y="187653"/>
                  </a:lnTo>
                  <a:lnTo>
                    <a:pt x="509318" y="163040"/>
                  </a:lnTo>
                  <a:lnTo>
                    <a:pt x="548072" y="139975"/>
                  </a:lnTo>
                  <a:lnTo>
                    <a:pt x="587847" y="118503"/>
                  </a:lnTo>
                  <a:lnTo>
                    <a:pt x="628601" y="98668"/>
                  </a:lnTo>
                  <a:lnTo>
                    <a:pt x="670288" y="80514"/>
                  </a:lnTo>
                  <a:lnTo>
                    <a:pt x="712867" y="64084"/>
                  </a:lnTo>
                  <a:lnTo>
                    <a:pt x="756291" y="49423"/>
                  </a:lnTo>
                  <a:lnTo>
                    <a:pt x="800518" y="36574"/>
                  </a:lnTo>
                  <a:lnTo>
                    <a:pt x="845503" y="25582"/>
                  </a:lnTo>
                  <a:lnTo>
                    <a:pt x="891203" y="16489"/>
                  </a:lnTo>
                  <a:lnTo>
                    <a:pt x="937574" y="9341"/>
                  </a:lnTo>
                  <a:lnTo>
                    <a:pt x="984572" y="4180"/>
                  </a:lnTo>
                  <a:lnTo>
                    <a:pt x="1032152" y="1052"/>
                  </a:lnTo>
                  <a:lnTo>
                    <a:pt x="1080272" y="0"/>
                  </a:lnTo>
                  <a:lnTo>
                    <a:pt x="1128391" y="1052"/>
                  </a:lnTo>
                  <a:lnTo>
                    <a:pt x="1175972" y="4180"/>
                  </a:lnTo>
                  <a:lnTo>
                    <a:pt x="1222969" y="9341"/>
                  </a:lnTo>
                  <a:lnTo>
                    <a:pt x="1269340" y="16489"/>
                  </a:lnTo>
                  <a:lnTo>
                    <a:pt x="1315040" y="25582"/>
                  </a:lnTo>
                  <a:lnTo>
                    <a:pt x="1360025" y="36574"/>
                  </a:lnTo>
                  <a:lnTo>
                    <a:pt x="1404252" y="49423"/>
                  </a:lnTo>
                  <a:lnTo>
                    <a:pt x="1447677" y="64084"/>
                  </a:lnTo>
                  <a:lnTo>
                    <a:pt x="1490255" y="80514"/>
                  </a:lnTo>
                  <a:lnTo>
                    <a:pt x="1531943" y="98668"/>
                  </a:lnTo>
                  <a:lnTo>
                    <a:pt x="1572696" y="118503"/>
                  </a:lnTo>
                  <a:lnTo>
                    <a:pt x="1612472" y="139975"/>
                  </a:lnTo>
                  <a:lnTo>
                    <a:pt x="1651225" y="163040"/>
                  </a:lnTo>
                  <a:lnTo>
                    <a:pt x="1688913" y="187653"/>
                  </a:lnTo>
                  <a:lnTo>
                    <a:pt x="1725491" y="213772"/>
                  </a:lnTo>
                  <a:lnTo>
                    <a:pt x="1760915" y="241351"/>
                  </a:lnTo>
                  <a:lnTo>
                    <a:pt x="1795141" y="270348"/>
                  </a:lnTo>
                  <a:lnTo>
                    <a:pt x="1828126" y="300718"/>
                  </a:lnTo>
                  <a:lnTo>
                    <a:pt x="1859825" y="332417"/>
                  </a:lnTo>
                  <a:lnTo>
                    <a:pt x="1890195" y="365402"/>
                  </a:lnTo>
                  <a:lnTo>
                    <a:pt x="1919192" y="399629"/>
                  </a:lnTo>
                  <a:lnTo>
                    <a:pt x="1946772" y="435053"/>
                  </a:lnTo>
                  <a:lnTo>
                    <a:pt x="1972890" y="471630"/>
                  </a:lnTo>
                  <a:lnTo>
                    <a:pt x="1997504" y="509318"/>
                  </a:lnTo>
                  <a:lnTo>
                    <a:pt x="2020568" y="548072"/>
                  </a:lnTo>
                  <a:lnTo>
                    <a:pt x="2042040" y="587847"/>
                  </a:lnTo>
                  <a:lnTo>
                    <a:pt x="2061875" y="628601"/>
                  </a:lnTo>
                  <a:lnTo>
                    <a:pt x="2080029" y="670288"/>
                  </a:lnTo>
                  <a:lnTo>
                    <a:pt x="2096459" y="712867"/>
                  </a:lnTo>
                  <a:lnTo>
                    <a:pt x="2111120" y="756291"/>
                  </a:lnTo>
                  <a:lnTo>
                    <a:pt x="2123969" y="800518"/>
                  </a:lnTo>
                  <a:lnTo>
                    <a:pt x="2134962" y="845503"/>
                  </a:lnTo>
                  <a:lnTo>
                    <a:pt x="2144054" y="891203"/>
                  </a:lnTo>
                  <a:lnTo>
                    <a:pt x="2151203" y="937574"/>
                  </a:lnTo>
                  <a:lnTo>
                    <a:pt x="2156363" y="984572"/>
                  </a:lnTo>
                  <a:lnTo>
                    <a:pt x="2159491" y="1032152"/>
                  </a:lnTo>
                  <a:lnTo>
                    <a:pt x="2160544" y="1080272"/>
                  </a:lnTo>
                  <a:lnTo>
                    <a:pt x="2159491" y="1128391"/>
                  </a:lnTo>
                  <a:lnTo>
                    <a:pt x="2156363" y="1175972"/>
                  </a:lnTo>
                  <a:lnTo>
                    <a:pt x="2151203" y="1222969"/>
                  </a:lnTo>
                  <a:lnTo>
                    <a:pt x="2144054" y="1269340"/>
                  </a:lnTo>
                  <a:lnTo>
                    <a:pt x="2134962" y="1315040"/>
                  </a:lnTo>
                  <a:lnTo>
                    <a:pt x="2123969" y="1360025"/>
                  </a:lnTo>
                  <a:lnTo>
                    <a:pt x="2111120" y="1404252"/>
                  </a:lnTo>
                  <a:lnTo>
                    <a:pt x="2096459" y="1447677"/>
                  </a:lnTo>
                  <a:lnTo>
                    <a:pt x="2080029" y="1490255"/>
                  </a:lnTo>
                  <a:lnTo>
                    <a:pt x="2061875" y="1531943"/>
                  </a:lnTo>
                  <a:lnTo>
                    <a:pt x="2042040" y="1572696"/>
                  </a:lnTo>
                  <a:lnTo>
                    <a:pt x="2020568" y="1612472"/>
                  </a:lnTo>
                  <a:lnTo>
                    <a:pt x="1997504" y="1651225"/>
                  </a:lnTo>
                  <a:lnTo>
                    <a:pt x="1972890" y="1688913"/>
                  </a:lnTo>
                  <a:lnTo>
                    <a:pt x="1946772" y="1725491"/>
                  </a:lnTo>
                  <a:lnTo>
                    <a:pt x="1919192" y="1760915"/>
                  </a:lnTo>
                  <a:lnTo>
                    <a:pt x="1890195" y="1795141"/>
                  </a:lnTo>
                  <a:lnTo>
                    <a:pt x="1859825" y="1828126"/>
                  </a:lnTo>
                  <a:lnTo>
                    <a:pt x="1828126" y="1859825"/>
                  </a:lnTo>
                  <a:lnTo>
                    <a:pt x="1795141" y="1890195"/>
                  </a:lnTo>
                  <a:lnTo>
                    <a:pt x="1760915" y="1919192"/>
                  </a:lnTo>
                  <a:lnTo>
                    <a:pt x="1725491" y="1946772"/>
                  </a:lnTo>
                  <a:lnTo>
                    <a:pt x="1688913" y="1972890"/>
                  </a:lnTo>
                  <a:lnTo>
                    <a:pt x="1651225" y="1997504"/>
                  </a:lnTo>
                  <a:lnTo>
                    <a:pt x="1612472" y="2020568"/>
                  </a:lnTo>
                  <a:lnTo>
                    <a:pt x="1572696" y="2042040"/>
                  </a:lnTo>
                  <a:lnTo>
                    <a:pt x="1531943" y="2061875"/>
                  </a:lnTo>
                  <a:lnTo>
                    <a:pt x="1490255" y="2080029"/>
                  </a:lnTo>
                  <a:lnTo>
                    <a:pt x="1447677" y="2096459"/>
                  </a:lnTo>
                  <a:lnTo>
                    <a:pt x="1404252" y="2111120"/>
                  </a:lnTo>
                  <a:lnTo>
                    <a:pt x="1360025" y="2123969"/>
                  </a:lnTo>
                  <a:lnTo>
                    <a:pt x="1315040" y="2134962"/>
                  </a:lnTo>
                  <a:lnTo>
                    <a:pt x="1269340" y="2144054"/>
                  </a:lnTo>
                  <a:lnTo>
                    <a:pt x="1222969" y="2151203"/>
                  </a:lnTo>
                  <a:lnTo>
                    <a:pt x="1175972" y="2156363"/>
                  </a:lnTo>
                  <a:lnTo>
                    <a:pt x="1128391" y="2159491"/>
                  </a:lnTo>
                  <a:lnTo>
                    <a:pt x="1080272" y="2160544"/>
                  </a:lnTo>
                  <a:close/>
                </a:path>
              </a:pathLst>
            </a:custGeom>
            <a:solidFill>
              <a:srgbClr val="0F1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739348" y="4222136"/>
              <a:ext cx="617855" cy="1117600"/>
            </a:xfrm>
            <a:custGeom>
              <a:avLst/>
              <a:gdLst/>
              <a:ahLst/>
              <a:cxnLst/>
              <a:rect l="l" t="t" r="r" b="b"/>
              <a:pathLst>
                <a:path w="617855" h="1117600">
                  <a:moveTo>
                    <a:pt x="59112" y="1117355"/>
                  </a:moveTo>
                  <a:lnTo>
                    <a:pt x="0" y="1058243"/>
                  </a:lnTo>
                  <a:lnTo>
                    <a:pt x="499543" y="558686"/>
                  </a:lnTo>
                  <a:lnTo>
                    <a:pt x="0" y="59116"/>
                  </a:lnTo>
                  <a:lnTo>
                    <a:pt x="59112" y="0"/>
                  </a:lnTo>
                  <a:lnTo>
                    <a:pt x="617798" y="558686"/>
                  </a:lnTo>
                  <a:lnTo>
                    <a:pt x="59112" y="1117355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893495" y="3191117"/>
            <a:ext cx="4245610" cy="941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6000" spc="560" dirty="0"/>
              <a:t>А</a:t>
            </a:r>
            <a:r>
              <a:rPr sz="6000" spc="555" dirty="0"/>
              <a:t>Л</a:t>
            </a:r>
            <a:r>
              <a:rPr sz="6000" spc="130" dirty="0"/>
              <a:t>Г</a:t>
            </a:r>
            <a:r>
              <a:rPr sz="6000" spc="555" dirty="0"/>
              <a:t>О</a:t>
            </a:r>
            <a:r>
              <a:rPr sz="6000" spc="530" dirty="0"/>
              <a:t>Р</a:t>
            </a:r>
            <a:r>
              <a:rPr sz="6000" spc="555" dirty="0"/>
              <a:t>И</a:t>
            </a:r>
            <a:r>
              <a:rPr sz="6000" spc="535" dirty="0"/>
              <a:t>Т</a:t>
            </a:r>
            <a:r>
              <a:rPr sz="6000" spc="830" dirty="0"/>
              <a:t>М</a:t>
            </a:r>
            <a:endParaRPr sz="6000" dirty="0"/>
          </a:p>
        </p:txBody>
      </p:sp>
      <p:sp>
        <p:nvSpPr>
          <p:cNvPr id="12" name="object 12"/>
          <p:cNvSpPr txBox="1"/>
          <p:nvPr/>
        </p:nvSpPr>
        <p:spPr>
          <a:xfrm>
            <a:off x="5601466" y="4278693"/>
            <a:ext cx="7432675" cy="16713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ts val="3400"/>
              </a:lnSpc>
              <a:spcBef>
                <a:spcPts val="110"/>
              </a:spcBef>
              <a:tabLst>
                <a:tab pos="3546475" algn="l"/>
                <a:tab pos="3976370" algn="l"/>
              </a:tabLst>
            </a:pPr>
            <a:r>
              <a:rPr sz="3100" b="1" spc="590" dirty="0">
                <a:solidFill>
                  <a:srgbClr val="0F1B40"/>
                </a:solidFill>
                <a:latin typeface="Calibri"/>
                <a:cs typeface="Calibri"/>
              </a:rPr>
              <a:t>ПОСТУПЛЕНИЯ</a:t>
            </a:r>
            <a:r>
              <a:rPr sz="3100" b="1" dirty="0">
                <a:solidFill>
                  <a:srgbClr val="0F1B40"/>
                </a:solidFill>
                <a:latin typeface="Calibri"/>
                <a:cs typeface="Calibri"/>
              </a:rPr>
              <a:t>	</a:t>
            </a:r>
            <a:r>
              <a:rPr sz="3100" b="1" spc="520" dirty="0">
                <a:solidFill>
                  <a:srgbClr val="0F1B40"/>
                </a:solidFill>
                <a:latin typeface="Calibri"/>
                <a:cs typeface="Calibri"/>
              </a:rPr>
              <a:t>В</a:t>
            </a:r>
            <a:r>
              <a:rPr sz="3100" b="1" dirty="0">
                <a:solidFill>
                  <a:srgbClr val="0F1B40"/>
                </a:solidFill>
                <a:latin typeface="Calibri"/>
                <a:cs typeface="Calibri"/>
              </a:rPr>
              <a:t>	</a:t>
            </a:r>
            <a:r>
              <a:rPr sz="3100" b="1" spc="580" dirty="0">
                <a:solidFill>
                  <a:srgbClr val="0F1B40"/>
                </a:solidFill>
                <a:latin typeface="Calibri"/>
                <a:cs typeface="Calibri"/>
              </a:rPr>
              <a:t>ОРГАНИЗАЦИИ</a:t>
            </a:r>
            <a:endParaRPr sz="3100">
              <a:latin typeface="Calibri"/>
              <a:cs typeface="Calibri"/>
            </a:endParaRPr>
          </a:p>
          <a:p>
            <a:pPr marL="1885314" marR="5080" indent="1515745" algn="r">
              <a:lnSpc>
                <a:spcPts val="3080"/>
              </a:lnSpc>
              <a:spcBef>
                <a:spcPts val="310"/>
              </a:spcBef>
              <a:tabLst>
                <a:tab pos="7094855" algn="l"/>
              </a:tabLst>
            </a:pPr>
            <a:r>
              <a:rPr sz="3100" b="1" spc="570" dirty="0">
                <a:solidFill>
                  <a:srgbClr val="0F1B40"/>
                </a:solidFill>
                <a:latin typeface="Calibri"/>
                <a:cs typeface="Calibri"/>
              </a:rPr>
              <a:t>ТЕХНИЧЕСКОГО</a:t>
            </a:r>
            <a:r>
              <a:rPr sz="3100" b="1" dirty="0">
                <a:solidFill>
                  <a:srgbClr val="0F1B40"/>
                </a:solidFill>
                <a:latin typeface="Calibri"/>
                <a:cs typeface="Calibri"/>
              </a:rPr>
              <a:t>	</a:t>
            </a:r>
            <a:r>
              <a:rPr sz="3100" b="1" spc="475" dirty="0">
                <a:solidFill>
                  <a:srgbClr val="0F1B40"/>
                </a:solidFill>
                <a:latin typeface="Calibri"/>
                <a:cs typeface="Calibri"/>
              </a:rPr>
              <a:t>И </a:t>
            </a:r>
            <a:r>
              <a:rPr sz="3100" b="1" spc="585" dirty="0">
                <a:solidFill>
                  <a:srgbClr val="0F1B40"/>
                </a:solidFill>
                <a:latin typeface="Calibri"/>
                <a:cs typeface="Calibri"/>
              </a:rPr>
              <a:t>ПРОФЕССИОНАЛЬНОГО,</a:t>
            </a:r>
            <a:endParaRPr sz="3100">
              <a:latin typeface="Calibri"/>
              <a:cs typeface="Calibri"/>
            </a:endParaRPr>
          </a:p>
          <a:p>
            <a:pPr marR="5080" algn="r">
              <a:lnSpc>
                <a:spcPts val="3075"/>
              </a:lnSpc>
              <a:tabLst>
                <a:tab pos="3569970" algn="l"/>
              </a:tabLst>
            </a:pPr>
            <a:r>
              <a:rPr sz="3100" b="1" spc="509" dirty="0">
                <a:solidFill>
                  <a:srgbClr val="0F1B40"/>
                </a:solidFill>
                <a:latin typeface="Calibri"/>
                <a:cs typeface="Calibri"/>
              </a:rPr>
              <a:t>послесреднего</a:t>
            </a:r>
            <a:r>
              <a:rPr sz="3100" b="1" dirty="0">
                <a:solidFill>
                  <a:srgbClr val="0F1B40"/>
                </a:solidFill>
                <a:latin typeface="Calibri"/>
                <a:cs typeface="Calibri"/>
              </a:rPr>
              <a:t>	</a:t>
            </a:r>
            <a:r>
              <a:rPr sz="3100" b="1" spc="610" dirty="0">
                <a:solidFill>
                  <a:srgbClr val="0F1B40"/>
                </a:solidFill>
                <a:latin typeface="Calibri"/>
                <a:cs typeface="Calibri"/>
              </a:rPr>
              <a:t>ОБРАЗОВАНИЯ</a:t>
            </a:r>
            <a:endParaRPr sz="3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371296" y="477378"/>
            <a:ext cx="9544050" cy="890905"/>
            <a:chOff x="4371296" y="477378"/>
            <a:chExt cx="9544050" cy="890905"/>
          </a:xfrm>
        </p:grpSpPr>
        <p:sp>
          <p:nvSpPr>
            <p:cNvPr id="3" name="object 3"/>
            <p:cNvSpPr/>
            <p:nvPr/>
          </p:nvSpPr>
          <p:spPr>
            <a:xfrm>
              <a:off x="4409388" y="515470"/>
              <a:ext cx="9467850" cy="814705"/>
            </a:xfrm>
            <a:custGeom>
              <a:avLst/>
              <a:gdLst/>
              <a:ahLst/>
              <a:cxnLst/>
              <a:rect l="l" t="t" r="r" b="b"/>
              <a:pathLst>
                <a:path w="9467850" h="814705">
                  <a:moveTo>
                    <a:pt x="407184" y="0"/>
                  </a:moveTo>
                  <a:lnTo>
                    <a:pt x="9060076" y="0"/>
                  </a:lnTo>
                  <a:lnTo>
                    <a:pt x="9107561" y="2742"/>
                  </a:lnTo>
                  <a:lnTo>
                    <a:pt x="9153437" y="10758"/>
                  </a:lnTo>
                  <a:lnTo>
                    <a:pt x="9197398" y="23744"/>
                  </a:lnTo>
                  <a:lnTo>
                    <a:pt x="9239138" y="41393"/>
                  </a:lnTo>
                  <a:lnTo>
                    <a:pt x="9278354" y="63401"/>
                  </a:lnTo>
                  <a:lnTo>
                    <a:pt x="9314738" y="89461"/>
                  </a:lnTo>
                  <a:lnTo>
                    <a:pt x="9347985" y="119269"/>
                  </a:lnTo>
                  <a:lnTo>
                    <a:pt x="9377791" y="152518"/>
                  </a:lnTo>
                  <a:lnTo>
                    <a:pt x="9403850" y="188904"/>
                  </a:lnTo>
                  <a:lnTo>
                    <a:pt x="9425855" y="228120"/>
                  </a:lnTo>
                  <a:lnTo>
                    <a:pt x="9443503" y="269861"/>
                  </a:lnTo>
                  <a:lnTo>
                    <a:pt x="9456486" y="313823"/>
                  </a:lnTo>
                  <a:lnTo>
                    <a:pt x="9464500" y="359699"/>
                  </a:lnTo>
                  <a:lnTo>
                    <a:pt x="9467240" y="407184"/>
                  </a:lnTo>
                  <a:lnTo>
                    <a:pt x="9464501" y="454668"/>
                  </a:lnTo>
                  <a:lnTo>
                    <a:pt x="9456487" y="500544"/>
                  </a:lnTo>
                  <a:lnTo>
                    <a:pt x="9443504" y="544506"/>
                  </a:lnTo>
                  <a:lnTo>
                    <a:pt x="9425857" y="586248"/>
                  </a:lnTo>
                  <a:lnTo>
                    <a:pt x="9403852" y="625465"/>
                  </a:lnTo>
                  <a:lnTo>
                    <a:pt x="9377793" y="661851"/>
                  </a:lnTo>
                  <a:lnTo>
                    <a:pt x="9347988" y="695101"/>
                  </a:lnTo>
                  <a:lnTo>
                    <a:pt x="9314740" y="724909"/>
                  </a:lnTo>
                  <a:lnTo>
                    <a:pt x="9278356" y="750969"/>
                  </a:lnTo>
                  <a:lnTo>
                    <a:pt x="9239140" y="772977"/>
                  </a:lnTo>
                  <a:lnTo>
                    <a:pt x="9197399" y="790627"/>
                  </a:lnTo>
                  <a:lnTo>
                    <a:pt x="9153438" y="803613"/>
                  </a:lnTo>
                  <a:lnTo>
                    <a:pt x="9107562" y="811630"/>
                  </a:lnTo>
                  <a:lnTo>
                    <a:pt x="9060076" y="814370"/>
                  </a:lnTo>
                  <a:lnTo>
                    <a:pt x="407184" y="814371"/>
                  </a:lnTo>
                  <a:lnTo>
                    <a:pt x="359698" y="811631"/>
                  </a:lnTo>
                  <a:lnTo>
                    <a:pt x="313820" y="803617"/>
                  </a:lnTo>
                  <a:lnTo>
                    <a:pt x="269857" y="790632"/>
                  </a:lnTo>
                  <a:lnTo>
                    <a:pt x="228114" y="772984"/>
                  </a:lnTo>
                  <a:lnTo>
                    <a:pt x="188896" y="750977"/>
                  </a:lnTo>
                  <a:lnTo>
                    <a:pt x="152510" y="724916"/>
                  </a:lnTo>
                  <a:lnTo>
                    <a:pt x="119260" y="695108"/>
                  </a:lnTo>
                  <a:lnTo>
                    <a:pt x="89452" y="661858"/>
                  </a:lnTo>
                  <a:lnTo>
                    <a:pt x="63393" y="625472"/>
                  </a:lnTo>
                  <a:lnTo>
                    <a:pt x="41386" y="586254"/>
                  </a:lnTo>
                  <a:lnTo>
                    <a:pt x="23737" y="544511"/>
                  </a:lnTo>
                  <a:lnTo>
                    <a:pt x="10753" y="500548"/>
                  </a:lnTo>
                  <a:lnTo>
                    <a:pt x="2739" y="454671"/>
                  </a:lnTo>
                  <a:lnTo>
                    <a:pt x="0" y="407184"/>
                  </a:lnTo>
                  <a:lnTo>
                    <a:pt x="2739" y="359698"/>
                  </a:lnTo>
                  <a:lnTo>
                    <a:pt x="10754" y="313821"/>
                  </a:lnTo>
                  <a:lnTo>
                    <a:pt x="23738" y="269858"/>
                  </a:lnTo>
                  <a:lnTo>
                    <a:pt x="41386" y="228115"/>
                  </a:lnTo>
                  <a:lnTo>
                    <a:pt x="63393" y="188897"/>
                  </a:lnTo>
                  <a:lnTo>
                    <a:pt x="89453" y="152511"/>
                  </a:lnTo>
                  <a:lnTo>
                    <a:pt x="119261" y="119261"/>
                  </a:lnTo>
                  <a:lnTo>
                    <a:pt x="152511" y="89453"/>
                  </a:lnTo>
                  <a:lnTo>
                    <a:pt x="188897" y="63393"/>
                  </a:lnTo>
                  <a:lnTo>
                    <a:pt x="228114" y="41386"/>
                  </a:lnTo>
                  <a:lnTo>
                    <a:pt x="269857" y="23738"/>
                  </a:lnTo>
                  <a:lnTo>
                    <a:pt x="313820" y="10753"/>
                  </a:lnTo>
                  <a:lnTo>
                    <a:pt x="359698" y="2739"/>
                  </a:lnTo>
                  <a:lnTo>
                    <a:pt x="407184" y="0"/>
                  </a:lnTo>
                </a:path>
              </a:pathLst>
            </a:custGeom>
            <a:ln w="76184">
              <a:solidFill>
                <a:srgbClr val="0F1B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40397" y="628302"/>
              <a:ext cx="1463675" cy="589280"/>
            </a:xfrm>
            <a:custGeom>
              <a:avLst/>
              <a:gdLst/>
              <a:ahLst/>
              <a:cxnLst/>
              <a:rect l="l" t="t" r="r" b="b"/>
              <a:pathLst>
                <a:path w="1463675" h="589280">
                  <a:moveTo>
                    <a:pt x="1169547" y="588931"/>
                  </a:moveTo>
                  <a:lnTo>
                    <a:pt x="294467" y="588931"/>
                  </a:lnTo>
                  <a:lnTo>
                    <a:pt x="246700" y="585077"/>
                  </a:lnTo>
                  <a:lnTo>
                    <a:pt x="201388" y="573919"/>
                  </a:lnTo>
                  <a:lnTo>
                    <a:pt x="159137" y="556063"/>
                  </a:lnTo>
                  <a:lnTo>
                    <a:pt x="120553" y="532116"/>
                  </a:lnTo>
                  <a:lnTo>
                    <a:pt x="86243" y="502683"/>
                  </a:lnTo>
                  <a:lnTo>
                    <a:pt x="56811" y="468372"/>
                  </a:lnTo>
                  <a:lnTo>
                    <a:pt x="32865" y="429788"/>
                  </a:lnTo>
                  <a:lnTo>
                    <a:pt x="15010" y="387538"/>
                  </a:lnTo>
                  <a:lnTo>
                    <a:pt x="3853" y="342228"/>
                  </a:lnTo>
                  <a:lnTo>
                    <a:pt x="0" y="294464"/>
                  </a:lnTo>
                  <a:lnTo>
                    <a:pt x="3853" y="246700"/>
                  </a:lnTo>
                  <a:lnTo>
                    <a:pt x="15010" y="201390"/>
                  </a:lnTo>
                  <a:lnTo>
                    <a:pt x="32865" y="159140"/>
                  </a:lnTo>
                  <a:lnTo>
                    <a:pt x="56811" y="120557"/>
                  </a:lnTo>
                  <a:lnTo>
                    <a:pt x="86243" y="86246"/>
                  </a:lnTo>
                  <a:lnTo>
                    <a:pt x="120553" y="56814"/>
                  </a:lnTo>
                  <a:lnTo>
                    <a:pt x="159137" y="32867"/>
                  </a:lnTo>
                  <a:lnTo>
                    <a:pt x="201388" y="15011"/>
                  </a:lnTo>
                  <a:lnTo>
                    <a:pt x="246700" y="3853"/>
                  </a:lnTo>
                  <a:lnTo>
                    <a:pt x="294467" y="0"/>
                  </a:lnTo>
                  <a:lnTo>
                    <a:pt x="1169547" y="0"/>
                  </a:lnTo>
                  <a:lnTo>
                    <a:pt x="1217307" y="3853"/>
                  </a:lnTo>
                  <a:lnTo>
                    <a:pt x="1262615" y="15011"/>
                  </a:lnTo>
                  <a:lnTo>
                    <a:pt x="1304864" y="32867"/>
                  </a:lnTo>
                  <a:lnTo>
                    <a:pt x="1343448" y="56814"/>
                  </a:lnTo>
                  <a:lnTo>
                    <a:pt x="1377760" y="86246"/>
                  </a:lnTo>
                  <a:lnTo>
                    <a:pt x="1407194" y="120557"/>
                  </a:lnTo>
                  <a:lnTo>
                    <a:pt x="1431143" y="159140"/>
                  </a:lnTo>
                  <a:lnTo>
                    <a:pt x="1449001" y="201390"/>
                  </a:lnTo>
                  <a:lnTo>
                    <a:pt x="1460160" y="246700"/>
                  </a:lnTo>
                  <a:lnTo>
                    <a:pt x="1463127" y="283461"/>
                  </a:lnTo>
                  <a:lnTo>
                    <a:pt x="1463127" y="305467"/>
                  </a:lnTo>
                  <a:lnTo>
                    <a:pt x="1449001" y="387538"/>
                  </a:lnTo>
                  <a:lnTo>
                    <a:pt x="1431143" y="429788"/>
                  </a:lnTo>
                  <a:lnTo>
                    <a:pt x="1407194" y="468372"/>
                  </a:lnTo>
                  <a:lnTo>
                    <a:pt x="1377760" y="502683"/>
                  </a:lnTo>
                  <a:lnTo>
                    <a:pt x="1343448" y="532116"/>
                  </a:lnTo>
                  <a:lnTo>
                    <a:pt x="1304864" y="556063"/>
                  </a:lnTo>
                  <a:lnTo>
                    <a:pt x="1262615" y="573919"/>
                  </a:lnTo>
                  <a:lnTo>
                    <a:pt x="1217307" y="585077"/>
                  </a:lnTo>
                  <a:lnTo>
                    <a:pt x="1169547" y="588931"/>
                  </a:lnTo>
                  <a:close/>
                </a:path>
              </a:pathLst>
            </a:custGeom>
            <a:solidFill>
              <a:srgbClr val="0F1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7317456" y="546137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0"/>
                </a:move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lnTo>
                  <a:pt x="0" y="0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317456" y="731000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73632"/>
                </a:moveTo>
                <a:lnTo>
                  <a:pt x="0" y="0"/>
                </a:ln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317456" y="915864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73632"/>
                </a:moveTo>
                <a:lnTo>
                  <a:pt x="0" y="0"/>
                </a:ln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24342" y="2685652"/>
            <a:ext cx="1543050" cy="1543050"/>
          </a:xfrm>
          <a:custGeom>
            <a:avLst/>
            <a:gdLst/>
            <a:ahLst/>
            <a:cxnLst/>
            <a:rect l="l" t="t" r="r" b="b"/>
            <a:pathLst>
              <a:path w="1543050" h="1543050">
                <a:moveTo>
                  <a:pt x="771540" y="1543049"/>
                </a:moveTo>
                <a:lnTo>
                  <a:pt x="722746" y="1541532"/>
                </a:lnTo>
                <a:lnTo>
                  <a:pt x="674759" y="1537038"/>
                </a:lnTo>
                <a:lnTo>
                  <a:pt x="627669" y="1529659"/>
                </a:lnTo>
                <a:lnTo>
                  <a:pt x="581566" y="1519486"/>
                </a:lnTo>
                <a:lnTo>
                  <a:pt x="536541" y="1506608"/>
                </a:lnTo>
                <a:lnTo>
                  <a:pt x="492684" y="1491116"/>
                </a:lnTo>
                <a:lnTo>
                  <a:pt x="450085" y="1473100"/>
                </a:lnTo>
                <a:lnTo>
                  <a:pt x="408835" y="1452652"/>
                </a:lnTo>
                <a:lnTo>
                  <a:pt x="369024" y="1429860"/>
                </a:lnTo>
                <a:lnTo>
                  <a:pt x="330742" y="1404815"/>
                </a:lnTo>
                <a:lnTo>
                  <a:pt x="294080" y="1377609"/>
                </a:lnTo>
                <a:lnTo>
                  <a:pt x="259129" y="1348330"/>
                </a:lnTo>
                <a:lnTo>
                  <a:pt x="225978" y="1317071"/>
                </a:lnTo>
                <a:lnTo>
                  <a:pt x="194719" y="1283920"/>
                </a:lnTo>
                <a:lnTo>
                  <a:pt x="165440" y="1248969"/>
                </a:lnTo>
                <a:lnTo>
                  <a:pt x="138234" y="1212307"/>
                </a:lnTo>
                <a:lnTo>
                  <a:pt x="113189" y="1174025"/>
                </a:lnTo>
                <a:lnTo>
                  <a:pt x="90397" y="1134214"/>
                </a:lnTo>
                <a:lnTo>
                  <a:pt x="69949" y="1092964"/>
                </a:lnTo>
                <a:lnTo>
                  <a:pt x="51933" y="1050365"/>
                </a:lnTo>
                <a:lnTo>
                  <a:pt x="36441" y="1006508"/>
                </a:lnTo>
                <a:lnTo>
                  <a:pt x="23563" y="961483"/>
                </a:lnTo>
                <a:lnTo>
                  <a:pt x="13390" y="915380"/>
                </a:lnTo>
                <a:lnTo>
                  <a:pt x="6011" y="868290"/>
                </a:lnTo>
                <a:lnTo>
                  <a:pt x="1517" y="820303"/>
                </a:lnTo>
                <a:lnTo>
                  <a:pt x="0" y="771509"/>
                </a:lnTo>
                <a:lnTo>
                  <a:pt x="1517" y="722719"/>
                </a:lnTo>
                <a:lnTo>
                  <a:pt x="6011" y="674734"/>
                </a:lnTo>
                <a:lnTo>
                  <a:pt x="13390" y="627646"/>
                </a:lnTo>
                <a:lnTo>
                  <a:pt x="23563" y="581546"/>
                </a:lnTo>
                <a:lnTo>
                  <a:pt x="36441" y="536523"/>
                </a:lnTo>
                <a:lnTo>
                  <a:pt x="51933" y="492667"/>
                </a:lnTo>
                <a:lnTo>
                  <a:pt x="69949" y="450070"/>
                </a:lnTo>
                <a:lnTo>
                  <a:pt x="90397" y="408822"/>
                </a:lnTo>
                <a:lnTo>
                  <a:pt x="113189" y="369012"/>
                </a:lnTo>
                <a:lnTo>
                  <a:pt x="138234" y="330732"/>
                </a:lnTo>
                <a:lnTo>
                  <a:pt x="165440" y="294072"/>
                </a:lnTo>
                <a:lnTo>
                  <a:pt x="194719" y="259122"/>
                </a:lnTo>
                <a:lnTo>
                  <a:pt x="225978" y="225972"/>
                </a:lnTo>
                <a:lnTo>
                  <a:pt x="259129" y="194713"/>
                </a:lnTo>
                <a:lnTo>
                  <a:pt x="294080" y="165436"/>
                </a:lnTo>
                <a:lnTo>
                  <a:pt x="330742" y="138230"/>
                </a:lnTo>
                <a:lnTo>
                  <a:pt x="369024" y="113187"/>
                </a:lnTo>
                <a:lnTo>
                  <a:pt x="408835" y="90395"/>
                </a:lnTo>
                <a:lnTo>
                  <a:pt x="450085" y="69947"/>
                </a:lnTo>
                <a:lnTo>
                  <a:pt x="492684" y="51932"/>
                </a:lnTo>
                <a:lnTo>
                  <a:pt x="536541" y="36440"/>
                </a:lnTo>
                <a:lnTo>
                  <a:pt x="581566" y="23563"/>
                </a:lnTo>
                <a:lnTo>
                  <a:pt x="627669" y="13389"/>
                </a:lnTo>
                <a:lnTo>
                  <a:pt x="674759" y="6011"/>
                </a:lnTo>
                <a:lnTo>
                  <a:pt x="722746" y="1517"/>
                </a:lnTo>
                <a:lnTo>
                  <a:pt x="771540" y="0"/>
                </a:lnTo>
                <a:lnTo>
                  <a:pt x="820333" y="1517"/>
                </a:lnTo>
                <a:lnTo>
                  <a:pt x="868320" y="6011"/>
                </a:lnTo>
                <a:lnTo>
                  <a:pt x="915409" y="13389"/>
                </a:lnTo>
                <a:lnTo>
                  <a:pt x="961511" y="23563"/>
                </a:lnTo>
                <a:lnTo>
                  <a:pt x="1006536" y="36440"/>
                </a:lnTo>
                <a:lnTo>
                  <a:pt x="1050392" y="51932"/>
                </a:lnTo>
                <a:lnTo>
                  <a:pt x="1092989" y="69947"/>
                </a:lnTo>
                <a:lnTo>
                  <a:pt x="1134238" y="90395"/>
                </a:lnTo>
                <a:lnTo>
                  <a:pt x="1174048" y="113187"/>
                </a:lnTo>
                <a:lnTo>
                  <a:pt x="1212327" y="138230"/>
                </a:lnTo>
                <a:lnTo>
                  <a:pt x="1248987" y="165436"/>
                </a:lnTo>
                <a:lnTo>
                  <a:pt x="1283937" y="194713"/>
                </a:lnTo>
                <a:lnTo>
                  <a:pt x="1317086" y="225972"/>
                </a:lnTo>
                <a:lnTo>
                  <a:pt x="1348344" y="259122"/>
                </a:lnTo>
                <a:lnTo>
                  <a:pt x="1377621" y="294072"/>
                </a:lnTo>
                <a:lnTo>
                  <a:pt x="1404825" y="330732"/>
                </a:lnTo>
                <a:lnTo>
                  <a:pt x="1429868" y="369012"/>
                </a:lnTo>
                <a:lnTo>
                  <a:pt x="1452658" y="408822"/>
                </a:lnTo>
                <a:lnTo>
                  <a:pt x="1473106" y="450070"/>
                </a:lnTo>
                <a:lnTo>
                  <a:pt x="1491120" y="492667"/>
                </a:lnTo>
                <a:lnTo>
                  <a:pt x="1506611" y="536523"/>
                </a:lnTo>
                <a:lnTo>
                  <a:pt x="1519488" y="581546"/>
                </a:lnTo>
                <a:lnTo>
                  <a:pt x="1529661" y="627646"/>
                </a:lnTo>
                <a:lnTo>
                  <a:pt x="1537039" y="674734"/>
                </a:lnTo>
                <a:lnTo>
                  <a:pt x="1541532" y="722719"/>
                </a:lnTo>
                <a:lnTo>
                  <a:pt x="1543049" y="771509"/>
                </a:lnTo>
                <a:lnTo>
                  <a:pt x="1541532" y="820303"/>
                </a:lnTo>
                <a:lnTo>
                  <a:pt x="1537039" y="868290"/>
                </a:lnTo>
                <a:lnTo>
                  <a:pt x="1529661" y="915380"/>
                </a:lnTo>
                <a:lnTo>
                  <a:pt x="1519488" y="961483"/>
                </a:lnTo>
                <a:lnTo>
                  <a:pt x="1506611" y="1006508"/>
                </a:lnTo>
                <a:lnTo>
                  <a:pt x="1491120" y="1050365"/>
                </a:lnTo>
                <a:lnTo>
                  <a:pt x="1473106" y="1092964"/>
                </a:lnTo>
                <a:lnTo>
                  <a:pt x="1452658" y="1134214"/>
                </a:lnTo>
                <a:lnTo>
                  <a:pt x="1429868" y="1174025"/>
                </a:lnTo>
                <a:lnTo>
                  <a:pt x="1404825" y="1212307"/>
                </a:lnTo>
                <a:lnTo>
                  <a:pt x="1377621" y="1248969"/>
                </a:lnTo>
                <a:lnTo>
                  <a:pt x="1348344" y="1283920"/>
                </a:lnTo>
                <a:lnTo>
                  <a:pt x="1317086" y="1317071"/>
                </a:lnTo>
                <a:lnTo>
                  <a:pt x="1283937" y="1348330"/>
                </a:lnTo>
                <a:lnTo>
                  <a:pt x="1248987" y="1377609"/>
                </a:lnTo>
                <a:lnTo>
                  <a:pt x="1212327" y="1404815"/>
                </a:lnTo>
                <a:lnTo>
                  <a:pt x="1174048" y="1429860"/>
                </a:lnTo>
                <a:lnTo>
                  <a:pt x="1134238" y="1452652"/>
                </a:lnTo>
                <a:lnTo>
                  <a:pt x="1092989" y="1473100"/>
                </a:lnTo>
                <a:lnTo>
                  <a:pt x="1050392" y="1491116"/>
                </a:lnTo>
                <a:lnTo>
                  <a:pt x="1006536" y="1506608"/>
                </a:lnTo>
                <a:lnTo>
                  <a:pt x="961511" y="1519486"/>
                </a:lnTo>
                <a:lnTo>
                  <a:pt x="915409" y="1529659"/>
                </a:lnTo>
                <a:lnTo>
                  <a:pt x="868320" y="1537038"/>
                </a:lnTo>
                <a:lnTo>
                  <a:pt x="820333" y="1541532"/>
                </a:lnTo>
                <a:lnTo>
                  <a:pt x="771540" y="1543049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06542" y="751189"/>
            <a:ext cx="93218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spc="315" dirty="0">
                <a:solidFill>
                  <a:srgbClr val="FFFFFF"/>
                </a:solidFill>
                <a:latin typeface="Calibri"/>
                <a:cs typeface="Calibri"/>
              </a:rPr>
              <a:t>СРОКИ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03546" y="736894"/>
            <a:ext cx="135953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340" dirty="0">
                <a:solidFill>
                  <a:srgbClr val="0F1B40"/>
                </a:solidFill>
                <a:latin typeface="Calibri"/>
                <a:cs typeface="Calibri"/>
              </a:rPr>
              <a:t>СПОСОБЫ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27834" y="623077"/>
            <a:ext cx="1440180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355">
              <a:lnSpc>
                <a:spcPct val="116399"/>
              </a:lnSpc>
              <a:spcBef>
                <a:spcPts val="100"/>
              </a:spcBef>
            </a:pPr>
            <a:r>
              <a:rPr sz="1450" spc="250" dirty="0">
                <a:solidFill>
                  <a:srgbClr val="0F1B40"/>
                </a:solidFill>
                <a:latin typeface="Calibri"/>
                <a:cs typeface="Calibri"/>
              </a:rPr>
              <a:t>ПЕРЕЧЕНЬ </a:t>
            </a:r>
            <a:r>
              <a:rPr sz="1450" spc="220" dirty="0">
                <a:solidFill>
                  <a:srgbClr val="0F1B40"/>
                </a:solidFill>
                <a:latin typeface="Calibri"/>
                <a:cs typeface="Calibri"/>
              </a:rPr>
              <a:t>ДОКУМЕНТОВ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84228" y="734678"/>
            <a:ext cx="124650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310" dirty="0">
                <a:solidFill>
                  <a:srgbClr val="0F1B40"/>
                </a:solidFill>
                <a:latin typeface="Calibri"/>
                <a:cs typeface="Calibri"/>
              </a:rPr>
              <a:t>КОНКУРС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79985" y="2082147"/>
            <a:ext cx="1320228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1" spc="550" dirty="0">
                <a:solidFill>
                  <a:srgbClr val="0F1B40"/>
                </a:solidFill>
                <a:latin typeface="Calibri"/>
                <a:cs typeface="Calibri"/>
              </a:rPr>
              <a:t>СРОКИ</a:t>
            </a:r>
            <a:r>
              <a:rPr sz="4500" b="1" spc="-254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500" b="1" spc="505" dirty="0">
                <a:solidFill>
                  <a:srgbClr val="0F1B40"/>
                </a:solidFill>
                <a:latin typeface="Calibri"/>
                <a:cs typeface="Calibri"/>
              </a:rPr>
              <a:t>ПРИЕМА</a:t>
            </a:r>
            <a:r>
              <a:rPr sz="4500" b="1" spc="-254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500" b="1" spc="459" dirty="0">
                <a:solidFill>
                  <a:srgbClr val="0F1B40"/>
                </a:solidFill>
                <a:latin typeface="Calibri"/>
                <a:cs typeface="Calibri"/>
              </a:rPr>
              <a:t>ДОКУМЕНТОВ</a:t>
            </a:r>
            <a:r>
              <a:rPr sz="4500" b="1" spc="-250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500" b="1" spc="805" dirty="0">
                <a:solidFill>
                  <a:srgbClr val="0F1B40"/>
                </a:solidFill>
                <a:latin typeface="Calibri"/>
                <a:cs typeface="Calibri"/>
              </a:rPr>
              <a:t>В</a:t>
            </a:r>
            <a:r>
              <a:rPr sz="4500" b="1" spc="-254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500" b="1" spc="415" dirty="0">
                <a:solidFill>
                  <a:srgbClr val="0F1B40"/>
                </a:solidFill>
                <a:latin typeface="Calibri"/>
                <a:cs typeface="Calibri"/>
              </a:rPr>
              <a:t>КОЛЛЕДЖИ: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7056" y="3541380"/>
            <a:ext cx="1617980" cy="1617980"/>
          </a:xfrm>
          <a:custGeom>
            <a:avLst/>
            <a:gdLst/>
            <a:ahLst/>
            <a:cxnLst/>
            <a:rect l="l" t="t" r="r" b="b"/>
            <a:pathLst>
              <a:path w="1617980" h="1617979">
                <a:moveTo>
                  <a:pt x="808786" y="1617573"/>
                </a:moveTo>
                <a:lnTo>
                  <a:pt x="761264" y="1616200"/>
                </a:lnTo>
                <a:lnTo>
                  <a:pt x="714464" y="1612132"/>
                </a:lnTo>
                <a:lnTo>
                  <a:pt x="668464" y="1605444"/>
                </a:lnTo>
                <a:lnTo>
                  <a:pt x="623339" y="1596213"/>
                </a:lnTo>
                <a:lnTo>
                  <a:pt x="579164" y="1584513"/>
                </a:lnTo>
                <a:lnTo>
                  <a:pt x="536016" y="1570422"/>
                </a:lnTo>
                <a:lnTo>
                  <a:pt x="493970" y="1554015"/>
                </a:lnTo>
                <a:lnTo>
                  <a:pt x="453103" y="1535368"/>
                </a:lnTo>
                <a:lnTo>
                  <a:pt x="413489" y="1514556"/>
                </a:lnTo>
                <a:lnTo>
                  <a:pt x="375206" y="1491656"/>
                </a:lnTo>
                <a:lnTo>
                  <a:pt x="338328" y="1466743"/>
                </a:lnTo>
                <a:lnTo>
                  <a:pt x="302932" y="1439893"/>
                </a:lnTo>
                <a:lnTo>
                  <a:pt x="269093" y="1411182"/>
                </a:lnTo>
                <a:lnTo>
                  <a:pt x="236888" y="1380686"/>
                </a:lnTo>
                <a:lnTo>
                  <a:pt x="206392" y="1348481"/>
                </a:lnTo>
                <a:lnTo>
                  <a:pt x="177681" y="1314643"/>
                </a:lnTo>
                <a:lnTo>
                  <a:pt x="150831" y="1279247"/>
                </a:lnTo>
                <a:lnTo>
                  <a:pt x="125918" y="1242369"/>
                </a:lnTo>
                <a:lnTo>
                  <a:pt x="103018" y="1204085"/>
                </a:lnTo>
                <a:lnTo>
                  <a:pt x="82206" y="1164472"/>
                </a:lnTo>
                <a:lnTo>
                  <a:pt x="63558" y="1123604"/>
                </a:lnTo>
                <a:lnTo>
                  <a:pt x="47151" y="1081558"/>
                </a:lnTo>
                <a:lnTo>
                  <a:pt x="33060" y="1038410"/>
                </a:lnTo>
                <a:lnTo>
                  <a:pt x="21360" y="994235"/>
                </a:lnTo>
                <a:lnTo>
                  <a:pt x="12129" y="949109"/>
                </a:lnTo>
                <a:lnTo>
                  <a:pt x="5441" y="903109"/>
                </a:lnTo>
                <a:lnTo>
                  <a:pt x="1372" y="856309"/>
                </a:lnTo>
                <a:lnTo>
                  <a:pt x="0" y="808786"/>
                </a:lnTo>
                <a:lnTo>
                  <a:pt x="1372" y="761264"/>
                </a:lnTo>
                <a:lnTo>
                  <a:pt x="5441" y="714464"/>
                </a:lnTo>
                <a:lnTo>
                  <a:pt x="12129" y="668463"/>
                </a:lnTo>
                <a:lnTo>
                  <a:pt x="21360" y="623338"/>
                </a:lnTo>
                <a:lnTo>
                  <a:pt x="33060" y="579163"/>
                </a:lnTo>
                <a:lnTo>
                  <a:pt x="47151" y="536014"/>
                </a:lnTo>
                <a:lnTo>
                  <a:pt x="63558" y="493968"/>
                </a:lnTo>
                <a:lnTo>
                  <a:pt x="82206" y="453101"/>
                </a:lnTo>
                <a:lnTo>
                  <a:pt x="103018" y="413487"/>
                </a:lnTo>
                <a:lnTo>
                  <a:pt x="125918" y="375204"/>
                </a:lnTo>
                <a:lnTo>
                  <a:pt x="150831" y="338326"/>
                </a:lnTo>
                <a:lnTo>
                  <a:pt x="177681" y="302930"/>
                </a:lnTo>
                <a:lnTo>
                  <a:pt x="206392" y="269091"/>
                </a:lnTo>
                <a:lnTo>
                  <a:pt x="236888" y="236886"/>
                </a:lnTo>
                <a:lnTo>
                  <a:pt x="269093" y="206390"/>
                </a:lnTo>
                <a:lnTo>
                  <a:pt x="302932" y="177680"/>
                </a:lnTo>
                <a:lnTo>
                  <a:pt x="338328" y="150830"/>
                </a:lnTo>
                <a:lnTo>
                  <a:pt x="375206" y="125917"/>
                </a:lnTo>
                <a:lnTo>
                  <a:pt x="413489" y="103017"/>
                </a:lnTo>
                <a:lnTo>
                  <a:pt x="453103" y="82205"/>
                </a:lnTo>
                <a:lnTo>
                  <a:pt x="493970" y="63557"/>
                </a:lnTo>
                <a:lnTo>
                  <a:pt x="536016" y="47150"/>
                </a:lnTo>
                <a:lnTo>
                  <a:pt x="579164" y="33059"/>
                </a:lnTo>
                <a:lnTo>
                  <a:pt x="623339" y="21360"/>
                </a:lnTo>
                <a:lnTo>
                  <a:pt x="668464" y="12129"/>
                </a:lnTo>
                <a:lnTo>
                  <a:pt x="714464" y="5441"/>
                </a:lnTo>
                <a:lnTo>
                  <a:pt x="761264" y="1372"/>
                </a:lnTo>
                <a:lnTo>
                  <a:pt x="808786" y="0"/>
                </a:lnTo>
                <a:lnTo>
                  <a:pt x="856308" y="1372"/>
                </a:lnTo>
                <a:lnTo>
                  <a:pt x="903107" y="5441"/>
                </a:lnTo>
                <a:lnTo>
                  <a:pt x="949108" y="12129"/>
                </a:lnTo>
                <a:lnTo>
                  <a:pt x="994233" y="21360"/>
                </a:lnTo>
                <a:lnTo>
                  <a:pt x="1038408" y="33059"/>
                </a:lnTo>
                <a:lnTo>
                  <a:pt x="1081557" y="47150"/>
                </a:lnTo>
                <a:lnTo>
                  <a:pt x="1123603" y="63557"/>
                </a:lnTo>
                <a:lnTo>
                  <a:pt x="1164470" y="82205"/>
                </a:lnTo>
                <a:lnTo>
                  <a:pt x="1204084" y="103017"/>
                </a:lnTo>
                <a:lnTo>
                  <a:pt x="1242368" y="125917"/>
                </a:lnTo>
                <a:lnTo>
                  <a:pt x="1279246" y="150830"/>
                </a:lnTo>
                <a:lnTo>
                  <a:pt x="1314642" y="177680"/>
                </a:lnTo>
                <a:lnTo>
                  <a:pt x="1348481" y="206390"/>
                </a:lnTo>
                <a:lnTo>
                  <a:pt x="1380686" y="236886"/>
                </a:lnTo>
                <a:lnTo>
                  <a:pt x="1411182" y="269091"/>
                </a:lnTo>
                <a:lnTo>
                  <a:pt x="1439893" y="302930"/>
                </a:lnTo>
                <a:lnTo>
                  <a:pt x="1466743" y="338326"/>
                </a:lnTo>
                <a:lnTo>
                  <a:pt x="1491656" y="375204"/>
                </a:lnTo>
                <a:lnTo>
                  <a:pt x="1514557" y="413487"/>
                </a:lnTo>
                <a:lnTo>
                  <a:pt x="1535369" y="453101"/>
                </a:lnTo>
                <a:lnTo>
                  <a:pt x="1554017" y="493968"/>
                </a:lnTo>
                <a:lnTo>
                  <a:pt x="1570424" y="536014"/>
                </a:lnTo>
                <a:lnTo>
                  <a:pt x="1584515" y="579163"/>
                </a:lnTo>
                <a:lnTo>
                  <a:pt x="1596215" y="623338"/>
                </a:lnTo>
                <a:lnTo>
                  <a:pt x="1605446" y="668463"/>
                </a:lnTo>
                <a:lnTo>
                  <a:pt x="1612134" y="714464"/>
                </a:lnTo>
                <a:lnTo>
                  <a:pt x="1616202" y="761264"/>
                </a:lnTo>
                <a:lnTo>
                  <a:pt x="1617575" y="808786"/>
                </a:lnTo>
                <a:lnTo>
                  <a:pt x="1616202" y="856309"/>
                </a:lnTo>
                <a:lnTo>
                  <a:pt x="1612134" y="903109"/>
                </a:lnTo>
                <a:lnTo>
                  <a:pt x="1605446" y="949109"/>
                </a:lnTo>
                <a:lnTo>
                  <a:pt x="1596215" y="994235"/>
                </a:lnTo>
                <a:lnTo>
                  <a:pt x="1584515" y="1038410"/>
                </a:lnTo>
                <a:lnTo>
                  <a:pt x="1570424" y="1081558"/>
                </a:lnTo>
                <a:lnTo>
                  <a:pt x="1554017" y="1123604"/>
                </a:lnTo>
                <a:lnTo>
                  <a:pt x="1535369" y="1164472"/>
                </a:lnTo>
                <a:lnTo>
                  <a:pt x="1514557" y="1204085"/>
                </a:lnTo>
                <a:lnTo>
                  <a:pt x="1491656" y="1242369"/>
                </a:lnTo>
                <a:lnTo>
                  <a:pt x="1466743" y="1279247"/>
                </a:lnTo>
                <a:lnTo>
                  <a:pt x="1439893" y="1314643"/>
                </a:lnTo>
                <a:lnTo>
                  <a:pt x="1411182" y="1348481"/>
                </a:lnTo>
                <a:lnTo>
                  <a:pt x="1380686" y="1380686"/>
                </a:lnTo>
                <a:lnTo>
                  <a:pt x="1348481" y="1411182"/>
                </a:lnTo>
                <a:lnTo>
                  <a:pt x="1314642" y="1439893"/>
                </a:lnTo>
                <a:lnTo>
                  <a:pt x="1279246" y="1466743"/>
                </a:lnTo>
                <a:lnTo>
                  <a:pt x="1242368" y="1491656"/>
                </a:lnTo>
                <a:lnTo>
                  <a:pt x="1204084" y="1514556"/>
                </a:lnTo>
                <a:lnTo>
                  <a:pt x="1164470" y="1535368"/>
                </a:lnTo>
                <a:lnTo>
                  <a:pt x="1123603" y="1554015"/>
                </a:lnTo>
                <a:lnTo>
                  <a:pt x="1081557" y="1570422"/>
                </a:lnTo>
                <a:lnTo>
                  <a:pt x="1038408" y="1584513"/>
                </a:lnTo>
                <a:lnTo>
                  <a:pt x="994233" y="1596213"/>
                </a:lnTo>
                <a:lnTo>
                  <a:pt x="949108" y="1605444"/>
                </a:lnTo>
                <a:lnTo>
                  <a:pt x="903107" y="1612132"/>
                </a:lnTo>
                <a:lnTo>
                  <a:pt x="856308" y="1616200"/>
                </a:lnTo>
                <a:lnTo>
                  <a:pt x="808786" y="1617573"/>
                </a:lnTo>
                <a:close/>
              </a:path>
            </a:pathLst>
          </a:custGeom>
          <a:solidFill>
            <a:srgbClr val="BE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1974" y="3798633"/>
            <a:ext cx="1167765" cy="107315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ctr">
              <a:lnSpc>
                <a:spcPts val="1950"/>
              </a:lnSpc>
              <a:spcBef>
                <a:spcPts val="540"/>
              </a:spcBef>
            </a:pPr>
            <a:r>
              <a:rPr sz="2000" spc="-32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2000" spc="-1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2000" spc="-60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2000" spc="-1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1960"/>
              </a:lnSpc>
            </a:pPr>
            <a:r>
              <a:rPr sz="2000" spc="-1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-9525" y="3541380"/>
            <a:ext cx="18307050" cy="3044825"/>
            <a:chOff x="-9525" y="3541380"/>
            <a:chExt cx="18307050" cy="3044825"/>
          </a:xfrm>
        </p:grpSpPr>
        <p:sp>
          <p:nvSpPr>
            <p:cNvPr id="17" name="object 17"/>
            <p:cNvSpPr/>
            <p:nvPr/>
          </p:nvSpPr>
          <p:spPr>
            <a:xfrm>
              <a:off x="0" y="6561627"/>
              <a:ext cx="18288000" cy="0"/>
            </a:xfrm>
            <a:custGeom>
              <a:avLst/>
              <a:gdLst/>
              <a:ahLst/>
              <a:cxnLst/>
              <a:rect l="l" t="t" r="r" b="b"/>
              <a:pathLst>
                <a:path w="18288000">
                  <a:moveTo>
                    <a:pt x="0" y="0"/>
                  </a:moveTo>
                  <a:lnTo>
                    <a:pt x="18288000" y="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95812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43442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30" y="297029"/>
                  </a:lnTo>
                  <a:lnTo>
                    <a:pt x="62394" y="275391"/>
                  </a:lnTo>
                  <a:lnTo>
                    <a:pt x="29404" y="242399"/>
                  </a:lnTo>
                  <a:lnTo>
                    <a:pt x="7769" y="200565"/>
                  </a:lnTo>
                  <a:lnTo>
                    <a:pt x="0" y="152400"/>
                  </a:lnTo>
                  <a:lnTo>
                    <a:pt x="7769" y="104234"/>
                  </a:lnTo>
                  <a:lnTo>
                    <a:pt x="29404" y="62400"/>
                  </a:lnTo>
                  <a:lnTo>
                    <a:pt x="62394" y="29408"/>
                  </a:lnTo>
                  <a:lnTo>
                    <a:pt x="104230" y="7770"/>
                  </a:lnTo>
                  <a:lnTo>
                    <a:pt x="152400" y="0"/>
                  </a:lnTo>
                  <a:lnTo>
                    <a:pt x="200571" y="7770"/>
                  </a:lnTo>
                  <a:lnTo>
                    <a:pt x="242406" y="29408"/>
                  </a:lnTo>
                  <a:lnTo>
                    <a:pt x="275396" y="62400"/>
                  </a:lnTo>
                  <a:lnTo>
                    <a:pt x="297030" y="104234"/>
                  </a:lnTo>
                  <a:lnTo>
                    <a:pt x="304800" y="152400"/>
                  </a:lnTo>
                  <a:lnTo>
                    <a:pt x="297030" y="200565"/>
                  </a:lnTo>
                  <a:lnTo>
                    <a:pt x="275396" y="242399"/>
                  </a:lnTo>
                  <a:lnTo>
                    <a:pt x="242406" y="275391"/>
                  </a:lnTo>
                  <a:lnTo>
                    <a:pt x="200571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7CD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01676" y="3541380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79" h="1617979">
                  <a:moveTo>
                    <a:pt x="808780" y="1617573"/>
                  </a:moveTo>
                  <a:lnTo>
                    <a:pt x="761257" y="1616200"/>
                  </a:lnTo>
                  <a:lnTo>
                    <a:pt x="714458" y="1612132"/>
                  </a:lnTo>
                  <a:lnTo>
                    <a:pt x="668457" y="1605444"/>
                  </a:lnTo>
                  <a:lnTo>
                    <a:pt x="623332" y="1596213"/>
                  </a:lnTo>
                  <a:lnTo>
                    <a:pt x="579157" y="1584513"/>
                  </a:lnTo>
                  <a:lnTo>
                    <a:pt x="536009" y="1570422"/>
                  </a:lnTo>
                  <a:lnTo>
                    <a:pt x="493963" y="1554015"/>
                  </a:lnTo>
                  <a:lnTo>
                    <a:pt x="453096" y="1535368"/>
                  </a:lnTo>
                  <a:lnTo>
                    <a:pt x="413483" y="1514556"/>
                  </a:lnTo>
                  <a:lnTo>
                    <a:pt x="375199" y="1491656"/>
                  </a:lnTo>
                  <a:lnTo>
                    <a:pt x="338322" y="1466743"/>
                  </a:lnTo>
                  <a:lnTo>
                    <a:pt x="302926" y="1439893"/>
                  </a:lnTo>
                  <a:lnTo>
                    <a:pt x="269088" y="1411182"/>
                  </a:lnTo>
                  <a:lnTo>
                    <a:pt x="236883" y="1380686"/>
                  </a:lnTo>
                  <a:lnTo>
                    <a:pt x="206388" y="1348481"/>
                  </a:lnTo>
                  <a:lnTo>
                    <a:pt x="177677" y="1314643"/>
                  </a:lnTo>
                  <a:lnTo>
                    <a:pt x="150828" y="1279247"/>
                  </a:lnTo>
                  <a:lnTo>
                    <a:pt x="125915" y="1242369"/>
                  </a:lnTo>
                  <a:lnTo>
                    <a:pt x="103015" y="1204085"/>
                  </a:lnTo>
                  <a:lnTo>
                    <a:pt x="82204" y="1164472"/>
                  </a:lnTo>
                  <a:lnTo>
                    <a:pt x="63556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8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8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6" y="493968"/>
                  </a:lnTo>
                  <a:lnTo>
                    <a:pt x="82204" y="453101"/>
                  </a:lnTo>
                  <a:lnTo>
                    <a:pt x="103015" y="413487"/>
                  </a:lnTo>
                  <a:lnTo>
                    <a:pt x="125915" y="375204"/>
                  </a:lnTo>
                  <a:lnTo>
                    <a:pt x="150828" y="338326"/>
                  </a:lnTo>
                  <a:lnTo>
                    <a:pt x="177677" y="302930"/>
                  </a:lnTo>
                  <a:lnTo>
                    <a:pt x="206388" y="269091"/>
                  </a:lnTo>
                  <a:lnTo>
                    <a:pt x="236883" y="236886"/>
                  </a:lnTo>
                  <a:lnTo>
                    <a:pt x="269088" y="206390"/>
                  </a:lnTo>
                  <a:lnTo>
                    <a:pt x="302926" y="177680"/>
                  </a:lnTo>
                  <a:lnTo>
                    <a:pt x="338322" y="150830"/>
                  </a:lnTo>
                  <a:lnTo>
                    <a:pt x="375199" y="125917"/>
                  </a:lnTo>
                  <a:lnTo>
                    <a:pt x="413483" y="103017"/>
                  </a:lnTo>
                  <a:lnTo>
                    <a:pt x="453096" y="82205"/>
                  </a:lnTo>
                  <a:lnTo>
                    <a:pt x="493963" y="63557"/>
                  </a:lnTo>
                  <a:lnTo>
                    <a:pt x="536009" y="47150"/>
                  </a:lnTo>
                  <a:lnTo>
                    <a:pt x="579157" y="33059"/>
                  </a:lnTo>
                  <a:lnTo>
                    <a:pt x="623332" y="21360"/>
                  </a:lnTo>
                  <a:lnTo>
                    <a:pt x="668457" y="12129"/>
                  </a:lnTo>
                  <a:lnTo>
                    <a:pt x="714458" y="5441"/>
                  </a:lnTo>
                  <a:lnTo>
                    <a:pt x="761257" y="1372"/>
                  </a:lnTo>
                  <a:lnTo>
                    <a:pt x="808780" y="0"/>
                  </a:lnTo>
                  <a:lnTo>
                    <a:pt x="856303" y="1372"/>
                  </a:lnTo>
                  <a:lnTo>
                    <a:pt x="903102" y="5441"/>
                  </a:lnTo>
                  <a:lnTo>
                    <a:pt x="949103" y="12129"/>
                  </a:lnTo>
                  <a:lnTo>
                    <a:pt x="994229" y="21360"/>
                  </a:lnTo>
                  <a:lnTo>
                    <a:pt x="1038404" y="33059"/>
                  </a:lnTo>
                  <a:lnTo>
                    <a:pt x="1081552" y="47150"/>
                  </a:lnTo>
                  <a:lnTo>
                    <a:pt x="1123598" y="63557"/>
                  </a:lnTo>
                  <a:lnTo>
                    <a:pt x="1164466" y="82205"/>
                  </a:lnTo>
                  <a:lnTo>
                    <a:pt x="1204079" y="103017"/>
                  </a:lnTo>
                  <a:lnTo>
                    <a:pt x="1242363" y="125917"/>
                  </a:lnTo>
                  <a:lnTo>
                    <a:pt x="1279241" y="150830"/>
                  </a:lnTo>
                  <a:lnTo>
                    <a:pt x="1314637" y="177680"/>
                  </a:lnTo>
                  <a:lnTo>
                    <a:pt x="1348475" y="206390"/>
                  </a:lnTo>
                  <a:lnTo>
                    <a:pt x="1380680" y="236886"/>
                  </a:lnTo>
                  <a:lnTo>
                    <a:pt x="1411176" y="269091"/>
                  </a:lnTo>
                  <a:lnTo>
                    <a:pt x="1439887" y="302930"/>
                  </a:lnTo>
                  <a:lnTo>
                    <a:pt x="1466736" y="338326"/>
                  </a:lnTo>
                  <a:lnTo>
                    <a:pt x="1491649" y="375204"/>
                  </a:lnTo>
                  <a:lnTo>
                    <a:pt x="1514550" y="413487"/>
                  </a:lnTo>
                  <a:lnTo>
                    <a:pt x="1535362" y="453101"/>
                  </a:lnTo>
                  <a:lnTo>
                    <a:pt x="1554009" y="493968"/>
                  </a:lnTo>
                  <a:lnTo>
                    <a:pt x="1570416" y="536014"/>
                  </a:lnTo>
                  <a:lnTo>
                    <a:pt x="1584507" y="579163"/>
                  </a:lnTo>
                  <a:lnTo>
                    <a:pt x="1596206" y="623338"/>
                  </a:lnTo>
                  <a:lnTo>
                    <a:pt x="1605438" y="668463"/>
                  </a:lnTo>
                  <a:lnTo>
                    <a:pt x="1612126" y="714464"/>
                  </a:lnTo>
                  <a:lnTo>
                    <a:pt x="1616194" y="761264"/>
                  </a:lnTo>
                  <a:lnTo>
                    <a:pt x="1617567" y="808786"/>
                  </a:lnTo>
                  <a:lnTo>
                    <a:pt x="1616194" y="856309"/>
                  </a:lnTo>
                  <a:lnTo>
                    <a:pt x="1612126" y="903109"/>
                  </a:lnTo>
                  <a:lnTo>
                    <a:pt x="1605438" y="949109"/>
                  </a:lnTo>
                  <a:lnTo>
                    <a:pt x="1596206" y="994235"/>
                  </a:lnTo>
                  <a:lnTo>
                    <a:pt x="1584507" y="1038410"/>
                  </a:lnTo>
                  <a:lnTo>
                    <a:pt x="1570416" y="1081558"/>
                  </a:lnTo>
                  <a:lnTo>
                    <a:pt x="1554009" y="1123604"/>
                  </a:lnTo>
                  <a:lnTo>
                    <a:pt x="1535362" y="1164472"/>
                  </a:lnTo>
                  <a:lnTo>
                    <a:pt x="1514550" y="1204085"/>
                  </a:lnTo>
                  <a:lnTo>
                    <a:pt x="1491649" y="1242369"/>
                  </a:lnTo>
                  <a:lnTo>
                    <a:pt x="1466736" y="1279247"/>
                  </a:lnTo>
                  <a:lnTo>
                    <a:pt x="1439887" y="1314643"/>
                  </a:lnTo>
                  <a:lnTo>
                    <a:pt x="1411176" y="1348481"/>
                  </a:lnTo>
                  <a:lnTo>
                    <a:pt x="1380680" y="1380686"/>
                  </a:lnTo>
                  <a:lnTo>
                    <a:pt x="1348475" y="1411182"/>
                  </a:lnTo>
                  <a:lnTo>
                    <a:pt x="1314637" y="1439893"/>
                  </a:lnTo>
                  <a:lnTo>
                    <a:pt x="1279241" y="1466743"/>
                  </a:lnTo>
                  <a:lnTo>
                    <a:pt x="1242363" y="1491656"/>
                  </a:lnTo>
                  <a:lnTo>
                    <a:pt x="1204079" y="1514556"/>
                  </a:lnTo>
                  <a:lnTo>
                    <a:pt x="1164466" y="1535368"/>
                  </a:lnTo>
                  <a:lnTo>
                    <a:pt x="1123598" y="1554015"/>
                  </a:lnTo>
                  <a:lnTo>
                    <a:pt x="1081552" y="1570422"/>
                  </a:lnTo>
                  <a:lnTo>
                    <a:pt x="1038404" y="1584513"/>
                  </a:lnTo>
                  <a:lnTo>
                    <a:pt x="994229" y="1596213"/>
                  </a:lnTo>
                  <a:lnTo>
                    <a:pt x="949103" y="1605444"/>
                  </a:lnTo>
                  <a:lnTo>
                    <a:pt x="903102" y="1612132"/>
                  </a:lnTo>
                  <a:lnTo>
                    <a:pt x="856303" y="1616200"/>
                  </a:lnTo>
                  <a:lnTo>
                    <a:pt x="808780" y="1617573"/>
                  </a:lnTo>
                  <a:close/>
                </a:path>
              </a:pathLst>
            </a:custGeom>
            <a:solidFill>
              <a:srgbClr val="8FA8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226589" y="3798633"/>
            <a:ext cx="1167765" cy="107315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ctr">
              <a:lnSpc>
                <a:spcPts val="1950"/>
              </a:lnSpc>
              <a:spcBef>
                <a:spcPts val="540"/>
              </a:spcBef>
            </a:pPr>
            <a:r>
              <a:rPr sz="2000" spc="-32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2000" spc="-1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2000" spc="-60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2000" spc="-1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18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1960"/>
              </a:lnSpc>
            </a:pPr>
            <a:r>
              <a:rPr sz="2000" spc="-1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658056" y="3541380"/>
            <a:ext cx="3776345" cy="3044825"/>
            <a:chOff x="3658056" y="3541380"/>
            <a:chExt cx="3776345" cy="3044825"/>
          </a:xfrm>
        </p:grpSpPr>
        <p:sp>
          <p:nvSpPr>
            <p:cNvPr id="23" name="object 23"/>
            <p:cNvSpPr/>
            <p:nvPr/>
          </p:nvSpPr>
          <p:spPr>
            <a:xfrm>
              <a:off x="3810441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58056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34" y="297029"/>
                  </a:lnTo>
                  <a:lnTo>
                    <a:pt x="62400" y="275391"/>
                  </a:lnTo>
                  <a:lnTo>
                    <a:pt x="29408" y="242399"/>
                  </a:lnTo>
                  <a:lnTo>
                    <a:pt x="7770" y="200565"/>
                  </a:lnTo>
                  <a:lnTo>
                    <a:pt x="0" y="152400"/>
                  </a:lnTo>
                  <a:lnTo>
                    <a:pt x="7770" y="104234"/>
                  </a:lnTo>
                  <a:lnTo>
                    <a:pt x="29408" y="62400"/>
                  </a:lnTo>
                  <a:lnTo>
                    <a:pt x="62400" y="29408"/>
                  </a:lnTo>
                  <a:lnTo>
                    <a:pt x="104234" y="7770"/>
                  </a:lnTo>
                  <a:lnTo>
                    <a:pt x="152400" y="0"/>
                  </a:lnTo>
                  <a:lnTo>
                    <a:pt x="200576" y="7770"/>
                  </a:lnTo>
                  <a:lnTo>
                    <a:pt x="242413" y="29408"/>
                  </a:lnTo>
                  <a:lnTo>
                    <a:pt x="275400" y="62400"/>
                  </a:lnTo>
                  <a:lnTo>
                    <a:pt x="297032" y="104234"/>
                  </a:lnTo>
                  <a:lnTo>
                    <a:pt x="304800" y="152400"/>
                  </a:lnTo>
                  <a:lnTo>
                    <a:pt x="297032" y="200565"/>
                  </a:lnTo>
                  <a:lnTo>
                    <a:pt x="275400" y="242399"/>
                  </a:lnTo>
                  <a:lnTo>
                    <a:pt x="242413" y="275391"/>
                  </a:lnTo>
                  <a:lnTo>
                    <a:pt x="200576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4AB0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16284" y="3541380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79" h="1617979">
                  <a:moveTo>
                    <a:pt x="808786" y="1617573"/>
                  </a:moveTo>
                  <a:lnTo>
                    <a:pt x="761264" y="1616200"/>
                  </a:lnTo>
                  <a:lnTo>
                    <a:pt x="714464" y="1612132"/>
                  </a:lnTo>
                  <a:lnTo>
                    <a:pt x="668463" y="1605444"/>
                  </a:lnTo>
                  <a:lnTo>
                    <a:pt x="623338" y="1596213"/>
                  </a:lnTo>
                  <a:lnTo>
                    <a:pt x="579163" y="1584513"/>
                  </a:lnTo>
                  <a:lnTo>
                    <a:pt x="536014" y="1570422"/>
                  </a:lnTo>
                  <a:lnTo>
                    <a:pt x="493968" y="1554015"/>
                  </a:lnTo>
                  <a:lnTo>
                    <a:pt x="453101" y="1535368"/>
                  </a:lnTo>
                  <a:lnTo>
                    <a:pt x="413487" y="1514556"/>
                  </a:lnTo>
                  <a:lnTo>
                    <a:pt x="375204" y="1491656"/>
                  </a:lnTo>
                  <a:lnTo>
                    <a:pt x="338326" y="1466743"/>
                  </a:lnTo>
                  <a:lnTo>
                    <a:pt x="302930" y="1439893"/>
                  </a:lnTo>
                  <a:lnTo>
                    <a:pt x="269091" y="1411182"/>
                  </a:lnTo>
                  <a:lnTo>
                    <a:pt x="236886" y="1380686"/>
                  </a:lnTo>
                  <a:lnTo>
                    <a:pt x="206390" y="1348481"/>
                  </a:lnTo>
                  <a:lnTo>
                    <a:pt x="177680" y="1314643"/>
                  </a:lnTo>
                  <a:lnTo>
                    <a:pt x="150830" y="1279247"/>
                  </a:lnTo>
                  <a:lnTo>
                    <a:pt x="125917" y="1242369"/>
                  </a:lnTo>
                  <a:lnTo>
                    <a:pt x="103017" y="1204085"/>
                  </a:lnTo>
                  <a:lnTo>
                    <a:pt x="82205" y="1164472"/>
                  </a:lnTo>
                  <a:lnTo>
                    <a:pt x="63557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9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9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7" y="493968"/>
                  </a:lnTo>
                  <a:lnTo>
                    <a:pt x="82205" y="453101"/>
                  </a:lnTo>
                  <a:lnTo>
                    <a:pt x="103017" y="413487"/>
                  </a:lnTo>
                  <a:lnTo>
                    <a:pt x="125917" y="375204"/>
                  </a:lnTo>
                  <a:lnTo>
                    <a:pt x="150830" y="338326"/>
                  </a:lnTo>
                  <a:lnTo>
                    <a:pt x="177680" y="302930"/>
                  </a:lnTo>
                  <a:lnTo>
                    <a:pt x="206390" y="269091"/>
                  </a:lnTo>
                  <a:lnTo>
                    <a:pt x="236886" y="236886"/>
                  </a:lnTo>
                  <a:lnTo>
                    <a:pt x="269091" y="206390"/>
                  </a:lnTo>
                  <a:lnTo>
                    <a:pt x="302930" y="177680"/>
                  </a:lnTo>
                  <a:lnTo>
                    <a:pt x="338326" y="150830"/>
                  </a:lnTo>
                  <a:lnTo>
                    <a:pt x="375204" y="125917"/>
                  </a:lnTo>
                  <a:lnTo>
                    <a:pt x="413487" y="103017"/>
                  </a:lnTo>
                  <a:lnTo>
                    <a:pt x="453101" y="82205"/>
                  </a:lnTo>
                  <a:lnTo>
                    <a:pt x="493968" y="63557"/>
                  </a:lnTo>
                  <a:lnTo>
                    <a:pt x="536014" y="47150"/>
                  </a:lnTo>
                  <a:lnTo>
                    <a:pt x="579163" y="33059"/>
                  </a:lnTo>
                  <a:lnTo>
                    <a:pt x="623338" y="21360"/>
                  </a:lnTo>
                  <a:lnTo>
                    <a:pt x="668463" y="12129"/>
                  </a:lnTo>
                  <a:lnTo>
                    <a:pt x="714464" y="5441"/>
                  </a:lnTo>
                  <a:lnTo>
                    <a:pt x="761264" y="1372"/>
                  </a:lnTo>
                  <a:lnTo>
                    <a:pt x="808786" y="0"/>
                  </a:lnTo>
                  <a:lnTo>
                    <a:pt x="856309" y="1372"/>
                  </a:lnTo>
                  <a:lnTo>
                    <a:pt x="903109" y="5441"/>
                  </a:lnTo>
                  <a:lnTo>
                    <a:pt x="949109" y="12129"/>
                  </a:lnTo>
                  <a:lnTo>
                    <a:pt x="994235" y="21360"/>
                  </a:lnTo>
                  <a:lnTo>
                    <a:pt x="1038410" y="33059"/>
                  </a:lnTo>
                  <a:lnTo>
                    <a:pt x="1081558" y="47150"/>
                  </a:lnTo>
                  <a:lnTo>
                    <a:pt x="1123604" y="63557"/>
                  </a:lnTo>
                  <a:lnTo>
                    <a:pt x="1164472" y="82205"/>
                  </a:lnTo>
                  <a:lnTo>
                    <a:pt x="1204085" y="103017"/>
                  </a:lnTo>
                  <a:lnTo>
                    <a:pt x="1242369" y="125917"/>
                  </a:lnTo>
                  <a:lnTo>
                    <a:pt x="1279247" y="150830"/>
                  </a:lnTo>
                  <a:lnTo>
                    <a:pt x="1314643" y="177680"/>
                  </a:lnTo>
                  <a:lnTo>
                    <a:pt x="1348481" y="206390"/>
                  </a:lnTo>
                  <a:lnTo>
                    <a:pt x="1380686" y="236886"/>
                  </a:lnTo>
                  <a:lnTo>
                    <a:pt x="1411182" y="269091"/>
                  </a:lnTo>
                  <a:lnTo>
                    <a:pt x="1439893" y="302930"/>
                  </a:lnTo>
                  <a:lnTo>
                    <a:pt x="1466743" y="338326"/>
                  </a:lnTo>
                  <a:lnTo>
                    <a:pt x="1491656" y="375204"/>
                  </a:lnTo>
                  <a:lnTo>
                    <a:pt x="1514556" y="413487"/>
                  </a:lnTo>
                  <a:lnTo>
                    <a:pt x="1535368" y="453101"/>
                  </a:lnTo>
                  <a:lnTo>
                    <a:pt x="1554015" y="493968"/>
                  </a:lnTo>
                  <a:lnTo>
                    <a:pt x="1570422" y="536014"/>
                  </a:lnTo>
                  <a:lnTo>
                    <a:pt x="1584513" y="579163"/>
                  </a:lnTo>
                  <a:lnTo>
                    <a:pt x="1596213" y="623338"/>
                  </a:lnTo>
                  <a:lnTo>
                    <a:pt x="1605444" y="668463"/>
                  </a:lnTo>
                  <a:lnTo>
                    <a:pt x="1612132" y="714464"/>
                  </a:lnTo>
                  <a:lnTo>
                    <a:pt x="1616200" y="761264"/>
                  </a:lnTo>
                  <a:lnTo>
                    <a:pt x="1617573" y="808786"/>
                  </a:lnTo>
                  <a:lnTo>
                    <a:pt x="1616200" y="856309"/>
                  </a:lnTo>
                  <a:lnTo>
                    <a:pt x="1612132" y="903109"/>
                  </a:lnTo>
                  <a:lnTo>
                    <a:pt x="1605444" y="949109"/>
                  </a:lnTo>
                  <a:lnTo>
                    <a:pt x="1596213" y="994235"/>
                  </a:lnTo>
                  <a:lnTo>
                    <a:pt x="1584513" y="1038410"/>
                  </a:lnTo>
                  <a:lnTo>
                    <a:pt x="1570422" y="1081558"/>
                  </a:lnTo>
                  <a:lnTo>
                    <a:pt x="1554015" y="1123604"/>
                  </a:lnTo>
                  <a:lnTo>
                    <a:pt x="1535368" y="1164472"/>
                  </a:lnTo>
                  <a:lnTo>
                    <a:pt x="1514556" y="1204085"/>
                  </a:lnTo>
                  <a:lnTo>
                    <a:pt x="1491656" y="1242369"/>
                  </a:lnTo>
                  <a:lnTo>
                    <a:pt x="1466743" y="1279247"/>
                  </a:lnTo>
                  <a:lnTo>
                    <a:pt x="1439893" y="1314643"/>
                  </a:lnTo>
                  <a:lnTo>
                    <a:pt x="1411182" y="1348481"/>
                  </a:lnTo>
                  <a:lnTo>
                    <a:pt x="1380686" y="1380686"/>
                  </a:lnTo>
                  <a:lnTo>
                    <a:pt x="1348481" y="1411182"/>
                  </a:lnTo>
                  <a:lnTo>
                    <a:pt x="1314643" y="1439893"/>
                  </a:lnTo>
                  <a:lnTo>
                    <a:pt x="1279247" y="1466743"/>
                  </a:lnTo>
                  <a:lnTo>
                    <a:pt x="1242369" y="1491656"/>
                  </a:lnTo>
                  <a:lnTo>
                    <a:pt x="1204085" y="1514556"/>
                  </a:lnTo>
                  <a:lnTo>
                    <a:pt x="1164472" y="1535368"/>
                  </a:lnTo>
                  <a:lnTo>
                    <a:pt x="1123604" y="1554015"/>
                  </a:lnTo>
                  <a:lnTo>
                    <a:pt x="1081558" y="1570422"/>
                  </a:lnTo>
                  <a:lnTo>
                    <a:pt x="1038410" y="1584513"/>
                  </a:lnTo>
                  <a:lnTo>
                    <a:pt x="994235" y="1596213"/>
                  </a:lnTo>
                  <a:lnTo>
                    <a:pt x="949109" y="1605444"/>
                  </a:lnTo>
                  <a:lnTo>
                    <a:pt x="903109" y="1612132"/>
                  </a:lnTo>
                  <a:lnTo>
                    <a:pt x="856309" y="1616200"/>
                  </a:lnTo>
                  <a:lnTo>
                    <a:pt x="808786" y="1617573"/>
                  </a:lnTo>
                  <a:close/>
                </a:path>
              </a:pathLst>
            </a:custGeom>
            <a:solidFill>
              <a:srgbClr val="6F89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041204" y="3798633"/>
            <a:ext cx="1167765" cy="107315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ctr">
              <a:lnSpc>
                <a:spcPts val="1950"/>
              </a:lnSpc>
              <a:spcBef>
                <a:spcPts val="540"/>
              </a:spcBef>
            </a:pPr>
            <a:r>
              <a:rPr sz="2000" spc="-32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2000" spc="-1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2000" spc="-60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2000" spc="-1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endParaRPr sz="2000">
              <a:latin typeface="Tahoma"/>
              <a:cs typeface="Tahoma"/>
            </a:endParaRPr>
          </a:p>
          <a:p>
            <a:pPr marR="48895" algn="ctr">
              <a:lnSpc>
                <a:spcPts val="1960"/>
              </a:lnSpc>
            </a:pPr>
            <a:r>
              <a:rPr sz="2000" spc="-1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472671" y="3541380"/>
            <a:ext cx="3776345" cy="3044825"/>
            <a:chOff x="6472671" y="3541380"/>
            <a:chExt cx="3776345" cy="3044825"/>
          </a:xfrm>
        </p:grpSpPr>
        <p:sp>
          <p:nvSpPr>
            <p:cNvPr id="28" name="object 28"/>
            <p:cNvSpPr/>
            <p:nvPr/>
          </p:nvSpPr>
          <p:spPr>
            <a:xfrm>
              <a:off x="6625056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472671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34" y="297029"/>
                  </a:lnTo>
                  <a:lnTo>
                    <a:pt x="62400" y="275391"/>
                  </a:lnTo>
                  <a:lnTo>
                    <a:pt x="29408" y="242399"/>
                  </a:lnTo>
                  <a:lnTo>
                    <a:pt x="7770" y="200565"/>
                  </a:lnTo>
                  <a:lnTo>
                    <a:pt x="0" y="152400"/>
                  </a:lnTo>
                  <a:lnTo>
                    <a:pt x="7770" y="104234"/>
                  </a:lnTo>
                  <a:lnTo>
                    <a:pt x="29408" y="62400"/>
                  </a:lnTo>
                  <a:lnTo>
                    <a:pt x="62400" y="29408"/>
                  </a:lnTo>
                  <a:lnTo>
                    <a:pt x="104234" y="7770"/>
                  </a:lnTo>
                  <a:lnTo>
                    <a:pt x="152400" y="0"/>
                  </a:lnTo>
                  <a:lnTo>
                    <a:pt x="200576" y="7770"/>
                  </a:lnTo>
                  <a:lnTo>
                    <a:pt x="242413" y="29408"/>
                  </a:lnTo>
                  <a:lnTo>
                    <a:pt x="275400" y="62400"/>
                  </a:lnTo>
                  <a:lnTo>
                    <a:pt x="297032" y="104234"/>
                  </a:lnTo>
                  <a:lnTo>
                    <a:pt x="304800" y="152400"/>
                  </a:lnTo>
                  <a:lnTo>
                    <a:pt x="297032" y="200565"/>
                  </a:lnTo>
                  <a:lnTo>
                    <a:pt x="275400" y="242399"/>
                  </a:lnTo>
                  <a:lnTo>
                    <a:pt x="242413" y="275391"/>
                  </a:lnTo>
                  <a:lnTo>
                    <a:pt x="200576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37C8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30929" y="3541380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79" h="1617979">
                  <a:moveTo>
                    <a:pt x="808786" y="1617573"/>
                  </a:moveTo>
                  <a:lnTo>
                    <a:pt x="761264" y="1616200"/>
                  </a:lnTo>
                  <a:lnTo>
                    <a:pt x="714464" y="1612132"/>
                  </a:lnTo>
                  <a:lnTo>
                    <a:pt x="668463" y="1605444"/>
                  </a:lnTo>
                  <a:lnTo>
                    <a:pt x="623338" y="1596213"/>
                  </a:lnTo>
                  <a:lnTo>
                    <a:pt x="579163" y="1584513"/>
                  </a:lnTo>
                  <a:lnTo>
                    <a:pt x="536014" y="1570422"/>
                  </a:lnTo>
                  <a:lnTo>
                    <a:pt x="493968" y="1554015"/>
                  </a:lnTo>
                  <a:lnTo>
                    <a:pt x="453101" y="1535368"/>
                  </a:lnTo>
                  <a:lnTo>
                    <a:pt x="413487" y="1514556"/>
                  </a:lnTo>
                  <a:lnTo>
                    <a:pt x="375204" y="1491656"/>
                  </a:lnTo>
                  <a:lnTo>
                    <a:pt x="338326" y="1466743"/>
                  </a:lnTo>
                  <a:lnTo>
                    <a:pt x="302930" y="1439893"/>
                  </a:lnTo>
                  <a:lnTo>
                    <a:pt x="269091" y="1411182"/>
                  </a:lnTo>
                  <a:lnTo>
                    <a:pt x="236886" y="1380686"/>
                  </a:lnTo>
                  <a:lnTo>
                    <a:pt x="206390" y="1348481"/>
                  </a:lnTo>
                  <a:lnTo>
                    <a:pt x="177680" y="1314643"/>
                  </a:lnTo>
                  <a:lnTo>
                    <a:pt x="150830" y="1279247"/>
                  </a:lnTo>
                  <a:lnTo>
                    <a:pt x="125917" y="1242369"/>
                  </a:lnTo>
                  <a:lnTo>
                    <a:pt x="103017" y="1204085"/>
                  </a:lnTo>
                  <a:lnTo>
                    <a:pt x="82205" y="1164472"/>
                  </a:lnTo>
                  <a:lnTo>
                    <a:pt x="63557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9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9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7" y="493968"/>
                  </a:lnTo>
                  <a:lnTo>
                    <a:pt x="82205" y="453101"/>
                  </a:lnTo>
                  <a:lnTo>
                    <a:pt x="103017" y="413487"/>
                  </a:lnTo>
                  <a:lnTo>
                    <a:pt x="125917" y="375204"/>
                  </a:lnTo>
                  <a:lnTo>
                    <a:pt x="150830" y="338326"/>
                  </a:lnTo>
                  <a:lnTo>
                    <a:pt x="177680" y="302930"/>
                  </a:lnTo>
                  <a:lnTo>
                    <a:pt x="206390" y="269091"/>
                  </a:lnTo>
                  <a:lnTo>
                    <a:pt x="236886" y="236886"/>
                  </a:lnTo>
                  <a:lnTo>
                    <a:pt x="269091" y="206390"/>
                  </a:lnTo>
                  <a:lnTo>
                    <a:pt x="302930" y="177680"/>
                  </a:lnTo>
                  <a:lnTo>
                    <a:pt x="338326" y="150830"/>
                  </a:lnTo>
                  <a:lnTo>
                    <a:pt x="375204" y="125917"/>
                  </a:lnTo>
                  <a:lnTo>
                    <a:pt x="413487" y="103017"/>
                  </a:lnTo>
                  <a:lnTo>
                    <a:pt x="453101" y="82205"/>
                  </a:lnTo>
                  <a:lnTo>
                    <a:pt x="493968" y="63557"/>
                  </a:lnTo>
                  <a:lnTo>
                    <a:pt x="536014" y="47150"/>
                  </a:lnTo>
                  <a:lnTo>
                    <a:pt x="579163" y="33059"/>
                  </a:lnTo>
                  <a:lnTo>
                    <a:pt x="623338" y="21360"/>
                  </a:lnTo>
                  <a:lnTo>
                    <a:pt x="668463" y="12129"/>
                  </a:lnTo>
                  <a:lnTo>
                    <a:pt x="714464" y="5441"/>
                  </a:lnTo>
                  <a:lnTo>
                    <a:pt x="761264" y="1372"/>
                  </a:lnTo>
                  <a:lnTo>
                    <a:pt x="808786" y="0"/>
                  </a:lnTo>
                  <a:lnTo>
                    <a:pt x="856306" y="1372"/>
                  </a:lnTo>
                  <a:lnTo>
                    <a:pt x="903103" y="5441"/>
                  </a:lnTo>
                  <a:lnTo>
                    <a:pt x="949101" y="12129"/>
                  </a:lnTo>
                  <a:lnTo>
                    <a:pt x="994225" y="21360"/>
                  </a:lnTo>
                  <a:lnTo>
                    <a:pt x="1038399" y="33059"/>
                  </a:lnTo>
                  <a:lnTo>
                    <a:pt x="1081546" y="47150"/>
                  </a:lnTo>
                  <a:lnTo>
                    <a:pt x="1123591" y="63557"/>
                  </a:lnTo>
                  <a:lnTo>
                    <a:pt x="1164458" y="82205"/>
                  </a:lnTo>
                  <a:lnTo>
                    <a:pt x="1204072" y="103017"/>
                  </a:lnTo>
                  <a:lnTo>
                    <a:pt x="1242355" y="125917"/>
                  </a:lnTo>
                  <a:lnTo>
                    <a:pt x="1279233" y="150830"/>
                  </a:lnTo>
                  <a:lnTo>
                    <a:pt x="1314630" y="177680"/>
                  </a:lnTo>
                  <a:lnTo>
                    <a:pt x="1348469" y="206390"/>
                  </a:lnTo>
                  <a:lnTo>
                    <a:pt x="1380675" y="236886"/>
                  </a:lnTo>
                  <a:lnTo>
                    <a:pt x="1411172" y="269091"/>
                  </a:lnTo>
                  <a:lnTo>
                    <a:pt x="1439883" y="302930"/>
                  </a:lnTo>
                  <a:lnTo>
                    <a:pt x="1466734" y="338326"/>
                  </a:lnTo>
                  <a:lnTo>
                    <a:pt x="1491648" y="375204"/>
                  </a:lnTo>
                  <a:lnTo>
                    <a:pt x="1514549" y="413487"/>
                  </a:lnTo>
                  <a:lnTo>
                    <a:pt x="1535362" y="453101"/>
                  </a:lnTo>
                  <a:lnTo>
                    <a:pt x="1554011" y="493968"/>
                  </a:lnTo>
                  <a:lnTo>
                    <a:pt x="1570419" y="536014"/>
                  </a:lnTo>
                  <a:lnTo>
                    <a:pt x="1584511" y="579163"/>
                  </a:lnTo>
                  <a:lnTo>
                    <a:pt x="1596211" y="623338"/>
                  </a:lnTo>
                  <a:lnTo>
                    <a:pt x="1605443" y="668463"/>
                  </a:lnTo>
                  <a:lnTo>
                    <a:pt x="1612131" y="714464"/>
                  </a:lnTo>
                  <a:lnTo>
                    <a:pt x="1616200" y="761264"/>
                  </a:lnTo>
                  <a:lnTo>
                    <a:pt x="1617573" y="808786"/>
                  </a:lnTo>
                  <a:lnTo>
                    <a:pt x="1616200" y="856309"/>
                  </a:lnTo>
                  <a:lnTo>
                    <a:pt x="1612131" y="903109"/>
                  </a:lnTo>
                  <a:lnTo>
                    <a:pt x="1605443" y="949109"/>
                  </a:lnTo>
                  <a:lnTo>
                    <a:pt x="1596211" y="994235"/>
                  </a:lnTo>
                  <a:lnTo>
                    <a:pt x="1584511" y="1038410"/>
                  </a:lnTo>
                  <a:lnTo>
                    <a:pt x="1570419" y="1081558"/>
                  </a:lnTo>
                  <a:lnTo>
                    <a:pt x="1554011" y="1123604"/>
                  </a:lnTo>
                  <a:lnTo>
                    <a:pt x="1535362" y="1164472"/>
                  </a:lnTo>
                  <a:lnTo>
                    <a:pt x="1514549" y="1204085"/>
                  </a:lnTo>
                  <a:lnTo>
                    <a:pt x="1491648" y="1242369"/>
                  </a:lnTo>
                  <a:lnTo>
                    <a:pt x="1466734" y="1279247"/>
                  </a:lnTo>
                  <a:lnTo>
                    <a:pt x="1439883" y="1314643"/>
                  </a:lnTo>
                  <a:lnTo>
                    <a:pt x="1411172" y="1348481"/>
                  </a:lnTo>
                  <a:lnTo>
                    <a:pt x="1380675" y="1380686"/>
                  </a:lnTo>
                  <a:lnTo>
                    <a:pt x="1348469" y="1411182"/>
                  </a:lnTo>
                  <a:lnTo>
                    <a:pt x="1314630" y="1439893"/>
                  </a:lnTo>
                  <a:lnTo>
                    <a:pt x="1279233" y="1466743"/>
                  </a:lnTo>
                  <a:lnTo>
                    <a:pt x="1242355" y="1491656"/>
                  </a:lnTo>
                  <a:lnTo>
                    <a:pt x="1204072" y="1514556"/>
                  </a:lnTo>
                  <a:lnTo>
                    <a:pt x="1164458" y="1535368"/>
                  </a:lnTo>
                  <a:lnTo>
                    <a:pt x="1123591" y="1554015"/>
                  </a:lnTo>
                  <a:lnTo>
                    <a:pt x="1081546" y="1570422"/>
                  </a:lnTo>
                  <a:lnTo>
                    <a:pt x="1038399" y="1584513"/>
                  </a:lnTo>
                  <a:lnTo>
                    <a:pt x="994225" y="1596213"/>
                  </a:lnTo>
                  <a:lnTo>
                    <a:pt x="949101" y="1605444"/>
                  </a:lnTo>
                  <a:lnTo>
                    <a:pt x="903103" y="1612132"/>
                  </a:lnTo>
                  <a:lnTo>
                    <a:pt x="856306" y="1616200"/>
                  </a:lnTo>
                  <a:lnTo>
                    <a:pt x="808786" y="1617573"/>
                  </a:lnTo>
                  <a:close/>
                </a:path>
              </a:pathLst>
            </a:custGeom>
            <a:solidFill>
              <a:srgbClr val="1253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855849" y="3922443"/>
            <a:ext cx="1167765" cy="8255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indent="310515">
              <a:lnSpc>
                <a:spcPts val="1950"/>
              </a:lnSpc>
              <a:spcBef>
                <a:spcPts val="540"/>
              </a:spcBef>
            </a:pPr>
            <a:r>
              <a:rPr sz="2000" spc="-32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2000" spc="-1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2000" spc="-60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2000" spc="-1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r>
              <a:rPr sz="20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Arial Black"/>
                <a:cs typeface="Arial Black"/>
              </a:rPr>
              <a:t>июля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9287316" y="3541380"/>
            <a:ext cx="3776345" cy="3044825"/>
            <a:chOff x="9287316" y="3541380"/>
            <a:chExt cx="3776345" cy="3044825"/>
          </a:xfrm>
        </p:grpSpPr>
        <p:sp>
          <p:nvSpPr>
            <p:cNvPr id="33" name="object 33"/>
            <p:cNvSpPr/>
            <p:nvPr/>
          </p:nvSpPr>
          <p:spPr>
            <a:xfrm>
              <a:off x="9439671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287316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23" y="297029"/>
                  </a:lnTo>
                  <a:lnTo>
                    <a:pt x="62386" y="275391"/>
                  </a:lnTo>
                  <a:lnTo>
                    <a:pt x="29399" y="242399"/>
                  </a:lnTo>
                  <a:lnTo>
                    <a:pt x="7767" y="200565"/>
                  </a:lnTo>
                  <a:lnTo>
                    <a:pt x="0" y="152400"/>
                  </a:lnTo>
                  <a:lnTo>
                    <a:pt x="7767" y="104234"/>
                  </a:lnTo>
                  <a:lnTo>
                    <a:pt x="29399" y="62400"/>
                  </a:lnTo>
                  <a:lnTo>
                    <a:pt x="62386" y="29408"/>
                  </a:lnTo>
                  <a:lnTo>
                    <a:pt x="104223" y="7770"/>
                  </a:lnTo>
                  <a:lnTo>
                    <a:pt x="152400" y="0"/>
                  </a:lnTo>
                  <a:lnTo>
                    <a:pt x="200565" y="7770"/>
                  </a:lnTo>
                  <a:lnTo>
                    <a:pt x="242399" y="29408"/>
                  </a:lnTo>
                  <a:lnTo>
                    <a:pt x="275391" y="62400"/>
                  </a:lnTo>
                  <a:lnTo>
                    <a:pt x="297029" y="104234"/>
                  </a:lnTo>
                  <a:lnTo>
                    <a:pt x="304800" y="152400"/>
                  </a:lnTo>
                  <a:lnTo>
                    <a:pt x="297029" y="200565"/>
                  </a:lnTo>
                  <a:lnTo>
                    <a:pt x="275391" y="242399"/>
                  </a:lnTo>
                  <a:lnTo>
                    <a:pt x="242399" y="275391"/>
                  </a:lnTo>
                  <a:lnTo>
                    <a:pt x="200565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445544" y="3541380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80" h="1617979">
                  <a:moveTo>
                    <a:pt x="808786" y="1617573"/>
                  </a:moveTo>
                  <a:lnTo>
                    <a:pt x="761264" y="1616200"/>
                  </a:lnTo>
                  <a:lnTo>
                    <a:pt x="714464" y="1612132"/>
                  </a:lnTo>
                  <a:lnTo>
                    <a:pt x="668463" y="1605444"/>
                  </a:lnTo>
                  <a:lnTo>
                    <a:pt x="623338" y="1596213"/>
                  </a:lnTo>
                  <a:lnTo>
                    <a:pt x="579163" y="1584513"/>
                  </a:lnTo>
                  <a:lnTo>
                    <a:pt x="536014" y="1570422"/>
                  </a:lnTo>
                  <a:lnTo>
                    <a:pt x="493968" y="1554015"/>
                  </a:lnTo>
                  <a:lnTo>
                    <a:pt x="453101" y="1535368"/>
                  </a:lnTo>
                  <a:lnTo>
                    <a:pt x="413487" y="1514556"/>
                  </a:lnTo>
                  <a:lnTo>
                    <a:pt x="375204" y="1491656"/>
                  </a:lnTo>
                  <a:lnTo>
                    <a:pt x="338326" y="1466743"/>
                  </a:lnTo>
                  <a:lnTo>
                    <a:pt x="302930" y="1439893"/>
                  </a:lnTo>
                  <a:lnTo>
                    <a:pt x="269091" y="1411182"/>
                  </a:lnTo>
                  <a:lnTo>
                    <a:pt x="236886" y="1380686"/>
                  </a:lnTo>
                  <a:lnTo>
                    <a:pt x="206390" y="1348481"/>
                  </a:lnTo>
                  <a:lnTo>
                    <a:pt x="177680" y="1314643"/>
                  </a:lnTo>
                  <a:lnTo>
                    <a:pt x="150830" y="1279247"/>
                  </a:lnTo>
                  <a:lnTo>
                    <a:pt x="125917" y="1242369"/>
                  </a:lnTo>
                  <a:lnTo>
                    <a:pt x="103017" y="1204085"/>
                  </a:lnTo>
                  <a:lnTo>
                    <a:pt x="82205" y="1164472"/>
                  </a:lnTo>
                  <a:lnTo>
                    <a:pt x="63557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9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9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7" y="493968"/>
                  </a:lnTo>
                  <a:lnTo>
                    <a:pt x="82205" y="453101"/>
                  </a:lnTo>
                  <a:lnTo>
                    <a:pt x="103017" y="413487"/>
                  </a:lnTo>
                  <a:lnTo>
                    <a:pt x="125917" y="375204"/>
                  </a:lnTo>
                  <a:lnTo>
                    <a:pt x="150830" y="338326"/>
                  </a:lnTo>
                  <a:lnTo>
                    <a:pt x="177680" y="302930"/>
                  </a:lnTo>
                  <a:lnTo>
                    <a:pt x="206390" y="269091"/>
                  </a:lnTo>
                  <a:lnTo>
                    <a:pt x="236886" y="236886"/>
                  </a:lnTo>
                  <a:lnTo>
                    <a:pt x="269091" y="206390"/>
                  </a:lnTo>
                  <a:lnTo>
                    <a:pt x="302930" y="177680"/>
                  </a:lnTo>
                  <a:lnTo>
                    <a:pt x="338326" y="150830"/>
                  </a:lnTo>
                  <a:lnTo>
                    <a:pt x="375204" y="125917"/>
                  </a:lnTo>
                  <a:lnTo>
                    <a:pt x="413487" y="103017"/>
                  </a:lnTo>
                  <a:lnTo>
                    <a:pt x="453101" y="82205"/>
                  </a:lnTo>
                  <a:lnTo>
                    <a:pt x="493968" y="63557"/>
                  </a:lnTo>
                  <a:lnTo>
                    <a:pt x="536014" y="47150"/>
                  </a:lnTo>
                  <a:lnTo>
                    <a:pt x="579163" y="33059"/>
                  </a:lnTo>
                  <a:lnTo>
                    <a:pt x="623338" y="21360"/>
                  </a:lnTo>
                  <a:lnTo>
                    <a:pt x="668463" y="12129"/>
                  </a:lnTo>
                  <a:lnTo>
                    <a:pt x="714464" y="5441"/>
                  </a:lnTo>
                  <a:lnTo>
                    <a:pt x="761264" y="1372"/>
                  </a:lnTo>
                  <a:lnTo>
                    <a:pt x="808786" y="0"/>
                  </a:lnTo>
                  <a:lnTo>
                    <a:pt x="856309" y="1372"/>
                  </a:lnTo>
                  <a:lnTo>
                    <a:pt x="903109" y="5441"/>
                  </a:lnTo>
                  <a:lnTo>
                    <a:pt x="949109" y="12129"/>
                  </a:lnTo>
                  <a:lnTo>
                    <a:pt x="994235" y="21360"/>
                  </a:lnTo>
                  <a:lnTo>
                    <a:pt x="1038410" y="33059"/>
                  </a:lnTo>
                  <a:lnTo>
                    <a:pt x="1081558" y="47150"/>
                  </a:lnTo>
                  <a:lnTo>
                    <a:pt x="1123604" y="63557"/>
                  </a:lnTo>
                  <a:lnTo>
                    <a:pt x="1164472" y="82205"/>
                  </a:lnTo>
                  <a:lnTo>
                    <a:pt x="1204085" y="103017"/>
                  </a:lnTo>
                  <a:lnTo>
                    <a:pt x="1242369" y="125917"/>
                  </a:lnTo>
                  <a:lnTo>
                    <a:pt x="1279247" y="150830"/>
                  </a:lnTo>
                  <a:lnTo>
                    <a:pt x="1314643" y="177680"/>
                  </a:lnTo>
                  <a:lnTo>
                    <a:pt x="1348481" y="206390"/>
                  </a:lnTo>
                  <a:lnTo>
                    <a:pt x="1380686" y="236886"/>
                  </a:lnTo>
                  <a:lnTo>
                    <a:pt x="1411182" y="269091"/>
                  </a:lnTo>
                  <a:lnTo>
                    <a:pt x="1439893" y="302930"/>
                  </a:lnTo>
                  <a:lnTo>
                    <a:pt x="1466743" y="338326"/>
                  </a:lnTo>
                  <a:lnTo>
                    <a:pt x="1491656" y="375204"/>
                  </a:lnTo>
                  <a:lnTo>
                    <a:pt x="1514556" y="413487"/>
                  </a:lnTo>
                  <a:lnTo>
                    <a:pt x="1535368" y="453101"/>
                  </a:lnTo>
                  <a:lnTo>
                    <a:pt x="1554015" y="493968"/>
                  </a:lnTo>
                  <a:lnTo>
                    <a:pt x="1570422" y="536014"/>
                  </a:lnTo>
                  <a:lnTo>
                    <a:pt x="1584513" y="579163"/>
                  </a:lnTo>
                  <a:lnTo>
                    <a:pt x="1596213" y="623338"/>
                  </a:lnTo>
                  <a:lnTo>
                    <a:pt x="1605444" y="668463"/>
                  </a:lnTo>
                  <a:lnTo>
                    <a:pt x="1612132" y="714464"/>
                  </a:lnTo>
                  <a:lnTo>
                    <a:pt x="1616200" y="761264"/>
                  </a:lnTo>
                  <a:lnTo>
                    <a:pt x="1617573" y="808786"/>
                  </a:lnTo>
                  <a:lnTo>
                    <a:pt x="1616200" y="856309"/>
                  </a:lnTo>
                  <a:lnTo>
                    <a:pt x="1612132" y="903109"/>
                  </a:lnTo>
                  <a:lnTo>
                    <a:pt x="1605444" y="949109"/>
                  </a:lnTo>
                  <a:lnTo>
                    <a:pt x="1596213" y="994235"/>
                  </a:lnTo>
                  <a:lnTo>
                    <a:pt x="1584513" y="1038410"/>
                  </a:lnTo>
                  <a:lnTo>
                    <a:pt x="1570422" y="1081558"/>
                  </a:lnTo>
                  <a:lnTo>
                    <a:pt x="1554015" y="1123604"/>
                  </a:lnTo>
                  <a:lnTo>
                    <a:pt x="1535368" y="1164472"/>
                  </a:lnTo>
                  <a:lnTo>
                    <a:pt x="1514556" y="1204085"/>
                  </a:lnTo>
                  <a:lnTo>
                    <a:pt x="1491656" y="1242369"/>
                  </a:lnTo>
                  <a:lnTo>
                    <a:pt x="1466743" y="1279247"/>
                  </a:lnTo>
                  <a:lnTo>
                    <a:pt x="1439893" y="1314643"/>
                  </a:lnTo>
                  <a:lnTo>
                    <a:pt x="1411182" y="1348481"/>
                  </a:lnTo>
                  <a:lnTo>
                    <a:pt x="1380686" y="1380686"/>
                  </a:lnTo>
                  <a:lnTo>
                    <a:pt x="1348481" y="1411182"/>
                  </a:lnTo>
                  <a:lnTo>
                    <a:pt x="1314643" y="1439893"/>
                  </a:lnTo>
                  <a:lnTo>
                    <a:pt x="1279247" y="1466743"/>
                  </a:lnTo>
                  <a:lnTo>
                    <a:pt x="1242369" y="1491656"/>
                  </a:lnTo>
                  <a:lnTo>
                    <a:pt x="1204085" y="1514556"/>
                  </a:lnTo>
                  <a:lnTo>
                    <a:pt x="1164472" y="1535368"/>
                  </a:lnTo>
                  <a:lnTo>
                    <a:pt x="1123604" y="1554015"/>
                  </a:lnTo>
                  <a:lnTo>
                    <a:pt x="1081558" y="1570422"/>
                  </a:lnTo>
                  <a:lnTo>
                    <a:pt x="1038410" y="1584513"/>
                  </a:lnTo>
                  <a:lnTo>
                    <a:pt x="994235" y="1596213"/>
                  </a:lnTo>
                  <a:lnTo>
                    <a:pt x="949109" y="1605444"/>
                  </a:lnTo>
                  <a:lnTo>
                    <a:pt x="903109" y="1612132"/>
                  </a:lnTo>
                  <a:lnTo>
                    <a:pt x="856309" y="1616200"/>
                  </a:lnTo>
                  <a:lnTo>
                    <a:pt x="808786" y="1617573"/>
                  </a:lnTo>
                  <a:close/>
                </a:path>
              </a:pathLst>
            </a:custGeom>
            <a:solidFill>
              <a:srgbClr val="094A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1673142" y="3922443"/>
            <a:ext cx="1162050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175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r>
              <a:rPr sz="2000" b="1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ts val="1950"/>
              </a:lnSpc>
            </a:pPr>
            <a:r>
              <a:rPr sz="2000" spc="-50" dirty="0">
                <a:solidFill>
                  <a:srgbClr val="FFFFFF"/>
                </a:solidFill>
                <a:latin typeface="Arial Black"/>
                <a:cs typeface="Arial Black"/>
              </a:rPr>
              <a:t>по</a:t>
            </a:r>
            <a:r>
              <a:rPr sz="2000" spc="-1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15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2175"/>
              </a:lnSpc>
            </a:pPr>
            <a:r>
              <a:rPr sz="2000" spc="-1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2101931" y="3541380"/>
            <a:ext cx="3550920" cy="3044825"/>
            <a:chOff x="12101931" y="3541380"/>
            <a:chExt cx="3550920" cy="3044825"/>
          </a:xfrm>
        </p:grpSpPr>
        <p:sp>
          <p:nvSpPr>
            <p:cNvPr id="38" name="object 38"/>
            <p:cNvSpPr/>
            <p:nvPr/>
          </p:nvSpPr>
          <p:spPr>
            <a:xfrm>
              <a:off x="12254285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101931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23" y="297029"/>
                  </a:lnTo>
                  <a:lnTo>
                    <a:pt x="62386" y="275391"/>
                  </a:lnTo>
                  <a:lnTo>
                    <a:pt x="29399" y="242399"/>
                  </a:lnTo>
                  <a:lnTo>
                    <a:pt x="7767" y="200565"/>
                  </a:lnTo>
                  <a:lnTo>
                    <a:pt x="0" y="152400"/>
                  </a:lnTo>
                  <a:lnTo>
                    <a:pt x="7767" y="104234"/>
                  </a:lnTo>
                  <a:lnTo>
                    <a:pt x="29399" y="62400"/>
                  </a:lnTo>
                  <a:lnTo>
                    <a:pt x="62386" y="29408"/>
                  </a:lnTo>
                  <a:lnTo>
                    <a:pt x="104223" y="7770"/>
                  </a:lnTo>
                  <a:lnTo>
                    <a:pt x="152400" y="0"/>
                  </a:lnTo>
                  <a:lnTo>
                    <a:pt x="200565" y="7770"/>
                  </a:lnTo>
                  <a:lnTo>
                    <a:pt x="242399" y="29408"/>
                  </a:lnTo>
                  <a:lnTo>
                    <a:pt x="275391" y="62400"/>
                  </a:lnTo>
                  <a:lnTo>
                    <a:pt x="297029" y="104234"/>
                  </a:lnTo>
                  <a:lnTo>
                    <a:pt x="304800" y="152400"/>
                  </a:lnTo>
                  <a:lnTo>
                    <a:pt x="297029" y="200565"/>
                  </a:lnTo>
                  <a:lnTo>
                    <a:pt x="275391" y="242399"/>
                  </a:lnTo>
                  <a:lnTo>
                    <a:pt x="242399" y="275391"/>
                  </a:lnTo>
                  <a:lnTo>
                    <a:pt x="200565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1253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034666" y="3541380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80" h="1617979">
                  <a:moveTo>
                    <a:pt x="808786" y="1617573"/>
                  </a:moveTo>
                  <a:lnTo>
                    <a:pt x="761264" y="1616200"/>
                  </a:lnTo>
                  <a:lnTo>
                    <a:pt x="714464" y="1612132"/>
                  </a:lnTo>
                  <a:lnTo>
                    <a:pt x="668463" y="1605444"/>
                  </a:lnTo>
                  <a:lnTo>
                    <a:pt x="623338" y="1596213"/>
                  </a:lnTo>
                  <a:lnTo>
                    <a:pt x="579163" y="1584513"/>
                  </a:lnTo>
                  <a:lnTo>
                    <a:pt x="536014" y="1570422"/>
                  </a:lnTo>
                  <a:lnTo>
                    <a:pt x="493968" y="1554015"/>
                  </a:lnTo>
                  <a:lnTo>
                    <a:pt x="453101" y="1535368"/>
                  </a:lnTo>
                  <a:lnTo>
                    <a:pt x="413487" y="1514556"/>
                  </a:lnTo>
                  <a:lnTo>
                    <a:pt x="375204" y="1491656"/>
                  </a:lnTo>
                  <a:lnTo>
                    <a:pt x="338326" y="1466743"/>
                  </a:lnTo>
                  <a:lnTo>
                    <a:pt x="302930" y="1439893"/>
                  </a:lnTo>
                  <a:lnTo>
                    <a:pt x="269091" y="1411182"/>
                  </a:lnTo>
                  <a:lnTo>
                    <a:pt x="236886" y="1380686"/>
                  </a:lnTo>
                  <a:lnTo>
                    <a:pt x="206390" y="1348481"/>
                  </a:lnTo>
                  <a:lnTo>
                    <a:pt x="177680" y="1314643"/>
                  </a:lnTo>
                  <a:lnTo>
                    <a:pt x="150830" y="1279247"/>
                  </a:lnTo>
                  <a:lnTo>
                    <a:pt x="125917" y="1242369"/>
                  </a:lnTo>
                  <a:lnTo>
                    <a:pt x="103017" y="1204085"/>
                  </a:lnTo>
                  <a:lnTo>
                    <a:pt x="82205" y="1164472"/>
                  </a:lnTo>
                  <a:lnTo>
                    <a:pt x="63557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9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9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7" y="493968"/>
                  </a:lnTo>
                  <a:lnTo>
                    <a:pt x="82205" y="453101"/>
                  </a:lnTo>
                  <a:lnTo>
                    <a:pt x="103017" y="413487"/>
                  </a:lnTo>
                  <a:lnTo>
                    <a:pt x="125917" y="375204"/>
                  </a:lnTo>
                  <a:lnTo>
                    <a:pt x="150830" y="338326"/>
                  </a:lnTo>
                  <a:lnTo>
                    <a:pt x="177680" y="302930"/>
                  </a:lnTo>
                  <a:lnTo>
                    <a:pt x="206390" y="269091"/>
                  </a:lnTo>
                  <a:lnTo>
                    <a:pt x="236886" y="236886"/>
                  </a:lnTo>
                  <a:lnTo>
                    <a:pt x="269091" y="206390"/>
                  </a:lnTo>
                  <a:lnTo>
                    <a:pt x="302930" y="177680"/>
                  </a:lnTo>
                  <a:lnTo>
                    <a:pt x="338326" y="150830"/>
                  </a:lnTo>
                  <a:lnTo>
                    <a:pt x="375204" y="125917"/>
                  </a:lnTo>
                  <a:lnTo>
                    <a:pt x="413487" y="103017"/>
                  </a:lnTo>
                  <a:lnTo>
                    <a:pt x="453101" y="82205"/>
                  </a:lnTo>
                  <a:lnTo>
                    <a:pt x="493968" y="63557"/>
                  </a:lnTo>
                  <a:lnTo>
                    <a:pt x="536014" y="47150"/>
                  </a:lnTo>
                  <a:lnTo>
                    <a:pt x="579163" y="33059"/>
                  </a:lnTo>
                  <a:lnTo>
                    <a:pt x="623338" y="21360"/>
                  </a:lnTo>
                  <a:lnTo>
                    <a:pt x="668463" y="12129"/>
                  </a:lnTo>
                  <a:lnTo>
                    <a:pt x="714464" y="5441"/>
                  </a:lnTo>
                  <a:lnTo>
                    <a:pt x="761264" y="1372"/>
                  </a:lnTo>
                  <a:lnTo>
                    <a:pt x="808786" y="0"/>
                  </a:lnTo>
                  <a:lnTo>
                    <a:pt x="856309" y="1372"/>
                  </a:lnTo>
                  <a:lnTo>
                    <a:pt x="903109" y="5441"/>
                  </a:lnTo>
                  <a:lnTo>
                    <a:pt x="949109" y="12129"/>
                  </a:lnTo>
                  <a:lnTo>
                    <a:pt x="994235" y="21360"/>
                  </a:lnTo>
                  <a:lnTo>
                    <a:pt x="1038410" y="33059"/>
                  </a:lnTo>
                  <a:lnTo>
                    <a:pt x="1081558" y="47150"/>
                  </a:lnTo>
                  <a:lnTo>
                    <a:pt x="1123604" y="63557"/>
                  </a:lnTo>
                  <a:lnTo>
                    <a:pt x="1164472" y="82205"/>
                  </a:lnTo>
                  <a:lnTo>
                    <a:pt x="1204085" y="103017"/>
                  </a:lnTo>
                  <a:lnTo>
                    <a:pt x="1242369" y="125917"/>
                  </a:lnTo>
                  <a:lnTo>
                    <a:pt x="1279247" y="150830"/>
                  </a:lnTo>
                  <a:lnTo>
                    <a:pt x="1314643" y="177680"/>
                  </a:lnTo>
                  <a:lnTo>
                    <a:pt x="1348481" y="206390"/>
                  </a:lnTo>
                  <a:lnTo>
                    <a:pt x="1380686" y="236886"/>
                  </a:lnTo>
                  <a:lnTo>
                    <a:pt x="1411182" y="269091"/>
                  </a:lnTo>
                  <a:lnTo>
                    <a:pt x="1439893" y="302930"/>
                  </a:lnTo>
                  <a:lnTo>
                    <a:pt x="1466743" y="338326"/>
                  </a:lnTo>
                  <a:lnTo>
                    <a:pt x="1491656" y="375204"/>
                  </a:lnTo>
                  <a:lnTo>
                    <a:pt x="1514556" y="413487"/>
                  </a:lnTo>
                  <a:lnTo>
                    <a:pt x="1535368" y="453101"/>
                  </a:lnTo>
                  <a:lnTo>
                    <a:pt x="1554015" y="493968"/>
                  </a:lnTo>
                  <a:lnTo>
                    <a:pt x="1570422" y="536014"/>
                  </a:lnTo>
                  <a:lnTo>
                    <a:pt x="1584513" y="579163"/>
                  </a:lnTo>
                  <a:lnTo>
                    <a:pt x="1596213" y="623338"/>
                  </a:lnTo>
                  <a:lnTo>
                    <a:pt x="1605444" y="668463"/>
                  </a:lnTo>
                  <a:lnTo>
                    <a:pt x="1612132" y="714464"/>
                  </a:lnTo>
                  <a:lnTo>
                    <a:pt x="1616200" y="761264"/>
                  </a:lnTo>
                  <a:lnTo>
                    <a:pt x="1617573" y="808786"/>
                  </a:lnTo>
                  <a:lnTo>
                    <a:pt x="1616200" y="856309"/>
                  </a:lnTo>
                  <a:lnTo>
                    <a:pt x="1612132" y="903109"/>
                  </a:lnTo>
                  <a:lnTo>
                    <a:pt x="1605444" y="949109"/>
                  </a:lnTo>
                  <a:lnTo>
                    <a:pt x="1596213" y="994235"/>
                  </a:lnTo>
                  <a:lnTo>
                    <a:pt x="1584513" y="1038410"/>
                  </a:lnTo>
                  <a:lnTo>
                    <a:pt x="1570422" y="1081558"/>
                  </a:lnTo>
                  <a:lnTo>
                    <a:pt x="1554015" y="1123604"/>
                  </a:lnTo>
                  <a:lnTo>
                    <a:pt x="1535368" y="1164472"/>
                  </a:lnTo>
                  <a:lnTo>
                    <a:pt x="1514556" y="1204085"/>
                  </a:lnTo>
                  <a:lnTo>
                    <a:pt x="1491656" y="1242369"/>
                  </a:lnTo>
                  <a:lnTo>
                    <a:pt x="1466743" y="1279247"/>
                  </a:lnTo>
                  <a:lnTo>
                    <a:pt x="1439893" y="1314643"/>
                  </a:lnTo>
                  <a:lnTo>
                    <a:pt x="1411182" y="1348481"/>
                  </a:lnTo>
                  <a:lnTo>
                    <a:pt x="1380686" y="1380686"/>
                  </a:lnTo>
                  <a:lnTo>
                    <a:pt x="1348481" y="1411182"/>
                  </a:lnTo>
                  <a:lnTo>
                    <a:pt x="1314643" y="1439893"/>
                  </a:lnTo>
                  <a:lnTo>
                    <a:pt x="1279247" y="1466743"/>
                  </a:lnTo>
                  <a:lnTo>
                    <a:pt x="1242369" y="1491656"/>
                  </a:lnTo>
                  <a:lnTo>
                    <a:pt x="1204085" y="1514556"/>
                  </a:lnTo>
                  <a:lnTo>
                    <a:pt x="1164472" y="1535368"/>
                  </a:lnTo>
                  <a:lnTo>
                    <a:pt x="1123604" y="1554015"/>
                  </a:lnTo>
                  <a:lnTo>
                    <a:pt x="1081558" y="1570422"/>
                  </a:lnTo>
                  <a:lnTo>
                    <a:pt x="1038410" y="1584513"/>
                  </a:lnTo>
                  <a:lnTo>
                    <a:pt x="994235" y="1596213"/>
                  </a:lnTo>
                  <a:lnTo>
                    <a:pt x="949109" y="1605444"/>
                  </a:lnTo>
                  <a:lnTo>
                    <a:pt x="903109" y="1612132"/>
                  </a:lnTo>
                  <a:lnTo>
                    <a:pt x="856309" y="1616200"/>
                  </a:lnTo>
                  <a:lnTo>
                    <a:pt x="808786" y="1617573"/>
                  </a:lnTo>
                  <a:close/>
                </a:path>
              </a:pathLst>
            </a:custGeom>
            <a:solidFill>
              <a:srgbClr val="094A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4287949" y="3830351"/>
            <a:ext cx="1110615" cy="102933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 algn="ctr">
              <a:lnSpc>
                <a:spcPts val="1880"/>
              </a:lnSpc>
              <a:spcBef>
                <a:spcPts val="495"/>
              </a:spcBef>
            </a:pPr>
            <a:r>
              <a:rPr sz="1900" spc="-29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1900" spc="-1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1900" spc="-45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19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900" spc="-40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25</a:t>
            </a:r>
            <a:endParaRPr sz="1900">
              <a:latin typeface="Tahoma"/>
              <a:cs typeface="Tahoma"/>
            </a:endParaRPr>
          </a:p>
          <a:p>
            <a:pPr algn="ctr">
              <a:lnSpc>
                <a:spcPts val="1870"/>
              </a:lnSpc>
            </a:pPr>
            <a:r>
              <a:rPr sz="1900" spc="-1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1900">
              <a:latin typeface="Arial Black"/>
              <a:cs typeface="Arial Black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4691055" y="3517331"/>
            <a:ext cx="3472179" cy="3068955"/>
            <a:chOff x="14691055" y="3517331"/>
            <a:chExt cx="3472179" cy="3068955"/>
          </a:xfrm>
        </p:grpSpPr>
        <p:sp>
          <p:nvSpPr>
            <p:cNvPr id="43" name="object 43"/>
            <p:cNvSpPr/>
            <p:nvPr/>
          </p:nvSpPr>
          <p:spPr>
            <a:xfrm>
              <a:off x="14843409" y="5158983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691055" y="6280891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23" y="297029"/>
                  </a:lnTo>
                  <a:lnTo>
                    <a:pt x="62386" y="275391"/>
                  </a:lnTo>
                  <a:lnTo>
                    <a:pt x="29399" y="242399"/>
                  </a:lnTo>
                  <a:lnTo>
                    <a:pt x="7767" y="200565"/>
                  </a:lnTo>
                  <a:lnTo>
                    <a:pt x="0" y="152400"/>
                  </a:lnTo>
                  <a:lnTo>
                    <a:pt x="7767" y="104234"/>
                  </a:lnTo>
                  <a:lnTo>
                    <a:pt x="29399" y="62400"/>
                  </a:lnTo>
                  <a:lnTo>
                    <a:pt x="62386" y="29408"/>
                  </a:lnTo>
                  <a:lnTo>
                    <a:pt x="104223" y="7770"/>
                  </a:lnTo>
                  <a:lnTo>
                    <a:pt x="152400" y="0"/>
                  </a:lnTo>
                  <a:lnTo>
                    <a:pt x="200565" y="7770"/>
                  </a:lnTo>
                  <a:lnTo>
                    <a:pt x="242399" y="29408"/>
                  </a:lnTo>
                  <a:lnTo>
                    <a:pt x="275391" y="62400"/>
                  </a:lnTo>
                  <a:lnTo>
                    <a:pt x="297029" y="104234"/>
                  </a:lnTo>
                  <a:lnTo>
                    <a:pt x="304800" y="152400"/>
                  </a:lnTo>
                  <a:lnTo>
                    <a:pt x="297029" y="200565"/>
                  </a:lnTo>
                  <a:lnTo>
                    <a:pt x="275391" y="242399"/>
                  </a:lnTo>
                  <a:lnTo>
                    <a:pt x="242399" y="275391"/>
                  </a:lnTo>
                  <a:lnTo>
                    <a:pt x="200565" y="297029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1818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6545244" y="3517331"/>
              <a:ext cx="1617980" cy="1617980"/>
            </a:xfrm>
            <a:custGeom>
              <a:avLst/>
              <a:gdLst/>
              <a:ahLst/>
              <a:cxnLst/>
              <a:rect l="l" t="t" r="r" b="b"/>
              <a:pathLst>
                <a:path w="1617980" h="1617979">
                  <a:moveTo>
                    <a:pt x="808786" y="1617573"/>
                  </a:moveTo>
                  <a:lnTo>
                    <a:pt x="761264" y="1616200"/>
                  </a:lnTo>
                  <a:lnTo>
                    <a:pt x="714464" y="1612132"/>
                  </a:lnTo>
                  <a:lnTo>
                    <a:pt x="668463" y="1605444"/>
                  </a:lnTo>
                  <a:lnTo>
                    <a:pt x="623338" y="1596213"/>
                  </a:lnTo>
                  <a:lnTo>
                    <a:pt x="579163" y="1584513"/>
                  </a:lnTo>
                  <a:lnTo>
                    <a:pt x="536014" y="1570422"/>
                  </a:lnTo>
                  <a:lnTo>
                    <a:pt x="493968" y="1554015"/>
                  </a:lnTo>
                  <a:lnTo>
                    <a:pt x="453101" y="1535368"/>
                  </a:lnTo>
                  <a:lnTo>
                    <a:pt x="413487" y="1514556"/>
                  </a:lnTo>
                  <a:lnTo>
                    <a:pt x="375204" y="1491656"/>
                  </a:lnTo>
                  <a:lnTo>
                    <a:pt x="338326" y="1466743"/>
                  </a:lnTo>
                  <a:lnTo>
                    <a:pt x="302930" y="1439893"/>
                  </a:lnTo>
                  <a:lnTo>
                    <a:pt x="269091" y="1411182"/>
                  </a:lnTo>
                  <a:lnTo>
                    <a:pt x="236886" y="1380686"/>
                  </a:lnTo>
                  <a:lnTo>
                    <a:pt x="206390" y="1348481"/>
                  </a:lnTo>
                  <a:lnTo>
                    <a:pt x="177680" y="1314643"/>
                  </a:lnTo>
                  <a:lnTo>
                    <a:pt x="150830" y="1279247"/>
                  </a:lnTo>
                  <a:lnTo>
                    <a:pt x="125917" y="1242369"/>
                  </a:lnTo>
                  <a:lnTo>
                    <a:pt x="103017" y="1204085"/>
                  </a:lnTo>
                  <a:lnTo>
                    <a:pt x="82205" y="1164472"/>
                  </a:lnTo>
                  <a:lnTo>
                    <a:pt x="63557" y="1123604"/>
                  </a:lnTo>
                  <a:lnTo>
                    <a:pt x="47150" y="1081558"/>
                  </a:lnTo>
                  <a:lnTo>
                    <a:pt x="33059" y="1038410"/>
                  </a:lnTo>
                  <a:lnTo>
                    <a:pt x="21360" y="994235"/>
                  </a:lnTo>
                  <a:lnTo>
                    <a:pt x="12129" y="949109"/>
                  </a:lnTo>
                  <a:lnTo>
                    <a:pt x="5441" y="903109"/>
                  </a:lnTo>
                  <a:lnTo>
                    <a:pt x="1372" y="856309"/>
                  </a:lnTo>
                  <a:lnTo>
                    <a:pt x="0" y="808786"/>
                  </a:lnTo>
                  <a:lnTo>
                    <a:pt x="1372" y="761264"/>
                  </a:lnTo>
                  <a:lnTo>
                    <a:pt x="5441" y="714464"/>
                  </a:lnTo>
                  <a:lnTo>
                    <a:pt x="12129" y="668463"/>
                  </a:lnTo>
                  <a:lnTo>
                    <a:pt x="21360" y="623338"/>
                  </a:lnTo>
                  <a:lnTo>
                    <a:pt x="33059" y="579163"/>
                  </a:lnTo>
                  <a:lnTo>
                    <a:pt x="47150" y="536014"/>
                  </a:lnTo>
                  <a:lnTo>
                    <a:pt x="63557" y="493968"/>
                  </a:lnTo>
                  <a:lnTo>
                    <a:pt x="82205" y="453101"/>
                  </a:lnTo>
                  <a:lnTo>
                    <a:pt x="103017" y="413487"/>
                  </a:lnTo>
                  <a:lnTo>
                    <a:pt x="125917" y="375204"/>
                  </a:lnTo>
                  <a:lnTo>
                    <a:pt x="150830" y="338326"/>
                  </a:lnTo>
                  <a:lnTo>
                    <a:pt x="177680" y="302930"/>
                  </a:lnTo>
                  <a:lnTo>
                    <a:pt x="206390" y="269091"/>
                  </a:lnTo>
                  <a:lnTo>
                    <a:pt x="236886" y="236886"/>
                  </a:lnTo>
                  <a:lnTo>
                    <a:pt x="269091" y="206390"/>
                  </a:lnTo>
                  <a:lnTo>
                    <a:pt x="302930" y="177680"/>
                  </a:lnTo>
                  <a:lnTo>
                    <a:pt x="338326" y="150830"/>
                  </a:lnTo>
                  <a:lnTo>
                    <a:pt x="375204" y="125917"/>
                  </a:lnTo>
                  <a:lnTo>
                    <a:pt x="413487" y="103017"/>
                  </a:lnTo>
                  <a:lnTo>
                    <a:pt x="453101" y="82205"/>
                  </a:lnTo>
                  <a:lnTo>
                    <a:pt x="493968" y="63557"/>
                  </a:lnTo>
                  <a:lnTo>
                    <a:pt x="536014" y="47150"/>
                  </a:lnTo>
                  <a:lnTo>
                    <a:pt x="579163" y="33059"/>
                  </a:lnTo>
                  <a:lnTo>
                    <a:pt x="623338" y="21360"/>
                  </a:lnTo>
                  <a:lnTo>
                    <a:pt x="668463" y="12129"/>
                  </a:lnTo>
                  <a:lnTo>
                    <a:pt x="714464" y="5441"/>
                  </a:lnTo>
                  <a:lnTo>
                    <a:pt x="761264" y="1372"/>
                  </a:lnTo>
                  <a:lnTo>
                    <a:pt x="808786" y="0"/>
                  </a:lnTo>
                  <a:lnTo>
                    <a:pt x="856309" y="1372"/>
                  </a:lnTo>
                  <a:lnTo>
                    <a:pt x="903109" y="5441"/>
                  </a:lnTo>
                  <a:lnTo>
                    <a:pt x="949109" y="12129"/>
                  </a:lnTo>
                  <a:lnTo>
                    <a:pt x="994235" y="21360"/>
                  </a:lnTo>
                  <a:lnTo>
                    <a:pt x="1038410" y="33059"/>
                  </a:lnTo>
                  <a:lnTo>
                    <a:pt x="1081558" y="47150"/>
                  </a:lnTo>
                  <a:lnTo>
                    <a:pt x="1123604" y="63557"/>
                  </a:lnTo>
                  <a:lnTo>
                    <a:pt x="1164472" y="82205"/>
                  </a:lnTo>
                  <a:lnTo>
                    <a:pt x="1204085" y="103017"/>
                  </a:lnTo>
                  <a:lnTo>
                    <a:pt x="1242369" y="125917"/>
                  </a:lnTo>
                  <a:lnTo>
                    <a:pt x="1279247" y="150830"/>
                  </a:lnTo>
                  <a:lnTo>
                    <a:pt x="1314643" y="177680"/>
                  </a:lnTo>
                  <a:lnTo>
                    <a:pt x="1348481" y="206390"/>
                  </a:lnTo>
                  <a:lnTo>
                    <a:pt x="1380686" y="236886"/>
                  </a:lnTo>
                  <a:lnTo>
                    <a:pt x="1411182" y="269091"/>
                  </a:lnTo>
                  <a:lnTo>
                    <a:pt x="1439893" y="302930"/>
                  </a:lnTo>
                  <a:lnTo>
                    <a:pt x="1466743" y="338326"/>
                  </a:lnTo>
                  <a:lnTo>
                    <a:pt x="1491656" y="375204"/>
                  </a:lnTo>
                  <a:lnTo>
                    <a:pt x="1514556" y="413487"/>
                  </a:lnTo>
                  <a:lnTo>
                    <a:pt x="1535368" y="453101"/>
                  </a:lnTo>
                  <a:lnTo>
                    <a:pt x="1554015" y="493968"/>
                  </a:lnTo>
                  <a:lnTo>
                    <a:pt x="1570422" y="536014"/>
                  </a:lnTo>
                  <a:lnTo>
                    <a:pt x="1584513" y="579163"/>
                  </a:lnTo>
                  <a:lnTo>
                    <a:pt x="1596213" y="623338"/>
                  </a:lnTo>
                  <a:lnTo>
                    <a:pt x="1605444" y="668463"/>
                  </a:lnTo>
                  <a:lnTo>
                    <a:pt x="1612132" y="714464"/>
                  </a:lnTo>
                  <a:lnTo>
                    <a:pt x="1616200" y="761264"/>
                  </a:lnTo>
                  <a:lnTo>
                    <a:pt x="1617573" y="808786"/>
                  </a:lnTo>
                  <a:lnTo>
                    <a:pt x="1616200" y="856309"/>
                  </a:lnTo>
                  <a:lnTo>
                    <a:pt x="1612132" y="903109"/>
                  </a:lnTo>
                  <a:lnTo>
                    <a:pt x="1605444" y="949109"/>
                  </a:lnTo>
                  <a:lnTo>
                    <a:pt x="1596213" y="994235"/>
                  </a:lnTo>
                  <a:lnTo>
                    <a:pt x="1584513" y="1038410"/>
                  </a:lnTo>
                  <a:lnTo>
                    <a:pt x="1570422" y="1081558"/>
                  </a:lnTo>
                  <a:lnTo>
                    <a:pt x="1554015" y="1123604"/>
                  </a:lnTo>
                  <a:lnTo>
                    <a:pt x="1535368" y="1164472"/>
                  </a:lnTo>
                  <a:lnTo>
                    <a:pt x="1514556" y="1204085"/>
                  </a:lnTo>
                  <a:lnTo>
                    <a:pt x="1491656" y="1242369"/>
                  </a:lnTo>
                  <a:lnTo>
                    <a:pt x="1466743" y="1279247"/>
                  </a:lnTo>
                  <a:lnTo>
                    <a:pt x="1439893" y="1314643"/>
                  </a:lnTo>
                  <a:lnTo>
                    <a:pt x="1411182" y="1348481"/>
                  </a:lnTo>
                  <a:lnTo>
                    <a:pt x="1380686" y="1380686"/>
                  </a:lnTo>
                  <a:lnTo>
                    <a:pt x="1348481" y="1411182"/>
                  </a:lnTo>
                  <a:lnTo>
                    <a:pt x="1314643" y="1439893"/>
                  </a:lnTo>
                  <a:lnTo>
                    <a:pt x="1279247" y="1466743"/>
                  </a:lnTo>
                  <a:lnTo>
                    <a:pt x="1242369" y="1491656"/>
                  </a:lnTo>
                  <a:lnTo>
                    <a:pt x="1204085" y="1514556"/>
                  </a:lnTo>
                  <a:lnTo>
                    <a:pt x="1164472" y="1535368"/>
                  </a:lnTo>
                  <a:lnTo>
                    <a:pt x="1123604" y="1554015"/>
                  </a:lnTo>
                  <a:lnTo>
                    <a:pt x="1081558" y="1570422"/>
                  </a:lnTo>
                  <a:lnTo>
                    <a:pt x="1038410" y="1584513"/>
                  </a:lnTo>
                  <a:lnTo>
                    <a:pt x="994235" y="1596213"/>
                  </a:lnTo>
                  <a:lnTo>
                    <a:pt x="949109" y="1605444"/>
                  </a:lnTo>
                  <a:lnTo>
                    <a:pt x="903109" y="1612132"/>
                  </a:lnTo>
                  <a:lnTo>
                    <a:pt x="856309" y="1616200"/>
                  </a:lnTo>
                  <a:lnTo>
                    <a:pt x="808786" y="1617573"/>
                  </a:lnTo>
                  <a:close/>
                </a:path>
              </a:pathLst>
            </a:custGeom>
            <a:solidFill>
              <a:srgbClr val="1A24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136324" y="6981811"/>
            <a:ext cx="202565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2729">
              <a:lnSpc>
                <a:spcPct val="125000"/>
              </a:lnSpc>
              <a:spcBef>
                <a:spcPts val="100"/>
              </a:spcBef>
            </a:pP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на</a:t>
            </a:r>
            <a:r>
              <a:rPr sz="200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рабочие </a:t>
            </a: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специальности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741375" y="3806272"/>
            <a:ext cx="1224915" cy="102933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9850" marR="62230" algn="ctr">
              <a:lnSpc>
                <a:spcPts val="1880"/>
              </a:lnSpc>
              <a:spcBef>
                <a:spcPts val="495"/>
              </a:spcBef>
            </a:pPr>
            <a:r>
              <a:rPr sz="1900" spc="-29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1900" spc="-1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25 </a:t>
            </a:r>
            <a:r>
              <a:rPr sz="1900" spc="-45" dirty="0">
                <a:solidFill>
                  <a:srgbClr val="FFFFFF"/>
                </a:solidFill>
                <a:latin typeface="Arial Black"/>
                <a:cs typeface="Arial Black"/>
              </a:rPr>
              <a:t>июня</a:t>
            </a:r>
            <a:r>
              <a:rPr sz="1900" spc="-1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900" spc="-40" dirty="0">
                <a:solidFill>
                  <a:srgbClr val="FFFFFF"/>
                </a:solidFill>
                <a:latin typeface="Arial Black"/>
                <a:cs typeface="Arial Black"/>
              </a:rPr>
              <a:t>по </a:t>
            </a:r>
            <a:r>
              <a:rPr sz="1900" b="1" spc="-25" dirty="0">
                <a:solidFill>
                  <a:srgbClr val="FFFFFF"/>
                </a:solidFill>
                <a:latin typeface="Tahoma"/>
                <a:cs typeface="Tahoma"/>
              </a:rPr>
              <a:t>20</a:t>
            </a:r>
            <a:endParaRPr sz="1900">
              <a:latin typeface="Tahoma"/>
              <a:cs typeface="Tahoma"/>
            </a:endParaRPr>
          </a:p>
          <a:p>
            <a:pPr algn="ctr">
              <a:lnSpc>
                <a:spcPts val="1870"/>
              </a:lnSpc>
            </a:pPr>
            <a:r>
              <a:rPr sz="1900" spc="-25" dirty="0">
                <a:solidFill>
                  <a:srgbClr val="FFFFFF"/>
                </a:solidFill>
                <a:latin typeface="Arial Black"/>
                <a:cs typeface="Arial Black"/>
              </a:rPr>
              <a:t>сентября</a:t>
            </a:r>
            <a:endParaRPr sz="190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17201632" y="5134935"/>
            <a:ext cx="304800" cy="1426845"/>
            <a:chOff x="17201632" y="5134935"/>
            <a:chExt cx="304800" cy="1426845"/>
          </a:xfrm>
        </p:grpSpPr>
        <p:sp>
          <p:nvSpPr>
            <p:cNvPr id="51" name="object 51"/>
            <p:cNvSpPr/>
            <p:nvPr/>
          </p:nvSpPr>
          <p:spPr>
            <a:xfrm>
              <a:off x="17353986" y="5134935"/>
              <a:ext cx="0" cy="1122045"/>
            </a:xfrm>
            <a:custGeom>
              <a:avLst/>
              <a:gdLst/>
              <a:ahLst/>
              <a:cxnLst/>
              <a:rect l="l" t="t" r="r" b="b"/>
              <a:pathLst>
                <a:path h="1122045">
                  <a:moveTo>
                    <a:pt x="0" y="0"/>
                  </a:moveTo>
                  <a:lnTo>
                    <a:pt x="0" y="1121930"/>
                  </a:lnTo>
                </a:path>
              </a:pathLst>
            </a:custGeom>
            <a:ln w="19050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201632" y="6256812"/>
              <a:ext cx="304800" cy="304800"/>
            </a:xfrm>
            <a:custGeom>
              <a:avLst/>
              <a:gdLst/>
              <a:ahLst/>
              <a:cxnLst/>
              <a:rect l="l" t="t" r="r" b="b"/>
              <a:pathLst>
                <a:path w="304800" h="304800">
                  <a:moveTo>
                    <a:pt x="152400" y="304800"/>
                  </a:moveTo>
                  <a:lnTo>
                    <a:pt x="104223" y="297032"/>
                  </a:lnTo>
                  <a:lnTo>
                    <a:pt x="62386" y="275400"/>
                  </a:lnTo>
                  <a:lnTo>
                    <a:pt x="29399" y="242413"/>
                  </a:lnTo>
                  <a:lnTo>
                    <a:pt x="7767" y="200576"/>
                  </a:lnTo>
                  <a:lnTo>
                    <a:pt x="0" y="152400"/>
                  </a:lnTo>
                  <a:lnTo>
                    <a:pt x="7767" y="104234"/>
                  </a:lnTo>
                  <a:lnTo>
                    <a:pt x="29399" y="62400"/>
                  </a:lnTo>
                  <a:lnTo>
                    <a:pt x="62386" y="29408"/>
                  </a:lnTo>
                  <a:lnTo>
                    <a:pt x="104223" y="7770"/>
                  </a:lnTo>
                  <a:lnTo>
                    <a:pt x="152400" y="0"/>
                  </a:lnTo>
                  <a:lnTo>
                    <a:pt x="200565" y="7770"/>
                  </a:lnTo>
                  <a:lnTo>
                    <a:pt x="242399" y="29408"/>
                  </a:lnTo>
                  <a:lnTo>
                    <a:pt x="275391" y="62400"/>
                  </a:lnTo>
                  <a:lnTo>
                    <a:pt x="297029" y="104234"/>
                  </a:lnTo>
                  <a:lnTo>
                    <a:pt x="304800" y="152400"/>
                  </a:lnTo>
                  <a:lnTo>
                    <a:pt x="297029" y="200576"/>
                  </a:lnTo>
                  <a:lnTo>
                    <a:pt x="275391" y="242413"/>
                  </a:lnTo>
                  <a:lnTo>
                    <a:pt x="242399" y="275400"/>
                  </a:lnTo>
                  <a:lnTo>
                    <a:pt x="200565" y="297032"/>
                  </a:lnTo>
                  <a:lnTo>
                    <a:pt x="152400" y="304800"/>
                  </a:lnTo>
                  <a:close/>
                </a:path>
              </a:pathLst>
            </a:custGeom>
            <a:solidFill>
              <a:srgbClr val="1818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2648068" y="6943711"/>
            <a:ext cx="2268220" cy="193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5000"/>
              </a:lnSpc>
              <a:spcBef>
                <a:spcPts val="100"/>
              </a:spcBef>
            </a:pP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на</a:t>
            </a:r>
            <a:r>
              <a:rPr sz="200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00" dirty="0">
                <a:solidFill>
                  <a:srgbClr val="181818"/>
                </a:solidFill>
                <a:latin typeface="Arial"/>
                <a:cs typeface="Arial"/>
              </a:rPr>
              <a:t>специалистов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среднего</a:t>
            </a:r>
            <a:r>
              <a:rPr sz="200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звена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и </a:t>
            </a:r>
            <a:r>
              <a:rPr sz="2000" spc="130" dirty="0">
                <a:solidFill>
                  <a:srgbClr val="181818"/>
                </a:solidFill>
                <a:latin typeface="Arial"/>
                <a:cs typeface="Arial"/>
              </a:rPr>
              <a:t>прикладных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бакалавров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на </a:t>
            </a:r>
            <a:r>
              <a:rPr sz="2000" spc="70" dirty="0">
                <a:solidFill>
                  <a:srgbClr val="181818"/>
                </a:solidFill>
                <a:latin typeface="Arial"/>
                <a:cs typeface="Arial"/>
              </a:rPr>
              <a:t>базе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181818"/>
                </a:solidFill>
                <a:latin typeface="Tahoma"/>
                <a:cs typeface="Tahoma"/>
              </a:rPr>
              <a:t>9</a:t>
            </a:r>
            <a:r>
              <a:rPr sz="2000" spc="-7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2000" spc="45" dirty="0">
                <a:solidFill>
                  <a:srgbClr val="181818"/>
                </a:solidFill>
                <a:latin typeface="Arial"/>
                <a:cs typeface="Arial"/>
              </a:rPr>
              <a:t>класса</a:t>
            </a:r>
            <a:endParaRPr sz="2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26688" y="6943711"/>
            <a:ext cx="2593975" cy="1930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5000"/>
              </a:lnSpc>
              <a:spcBef>
                <a:spcPts val="100"/>
              </a:spcBef>
            </a:pP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на</a:t>
            </a:r>
            <a:r>
              <a:rPr sz="200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00" dirty="0">
                <a:solidFill>
                  <a:srgbClr val="181818"/>
                </a:solidFill>
                <a:latin typeface="Arial"/>
                <a:cs typeface="Arial"/>
              </a:rPr>
              <a:t>специалистов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среднего</a:t>
            </a:r>
            <a:r>
              <a:rPr sz="200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звена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и </a:t>
            </a:r>
            <a:r>
              <a:rPr sz="2000" spc="130" dirty="0">
                <a:solidFill>
                  <a:srgbClr val="181818"/>
                </a:solidFill>
                <a:latin typeface="Arial"/>
                <a:cs typeface="Arial"/>
              </a:rPr>
              <a:t>прикладных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бакалавров</a:t>
            </a:r>
            <a:r>
              <a:rPr sz="200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на</a:t>
            </a:r>
            <a:r>
              <a:rPr sz="200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50" dirty="0">
                <a:solidFill>
                  <a:srgbClr val="181818"/>
                </a:solidFill>
                <a:latin typeface="Arial"/>
                <a:cs typeface="Arial"/>
              </a:rPr>
              <a:t>базе </a:t>
            </a:r>
            <a:r>
              <a:rPr sz="2000" spc="90" dirty="0">
                <a:solidFill>
                  <a:srgbClr val="181818"/>
                </a:solidFill>
                <a:latin typeface="Tahoma"/>
                <a:cs typeface="Tahoma"/>
              </a:rPr>
              <a:t>11</a:t>
            </a:r>
            <a:r>
              <a:rPr sz="2000" spc="-6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2000" spc="55" dirty="0">
                <a:solidFill>
                  <a:srgbClr val="181818"/>
                </a:solidFill>
                <a:latin typeface="Arial"/>
                <a:cs typeface="Arial"/>
              </a:rPr>
              <a:t>класса</a:t>
            </a:r>
            <a:r>
              <a:rPr sz="200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65" dirty="0">
                <a:solidFill>
                  <a:srgbClr val="181818"/>
                </a:solidFill>
                <a:latin typeface="Arial"/>
                <a:cs typeface="Arial"/>
              </a:rPr>
              <a:t>и</a:t>
            </a:r>
            <a:r>
              <a:rPr sz="200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35" dirty="0">
                <a:solidFill>
                  <a:srgbClr val="181818"/>
                </a:solidFill>
                <a:latin typeface="Arial"/>
                <a:cs typeface="Arial"/>
              </a:rPr>
              <a:t>ТиПО</a:t>
            </a:r>
            <a:endParaRPr sz="2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112398" y="6943711"/>
            <a:ext cx="2654935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5000"/>
              </a:lnSpc>
              <a:spcBef>
                <a:spcPts val="100"/>
              </a:spcBef>
            </a:pPr>
            <a:r>
              <a:rPr sz="2000" spc="145" dirty="0">
                <a:solidFill>
                  <a:srgbClr val="181818"/>
                </a:solidFill>
                <a:latin typeface="Arial"/>
                <a:cs typeface="Arial"/>
              </a:rPr>
              <a:t>по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90" dirty="0">
                <a:solidFill>
                  <a:srgbClr val="181818"/>
                </a:solidFill>
                <a:latin typeface="Arial"/>
                <a:cs typeface="Arial"/>
              </a:rPr>
              <a:t>специальностям</a:t>
            </a:r>
            <a:r>
              <a:rPr sz="2000" spc="90" dirty="0">
                <a:solidFill>
                  <a:srgbClr val="181818"/>
                </a:solidFill>
                <a:latin typeface="Tahoma"/>
                <a:cs typeface="Tahoma"/>
              </a:rPr>
              <a:t>,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требующим </a:t>
            </a:r>
            <a:r>
              <a:rPr sz="2000" spc="130" dirty="0">
                <a:solidFill>
                  <a:srgbClr val="181818"/>
                </a:solidFill>
                <a:latin typeface="Arial"/>
                <a:cs typeface="Arial"/>
              </a:rPr>
              <a:t>творческой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подготовки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1099806" y="6943711"/>
            <a:ext cx="261429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5000"/>
              </a:lnSpc>
              <a:spcBef>
                <a:spcPts val="100"/>
              </a:spcBef>
            </a:pPr>
            <a:r>
              <a:rPr sz="2000" spc="145" dirty="0">
                <a:solidFill>
                  <a:srgbClr val="181818"/>
                </a:solidFill>
                <a:latin typeface="Arial"/>
                <a:cs typeface="Arial"/>
              </a:rPr>
              <a:t>по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педагогическим</a:t>
            </a:r>
            <a:r>
              <a:rPr sz="2000" spc="114" dirty="0">
                <a:solidFill>
                  <a:srgbClr val="181818"/>
                </a:solidFill>
                <a:latin typeface="Tahoma"/>
                <a:cs typeface="Tahoma"/>
              </a:rPr>
              <a:t>,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медицинским </a:t>
            </a: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специальностям</a:t>
            </a:r>
            <a:endParaRPr sz="2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4215403" y="6981811"/>
            <a:ext cx="150050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0830" marR="5080" indent="-278765">
              <a:lnSpc>
                <a:spcPct val="125000"/>
              </a:lnSpc>
              <a:spcBef>
                <a:spcPts val="100"/>
              </a:spcBef>
            </a:pP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на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платной </a:t>
            </a:r>
            <a:r>
              <a:rPr sz="2000" spc="100" dirty="0">
                <a:solidFill>
                  <a:srgbClr val="181818"/>
                </a:solidFill>
                <a:latin typeface="Arial"/>
                <a:cs typeface="Arial"/>
              </a:rPr>
              <a:t>основе</a:t>
            </a:r>
            <a:endParaRPr sz="2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618712" y="6943711"/>
            <a:ext cx="12814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8745">
              <a:lnSpc>
                <a:spcPct val="125000"/>
              </a:lnSpc>
              <a:spcBef>
                <a:spcPts val="100"/>
              </a:spcBef>
            </a:pP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заочное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обучение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8157" y="3232800"/>
            <a:ext cx="16596994" cy="6701790"/>
          </a:xfrm>
          <a:custGeom>
            <a:avLst/>
            <a:gdLst/>
            <a:ahLst/>
            <a:cxnLst/>
            <a:rect l="l" t="t" r="r" b="b"/>
            <a:pathLst>
              <a:path w="16596994" h="6701790">
                <a:moveTo>
                  <a:pt x="16123699" y="6701589"/>
                </a:moveTo>
                <a:lnTo>
                  <a:pt x="485774" y="6701589"/>
                </a:lnTo>
                <a:lnTo>
                  <a:pt x="437762" y="6699229"/>
                </a:lnTo>
                <a:lnTo>
                  <a:pt x="390562" y="6692186"/>
                </a:lnTo>
                <a:lnTo>
                  <a:pt x="344494" y="6680610"/>
                </a:lnTo>
                <a:lnTo>
                  <a:pt x="299877" y="6664630"/>
                </a:lnTo>
                <a:lnTo>
                  <a:pt x="257028" y="6644380"/>
                </a:lnTo>
                <a:lnTo>
                  <a:pt x="216267" y="6619992"/>
                </a:lnTo>
                <a:lnTo>
                  <a:pt x="177911" y="6591596"/>
                </a:lnTo>
                <a:lnTo>
                  <a:pt x="142280" y="6559326"/>
                </a:lnTo>
                <a:lnTo>
                  <a:pt x="110010" y="6523693"/>
                </a:lnTo>
                <a:lnTo>
                  <a:pt x="81615" y="6485335"/>
                </a:lnTo>
                <a:lnTo>
                  <a:pt x="57227" y="6444572"/>
                </a:lnTo>
                <a:lnTo>
                  <a:pt x="36977" y="6401721"/>
                </a:lnTo>
                <a:lnTo>
                  <a:pt x="20997" y="6357102"/>
                </a:lnTo>
                <a:lnTo>
                  <a:pt x="9420" y="6311032"/>
                </a:lnTo>
                <a:lnTo>
                  <a:pt x="2377" y="6263830"/>
                </a:lnTo>
                <a:lnTo>
                  <a:pt x="0" y="6215816"/>
                </a:lnTo>
                <a:lnTo>
                  <a:pt x="0" y="485790"/>
                </a:lnTo>
                <a:lnTo>
                  <a:pt x="2377" y="437775"/>
                </a:lnTo>
                <a:lnTo>
                  <a:pt x="9420" y="390574"/>
                </a:lnTo>
                <a:lnTo>
                  <a:pt x="20997" y="344504"/>
                </a:lnTo>
                <a:lnTo>
                  <a:pt x="36977" y="299885"/>
                </a:lnTo>
                <a:lnTo>
                  <a:pt x="57227" y="257034"/>
                </a:lnTo>
                <a:lnTo>
                  <a:pt x="81615" y="216270"/>
                </a:lnTo>
                <a:lnTo>
                  <a:pt x="110010" y="177913"/>
                </a:lnTo>
                <a:lnTo>
                  <a:pt x="142280" y="142280"/>
                </a:lnTo>
                <a:lnTo>
                  <a:pt x="177911" y="110009"/>
                </a:lnTo>
                <a:lnTo>
                  <a:pt x="216267" y="81614"/>
                </a:lnTo>
                <a:lnTo>
                  <a:pt x="257028" y="57225"/>
                </a:lnTo>
                <a:lnTo>
                  <a:pt x="299877" y="36975"/>
                </a:lnTo>
                <a:lnTo>
                  <a:pt x="344494" y="20996"/>
                </a:lnTo>
                <a:lnTo>
                  <a:pt x="390562" y="9419"/>
                </a:lnTo>
                <a:lnTo>
                  <a:pt x="437762" y="2376"/>
                </a:lnTo>
                <a:lnTo>
                  <a:pt x="485774" y="0"/>
                </a:lnTo>
                <a:lnTo>
                  <a:pt x="16123699" y="0"/>
                </a:lnTo>
                <a:lnTo>
                  <a:pt x="16171714" y="2376"/>
                </a:lnTo>
                <a:lnTo>
                  <a:pt x="16218915" y="9419"/>
                </a:lnTo>
                <a:lnTo>
                  <a:pt x="16264985" y="20996"/>
                </a:lnTo>
                <a:lnTo>
                  <a:pt x="16309604" y="36975"/>
                </a:lnTo>
                <a:lnTo>
                  <a:pt x="16352455" y="57225"/>
                </a:lnTo>
                <a:lnTo>
                  <a:pt x="16393219" y="81614"/>
                </a:lnTo>
                <a:lnTo>
                  <a:pt x="16431576" y="110009"/>
                </a:lnTo>
                <a:lnTo>
                  <a:pt x="16467209" y="142280"/>
                </a:lnTo>
                <a:lnTo>
                  <a:pt x="16499471" y="177913"/>
                </a:lnTo>
                <a:lnTo>
                  <a:pt x="16527862" y="216270"/>
                </a:lnTo>
                <a:lnTo>
                  <a:pt x="16552250" y="257034"/>
                </a:lnTo>
                <a:lnTo>
                  <a:pt x="16572502" y="299885"/>
                </a:lnTo>
                <a:lnTo>
                  <a:pt x="16588485" y="344504"/>
                </a:lnTo>
                <a:lnTo>
                  <a:pt x="16596904" y="377998"/>
                </a:lnTo>
                <a:lnTo>
                  <a:pt x="16596904" y="6323608"/>
                </a:lnTo>
                <a:lnTo>
                  <a:pt x="16572502" y="6401721"/>
                </a:lnTo>
                <a:lnTo>
                  <a:pt x="16552250" y="6444572"/>
                </a:lnTo>
                <a:lnTo>
                  <a:pt x="16527862" y="6485335"/>
                </a:lnTo>
                <a:lnTo>
                  <a:pt x="16499471" y="6523693"/>
                </a:lnTo>
                <a:lnTo>
                  <a:pt x="16467209" y="6559326"/>
                </a:lnTo>
                <a:lnTo>
                  <a:pt x="16431576" y="6591596"/>
                </a:lnTo>
                <a:lnTo>
                  <a:pt x="16393219" y="6619992"/>
                </a:lnTo>
                <a:lnTo>
                  <a:pt x="16352455" y="6644380"/>
                </a:lnTo>
                <a:lnTo>
                  <a:pt x="16309604" y="6664630"/>
                </a:lnTo>
                <a:lnTo>
                  <a:pt x="16264985" y="6680610"/>
                </a:lnTo>
                <a:lnTo>
                  <a:pt x="16218915" y="6692186"/>
                </a:lnTo>
                <a:lnTo>
                  <a:pt x="16171714" y="6699229"/>
                </a:lnTo>
                <a:lnTo>
                  <a:pt x="16123699" y="6701589"/>
                </a:lnTo>
                <a:close/>
              </a:path>
            </a:pathLst>
          </a:custGeom>
          <a:solidFill>
            <a:srgbClr val="DBE2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53610" y="684025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0"/>
                </a:move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lnTo>
                  <a:pt x="0" y="0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53610" y="868889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73632"/>
                </a:moveTo>
                <a:lnTo>
                  <a:pt x="0" y="0"/>
                </a:ln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853610" y="1053752"/>
            <a:ext cx="523875" cy="73660"/>
          </a:xfrm>
          <a:custGeom>
            <a:avLst/>
            <a:gdLst/>
            <a:ahLst/>
            <a:cxnLst/>
            <a:rect l="l" t="t" r="r" b="b"/>
            <a:pathLst>
              <a:path w="523875" h="73659">
                <a:moveTo>
                  <a:pt x="0" y="73632"/>
                </a:moveTo>
                <a:lnTo>
                  <a:pt x="0" y="0"/>
                </a:lnTo>
                <a:lnTo>
                  <a:pt x="523874" y="0"/>
                </a:lnTo>
                <a:lnTo>
                  <a:pt x="523874" y="73632"/>
                </a:lnTo>
                <a:lnTo>
                  <a:pt x="0" y="73632"/>
                </a:lnTo>
                <a:close/>
              </a:path>
            </a:pathLst>
          </a:custGeom>
          <a:solidFill>
            <a:srgbClr val="0F1B4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371296" y="477378"/>
            <a:ext cx="9544050" cy="890905"/>
            <a:chOff x="4371296" y="477378"/>
            <a:chExt cx="9544050" cy="890905"/>
          </a:xfrm>
        </p:grpSpPr>
        <p:sp>
          <p:nvSpPr>
            <p:cNvPr id="9" name="object 9"/>
            <p:cNvSpPr/>
            <p:nvPr/>
          </p:nvSpPr>
          <p:spPr>
            <a:xfrm>
              <a:off x="4409388" y="515470"/>
              <a:ext cx="9467850" cy="814705"/>
            </a:xfrm>
            <a:custGeom>
              <a:avLst/>
              <a:gdLst/>
              <a:ahLst/>
              <a:cxnLst/>
              <a:rect l="l" t="t" r="r" b="b"/>
              <a:pathLst>
                <a:path w="9467850" h="814705">
                  <a:moveTo>
                    <a:pt x="407184" y="0"/>
                  </a:moveTo>
                  <a:lnTo>
                    <a:pt x="9060076" y="0"/>
                  </a:lnTo>
                  <a:lnTo>
                    <a:pt x="9107561" y="2742"/>
                  </a:lnTo>
                  <a:lnTo>
                    <a:pt x="9153437" y="10758"/>
                  </a:lnTo>
                  <a:lnTo>
                    <a:pt x="9197398" y="23744"/>
                  </a:lnTo>
                  <a:lnTo>
                    <a:pt x="9239138" y="41393"/>
                  </a:lnTo>
                  <a:lnTo>
                    <a:pt x="9278354" y="63401"/>
                  </a:lnTo>
                  <a:lnTo>
                    <a:pt x="9314738" y="89461"/>
                  </a:lnTo>
                  <a:lnTo>
                    <a:pt x="9347985" y="119269"/>
                  </a:lnTo>
                  <a:lnTo>
                    <a:pt x="9377791" y="152518"/>
                  </a:lnTo>
                  <a:lnTo>
                    <a:pt x="9403850" y="188904"/>
                  </a:lnTo>
                  <a:lnTo>
                    <a:pt x="9425855" y="228120"/>
                  </a:lnTo>
                  <a:lnTo>
                    <a:pt x="9443503" y="269861"/>
                  </a:lnTo>
                  <a:lnTo>
                    <a:pt x="9456486" y="313823"/>
                  </a:lnTo>
                  <a:lnTo>
                    <a:pt x="9464500" y="359699"/>
                  </a:lnTo>
                  <a:lnTo>
                    <a:pt x="9467240" y="407184"/>
                  </a:lnTo>
                  <a:lnTo>
                    <a:pt x="9464501" y="454668"/>
                  </a:lnTo>
                  <a:lnTo>
                    <a:pt x="9456487" y="500544"/>
                  </a:lnTo>
                  <a:lnTo>
                    <a:pt x="9443504" y="544506"/>
                  </a:lnTo>
                  <a:lnTo>
                    <a:pt x="9425857" y="586248"/>
                  </a:lnTo>
                  <a:lnTo>
                    <a:pt x="9403852" y="625465"/>
                  </a:lnTo>
                  <a:lnTo>
                    <a:pt x="9377793" y="661851"/>
                  </a:lnTo>
                  <a:lnTo>
                    <a:pt x="9347988" y="695101"/>
                  </a:lnTo>
                  <a:lnTo>
                    <a:pt x="9314740" y="724909"/>
                  </a:lnTo>
                  <a:lnTo>
                    <a:pt x="9278356" y="750969"/>
                  </a:lnTo>
                  <a:lnTo>
                    <a:pt x="9239140" y="772977"/>
                  </a:lnTo>
                  <a:lnTo>
                    <a:pt x="9197399" y="790627"/>
                  </a:lnTo>
                  <a:lnTo>
                    <a:pt x="9153438" y="803613"/>
                  </a:lnTo>
                  <a:lnTo>
                    <a:pt x="9107562" y="811630"/>
                  </a:lnTo>
                  <a:lnTo>
                    <a:pt x="9060076" y="814370"/>
                  </a:lnTo>
                  <a:lnTo>
                    <a:pt x="407184" y="814371"/>
                  </a:lnTo>
                  <a:lnTo>
                    <a:pt x="359698" y="811631"/>
                  </a:lnTo>
                  <a:lnTo>
                    <a:pt x="313820" y="803617"/>
                  </a:lnTo>
                  <a:lnTo>
                    <a:pt x="269857" y="790632"/>
                  </a:lnTo>
                  <a:lnTo>
                    <a:pt x="228114" y="772984"/>
                  </a:lnTo>
                  <a:lnTo>
                    <a:pt x="188896" y="750977"/>
                  </a:lnTo>
                  <a:lnTo>
                    <a:pt x="152510" y="724916"/>
                  </a:lnTo>
                  <a:lnTo>
                    <a:pt x="119260" y="695108"/>
                  </a:lnTo>
                  <a:lnTo>
                    <a:pt x="89452" y="661858"/>
                  </a:lnTo>
                  <a:lnTo>
                    <a:pt x="63393" y="625472"/>
                  </a:lnTo>
                  <a:lnTo>
                    <a:pt x="41386" y="586254"/>
                  </a:lnTo>
                  <a:lnTo>
                    <a:pt x="23737" y="544511"/>
                  </a:lnTo>
                  <a:lnTo>
                    <a:pt x="10753" y="500548"/>
                  </a:lnTo>
                  <a:lnTo>
                    <a:pt x="2739" y="454671"/>
                  </a:lnTo>
                  <a:lnTo>
                    <a:pt x="0" y="407184"/>
                  </a:lnTo>
                  <a:lnTo>
                    <a:pt x="2739" y="359698"/>
                  </a:lnTo>
                  <a:lnTo>
                    <a:pt x="10754" y="313821"/>
                  </a:lnTo>
                  <a:lnTo>
                    <a:pt x="23738" y="269858"/>
                  </a:lnTo>
                  <a:lnTo>
                    <a:pt x="41386" y="228115"/>
                  </a:lnTo>
                  <a:lnTo>
                    <a:pt x="63393" y="188897"/>
                  </a:lnTo>
                  <a:lnTo>
                    <a:pt x="89453" y="152511"/>
                  </a:lnTo>
                  <a:lnTo>
                    <a:pt x="119261" y="119261"/>
                  </a:lnTo>
                  <a:lnTo>
                    <a:pt x="152511" y="89453"/>
                  </a:lnTo>
                  <a:lnTo>
                    <a:pt x="188897" y="63393"/>
                  </a:lnTo>
                  <a:lnTo>
                    <a:pt x="228114" y="41386"/>
                  </a:lnTo>
                  <a:lnTo>
                    <a:pt x="269857" y="23738"/>
                  </a:lnTo>
                  <a:lnTo>
                    <a:pt x="313820" y="10753"/>
                  </a:lnTo>
                  <a:lnTo>
                    <a:pt x="359698" y="2739"/>
                  </a:lnTo>
                  <a:lnTo>
                    <a:pt x="407184" y="0"/>
                  </a:lnTo>
                </a:path>
              </a:pathLst>
            </a:custGeom>
            <a:ln w="76184">
              <a:solidFill>
                <a:srgbClr val="0F1B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138751" y="628302"/>
              <a:ext cx="1463675" cy="589280"/>
            </a:xfrm>
            <a:custGeom>
              <a:avLst/>
              <a:gdLst/>
              <a:ahLst/>
              <a:cxnLst/>
              <a:rect l="l" t="t" r="r" b="b"/>
              <a:pathLst>
                <a:path w="1463675" h="589280">
                  <a:moveTo>
                    <a:pt x="1169547" y="588931"/>
                  </a:moveTo>
                  <a:lnTo>
                    <a:pt x="294467" y="588931"/>
                  </a:lnTo>
                  <a:lnTo>
                    <a:pt x="246700" y="585077"/>
                  </a:lnTo>
                  <a:lnTo>
                    <a:pt x="201388" y="573919"/>
                  </a:lnTo>
                  <a:lnTo>
                    <a:pt x="159137" y="556063"/>
                  </a:lnTo>
                  <a:lnTo>
                    <a:pt x="120553" y="532116"/>
                  </a:lnTo>
                  <a:lnTo>
                    <a:pt x="86242" y="502683"/>
                  </a:lnTo>
                  <a:lnTo>
                    <a:pt x="56811" y="468372"/>
                  </a:lnTo>
                  <a:lnTo>
                    <a:pt x="32865" y="429788"/>
                  </a:lnTo>
                  <a:lnTo>
                    <a:pt x="15010" y="387538"/>
                  </a:lnTo>
                  <a:lnTo>
                    <a:pt x="3853" y="342228"/>
                  </a:lnTo>
                  <a:lnTo>
                    <a:pt x="0" y="294464"/>
                  </a:lnTo>
                  <a:lnTo>
                    <a:pt x="3853" y="246700"/>
                  </a:lnTo>
                  <a:lnTo>
                    <a:pt x="15010" y="201390"/>
                  </a:lnTo>
                  <a:lnTo>
                    <a:pt x="32865" y="159140"/>
                  </a:lnTo>
                  <a:lnTo>
                    <a:pt x="56811" y="120557"/>
                  </a:lnTo>
                  <a:lnTo>
                    <a:pt x="86242" y="86246"/>
                  </a:lnTo>
                  <a:lnTo>
                    <a:pt x="120553" y="56814"/>
                  </a:lnTo>
                  <a:lnTo>
                    <a:pt x="159137" y="32867"/>
                  </a:lnTo>
                  <a:lnTo>
                    <a:pt x="201388" y="15011"/>
                  </a:lnTo>
                  <a:lnTo>
                    <a:pt x="246700" y="3853"/>
                  </a:lnTo>
                  <a:lnTo>
                    <a:pt x="294467" y="0"/>
                  </a:lnTo>
                  <a:lnTo>
                    <a:pt x="1169547" y="0"/>
                  </a:lnTo>
                  <a:lnTo>
                    <a:pt x="1217314" y="3853"/>
                  </a:lnTo>
                  <a:lnTo>
                    <a:pt x="1262626" y="15011"/>
                  </a:lnTo>
                  <a:lnTo>
                    <a:pt x="1304877" y="32867"/>
                  </a:lnTo>
                  <a:lnTo>
                    <a:pt x="1343461" y="56814"/>
                  </a:lnTo>
                  <a:lnTo>
                    <a:pt x="1377772" y="86246"/>
                  </a:lnTo>
                  <a:lnTo>
                    <a:pt x="1407203" y="120557"/>
                  </a:lnTo>
                  <a:lnTo>
                    <a:pt x="1431149" y="159140"/>
                  </a:lnTo>
                  <a:lnTo>
                    <a:pt x="1449004" y="201390"/>
                  </a:lnTo>
                  <a:lnTo>
                    <a:pt x="1460161" y="246700"/>
                  </a:lnTo>
                  <a:lnTo>
                    <a:pt x="1463127" y="283459"/>
                  </a:lnTo>
                  <a:lnTo>
                    <a:pt x="1463127" y="305468"/>
                  </a:lnTo>
                  <a:lnTo>
                    <a:pt x="1449004" y="387538"/>
                  </a:lnTo>
                  <a:lnTo>
                    <a:pt x="1431149" y="429788"/>
                  </a:lnTo>
                  <a:lnTo>
                    <a:pt x="1407203" y="468372"/>
                  </a:lnTo>
                  <a:lnTo>
                    <a:pt x="1377772" y="502683"/>
                  </a:lnTo>
                  <a:lnTo>
                    <a:pt x="1343461" y="532116"/>
                  </a:lnTo>
                  <a:lnTo>
                    <a:pt x="1304877" y="556063"/>
                  </a:lnTo>
                  <a:lnTo>
                    <a:pt x="1262626" y="573919"/>
                  </a:lnTo>
                  <a:lnTo>
                    <a:pt x="1217314" y="585077"/>
                  </a:lnTo>
                  <a:lnTo>
                    <a:pt x="1169547" y="588931"/>
                  </a:lnTo>
                  <a:close/>
                </a:path>
              </a:pathLst>
            </a:custGeom>
            <a:solidFill>
              <a:srgbClr val="0F1B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4347004" y="3908720"/>
            <a:ext cx="1024255" cy="850900"/>
            <a:chOff x="4347004" y="3908720"/>
            <a:chExt cx="1024255" cy="850900"/>
          </a:xfrm>
        </p:grpSpPr>
        <p:sp>
          <p:nvSpPr>
            <p:cNvPr id="12" name="object 12"/>
            <p:cNvSpPr/>
            <p:nvPr/>
          </p:nvSpPr>
          <p:spPr>
            <a:xfrm>
              <a:off x="4346994" y="3908729"/>
              <a:ext cx="690245" cy="635635"/>
            </a:xfrm>
            <a:custGeom>
              <a:avLst/>
              <a:gdLst/>
              <a:ahLst/>
              <a:cxnLst/>
              <a:rect l="l" t="t" r="r" b="b"/>
              <a:pathLst>
                <a:path w="690245" h="635635">
                  <a:moveTo>
                    <a:pt x="689787" y="73736"/>
                  </a:moveTo>
                  <a:lnTo>
                    <a:pt x="675703" y="29806"/>
                  </a:lnTo>
                  <a:lnTo>
                    <a:pt x="644715" y="9029"/>
                  </a:lnTo>
                  <a:lnTo>
                    <a:pt x="613727" y="2844"/>
                  </a:lnTo>
                  <a:lnTo>
                    <a:pt x="599643" y="2692"/>
                  </a:lnTo>
                  <a:lnTo>
                    <a:pt x="90144" y="2692"/>
                  </a:lnTo>
                  <a:lnTo>
                    <a:pt x="38036" y="0"/>
                  </a:lnTo>
                  <a:lnTo>
                    <a:pt x="11264" y="6502"/>
                  </a:lnTo>
                  <a:lnTo>
                    <a:pt x="1409" y="28854"/>
                  </a:lnTo>
                  <a:lnTo>
                    <a:pt x="0" y="73736"/>
                  </a:lnTo>
                  <a:lnTo>
                    <a:pt x="0" y="428040"/>
                  </a:lnTo>
                  <a:lnTo>
                    <a:pt x="14084" y="471995"/>
                  </a:lnTo>
                  <a:lnTo>
                    <a:pt x="45072" y="492760"/>
                  </a:lnTo>
                  <a:lnTo>
                    <a:pt x="76060" y="498932"/>
                  </a:lnTo>
                  <a:lnTo>
                    <a:pt x="90144" y="499084"/>
                  </a:lnTo>
                  <a:lnTo>
                    <a:pt x="164312" y="499084"/>
                  </a:lnTo>
                  <a:lnTo>
                    <a:pt x="147561" y="635304"/>
                  </a:lnTo>
                  <a:lnTo>
                    <a:pt x="264731" y="499084"/>
                  </a:lnTo>
                  <a:lnTo>
                    <a:pt x="599643" y="499084"/>
                  </a:lnTo>
                  <a:lnTo>
                    <a:pt x="651764" y="501815"/>
                  </a:lnTo>
                  <a:lnTo>
                    <a:pt x="678522" y="495312"/>
                  </a:lnTo>
                  <a:lnTo>
                    <a:pt x="688378" y="472948"/>
                  </a:lnTo>
                  <a:lnTo>
                    <a:pt x="689787" y="428040"/>
                  </a:lnTo>
                  <a:lnTo>
                    <a:pt x="689787" y="73736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64384" y="4097190"/>
              <a:ext cx="455295" cy="141605"/>
            </a:xfrm>
            <a:custGeom>
              <a:avLst/>
              <a:gdLst/>
              <a:ahLst/>
              <a:cxnLst/>
              <a:rect l="l" t="t" r="r" b="b"/>
              <a:pathLst>
                <a:path w="455295" h="141604">
                  <a:moveTo>
                    <a:pt x="0" y="0"/>
                  </a:moveTo>
                  <a:lnTo>
                    <a:pt x="455021" y="0"/>
                  </a:lnTo>
                </a:path>
                <a:path w="455295" h="141604">
                  <a:moveTo>
                    <a:pt x="0" y="90653"/>
                  </a:moveTo>
                  <a:lnTo>
                    <a:pt x="455021" y="90653"/>
                  </a:lnTo>
                </a:path>
                <a:path w="455295" h="141604">
                  <a:moveTo>
                    <a:pt x="56600" y="48241"/>
                  </a:moveTo>
                  <a:lnTo>
                    <a:pt x="398473" y="48241"/>
                  </a:lnTo>
                </a:path>
                <a:path w="455295" h="141604">
                  <a:moveTo>
                    <a:pt x="56600" y="141423"/>
                  </a:moveTo>
                  <a:lnTo>
                    <a:pt x="398473" y="141423"/>
                  </a:lnTo>
                </a:path>
              </a:pathLst>
            </a:custGeom>
            <a:ln w="2063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81232" y="4123981"/>
              <a:ext cx="690245" cy="635635"/>
            </a:xfrm>
            <a:custGeom>
              <a:avLst/>
              <a:gdLst/>
              <a:ahLst/>
              <a:cxnLst/>
              <a:rect l="l" t="t" r="r" b="b"/>
              <a:pathLst>
                <a:path w="690245" h="635635">
                  <a:moveTo>
                    <a:pt x="689838" y="73787"/>
                  </a:moveTo>
                  <a:lnTo>
                    <a:pt x="688428" y="28892"/>
                  </a:lnTo>
                  <a:lnTo>
                    <a:pt x="678573" y="6515"/>
                  </a:lnTo>
                  <a:lnTo>
                    <a:pt x="651802" y="0"/>
                  </a:lnTo>
                  <a:lnTo>
                    <a:pt x="599694" y="2692"/>
                  </a:lnTo>
                  <a:lnTo>
                    <a:pt x="90195" y="2692"/>
                  </a:lnTo>
                  <a:lnTo>
                    <a:pt x="76098" y="2857"/>
                  </a:lnTo>
                  <a:lnTo>
                    <a:pt x="45097" y="9042"/>
                  </a:lnTo>
                  <a:lnTo>
                    <a:pt x="14097" y="29832"/>
                  </a:lnTo>
                  <a:lnTo>
                    <a:pt x="0" y="73787"/>
                  </a:lnTo>
                  <a:lnTo>
                    <a:pt x="0" y="428053"/>
                  </a:lnTo>
                  <a:lnTo>
                    <a:pt x="1409" y="472948"/>
                  </a:lnTo>
                  <a:lnTo>
                    <a:pt x="11277" y="495325"/>
                  </a:lnTo>
                  <a:lnTo>
                    <a:pt x="38049" y="501840"/>
                  </a:lnTo>
                  <a:lnTo>
                    <a:pt x="90195" y="499148"/>
                  </a:lnTo>
                  <a:lnTo>
                    <a:pt x="425132" y="499148"/>
                  </a:lnTo>
                  <a:lnTo>
                    <a:pt x="542277" y="635304"/>
                  </a:lnTo>
                  <a:lnTo>
                    <a:pt x="525526" y="499148"/>
                  </a:lnTo>
                  <a:lnTo>
                    <a:pt x="599694" y="499148"/>
                  </a:lnTo>
                  <a:lnTo>
                    <a:pt x="613778" y="498983"/>
                  </a:lnTo>
                  <a:lnTo>
                    <a:pt x="644766" y="492798"/>
                  </a:lnTo>
                  <a:lnTo>
                    <a:pt x="675754" y="472008"/>
                  </a:lnTo>
                  <a:lnTo>
                    <a:pt x="689838" y="428053"/>
                  </a:lnTo>
                  <a:lnTo>
                    <a:pt x="689838" y="73787"/>
                  </a:lnTo>
                  <a:close/>
                </a:path>
              </a:pathLst>
            </a:custGeom>
            <a:solidFill>
              <a:srgbClr val="37C8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98672" y="4312447"/>
              <a:ext cx="455295" cy="141605"/>
            </a:xfrm>
            <a:custGeom>
              <a:avLst/>
              <a:gdLst/>
              <a:ahLst/>
              <a:cxnLst/>
              <a:rect l="l" t="t" r="r" b="b"/>
              <a:pathLst>
                <a:path w="455295" h="141604">
                  <a:moveTo>
                    <a:pt x="455021" y="0"/>
                  </a:moveTo>
                  <a:lnTo>
                    <a:pt x="0" y="0"/>
                  </a:lnTo>
                </a:path>
                <a:path w="455295" h="141604">
                  <a:moveTo>
                    <a:pt x="455021" y="90653"/>
                  </a:moveTo>
                  <a:lnTo>
                    <a:pt x="0" y="90653"/>
                  </a:lnTo>
                </a:path>
                <a:path w="455295" h="141604">
                  <a:moveTo>
                    <a:pt x="398421" y="48241"/>
                  </a:moveTo>
                  <a:lnTo>
                    <a:pt x="56548" y="48241"/>
                  </a:lnTo>
                </a:path>
                <a:path w="455295" h="141604">
                  <a:moveTo>
                    <a:pt x="398421" y="141423"/>
                  </a:moveTo>
                  <a:lnTo>
                    <a:pt x="56548" y="141423"/>
                  </a:lnTo>
                </a:path>
              </a:pathLst>
            </a:custGeom>
            <a:ln w="2063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296216" y="8549761"/>
            <a:ext cx="1261110" cy="1261110"/>
            <a:chOff x="1296216" y="8549761"/>
            <a:chExt cx="1261110" cy="1261110"/>
          </a:xfrm>
        </p:grpSpPr>
        <p:sp>
          <p:nvSpPr>
            <p:cNvPr id="17" name="object 17"/>
            <p:cNvSpPr/>
            <p:nvPr/>
          </p:nvSpPr>
          <p:spPr>
            <a:xfrm>
              <a:off x="1296216" y="8549761"/>
              <a:ext cx="1261110" cy="1261110"/>
            </a:xfrm>
            <a:custGeom>
              <a:avLst/>
              <a:gdLst/>
              <a:ahLst/>
              <a:cxnLst/>
              <a:rect l="l" t="t" r="r" b="b"/>
              <a:pathLst>
                <a:path w="1261110" h="1261109">
                  <a:moveTo>
                    <a:pt x="630542" y="1261110"/>
                  </a:moveTo>
                  <a:lnTo>
                    <a:pt x="583484" y="1259380"/>
                  </a:lnTo>
                  <a:lnTo>
                    <a:pt x="537365" y="1254273"/>
                  </a:lnTo>
                  <a:lnTo>
                    <a:pt x="492307" y="1245910"/>
                  </a:lnTo>
                  <a:lnTo>
                    <a:pt x="448433" y="1234413"/>
                  </a:lnTo>
                  <a:lnTo>
                    <a:pt x="405863" y="1219904"/>
                  </a:lnTo>
                  <a:lnTo>
                    <a:pt x="364721" y="1202505"/>
                  </a:lnTo>
                  <a:lnTo>
                    <a:pt x="325127" y="1182338"/>
                  </a:lnTo>
                  <a:lnTo>
                    <a:pt x="287205" y="1159525"/>
                  </a:lnTo>
                  <a:lnTo>
                    <a:pt x="251075" y="1134187"/>
                  </a:lnTo>
                  <a:lnTo>
                    <a:pt x="216860" y="1106448"/>
                  </a:lnTo>
                  <a:lnTo>
                    <a:pt x="184681" y="1076427"/>
                  </a:lnTo>
                  <a:lnTo>
                    <a:pt x="154661" y="1044249"/>
                  </a:lnTo>
                  <a:lnTo>
                    <a:pt x="126921" y="1010034"/>
                  </a:lnTo>
                  <a:lnTo>
                    <a:pt x="101584" y="973904"/>
                  </a:lnTo>
                  <a:lnTo>
                    <a:pt x="78771" y="935981"/>
                  </a:lnTo>
                  <a:lnTo>
                    <a:pt x="58604" y="896388"/>
                  </a:lnTo>
                  <a:lnTo>
                    <a:pt x="41205" y="855246"/>
                  </a:lnTo>
                  <a:lnTo>
                    <a:pt x="26696" y="812677"/>
                  </a:lnTo>
                  <a:lnTo>
                    <a:pt x="15199" y="768803"/>
                  </a:lnTo>
                  <a:lnTo>
                    <a:pt x="6836" y="723746"/>
                  </a:lnTo>
                  <a:lnTo>
                    <a:pt x="1729" y="677627"/>
                  </a:lnTo>
                  <a:lnTo>
                    <a:pt x="0" y="630570"/>
                  </a:lnTo>
                  <a:lnTo>
                    <a:pt x="1729" y="583508"/>
                  </a:lnTo>
                  <a:lnTo>
                    <a:pt x="6836" y="537386"/>
                  </a:lnTo>
                  <a:lnTo>
                    <a:pt x="15199" y="492326"/>
                  </a:lnTo>
                  <a:lnTo>
                    <a:pt x="26696" y="448449"/>
                  </a:lnTo>
                  <a:lnTo>
                    <a:pt x="41205" y="405877"/>
                  </a:lnTo>
                  <a:lnTo>
                    <a:pt x="58604" y="364733"/>
                  </a:lnTo>
                  <a:lnTo>
                    <a:pt x="78771" y="325137"/>
                  </a:lnTo>
                  <a:lnTo>
                    <a:pt x="101584" y="287213"/>
                  </a:lnTo>
                  <a:lnTo>
                    <a:pt x="126921" y="251082"/>
                  </a:lnTo>
                  <a:lnTo>
                    <a:pt x="154661" y="216865"/>
                  </a:lnTo>
                  <a:lnTo>
                    <a:pt x="184681" y="184685"/>
                  </a:lnTo>
                  <a:lnTo>
                    <a:pt x="216860" y="154664"/>
                  </a:lnTo>
                  <a:lnTo>
                    <a:pt x="251075" y="126924"/>
                  </a:lnTo>
                  <a:lnTo>
                    <a:pt x="287205" y="101586"/>
                  </a:lnTo>
                  <a:lnTo>
                    <a:pt x="325127" y="78772"/>
                  </a:lnTo>
                  <a:lnTo>
                    <a:pt x="364721" y="58605"/>
                  </a:lnTo>
                  <a:lnTo>
                    <a:pt x="405863" y="41205"/>
                  </a:lnTo>
                  <a:lnTo>
                    <a:pt x="448433" y="26696"/>
                  </a:lnTo>
                  <a:lnTo>
                    <a:pt x="492307" y="15199"/>
                  </a:lnTo>
                  <a:lnTo>
                    <a:pt x="537365" y="6836"/>
                  </a:lnTo>
                  <a:lnTo>
                    <a:pt x="583484" y="1729"/>
                  </a:lnTo>
                  <a:lnTo>
                    <a:pt x="630542" y="0"/>
                  </a:lnTo>
                  <a:lnTo>
                    <a:pt x="677601" y="1729"/>
                  </a:lnTo>
                  <a:lnTo>
                    <a:pt x="723720" y="6836"/>
                  </a:lnTo>
                  <a:lnTo>
                    <a:pt x="768777" y="15199"/>
                  </a:lnTo>
                  <a:lnTo>
                    <a:pt x="812652" y="26696"/>
                  </a:lnTo>
                  <a:lnTo>
                    <a:pt x="855221" y="41205"/>
                  </a:lnTo>
                  <a:lnTo>
                    <a:pt x="896364" y="58605"/>
                  </a:lnTo>
                  <a:lnTo>
                    <a:pt x="935957" y="78772"/>
                  </a:lnTo>
                  <a:lnTo>
                    <a:pt x="973880" y="101586"/>
                  </a:lnTo>
                  <a:lnTo>
                    <a:pt x="1010010" y="126924"/>
                  </a:lnTo>
                  <a:lnTo>
                    <a:pt x="1044225" y="154664"/>
                  </a:lnTo>
                  <a:lnTo>
                    <a:pt x="1076404" y="184685"/>
                  </a:lnTo>
                  <a:lnTo>
                    <a:pt x="1106424" y="216865"/>
                  </a:lnTo>
                  <a:lnTo>
                    <a:pt x="1134164" y="251082"/>
                  </a:lnTo>
                  <a:lnTo>
                    <a:pt x="1159501" y="287213"/>
                  </a:lnTo>
                  <a:lnTo>
                    <a:pt x="1182314" y="325137"/>
                  </a:lnTo>
                  <a:lnTo>
                    <a:pt x="1202481" y="364733"/>
                  </a:lnTo>
                  <a:lnTo>
                    <a:pt x="1219880" y="405877"/>
                  </a:lnTo>
                  <a:lnTo>
                    <a:pt x="1234389" y="448449"/>
                  </a:lnTo>
                  <a:lnTo>
                    <a:pt x="1245886" y="492326"/>
                  </a:lnTo>
                  <a:lnTo>
                    <a:pt x="1254248" y="537386"/>
                  </a:lnTo>
                  <a:lnTo>
                    <a:pt x="1259356" y="583508"/>
                  </a:lnTo>
                  <a:lnTo>
                    <a:pt x="1261085" y="630570"/>
                  </a:lnTo>
                  <a:lnTo>
                    <a:pt x="1259356" y="677627"/>
                  </a:lnTo>
                  <a:lnTo>
                    <a:pt x="1254248" y="723746"/>
                  </a:lnTo>
                  <a:lnTo>
                    <a:pt x="1245886" y="768803"/>
                  </a:lnTo>
                  <a:lnTo>
                    <a:pt x="1234389" y="812677"/>
                  </a:lnTo>
                  <a:lnTo>
                    <a:pt x="1219880" y="855246"/>
                  </a:lnTo>
                  <a:lnTo>
                    <a:pt x="1202481" y="896388"/>
                  </a:lnTo>
                  <a:lnTo>
                    <a:pt x="1182314" y="935981"/>
                  </a:lnTo>
                  <a:lnTo>
                    <a:pt x="1159501" y="973904"/>
                  </a:lnTo>
                  <a:lnTo>
                    <a:pt x="1134164" y="1010034"/>
                  </a:lnTo>
                  <a:lnTo>
                    <a:pt x="1106424" y="1044249"/>
                  </a:lnTo>
                  <a:lnTo>
                    <a:pt x="1076404" y="1076427"/>
                  </a:lnTo>
                  <a:lnTo>
                    <a:pt x="1044225" y="1106448"/>
                  </a:lnTo>
                  <a:lnTo>
                    <a:pt x="1010010" y="1134187"/>
                  </a:lnTo>
                  <a:lnTo>
                    <a:pt x="973880" y="1159525"/>
                  </a:lnTo>
                  <a:lnTo>
                    <a:pt x="935957" y="1182338"/>
                  </a:lnTo>
                  <a:lnTo>
                    <a:pt x="896364" y="1202505"/>
                  </a:lnTo>
                  <a:lnTo>
                    <a:pt x="855221" y="1219904"/>
                  </a:lnTo>
                  <a:lnTo>
                    <a:pt x="812652" y="1234413"/>
                  </a:lnTo>
                  <a:lnTo>
                    <a:pt x="768777" y="1245910"/>
                  </a:lnTo>
                  <a:lnTo>
                    <a:pt x="723720" y="1254273"/>
                  </a:lnTo>
                  <a:lnTo>
                    <a:pt x="677601" y="1259380"/>
                  </a:lnTo>
                  <a:lnTo>
                    <a:pt x="630542" y="1261110"/>
                  </a:lnTo>
                  <a:close/>
                </a:path>
              </a:pathLst>
            </a:custGeom>
            <a:solidFill>
              <a:srgbClr val="37C8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698679" y="8928000"/>
              <a:ext cx="456565" cy="505459"/>
            </a:xfrm>
            <a:custGeom>
              <a:avLst/>
              <a:gdLst/>
              <a:ahLst/>
              <a:cxnLst/>
              <a:rect l="l" t="t" r="r" b="b"/>
              <a:pathLst>
                <a:path w="456564" h="505459">
                  <a:moveTo>
                    <a:pt x="380316" y="504887"/>
                  </a:moveTo>
                  <a:lnTo>
                    <a:pt x="351524" y="499061"/>
                  </a:lnTo>
                  <a:lnTo>
                    <a:pt x="327986" y="483184"/>
                  </a:lnTo>
                  <a:lnTo>
                    <a:pt x="312103" y="459655"/>
                  </a:lnTo>
                  <a:lnTo>
                    <a:pt x="306275" y="430875"/>
                  </a:lnTo>
                  <a:lnTo>
                    <a:pt x="306275" y="425300"/>
                  </a:lnTo>
                  <a:lnTo>
                    <a:pt x="307035" y="419723"/>
                  </a:lnTo>
                  <a:lnTo>
                    <a:pt x="308303" y="414400"/>
                  </a:lnTo>
                  <a:lnTo>
                    <a:pt x="127770" y="308964"/>
                  </a:lnTo>
                  <a:lnTo>
                    <a:pt x="116741" y="317517"/>
                  </a:lnTo>
                  <a:lnTo>
                    <a:pt x="104304" y="323980"/>
                  </a:lnTo>
                  <a:lnTo>
                    <a:pt x="90673" y="328068"/>
                  </a:lnTo>
                  <a:lnTo>
                    <a:pt x="76065" y="329494"/>
                  </a:lnTo>
                  <a:lnTo>
                    <a:pt x="46425" y="323530"/>
                  </a:lnTo>
                  <a:lnTo>
                    <a:pt x="22250" y="307253"/>
                  </a:lnTo>
                  <a:lnTo>
                    <a:pt x="5967" y="283088"/>
                  </a:lnTo>
                  <a:lnTo>
                    <a:pt x="0" y="253458"/>
                  </a:lnTo>
                  <a:lnTo>
                    <a:pt x="5966" y="223827"/>
                  </a:lnTo>
                  <a:lnTo>
                    <a:pt x="22249" y="199662"/>
                  </a:lnTo>
                  <a:lnTo>
                    <a:pt x="46423" y="183385"/>
                  </a:lnTo>
                  <a:lnTo>
                    <a:pt x="76065" y="177421"/>
                  </a:lnTo>
                  <a:lnTo>
                    <a:pt x="90674" y="178847"/>
                  </a:lnTo>
                  <a:lnTo>
                    <a:pt x="104308" y="182934"/>
                  </a:lnTo>
                  <a:lnTo>
                    <a:pt x="116752" y="189397"/>
                  </a:lnTo>
                  <a:lnTo>
                    <a:pt x="127794" y="197951"/>
                  </a:lnTo>
                  <a:lnTo>
                    <a:pt x="306557" y="93777"/>
                  </a:lnTo>
                  <a:lnTo>
                    <a:pt x="305282" y="87950"/>
                  </a:lnTo>
                  <a:lnTo>
                    <a:pt x="304272" y="82118"/>
                  </a:lnTo>
                  <a:lnTo>
                    <a:pt x="304272" y="76036"/>
                  </a:lnTo>
                  <a:lnTo>
                    <a:pt x="310238" y="46407"/>
                  </a:lnTo>
                  <a:lnTo>
                    <a:pt x="326521" y="22242"/>
                  </a:lnTo>
                  <a:lnTo>
                    <a:pt x="350696" y="5964"/>
                  </a:lnTo>
                  <a:lnTo>
                    <a:pt x="380338" y="0"/>
                  </a:lnTo>
                  <a:lnTo>
                    <a:pt x="409980" y="5965"/>
                  </a:lnTo>
                  <a:lnTo>
                    <a:pt x="434154" y="22244"/>
                  </a:lnTo>
                  <a:lnTo>
                    <a:pt x="450437" y="46411"/>
                  </a:lnTo>
                  <a:lnTo>
                    <a:pt x="456403" y="76041"/>
                  </a:lnTo>
                  <a:lnTo>
                    <a:pt x="450437" y="105669"/>
                  </a:lnTo>
                  <a:lnTo>
                    <a:pt x="434154" y="129834"/>
                  </a:lnTo>
                  <a:lnTo>
                    <a:pt x="409980" y="146112"/>
                  </a:lnTo>
                  <a:lnTo>
                    <a:pt x="380338" y="152077"/>
                  </a:lnTo>
                  <a:lnTo>
                    <a:pt x="365729" y="150651"/>
                  </a:lnTo>
                  <a:lnTo>
                    <a:pt x="352095" y="146563"/>
                  </a:lnTo>
                  <a:lnTo>
                    <a:pt x="339651" y="140100"/>
                  </a:lnTo>
                  <a:lnTo>
                    <a:pt x="328609" y="131547"/>
                  </a:lnTo>
                  <a:lnTo>
                    <a:pt x="149846" y="235719"/>
                  </a:lnTo>
                  <a:lnTo>
                    <a:pt x="151116" y="241546"/>
                  </a:lnTo>
                  <a:lnTo>
                    <a:pt x="152131" y="247378"/>
                  </a:lnTo>
                  <a:lnTo>
                    <a:pt x="152131" y="259542"/>
                  </a:lnTo>
                  <a:lnTo>
                    <a:pt x="151116" y="265371"/>
                  </a:lnTo>
                  <a:lnTo>
                    <a:pt x="149846" y="271201"/>
                  </a:lnTo>
                  <a:lnTo>
                    <a:pt x="330648" y="376397"/>
                  </a:lnTo>
                  <a:lnTo>
                    <a:pt x="341266" y="368320"/>
                  </a:lnTo>
                  <a:lnTo>
                    <a:pt x="353215" y="362168"/>
                  </a:lnTo>
                  <a:lnTo>
                    <a:pt x="366305" y="358251"/>
                  </a:lnTo>
                  <a:lnTo>
                    <a:pt x="380345" y="356877"/>
                  </a:lnTo>
                  <a:lnTo>
                    <a:pt x="409107" y="362690"/>
                  </a:lnTo>
                  <a:lnTo>
                    <a:pt x="432644" y="378566"/>
                  </a:lnTo>
                  <a:lnTo>
                    <a:pt x="448527" y="402094"/>
                  </a:lnTo>
                  <a:lnTo>
                    <a:pt x="454354" y="430875"/>
                  </a:lnTo>
                  <a:lnTo>
                    <a:pt x="448527" y="459655"/>
                  </a:lnTo>
                  <a:lnTo>
                    <a:pt x="432645" y="483184"/>
                  </a:lnTo>
                  <a:lnTo>
                    <a:pt x="409108" y="499061"/>
                  </a:lnTo>
                  <a:lnTo>
                    <a:pt x="380316" y="5048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2573363" y="3993620"/>
            <a:ext cx="732155" cy="762000"/>
            <a:chOff x="12573363" y="3993620"/>
            <a:chExt cx="732155" cy="762000"/>
          </a:xfrm>
        </p:grpSpPr>
        <p:sp>
          <p:nvSpPr>
            <p:cNvPr id="20" name="object 20"/>
            <p:cNvSpPr/>
            <p:nvPr/>
          </p:nvSpPr>
          <p:spPr>
            <a:xfrm>
              <a:off x="12581484" y="4059706"/>
              <a:ext cx="422909" cy="510540"/>
            </a:xfrm>
            <a:custGeom>
              <a:avLst/>
              <a:gdLst/>
              <a:ahLst/>
              <a:cxnLst/>
              <a:rect l="l" t="t" r="r" b="b"/>
              <a:pathLst>
                <a:path w="422909" h="510539">
                  <a:moveTo>
                    <a:pt x="422402" y="113030"/>
                  </a:moveTo>
                  <a:lnTo>
                    <a:pt x="301091" y="113030"/>
                  </a:lnTo>
                  <a:lnTo>
                    <a:pt x="301091" y="0"/>
                  </a:lnTo>
                  <a:lnTo>
                    <a:pt x="0" y="0"/>
                  </a:lnTo>
                  <a:lnTo>
                    <a:pt x="0" y="113030"/>
                  </a:lnTo>
                  <a:lnTo>
                    <a:pt x="0" y="510540"/>
                  </a:lnTo>
                  <a:lnTo>
                    <a:pt x="422402" y="510540"/>
                  </a:lnTo>
                  <a:lnTo>
                    <a:pt x="422402" y="113030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573363" y="4051224"/>
              <a:ext cx="438784" cy="527685"/>
            </a:xfrm>
            <a:custGeom>
              <a:avLst/>
              <a:gdLst/>
              <a:ahLst/>
              <a:cxnLst/>
              <a:rect l="l" t="t" r="r" b="b"/>
              <a:pathLst>
                <a:path w="438784" h="527685">
                  <a:moveTo>
                    <a:pt x="432667" y="527584"/>
                  </a:moveTo>
                  <a:lnTo>
                    <a:pt x="5979" y="527584"/>
                  </a:lnTo>
                  <a:lnTo>
                    <a:pt x="3866" y="526707"/>
                  </a:lnTo>
                  <a:lnTo>
                    <a:pt x="844" y="523685"/>
                  </a:lnTo>
                  <a:lnTo>
                    <a:pt x="0" y="521605"/>
                  </a:lnTo>
                  <a:lnTo>
                    <a:pt x="0" y="5979"/>
                  </a:lnTo>
                  <a:lnTo>
                    <a:pt x="844" y="3899"/>
                  </a:lnTo>
                  <a:lnTo>
                    <a:pt x="3866" y="877"/>
                  </a:lnTo>
                  <a:lnTo>
                    <a:pt x="5979" y="0"/>
                  </a:lnTo>
                  <a:lnTo>
                    <a:pt x="311364" y="0"/>
                  </a:lnTo>
                  <a:lnTo>
                    <a:pt x="16247" y="16247"/>
                  </a:lnTo>
                  <a:lnTo>
                    <a:pt x="16247" y="511337"/>
                  </a:lnTo>
                  <a:lnTo>
                    <a:pt x="422398" y="511337"/>
                  </a:lnTo>
                  <a:lnTo>
                    <a:pt x="422398" y="519460"/>
                  </a:lnTo>
                  <a:lnTo>
                    <a:pt x="438646" y="519460"/>
                  </a:lnTo>
                  <a:lnTo>
                    <a:pt x="438646" y="521605"/>
                  </a:lnTo>
                  <a:lnTo>
                    <a:pt x="437768" y="523685"/>
                  </a:lnTo>
                  <a:lnTo>
                    <a:pt x="436274" y="525212"/>
                  </a:lnTo>
                  <a:lnTo>
                    <a:pt x="434746" y="526707"/>
                  </a:lnTo>
                  <a:lnTo>
                    <a:pt x="432667" y="527584"/>
                  </a:lnTo>
                  <a:close/>
                </a:path>
                <a:path w="438784" h="527685">
                  <a:moveTo>
                    <a:pt x="430522" y="519460"/>
                  </a:moveTo>
                  <a:lnTo>
                    <a:pt x="422398" y="519460"/>
                  </a:lnTo>
                  <a:lnTo>
                    <a:pt x="422398" y="130238"/>
                  </a:lnTo>
                  <a:lnTo>
                    <a:pt x="307075" y="130238"/>
                  </a:lnTo>
                  <a:lnTo>
                    <a:pt x="304995" y="129361"/>
                  </a:lnTo>
                  <a:lnTo>
                    <a:pt x="301941" y="126339"/>
                  </a:lnTo>
                  <a:lnTo>
                    <a:pt x="301096" y="124259"/>
                  </a:lnTo>
                  <a:lnTo>
                    <a:pt x="301096" y="16247"/>
                  </a:lnTo>
                  <a:lnTo>
                    <a:pt x="317343" y="16247"/>
                  </a:lnTo>
                  <a:lnTo>
                    <a:pt x="317343" y="113991"/>
                  </a:lnTo>
                  <a:lnTo>
                    <a:pt x="432667" y="113991"/>
                  </a:lnTo>
                  <a:lnTo>
                    <a:pt x="434746" y="114868"/>
                  </a:lnTo>
                  <a:lnTo>
                    <a:pt x="436274" y="116363"/>
                  </a:lnTo>
                  <a:lnTo>
                    <a:pt x="437768" y="117890"/>
                  </a:lnTo>
                  <a:lnTo>
                    <a:pt x="438646" y="119970"/>
                  </a:lnTo>
                  <a:lnTo>
                    <a:pt x="438646" y="511337"/>
                  </a:lnTo>
                  <a:lnTo>
                    <a:pt x="430522" y="511337"/>
                  </a:lnTo>
                  <a:lnTo>
                    <a:pt x="430522" y="519460"/>
                  </a:lnTo>
                  <a:close/>
                </a:path>
                <a:path w="438784" h="527685">
                  <a:moveTo>
                    <a:pt x="438646" y="519460"/>
                  </a:moveTo>
                  <a:lnTo>
                    <a:pt x="430522" y="519460"/>
                  </a:lnTo>
                  <a:lnTo>
                    <a:pt x="430522" y="511337"/>
                  </a:lnTo>
                  <a:lnTo>
                    <a:pt x="438646" y="511337"/>
                  </a:lnTo>
                  <a:lnTo>
                    <a:pt x="438646" y="5194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659690" y="4002556"/>
              <a:ext cx="422909" cy="510540"/>
            </a:xfrm>
            <a:custGeom>
              <a:avLst/>
              <a:gdLst/>
              <a:ahLst/>
              <a:cxnLst/>
              <a:rect l="l" t="t" r="r" b="b"/>
              <a:pathLst>
                <a:path w="422909" h="510539">
                  <a:moveTo>
                    <a:pt x="422440" y="114300"/>
                  </a:moveTo>
                  <a:lnTo>
                    <a:pt x="301129" y="114300"/>
                  </a:lnTo>
                  <a:lnTo>
                    <a:pt x="301129" y="0"/>
                  </a:lnTo>
                  <a:lnTo>
                    <a:pt x="0" y="0"/>
                  </a:lnTo>
                  <a:lnTo>
                    <a:pt x="0" y="114300"/>
                  </a:lnTo>
                  <a:lnTo>
                    <a:pt x="0" y="510540"/>
                  </a:lnTo>
                  <a:lnTo>
                    <a:pt x="422440" y="510540"/>
                  </a:lnTo>
                  <a:lnTo>
                    <a:pt x="422440" y="114300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651578" y="3994244"/>
              <a:ext cx="438784" cy="527685"/>
            </a:xfrm>
            <a:custGeom>
              <a:avLst/>
              <a:gdLst/>
              <a:ahLst/>
              <a:cxnLst/>
              <a:rect l="l" t="t" r="r" b="b"/>
              <a:pathLst>
                <a:path w="438784" h="527685">
                  <a:moveTo>
                    <a:pt x="432699" y="527551"/>
                  </a:moveTo>
                  <a:lnTo>
                    <a:pt x="6011" y="527551"/>
                  </a:lnTo>
                  <a:lnTo>
                    <a:pt x="3899" y="526674"/>
                  </a:lnTo>
                  <a:lnTo>
                    <a:pt x="877" y="523685"/>
                  </a:lnTo>
                  <a:lnTo>
                    <a:pt x="0" y="521572"/>
                  </a:lnTo>
                  <a:lnTo>
                    <a:pt x="0" y="5979"/>
                  </a:lnTo>
                  <a:lnTo>
                    <a:pt x="877" y="3883"/>
                  </a:lnTo>
                  <a:lnTo>
                    <a:pt x="3899" y="861"/>
                  </a:lnTo>
                  <a:lnTo>
                    <a:pt x="6011" y="0"/>
                  </a:lnTo>
                  <a:lnTo>
                    <a:pt x="311396" y="0"/>
                  </a:lnTo>
                  <a:lnTo>
                    <a:pt x="16247" y="16231"/>
                  </a:lnTo>
                  <a:lnTo>
                    <a:pt x="16247" y="511320"/>
                  </a:lnTo>
                  <a:lnTo>
                    <a:pt x="422431" y="511320"/>
                  </a:lnTo>
                  <a:lnTo>
                    <a:pt x="422431" y="519428"/>
                  </a:lnTo>
                  <a:lnTo>
                    <a:pt x="438678" y="519428"/>
                  </a:lnTo>
                  <a:lnTo>
                    <a:pt x="438678" y="521572"/>
                  </a:lnTo>
                  <a:lnTo>
                    <a:pt x="437801" y="523685"/>
                  </a:lnTo>
                  <a:lnTo>
                    <a:pt x="434779" y="526674"/>
                  </a:lnTo>
                  <a:lnTo>
                    <a:pt x="432699" y="527551"/>
                  </a:lnTo>
                  <a:close/>
                </a:path>
                <a:path w="438784" h="527685">
                  <a:moveTo>
                    <a:pt x="430555" y="519428"/>
                  </a:moveTo>
                  <a:lnTo>
                    <a:pt x="422431" y="519428"/>
                  </a:lnTo>
                  <a:lnTo>
                    <a:pt x="422431" y="130222"/>
                  </a:lnTo>
                  <a:lnTo>
                    <a:pt x="307107" y="130222"/>
                  </a:lnTo>
                  <a:lnTo>
                    <a:pt x="305028" y="129345"/>
                  </a:lnTo>
                  <a:lnTo>
                    <a:pt x="301973" y="126323"/>
                  </a:lnTo>
                  <a:lnTo>
                    <a:pt x="301128" y="124243"/>
                  </a:lnTo>
                  <a:lnTo>
                    <a:pt x="301128" y="16231"/>
                  </a:lnTo>
                  <a:lnTo>
                    <a:pt x="317376" y="16231"/>
                  </a:lnTo>
                  <a:lnTo>
                    <a:pt x="317376" y="113975"/>
                  </a:lnTo>
                  <a:lnTo>
                    <a:pt x="432699" y="113975"/>
                  </a:lnTo>
                  <a:lnTo>
                    <a:pt x="434779" y="114820"/>
                  </a:lnTo>
                  <a:lnTo>
                    <a:pt x="437801" y="117874"/>
                  </a:lnTo>
                  <a:lnTo>
                    <a:pt x="438678" y="119954"/>
                  </a:lnTo>
                  <a:lnTo>
                    <a:pt x="438678" y="511320"/>
                  </a:lnTo>
                  <a:lnTo>
                    <a:pt x="430555" y="511320"/>
                  </a:lnTo>
                  <a:lnTo>
                    <a:pt x="430555" y="519428"/>
                  </a:lnTo>
                  <a:close/>
                </a:path>
                <a:path w="438784" h="527685">
                  <a:moveTo>
                    <a:pt x="438678" y="519428"/>
                  </a:moveTo>
                  <a:lnTo>
                    <a:pt x="430555" y="519428"/>
                  </a:lnTo>
                  <a:lnTo>
                    <a:pt x="430555" y="511320"/>
                  </a:lnTo>
                  <a:lnTo>
                    <a:pt x="438678" y="511320"/>
                  </a:lnTo>
                  <a:lnTo>
                    <a:pt x="438678" y="5194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52706" y="3993620"/>
              <a:ext cx="138200" cy="13084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2700698" y="4092015"/>
              <a:ext cx="311785" cy="340995"/>
            </a:xfrm>
            <a:custGeom>
              <a:avLst/>
              <a:gdLst/>
              <a:ahLst/>
              <a:cxnLst/>
              <a:rect l="l" t="t" r="r" b="b"/>
              <a:pathLst>
                <a:path w="311784" h="340995">
                  <a:moveTo>
                    <a:pt x="226593" y="68554"/>
                  </a:moveTo>
                  <a:lnTo>
                    <a:pt x="222948" y="64922"/>
                  </a:lnTo>
                  <a:lnTo>
                    <a:pt x="218465" y="64922"/>
                  </a:lnTo>
                  <a:lnTo>
                    <a:pt x="3683" y="64922"/>
                  </a:lnTo>
                  <a:lnTo>
                    <a:pt x="0" y="68554"/>
                  </a:lnTo>
                  <a:lnTo>
                    <a:pt x="0" y="77533"/>
                  </a:lnTo>
                  <a:lnTo>
                    <a:pt x="3683" y="81165"/>
                  </a:lnTo>
                  <a:lnTo>
                    <a:pt x="222948" y="81165"/>
                  </a:lnTo>
                  <a:lnTo>
                    <a:pt x="226593" y="77533"/>
                  </a:lnTo>
                  <a:lnTo>
                    <a:pt x="226593" y="68554"/>
                  </a:lnTo>
                  <a:close/>
                </a:path>
                <a:path w="311784" h="340995">
                  <a:moveTo>
                    <a:pt x="226593" y="3606"/>
                  </a:moveTo>
                  <a:lnTo>
                    <a:pt x="222948" y="0"/>
                  </a:lnTo>
                  <a:lnTo>
                    <a:pt x="218465" y="0"/>
                  </a:lnTo>
                  <a:lnTo>
                    <a:pt x="3683" y="0"/>
                  </a:lnTo>
                  <a:lnTo>
                    <a:pt x="0" y="3606"/>
                  </a:lnTo>
                  <a:lnTo>
                    <a:pt x="0" y="12598"/>
                  </a:lnTo>
                  <a:lnTo>
                    <a:pt x="3683" y="16243"/>
                  </a:lnTo>
                  <a:lnTo>
                    <a:pt x="222948" y="16243"/>
                  </a:lnTo>
                  <a:lnTo>
                    <a:pt x="226593" y="12598"/>
                  </a:lnTo>
                  <a:lnTo>
                    <a:pt x="226593" y="3606"/>
                  </a:lnTo>
                  <a:close/>
                </a:path>
                <a:path w="311784" h="340995">
                  <a:moveTo>
                    <a:pt x="311302" y="328295"/>
                  </a:moveTo>
                  <a:lnTo>
                    <a:pt x="307670" y="324650"/>
                  </a:lnTo>
                  <a:lnTo>
                    <a:pt x="303187" y="324650"/>
                  </a:lnTo>
                  <a:lnTo>
                    <a:pt x="3683" y="324650"/>
                  </a:lnTo>
                  <a:lnTo>
                    <a:pt x="0" y="328295"/>
                  </a:lnTo>
                  <a:lnTo>
                    <a:pt x="0" y="337261"/>
                  </a:lnTo>
                  <a:lnTo>
                    <a:pt x="3683" y="340893"/>
                  </a:lnTo>
                  <a:lnTo>
                    <a:pt x="307670" y="340893"/>
                  </a:lnTo>
                  <a:lnTo>
                    <a:pt x="311302" y="337261"/>
                  </a:lnTo>
                  <a:lnTo>
                    <a:pt x="311302" y="328295"/>
                  </a:lnTo>
                  <a:close/>
                </a:path>
                <a:path w="311784" h="340995">
                  <a:moveTo>
                    <a:pt x="311302" y="263359"/>
                  </a:moveTo>
                  <a:lnTo>
                    <a:pt x="307670" y="259727"/>
                  </a:lnTo>
                  <a:lnTo>
                    <a:pt x="303187" y="259727"/>
                  </a:lnTo>
                  <a:lnTo>
                    <a:pt x="3683" y="259727"/>
                  </a:lnTo>
                  <a:lnTo>
                    <a:pt x="0" y="263359"/>
                  </a:lnTo>
                  <a:lnTo>
                    <a:pt x="0" y="272338"/>
                  </a:lnTo>
                  <a:lnTo>
                    <a:pt x="3683" y="275971"/>
                  </a:lnTo>
                  <a:lnTo>
                    <a:pt x="307670" y="275971"/>
                  </a:lnTo>
                  <a:lnTo>
                    <a:pt x="311302" y="272338"/>
                  </a:lnTo>
                  <a:lnTo>
                    <a:pt x="311302" y="263359"/>
                  </a:lnTo>
                  <a:close/>
                </a:path>
                <a:path w="311784" h="340995">
                  <a:moveTo>
                    <a:pt x="311302" y="198412"/>
                  </a:moveTo>
                  <a:lnTo>
                    <a:pt x="307670" y="194767"/>
                  </a:lnTo>
                  <a:lnTo>
                    <a:pt x="303187" y="194767"/>
                  </a:lnTo>
                  <a:lnTo>
                    <a:pt x="3683" y="194767"/>
                  </a:lnTo>
                  <a:lnTo>
                    <a:pt x="0" y="198412"/>
                  </a:lnTo>
                  <a:lnTo>
                    <a:pt x="0" y="207378"/>
                  </a:lnTo>
                  <a:lnTo>
                    <a:pt x="3683" y="211010"/>
                  </a:lnTo>
                  <a:lnTo>
                    <a:pt x="307670" y="211010"/>
                  </a:lnTo>
                  <a:lnTo>
                    <a:pt x="311302" y="207378"/>
                  </a:lnTo>
                  <a:lnTo>
                    <a:pt x="311302" y="198412"/>
                  </a:lnTo>
                  <a:close/>
                </a:path>
                <a:path w="311784" h="340995">
                  <a:moveTo>
                    <a:pt x="311302" y="133489"/>
                  </a:moveTo>
                  <a:lnTo>
                    <a:pt x="307670" y="129844"/>
                  </a:lnTo>
                  <a:lnTo>
                    <a:pt x="303187" y="129844"/>
                  </a:lnTo>
                  <a:lnTo>
                    <a:pt x="3683" y="129844"/>
                  </a:lnTo>
                  <a:lnTo>
                    <a:pt x="0" y="133489"/>
                  </a:lnTo>
                  <a:lnTo>
                    <a:pt x="0" y="142455"/>
                  </a:lnTo>
                  <a:lnTo>
                    <a:pt x="3683" y="146088"/>
                  </a:lnTo>
                  <a:lnTo>
                    <a:pt x="307670" y="146088"/>
                  </a:lnTo>
                  <a:lnTo>
                    <a:pt x="311302" y="142455"/>
                  </a:lnTo>
                  <a:lnTo>
                    <a:pt x="311302" y="1334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022152" y="4472161"/>
              <a:ext cx="275590" cy="275590"/>
            </a:xfrm>
            <a:custGeom>
              <a:avLst/>
              <a:gdLst/>
              <a:ahLst/>
              <a:cxnLst/>
              <a:rect l="l" t="t" r="r" b="b"/>
              <a:pathLst>
                <a:path w="275590" h="275589">
                  <a:moveTo>
                    <a:pt x="235550" y="275197"/>
                  </a:moveTo>
                  <a:lnTo>
                    <a:pt x="11629" y="67719"/>
                  </a:lnTo>
                  <a:lnTo>
                    <a:pt x="0" y="39676"/>
                  </a:lnTo>
                  <a:lnTo>
                    <a:pt x="2896" y="24746"/>
                  </a:lnTo>
                  <a:lnTo>
                    <a:pt x="39672" y="0"/>
                  </a:lnTo>
                  <a:lnTo>
                    <a:pt x="47467" y="762"/>
                  </a:lnTo>
                  <a:lnTo>
                    <a:pt x="263593" y="207511"/>
                  </a:lnTo>
                  <a:lnTo>
                    <a:pt x="275193" y="235554"/>
                  </a:lnTo>
                  <a:lnTo>
                    <a:pt x="272293" y="250483"/>
                  </a:lnTo>
                  <a:lnTo>
                    <a:pt x="235550" y="275197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014040" y="4464037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243661" y="291445"/>
                  </a:moveTo>
                  <a:lnTo>
                    <a:pt x="13988" y="81594"/>
                  </a:lnTo>
                  <a:lnTo>
                    <a:pt x="0" y="47799"/>
                  </a:lnTo>
                  <a:lnTo>
                    <a:pt x="3497" y="29811"/>
                  </a:lnTo>
                  <a:lnTo>
                    <a:pt x="38381" y="917"/>
                  </a:lnTo>
                  <a:lnTo>
                    <a:pt x="47783" y="0"/>
                  </a:lnTo>
                  <a:lnTo>
                    <a:pt x="57180" y="917"/>
                  </a:lnTo>
                  <a:lnTo>
                    <a:pt x="39692" y="16247"/>
                  </a:lnTo>
                  <a:lnTo>
                    <a:pt x="31633" y="19334"/>
                  </a:lnTo>
                  <a:lnTo>
                    <a:pt x="25459" y="25508"/>
                  </a:lnTo>
                  <a:lnTo>
                    <a:pt x="18532" y="35938"/>
                  </a:lnTo>
                  <a:lnTo>
                    <a:pt x="16222" y="47799"/>
                  </a:lnTo>
                  <a:lnTo>
                    <a:pt x="18532" y="59661"/>
                  </a:lnTo>
                  <a:lnTo>
                    <a:pt x="25459" y="70091"/>
                  </a:lnTo>
                  <a:lnTo>
                    <a:pt x="227511" y="272143"/>
                  </a:lnTo>
                  <a:lnTo>
                    <a:pt x="235570" y="275197"/>
                  </a:lnTo>
                  <a:lnTo>
                    <a:pt x="278964" y="275197"/>
                  </a:lnTo>
                  <a:lnTo>
                    <a:pt x="277456" y="277472"/>
                  </a:lnTo>
                  <a:lnTo>
                    <a:pt x="270160" y="283466"/>
                  </a:lnTo>
                  <a:lnTo>
                    <a:pt x="261960" y="287846"/>
                  </a:lnTo>
                  <a:lnTo>
                    <a:pt x="253059" y="290532"/>
                  </a:lnTo>
                  <a:lnTo>
                    <a:pt x="243661" y="291445"/>
                  </a:lnTo>
                  <a:close/>
                </a:path>
                <a:path w="291465" h="291464">
                  <a:moveTo>
                    <a:pt x="278964" y="275197"/>
                  </a:moveTo>
                  <a:lnTo>
                    <a:pt x="251720" y="275197"/>
                  </a:lnTo>
                  <a:lnTo>
                    <a:pt x="259811" y="272143"/>
                  </a:lnTo>
                  <a:lnTo>
                    <a:pt x="265953" y="265969"/>
                  </a:lnTo>
                  <a:lnTo>
                    <a:pt x="272880" y="255539"/>
                  </a:lnTo>
                  <a:lnTo>
                    <a:pt x="275189" y="243673"/>
                  </a:lnTo>
                  <a:lnTo>
                    <a:pt x="272880" y="231802"/>
                  </a:lnTo>
                  <a:lnTo>
                    <a:pt x="265953" y="221354"/>
                  </a:lnTo>
                  <a:lnTo>
                    <a:pt x="63900" y="19334"/>
                  </a:lnTo>
                  <a:lnTo>
                    <a:pt x="55842" y="16247"/>
                  </a:lnTo>
                  <a:lnTo>
                    <a:pt x="83788" y="16247"/>
                  </a:lnTo>
                  <a:lnTo>
                    <a:pt x="277456" y="209883"/>
                  </a:lnTo>
                  <a:lnTo>
                    <a:pt x="287929" y="225680"/>
                  </a:lnTo>
                  <a:lnTo>
                    <a:pt x="291420" y="243673"/>
                  </a:lnTo>
                  <a:lnTo>
                    <a:pt x="287929" y="261674"/>
                  </a:lnTo>
                  <a:lnTo>
                    <a:pt x="278964" y="27519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830006" y="4280019"/>
              <a:ext cx="326390" cy="326390"/>
            </a:xfrm>
            <a:custGeom>
              <a:avLst/>
              <a:gdLst/>
              <a:ahLst/>
              <a:cxnLst/>
              <a:rect l="l" t="t" r="r" b="b"/>
              <a:pathLst>
                <a:path w="326390" h="326389">
                  <a:moveTo>
                    <a:pt x="163026" y="326052"/>
                  </a:moveTo>
                  <a:lnTo>
                    <a:pt x="100591" y="313720"/>
                  </a:lnTo>
                  <a:lnTo>
                    <a:pt x="47734" y="278284"/>
                  </a:lnTo>
                  <a:lnTo>
                    <a:pt x="12315" y="225444"/>
                  </a:lnTo>
                  <a:lnTo>
                    <a:pt x="0" y="163026"/>
                  </a:lnTo>
                  <a:lnTo>
                    <a:pt x="3126" y="130974"/>
                  </a:lnTo>
                  <a:lnTo>
                    <a:pt x="27280" y="72621"/>
                  </a:lnTo>
                  <a:lnTo>
                    <a:pt x="72617" y="27294"/>
                  </a:lnTo>
                  <a:lnTo>
                    <a:pt x="130960" y="3131"/>
                  </a:lnTo>
                  <a:lnTo>
                    <a:pt x="163026" y="0"/>
                  </a:lnTo>
                  <a:lnTo>
                    <a:pt x="195077" y="3131"/>
                  </a:lnTo>
                  <a:lnTo>
                    <a:pt x="253416" y="27294"/>
                  </a:lnTo>
                  <a:lnTo>
                    <a:pt x="298744" y="72621"/>
                  </a:lnTo>
                  <a:lnTo>
                    <a:pt x="322920" y="130974"/>
                  </a:lnTo>
                  <a:lnTo>
                    <a:pt x="326052" y="163026"/>
                  </a:lnTo>
                  <a:lnTo>
                    <a:pt x="322920" y="195077"/>
                  </a:lnTo>
                  <a:lnTo>
                    <a:pt x="298744" y="253416"/>
                  </a:lnTo>
                  <a:lnTo>
                    <a:pt x="253416" y="298744"/>
                  </a:lnTo>
                  <a:lnTo>
                    <a:pt x="195077" y="322920"/>
                  </a:lnTo>
                  <a:lnTo>
                    <a:pt x="163026" y="326052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821883" y="4271896"/>
              <a:ext cx="342900" cy="342900"/>
            </a:xfrm>
            <a:custGeom>
              <a:avLst/>
              <a:gdLst/>
              <a:ahLst/>
              <a:cxnLst/>
              <a:rect l="l" t="t" r="r" b="b"/>
              <a:pathLst>
                <a:path w="342900" h="342900">
                  <a:moveTo>
                    <a:pt x="171149" y="342299"/>
                  </a:moveTo>
                  <a:lnTo>
                    <a:pt x="105607" y="329354"/>
                  </a:lnTo>
                  <a:lnTo>
                    <a:pt x="50106" y="292160"/>
                  </a:lnTo>
                  <a:lnTo>
                    <a:pt x="12928" y="236675"/>
                  </a:lnTo>
                  <a:lnTo>
                    <a:pt x="0" y="171149"/>
                  </a:lnTo>
                  <a:lnTo>
                    <a:pt x="3282" y="137495"/>
                  </a:lnTo>
                  <a:lnTo>
                    <a:pt x="28637" y="76244"/>
                  </a:lnTo>
                  <a:lnTo>
                    <a:pt x="76230" y="28664"/>
                  </a:lnTo>
                  <a:lnTo>
                    <a:pt x="137495" y="3287"/>
                  </a:lnTo>
                  <a:lnTo>
                    <a:pt x="171149" y="0"/>
                  </a:lnTo>
                  <a:lnTo>
                    <a:pt x="204785" y="3287"/>
                  </a:lnTo>
                  <a:lnTo>
                    <a:pt x="236663" y="12945"/>
                  </a:lnTo>
                  <a:lnTo>
                    <a:pt x="242833" y="16247"/>
                  </a:lnTo>
                  <a:lnTo>
                    <a:pt x="171149" y="16247"/>
                  </a:lnTo>
                  <a:lnTo>
                    <a:pt x="141550" y="19081"/>
                  </a:lnTo>
                  <a:lnTo>
                    <a:pt x="85908" y="41759"/>
                  </a:lnTo>
                  <a:lnTo>
                    <a:pt x="32567" y="101807"/>
                  </a:lnTo>
                  <a:lnTo>
                    <a:pt x="18046" y="147424"/>
                  </a:lnTo>
                  <a:lnTo>
                    <a:pt x="18046" y="194851"/>
                  </a:lnTo>
                  <a:lnTo>
                    <a:pt x="32567" y="240476"/>
                  </a:lnTo>
                  <a:lnTo>
                    <a:pt x="61610" y="280689"/>
                  </a:lnTo>
                  <a:lnTo>
                    <a:pt x="112846" y="314715"/>
                  </a:lnTo>
                  <a:lnTo>
                    <a:pt x="171149" y="326052"/>
                  </a:lnTo>
                  <a:lnTo>
                    <a:pt x="242833" y="326052"/>
                  </a:lnTo>
                  <a:lnTo>
                    <a:pt x="236663" y="329354"/>
                  </a:lnTo>
                  <a:lnTo>
                    <a:pt x="204785" y="339011"/>
                  </a:lnTo>
                  <a:lnTo>
                    <a:pt x="171149" y="342299"/>
                  </a:lnTo>
                  <a:close/>
                </a:path>
                <a:path w="342900" h="342900">
                  <a:moveTo>
                    <a:pt x="242833" y="326052"/>
                  </a:moveTo>
                  <a:lnTo>
                    <a:pt x="171149" y="326052"/>
                  </a:lnTo>
                  <a:lnTo>
                    <a:pt x="200735" y="323218"/>
                  </a:lnTo>
                  <a:lnTo>
                    <a:pt x="229437" y="314715"/>
                  </a:lnTo>
                  <a:lnTo>
                    <a:pt x="256372" y="300540"/>
                  </a:lnTo>
                  <a:lnTo>
                    <a:pt x="280656" y="280689"/>
                  </a:lnTo>
                  <a:lnTo>
                    <a:pt x="309699" y="240476"/>
                  </a:lnTo>
                  <a:lnTo>
                    <a:pt x="324220" y="194851"/>
                  </a:lnTo>
                  <a:lnTo>
                    <a:pt x="324220" y="147424"/>
                  </a:lnTo>
                  <a:lnTo>
                    <a:pt x="309699" y="101807"/>
                  </a:lnTo>
                  <a:lnTo>
                    <a:pt x="280656" y="61610"/>
                  </a:lnTo>
                  <a:lnTo>
                    <a:pt x="229437" y="27583"/>
                  </a:lnTo>
                  <a:lnTo>
                    <a:pt x="171149" y="16247"/>
                  </a:lnTo>
                  <a:lnTo>
                    <a:pt x="242833" y="16247"/>
                  </a:lnTo>
                  <a:lnTo>
                    <a:pt x="292160" y="50139"/>
                  </a:lnTo>
                  <a:lnTo>
                    <a:pt x="329354" y="105611"/>
                  </a:lnTo>
                  <a:lnTo>
                    <a:pt x="342299" y="171149"/>
                  </a:lnTo>
                  <a:lnTo>
                    <a:pt x="339011" y="204799"/>
                  </a:lnTo>
                  <a:lnTo>
                    <a:pt x="329354" y="236675"/>
                  </a:lnTo>
                  <a:lnTo>
                    <a:pt x="313634" y="266041"/>
                  </a:lnTo>
                  <a:lnTo>
                    <a:pt x="292160" y="292160"/>
                  </a:lnTo>
                  <a:lnTo>
                    <a:pt x="266036" y="313634"/>
                  </a:lnTo>
                  <a:lnTo>
                    <a:pt x="242833" y="3260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67830" y="4317843"/>
              <a:ext cx="250371" cy="25037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2859707" y="4309719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266700" h="266700">
                  <a:moveTo>
                    <a:pt x="133325" y="266619"/>
                  </a:moveTo>
                  <a:lnTo>
                    <a:pt x="82280" y="256549"/>
                  </a:lnTo>
                  <a:lnTo>
                    <a:pt x="39058" y="227593"/>
                  </a:lnTo>
                  <a:lnTo>
                    <a:pt x="10085" y="184371"/>
                  </a:lnTo>
                  <a:lnTo>
                    <a:pt x="0" y="133325"/>
                  </a:lnTo>
                  <a:lnTo>
                    <a:pt x="2561" y="107113"/>
                  </a:lnTo>
                  <a:lnTo>
                    <a:pt x="22331" y="59403"/>
                  </a:lnTo>
                  <a:lnTo>
                    <a:pt x="59403" y="22331"/>
                  </a:lnTo>
                  <a:lnTo>
                    <a:pt x="107113" y="2561"/>
                  </a:lnTo>
                  <a:lnTo>
                    <a:pt x="133325" y="0"/>
                  </a:lnTo>
                  <a:lnTo>
                    <a:pt x="159524" y="2561"/>
                  </a:lnTo>
                  <a:lnTo>
                    <a:pt x="184358" y="10085"/>
                  </a:lnTo>
                  <a:lnTo>
                    <a:pt x="195873" y="16247"/>
                  </a:lnTo>
                  <a:lnTo>
                    <a:pt x="133325" y="16247"/>
                  </a:lnTo>
                  <a:lnTo>
                    <a:pt x="110966" y="18392"/>
                  </a:lnTo>
                  <a:lnTo>
                    <a:pt x="68904" y="35549"/>
                  </a:lnTo>
                  <a:lnTo>
                    <a:pt x="24811" y="89284"/>
                  </a:lnTo>
                  <a:lnTo>
                    <a:pt x="16239" y="133325"/>
                  </a:lnTo>
                  <a:lnTo>
                    <a:pt x="24811" y="177367"/>
                  </a:lnTo>
                  <a:lnTo>
                    <a:pt x="50529" y="216089"/>
                  </a:lnTo>
                  <a:lnTo>
                    <a:pt x="89271" y="241809"/>
                  </a:lnTo>
                  <a:lnTo>
                    <a:pt x="133325" y="250371"/>
                  </a:lnTo>
                  <a:lnTo>
                    <a:pt x="195914" y="250371"/>
                  </a:lnTo>
                  <a:lnTo>
                    <a:pt x="184358" y="256549"/>
                  </a:lnTo>
                  <a:lnTo>
                    <a:pt x="159524" y="264062"/>
                  </a:lnTo>
                  <a:lnTo>
                    <a:pt x="133325" y="266619"/>
                  </a:lnTo>
                  <a:close/>
                </a:path>
                <a:path w="266700" h="266700">
                  <a:moveTo>
                    <a:pt x="195914" y="250371"/>
                  </a:moveTo>
                  <a:lnTo>
                    <a:pt x="133325" y="250371"/>
                  </a:lnTo>
                  <a:lnTo>
                    <a:pt x="155671" y="248232"/>
                  </a:lnTo>
                  <a:lnTo>
                    <a:pt x="177364" y="241809"/>
                  </a:lnTo>
                  <a:lnTo>
                    <a:pt x="197729" y="231097"/>
                  </a:lnTo>
                  <a:lnTo>
                    <a:pt x="216089" y="216089"/>
                  </a:lnTo>
                  <a:lnTo>
                    <a:pt x="241807" y="177367"/>
                  </a:lnTo>
                  <a:lnTo>
                    <a:pt x="250379" y="133325"/>
                  </a:lnTo>
                  <a:lnTo>
                    <a:pt x="241807" y="89284"/>
                  </a:lnTo>
                  <a:lnTo>
                    <a:pt x="216089" y="50561"/>
                  </a:lnTo>
                  <a:lnTo>
                    <a:pt x="177364" y="24825"/>
                  </a:lnTo>
                  <a:lnTo>
                    <a:pt x="133325" y="16247"/>
                  </a:lnTo>
                  <a:lnTo>
                    <a:pt x="195873" y="16247"/>
                  </a:lnTo>
                  <a:lnTo>
                    <a:pt x="227593" y="39058"/>
                  </a:lnTo>
                  <a:lnTo>
                    <a:pt x="256537" y="82280"/>
                  </a:lnTo>
                  <a:lnTo>
                    <a:pt x="266619" y="133325"/>
                  </a:lnTo>
                  <a:lnTo>
                    <a:pt x="264058" y="159538"/>
                  </a:lnTo>
                  <a:lnTo>
                    <a:pt x="256537" y="184371"/>
                  </a:lnTo>
                  <a:lnTo>
                    <a:pt x="244301" y="207247"/>
                  </a:lnTo>
                  <a:lnTo>
                    <a:pt x="227593" y="227593"/>
                  </a:lnTo>
                  <a:lnTo>
                    <a:pt x="207243" y="244315"/>
                  </a:lnTo>
                  <a:lnTo>
                    <a:pt x="195914" y="25037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531803" y="2199763"/>
            <a:ext cx="85312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380" dirty="0">
                <a:solidFill>
                  <a:srgbClr val="0F1B40"/>
                </a:solidFill>
                <a:latin typeface="Calibri"/>
                <a:cs typeface="Calibri"/>
              </a:rPr>
              <a:t>Способы</a:t>
            </a:r>
            <a:r>
              <a:rPr sz="4800" spc="-360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800" spc="335" dirty="0">
                <a:solidFill>
                  <a:srgbClr val="0F1B40"/>
                </a:solidFill>
                <a:latin typeface="Calibri"/>
                <a:cs typeface="Calibri"/>
              </a:rPr>
              <a:t>подачи</a:t>
            </a:r>
            <a:r>
              <a:rPr sz="4800" spc="-355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800" spc="160" dirty="0">
                <a:solidFill>
                  <a:srgbClr val="0F1B40"/>
                </a:solidFill>
                <a:latin typeface="Calibri"/>
                <a:cs typeface="Calibri"/>
              </a:rPr>
              <a:t>документов: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911751" y="751189"/>
            <a:ext cx="92138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320" dirty="0">
                <a:latin typeface="Calibri"/>
                <a:cs typeface="Calibri"/>
              </a:rPr>
              <a:t>СРОКИ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85158" y="734678"/>
            <a:ext cx="137160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b="1" spc="330" dirty="0">
                <a:solidFill>
                  <a:srgbClr val="FFFFFF"/>
                </a:solidFill>
                <a:latin typeface="Calibri"/>
                <a:cs typeface="Calibri"/>
              </a:rPr>
              <a:t>СПОСОБЫ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27834" y="623077"/>
            <a:ext cx="1440180" cy="53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355">
              <a:lnSpc>
                <a:spcPct val="116399"/>
              </a:lnSpc>
              <a:spcBef>
                <a:spcPts val="100"/>
              </a:spcBef>
            </a:pPr>
            <a:r>
              <a:rPr sz="1450" spc="250" dirty="0">
                <a:solidFill>
                  <a:srgbClr val="0F1B40"/>
                </a:solidFill>
                <a:latin typeface="Calibri"/>
                <a:cs typeface="Calibri"/>
              </a:rPr>
              <a:t>ПЕРЕЧЕНЬ </a:t>
            </a:r>
            <a:r>
              <a:rPr sz="1450" spc="220" dirty="0">
                <a:solidFill>
                  <a:srgbClr val="0F1B40"/>
                </a:solidFill>
                <a:latin typeface="Calibri"/>
                <a:cs typeface="Calibri"/>
              </a:rPr>
              <a:t>ДОКУМЕНТОВ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084228" y="734678"/>
            <a:ext cx="124650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spc="310" dirty="0">
                <a:solidFill>
                  <a:srgbClr val="0F1B40"/>
                </a:solidFill>
                <a:latin typeface="Calibri"/>
                <a:cs typeface="Calibri"/>
              </a:rPr>
              <a:t>КОНКУРС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65444" y="5188269"/>
            <a:ext cx="4601210" cy="221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6500"/>
              </a:lnSpc>
              <a:spcBef>
                <a:spcPts val="100"/>
              </a:spcBef>
            </a:pPr>
            <a:r>
              <a:rPr sz="2700" spc="-10" dirty="0">
                <a:solidFill>
                  <a:srgbClr val="181818"/>
                </a:solidFill>
                <a:latin typeface="Arial Black"/>
                <a:cs typeface="Arial Black"/>
              </a:rPr>
              <a:t>ОРГАНИЗАЦИИ </a:t>
            </a:r>
            <a:r>
              <a:rPr sz="2700" spc="-140" dirty="0">
                <a:solidFill>
                  <a:srgbClr val="181818"/>
                </a:solidFill>
                <a:latin typeface="Arial Black"/>
                <a:cs typeface="Arial Black"/>
              </a:rPr>
              <a:t>ТЕХНИЧЕСКОГО</a:t>
            </a:r>
            <a:r>
              <a:rPr sz="2700" spc="-125" dirty="0">
                <a:solidFill>
                  <a:srgbClr val="181818"/>
                </a:solidFill>
                <a:latin typeface="Arial Black"/>
                <a:cs typeface="Arial Black"/>
              </a:rPr>
              <a:t> </a:t>
            </a:r>
            <a:r>
              <a:rPr sz="2700" spc="-60" dirty="0">
                <a:solidFill>
                  <a:srgbClr val="181818"/>
                </a:solidFill>
                <a:latin typeface="Arial Black"/>
                <a:cs typeface="Arial Black"/>
              </a:rPr>
              <a:t>И </a:t>
            </a:r>
            <a:r>
              <a:rPr sz="2700" spc="-100" dirty="0">
                <a:solidFill>
                  <a:srgbClr val="181818"/>
                </a:solidFill>
                <a:latin typeface="Arial Black"/>
                <a:cs typeface="Arial Black"/>
              </a:rPr>
              <a:t>ПРОФЕССИОНАЛЬНОГО</a:t>
            </a:r>
            <a:r>
              <a:rPr sz="2700" b="1" spc="-100" dirty="0">
                <a:solidFill>
                  <a:srgbClr val="181818"/>
                </a:solidFill>
                <a:latin typeface="Tahoma"/>
                <a:cs typeface="Tahoma"/>
              </a:rPr>
              <a:t>, </a:t>
            </a:r>
            <a:r>
              <a:rPr sz="2700" spc="-85" dirty="0">
                <a:solidFill>
                  <a:srgbClr val="181818"/>
                </a:solidFill>
                <a:latin typeface="Arial Black"/>
                <a:cs typeface="Arial Black"/>
              </a:rPr>
              <a:t>ПОСЛЕСРЕДНЕГО </a:t>
            </a:r>
            <a:r>
              <a:rPr sz="2700" spc="-10" dirty="0">
                <a:solidFill>
                  <a:srgbClr val="181818"/>
                </a:solidFill>
                <a:latin typeface="Arial Black"/>
                <a:cs typeface="Arial Black"/>
              </a:rPr>
              <a:t>ОБРАЗОВАНИЯ</a:t>
            </a:r>
            <a:endParaRPr sz="2700">
              <a:latin typeface="Arial Black"/>
              <a:cs typeface="Arial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071845" y="5190224"/>
            <a:ext cx="3583304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7100"/>
              </a:lnSpc>
              <a:spcBef>
                <a:spcPts val="100"/>
              </a:spcBef>
            </a:pPr>
            <a:r>
              <a:rPr sz="2800" spc="-254" dirty="0">
                <a:solidFill>
                  <a:srgbClr val="181818"/>
                </a:solidFill>
                <a:latin typeface="Arial Black"/>
                <a:cs typeface="Arial Black"/>
              </a:rPr>
              <a:t>ВЕБ</a:t>
            </a:r>
            <a:r>
              <a:rPr sz="2800" b="1" spc="-254" dirty="0">
                <a:solidFill>
                  <a:srgbClr val="181818"/>
                </a:solidFill>
                <a:latin typeface="Tahoma"/>
                <a:cs typeface="Tahoma"/>
              </a:rPr>
              <a:t>-</a:t>
            </a:r>
            <a:r>
              <a:rPr sz="2800" spc="-10" dirty="0">
                <a:solidFill>
                  <a:srgbClr val="181818"/>
                </a:solidFill>
                <a:latin typeface="Arial Black"/>
                <a:cs typeface="Arial Black"/>
              </a:rPr>
              <a:t>ПОРТАЛ </a:t>
            </a:r>
            <a:r>
              <a:rPr sz="2800" b="1" spc="-20" dirty="0">
                <a:solidFill>
                  <a:srgbClr val="181818"/>
                </a:solidFill>
                <a:latin typeface="Tahoma"/>
                <a:cs typeface="Tahoma"/>
              </a:rPr>
              <a:t>“</a:t>
            </a:r>
            <a:r>
              <a:rPr sz="2800" spc="-20" dirty="0">
                <a:solidFill>
                  <a:srgbClr val="181818"/>
                </a:solidFill>
                <a:latin typeface="Arial Black"/>
                <a:cs typeface="Arial Black"/>
              </a:rPr>
              <a:t>ЭЛЕКТРОННОГО </a:t>
            </a:r>
            <a:r>
              <a:rPr sz="2800" spc="-165" dirty="0">
                <a:solidFill>
                  <a:srgbClr val="181818"/>
                </a:solidFill>
                <a:latin typeface="Arial Black"/>
                <a:cs typeface="Arial Black"/>
              </a:rPr>
              <a:t>ПРАВИТЕЛЬСТВА</a:t>
            </a:r>
            <a:r>
              <a:rPr sz="2800" b="1" spc="-165" dirty="0">
                <a:solidFill>
                  <a:srgbClr val="181818"/>
                </a:solidFill>
                <a:latin typeface="Tahoma"/>
                <a:cs typeface="Tahoma"/>
              </a:rPr>
              <a:t>": </a:t>
            </a:r>
            <a:r>
              <a:rPr sz="2800" b="1" spc="75" dirty="0">
                <a:solidFill>
                  <a:srgbClr val="181818"/>
                </a:solidFill>
                <a:latin typeface="Tahoma"/>
                <a:cs typeface="Tahoma"/>
              </a:rPr>
              <a:t>WWW.EGOV.KZ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00914" y="8480361"/>
            <a:ext cx="14117319" cy="1174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2000" spc="-50" dirty="0">
                <a:solidFill>
                  <a:srgbClr val="181818"/>
                </a:solidFill>
                <a:latin typeface="Arial Black"/>
                <a:cs typeface="Arial Black"/>
              </a:rPr>
              <a:t>Совершеннолетние</a:t>
            </a:r>
            <a:r>
              <a:rPr sz="2000" spc="-95" dirty="0">
                <a:solidFill>
                  <a:srgbClr val="181818"/>
                </a:solidFill>
                <a:latin typeface="Arial Black"/>
                <a:cs typeface="Arial Black"/>
              </a:rPr>
              <a:t> </a:t>
            </a:r>
            <a:r>
              <a:rPr sz="2000" spc="100" dirty="0">
                <a:solidFill>
                  <a:srgbClr val="181818"/>
                </a:solidFill>
                <a:latin typeface="Arial"/>
                <a:cs typeface="Arial"/>
              </a:rPr>
              <a:t>предоставляют</a:t>
            </a:r>
            <a:r>
              <a:rPr sz="200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документы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81818"/>
                </a:solidFill>
                <a:latin typeface="Arial Black"/>
                <a:cs typeface="Arial Black"/>
              </a:rPr>
              <a:t>лично</a:t>
            </a:r>
            <a:r>
              <a:rPr sz="2000" b="1" i="1" dirty="0">
                <a:solidFill>
                  <a:srgbClr val="181818"/>
                </a:solidFill>
                <a:latin typeface="Book Antiqua"/>
                <a:cs typeface="Book Antiqua"/>
              </a:rPr>
              <a:t>,</a:t>
            </a:r>
            <a:r>
              <a:rPr sz="2000" b="1" i="1" spc="75" dirty="0">
                <a:solidFill>
                  <a:srgbClr val="181818"/>
                </a:solidFill>
                <a:latin typeface="Book Antiqua"/>
                <a:cs typeface="Book Antiqua"/>
              </a:rPr>
              <a:t> </a:t>
            </a:r>
            <a:r>
              <a:rPr sz="2000" spc="-60" dirty="0">
                <a:solidFill>
                  <a:srgbClr val="181818"/>
                </a:solidFill>
                <a:latin typeface="Arial Black"/>
                <a:cs typeface="Arial Black"/>
              </a:rPr>
              <a:t>несовершеннолетние</a:t>
            </a:r>
            <a:r>
              <a:rPr sz="2000" spc="-140" dirty="0">
                <a:solidFill>
                  <a:srgbClr val="181818"/>
                </a:solidFill>
                <a:latin typeface="Arial Black"/>
                <a:cs typeface="Arial Black"/>
              </a:rPr>
              <a:t> </a:t>
            </a:r>
            <a:r>
              <a:rPr sz="2000" spc="-100" dirty="0">
                <a:solidFill>
                  <a:srgbClr val="181818"/>
                </a:solidFill>
                <a:latin typeface="Tahoma"/>
                <a:cs typeface="Tahoma"/>
              </a:rPr>
              <a:t>–</a:t>
            </a:r>
            <a:r>
              <a:rPr sz="2000" spc="-5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в</a:t>
            </a:r>
            <a:r>
              <a:rPr sz="200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присутствии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181818"/>
                </a:solidFill>
                <a:latin typeface="Arial Black"/>
                <a:cs typeface="Arial Black"/>
              </a:rPr>
              <a:t>законного представителя</a:t>
            </a:r>
            <a:r>
              <a:rPr sz="2000" b="1" i="1" spc="-10" dirty="0">
                <a:solidFill>
                  <a:srgbClr val="181818"/>
                </a:solidFill>
                <a:latin typeface="Book Antiqua"/>
                <a:cs typeface="Book Antiqua"/>
              </a:rPr>
              <a:t>.</a:t>
            </a:r>
            <a:endParaRPr sz="2000">
              <a:latin typeface="Book Antiqua"/>
              <a:cs typeface="Book Antiqua"/>
            </a:endParaRPr>
          </a:p>
          <a:p>
            <a:pPr marL="62865">
              <a:lnSpc>
                <a:spcPct val="100000"/>
              </a:lnSpc>
              <a:spcBef>
                <a:spcPts val="1300"/>
              </a:spcBef>
            </a:pPr>
            <a:r>
              <a:rPr sz="1450" spc="240" dirty="0">
                <a:latin typeface="Calibri"/>
                <a:cs typeface="Calibri"/>
              </a:rPr>
              <a:t>При</a:t>
            </a:r>
            <a:r>
              <a:rPr sz="1450" spc="65" dirty="0">
                <a:latin typeface="Calibri"/>
                <a:cs typeface="Calibri"/>
              </a:rPr>
              <a:t> </a:t>
            </a:r>
            <a:r>
              <a:rPr sz="1450" spc="165" dirty="0">
                <a:latin typeface="Calibri"/>
                <a:cs typeface="Calibri"/>
              </a:rPr>
              <a:t>подаче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50" dirty="0">
                <a:latin typeface="Calibri"/>
                <a:cs typeface="Calibri"/>
              </a:rPr>
              <a:t>документов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75" dirty="0">
                <a:latin typeface="Calibri"/>
                <a:cs typeface="Calibri"/>
              </a:rPr>
              <a:t>через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70" dirty="0">
                <a:latin typeface="Calibri"/>
                <a:cs typeface="Calibri"/>
              </a:rPr>
              <a:t>портал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70" dirty="0">
                <a:latin typeface="Calibri"/>
                <a:cs typeface="Calibri"/>
              </a:rPr>
              <a:t>электронного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65" dirty="0">
                <a:latin typeface="Calibri"/>
                <a:cs typeface="Calibri"/>
              </a:rPr>
              <a:t>правительства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60" dirty="0">
                <a:latin typeface="Calibri"/>
                <a:cs typeface="Calibri"/>
              </a:rPr>
              <a:t>необходимо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215" dirty="0">
                <a:latin typeface="Calibri"/>
                <a:cs typeface="Calibri"/>
              </a:rPr>
              <a:t>при</a:t>
            </a:r>
            <a:r>
              <a:rPr sz="1450" spc="65" dirty="0">
                <a:latin typeface="Calibri"/>
                <a:cs typeface="Calibri"/>
              </a:rPr>
              <a:t> </a:t>
            </a:r>
            <a:r>
              <a:rPr sz="1450" spc="170" dirty="0">
                <a:latin typeface="Calibri"/>
                <a:cs typeface="Calibri"/>
              </a:rPr>
              <a:t>себе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50" dirty="0">
                <a:latin typeface="Calibri"/>
                <a:cs typeface="Calibri"/>
              </a:rPr>
              <a:t>иметь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260" dirty="0">
                <a:latin typeface="Calibri"/>
                <a:cs typeface="Calibri"/>
              </a:rPr>
              <a:t>ЭЦП</a:t>
            </a:r>
            <a:r>
              <a:rPr sz="1450" spc="70" dirty="0">
                <a:latin typeface="Calibri"/>
                <a:cs typeface="Calibri"/>
              </a:rPr>
              <a:t> </a:t>
            </a:r>
            <a:r>
              <a:rPr sz="1450" spc="110" dirty="0">
                <a:latin typeface="Calibri"/>
                <a:cs typeface="Calibri"/>
              </a:rPr>
              <a:t>ключ.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52010" cy="10287000"/>
          </a:xfrm>
          <a:custGeom>
            <a:avLst/>
            <a:gdLst/>
            <a:ahLst/>
            <a:cxnLst/>
            <a:rect l="l" t="t" r="r" b="b"/>
            <a:pathLst>
              <a:path w="4652010" h="10287000">
                <a:moveTo>
                  <a:pt x="4166036" y="10286999"/>
                </a:moveTo>
                <a:lnTo>
                  <a:pt x="68821" y="10286999"/>
                </a:lnTo>
                <a:lnTo>
                  <a:pt x="20808" y="10284622"/>
                </a:lnTo>
                <a:lnTo>
                  <a:pt x="0" y="10281517"/>
                </a:lnTo>
                <a:lnTo>
                  <a:pt x="0" y="5482"/>
                </a:lnTo>
                <a:lnTo>
                  <a:pt x="20808" y="2377"/>
                </a:lnTo>
                <a:lnTo>
                  <a:pt x="68821" y="0"/>
                </a:lnTo>
                <a:lnTo>
                  <a:pt x="4166036" y="0"/>
                </a:lnTo>
                <a:lnTo>
                  <a:pt x="4214051" y="2377"/>
                </a:lnTo>
                <a:lnTo>
                  <a:pt x="4261252" y="9420"/>
                </a:lnTo>
                <a:lnTo>
                  <a:pt x="4307322" y="20997"/>
                </a:lnTo>
                <a:lnTo>
                  <a:pt x="4351941" y="36977"/>
                </a:lnTo>
                <a:lnTo>
                  <a:pt x="4394792" y="57227"/>
                </a:lnTo>
                <a:lnTo>
                  <a:pt x="4435556" y="81615"/>
                </a:lnTo>
                <a:lnTo>
                  <a:pt x="4473913" y="110010"/>
                </a:lnTo>
                <a:lnTo>
                  <a:pt x="4509546" y="142280"/>
                </a:lnTo>
                <a:lnTo>
                  <a:pt x="4541816" y="177911"/>
                </a:lnTo>
                <a:lnTo>
                  <a:pt x="4570212" y="216266"/>
                </a:lnTo>
                <a:lnTo>
                  <a:pt x="4594601" y="257028"/>
                </a:lnTo>
                <a:lnTo>
                  <a:pt x="4614850" y="299876"/>
                </a:lnTo>
                <a:lnTo>
                  <a:pt x="4630830" y="344494"/>
                </a:lnTo>
                <a:lnTo>
                  <a:pt x="4642407" y="390562"/>
                </a:lnTo>
                <a:lnTo>
                  <a:pt x="4649450" y="437761"/>
                </a:lnTo>
                <a:lnTo>
                  <a:pt x="4651808" y="485774"/>
                </a:lnTo>
                <a:lnTo>
                  <a:pt x="4651808" y="9801209"/>
                </a:lnTo>
                <a:lnTo>
                  <a:pt x="4649450" y="9849223"/>
                </a:lnTo>
                <a:lnTo>
                  <a:pt x="4642407" y="9896425"/>
                </a:lnTo>
                <a:lnTo>
                  <a:pt x="4630830" y="9942494"/>
                </a:lnTo>
                <a:lnTo>
                  <a:pt x="4614850" y="9987114"/>
                </a:lnTo>
                <a:lnTo>
                  <a:pt x="4594601" y="10029965"/>
                </a:lnTo>
                <a:lnTo>
                  <a:pt x="4570212" y="10070728"/>
                </a:lnTo>
                <a:lnTo>
                  <a:pt x="4541816" y="10109086"/>
                </a:lnTo>
                <a:lnTo>
                  <a:pt x="4509546" y="10144719"/>
                </a:lnTo>
                <a:lnTo>
                  <a:pt x="4473913" y="10176989"/>
                </a:lnTo>
                <a:lnTo>
                  <a:pt x="4435556" y="10205385"/>
                </a:lnTo>
                <a:lnTo>
                  <a:pt x="4394792" y="10229773"/>
                </a:lnTo>
                <a:lnTo>
                  <a:pt x="4351941" y="10250023"/>
                </a:lnTo>
                <a:lnTo>
                  <a:pt x="4307322" y="10266002"/>
                </a:lnTo>
                <a:lnTo>
                  <a:pt x="4261252" y="10277579"/>
                </a:lnTo>
                <a:lnTo>
                  <a:pt x="4214051" y="10284622"/>
                </a:lnTo>
                <a:lnTo>
                  <a:pt x="4166036" y="10286999"/>
                </a:lnTo>
                <a:close/>
              </a:path>
            </a:pathLst>
          </a:custGeom>
          <a:solidFill>
            <a:srgbClr val="DBE2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0391" y="3268235"/>
            <a:ext cx="3636010" cy="3149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95"/>
              </a:spcBef>
            </a:pPr>
            <a:r>
              <a:rPr sz="4400" b="1" spc="400" dirty="0">
                <a:solidFill>
                  <a:srgbClr val="0F1B40"/>
                </a:solidFill>
                <a:latin typeface="Calibri"/>
                <a:cs typeface="Calibri"/>
              </a:rPr>
              <a:t>Перечень </a:t>
            </a:r>
            <a:r>
              <a:rPr sz="4400" spc="220" dirty="0">
                <a:solidFill>
                  <a:srgbClr val="0F1B40"/>
                </a:solidFill>
                <a:latin typeface="Calibri"/>
                <a:cs typeface="Calibri"/>
              </a:rPr>
              <a:t>документов </a:t>
            </a:r>
            <a:r>
              <a:rPr sz="4400" spc="465" dirty="0">
                <a:solidFill>
                  <a:srgbClr val="0F1B40"/>
                </a:solidFill>
                <a:latin typeface="Calibri"/>
                <a:cs typeface="Calibri"/>
              </a:rPr>
              <a:t>при </a:t>
            </a:r>
            <a:r>
              <a:rPr sz="4400" spc="240" dirty="0">
                <a:solidFill>
                  <a:srgbClr val="0F1B40"/>
                </a:solidFill>
                <a:latin typeface="Calibri"/>
                <a:cs typeface="Calibri"/>
              </a:rPr>
              <a:t>поступлении: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245059" y="5519805"/>
            <a:ext cx="649605" cy="634365"/>
          </a:xfrm>
          <a:custGeom>
            <a:avLst/>
            <a:gdLst/>
            <a:ahLst/>
            <a:cxnLst/>
            <a:rect l="l" t="t" r="r" b="b"/>
            <a:pathLst>
              <a:path w="649604" h="634364">
                <a:moveTo>
                  <a:pt x="324520" y="634258"/>
                </a:moveTo>
                <a:lnTo>
                  <a:pt x="276566" y="630819"/>
                </a:lnTo>
                <a:lnTo>
                  <a:pt x="230796" y="620832"/>
                </a:lnTo>
                <a:lnTo>
                  <a:pt x="187713" y="604785"/>
                </a:lnTo>
                <a:lnTo>
                  <a:pt x="147818" y="583169"/>
                </a:lnTo>
                <a:lnTo>
                  <a:pt x="111613" y="556475"/>
                </a:lnTo>
                <a:lnTo>
                  <a:pt x="79601" y="525194"/>
                </a:lnTo>
                <a:lnTo>
                  <a:pt x="52283" y="489816"/>
                </a:lnTo>
                <a:lnTo>
                  <a:pt x="30162" y="450832"/>
                </a:lnTo>
                <a:lnTo>
                  <a:pt x="13740" y="408731"/>
                </a:lnTo>
                <a:lnTo>
                  <a:pt x="3518" y="364005"/>
                </a:lnTo>
                <a:lnTo>
                  <a:pt x="0" y="317144"/>
                </a:lnTo>
                <a:lnTo>
                  <a:pt x="3518" y="270275"/>
                </a:lnTo>
                <a:lnTo>
                  <a:pt x="13740" y="225543"/>
                </a:lnTo>
                <a:lnTo>
                  <a:pt x="30162" y="183438"/>
                </a:lnTo>
                <a:lnTo>
                  <a:pt x="52283" y="144449"/>
                </a:lnTo>
                <a:lnTo>
                  <a:pt x="79601" y="109068"/>
                </a:lnTo>
                <a:lnTo>
                  <a:pt x="111613" y="77785"/>
                </a:lnTo>
                <a:lnTo>
                  <a:pt x="147818" y="51090"/>
                </a:lnTo>
                <a:lnTo>
                  <a:pt x="187713" y="29473"/>
                </a:lnTo>
                <a:lnTo>
                  <a:pt x="230796" y="13426"/>
                </a:lnTo>
                <a:lnTo>
                  <a:pt x="276566" y="3438"/>
                </a:lnTo>
                <a:lnTo>
                  <a:pt x="324520" y="0"/>
                </a:lnTo>
                <a:lnTo>
                  <a:pt x="372473" y="3438"/>
                </a:lnTo>
                <a:lnTo>
                  <a:pt x="418241" y="13426"/>
                </a:lnTo>
                <a:lnTo>
                  <a:pt x="461322" y="29473"/>
                </a:lnTo>
                <a:lnTo>
                  <a:pt x="501213" y="51090"/>
                </a:lnTo>
                <a:lnTo>
                  <a:pt x="537414" y="77785"/>
                </a:lnTo>
                <a:lnTo>
                  <a:pt x="569422" y="109068"/>
                </a:lnTo>
                <a:lnTo>
                  <a:pt x="596736" y="144449"/>
                </a:lnTo>
                <a:lnTo>
                  <a:pt x="618853" y="183438"/>
                </a:lnTo>
                <a:lnTo>
                  <a:pt x="635272" y="225543"/>
                </a:lnTo>
                <a:lnTo>
                  <a:pt x="645492" y="270275"/>
                </a:lnTo>
                <a:lnTo>
                  <a:pt x="649010" y="317144"/>
                </a:lnTo>
                <a:lnTo>
                  <a:pt x="645492" y="364005"/>
                </a:lnTo>
                <a:lnTo>
                  <a:pt x="635272" y="408731"/>
                </a:lnTo>
                <a:lnTo>
                  <a:pt x="618853" y="450832"/>
                </a:lnTo>
                <a:lnTo>
                  <a:pt x="596736" y="489816"/>
                </a:lnTo>
                <a:lnTo>
                  <a:pt x="569422" y="525194"/>
                </a:lnTo>
                <a:lnTo>
                  <a:pt x="537414" y="556475"/>
                </a:lnTo>
                <a:lnTo>
                  <a:pt x="501213" y="583169"/>
                </a:lnTo>
                <a:lnTo>
                  <a:pt x="461322" y="604785"/>
                </a:lnTo>
                <a:lnTo>
                  <a:pt x="418241" y="620832"/>
                </a:lnTo>
                <a:lnTo>
                  <a:pt x="372473" y="630819"/>
                </a:lnTo>
                <a:lnTo>
                  <a:pt x="324520" y="634258"/>
                </a:lnTo>
                <a:close/>
              </a:path>
            </a:pathLst>
          </a:custGeom>
          <a:solidFill>
            <a:srgbClr val="1253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68251" y="5621405"/>
            <a:ext cx="202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42376" y="1004602"/>
            <a:ext cx="649605" cy="634365"/>
          </a:xfrm>
          <a:custGeom>
            <a:avLst/>
            <a:gdLst/>
            <a:ahLst/>
            <a:cxnLst/>
            <a:rect l="l" t="t" r="r" b="b"/>
            <a:pathLst>
              <a:path w="649604" h="634364">
                <a:moveTo>
                  <a:pt x="324490" y="634267"/>
                </a:moveTo>
                <a:lnTo>
                  <a:pt x="276536" y="630828"/>
                </a:lnTo>
                <a:lnTo>
                  <a:pt x="230768" y="620840"/>
                </a:lnTo>
                <a:lnTo>
                  <a:pt x="187688" y="604792"/>
                </a:lnTo>
                <a:lnTo>
                  <a:pt x="147796" y="583175"/>
                </a:lnTo>
                <a:lnTo>
                  <a:pt x="111596" y="556480"/>
                </a:lnTo>
                <a:lnTo>
                  <a:pt x="79588" y="525197"/>
                </a:lnTo>
                <a:lnTo>
                  <a:pt x="52274" y="489817"/>
                </a:lnTo>
                <a:lnTo>
                  <a:pt x="30157" y="450830"/>
                </a:lnTo>
                <a:lnTo>
                  <a:pt x="13737" y="408727"/>
                </a:lnTo>
                <a:lnTo>
                  <a:pt x="3518" y="363998"/>
                </a:lnTo>
                <a:lnTo>
                  <a:pt x="0" y="317135"/>
                </a:lnTo>
                <a:lnTo>
                  <a:pt x="3518" y="270271"/>
                </a:lnTo>
                <a:lnTo>
                  <a:pt x="13737" y="225543"/>
                </a:lnTo>
                <a:lnTo>
                  <a:pt x="30157" y="183439"/>
                </a:lnTo>
                <a:lnTo>
                  <a:pt x="52274" y="144452"/>
                </a:lnTo>
                <a:lnTo>
                  <a:pt x="79588" y="109071"/>
                </a:lnTo>
                <a:lnTo>
                  <a:pt x="111596" y="77788"/>
                </a:lnTo>
                <a:lnTo>
                  <a:pt x="147796" y="51092"/>
                </a:lnTo>
                <a:lnTo>
                  <a:pt x="187688" y="29475"/>
                </a:lnTo>
                <a:lnTo>
                  <a:pt x="230768" y="13427"/>
                </a:lnTo>
                <a:lnTo>
                  <a:pt x="276536" y="3438"/>
                </a:lnTo>
                <a:lnTo>
                  <a:pt x="324490" y="0"/>
                </a:lnTo>
                <a:lnTo>
                  <a:pt x="372443" y="3438"/>
                </a:lnTo>
                <a:lnTo>
                  <a:pt x="418211" y="13427"/>
                </a:lnTo>
                <a:lnTo>
                  <a:pt x="461291" y="29475"/>
                </a:lnTo>
                <a:lnTo>
                  <a:pt x="501183" y="51092"/>
                </a:lnTo>
                <a:lnTo>
                  <a:pt x="537384" y="77788"/>
                </a:lnTo>
                <a:lnTo>
                  <a:pt x="569392" y="109071"/>
                </a:lnTo>
                <a:lnTo>
                  <a:pt x="596705" y="144452"/>
                </a:lnTo>
                <a:lnTo>
                  <a:pt x="618823" y="183439"/>
                </a:lnTo>
                <a:lnTo>
                  <a:pt x="635242" y="225543"/>
                </a:lnTo>
                <a:lnTo>
                  <a:pt x="645462" y="270271"/>
                </a:lnTo>
                <a:lnTo>
                  <a:pt x="648980" y="317135"/>
                </a:lnTo>
                <a:lnTo>
                  <a:pt x="645462" y="363998"/>
                </a:lnTo>
                <a:lnTo>
                  <a:pt x="635242" y="408727"/>
                </a:lnTo>
                <a:lnTo>
                  <a:pt x="618823" y="450830"/>
                </a:lnTo>
                <a:lnTo>
                  <a:pt x="596705" y="489817"/>
                </a:lnTo>
                <a:lnTo>
                  <a:pt x="569392" y="525197"/>
                </a:lnTo>
                <a:lnTo>
                  <a:pt x="537384" y="556480"/>
                </a:lnTo>
                <a:lnTo>
                  <a:pt x="501183" y="583175"/>
                </a:lnTo>
                <a:lnTo>
                  <a:pt x="461291" y="604792"/>
                </a:lnTo>
                <a:lnTo>
                  <a:pt x="418211" y="620840"/>
                </a:lnTo>
                <a:lnTo>
                  <a:pt x="372443" y="630828"/>
                </a:lnTo>
                <a:lnTo>
                  <a:pt x="324490" y="634267"/>
                </a:lnTo>
                <a:close/>
              </a:path>
            </a:pathLst>
          </a:custGeom>
          <a:solidFill>
            <a:srgbClr val="2B91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458723" y="1106202"/>
            <a:ext cx="215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0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77338" y="1261911"/>
            <a:ext cx="9790430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 indent="-304165">
              <a:lnSpc>
                <a:spcPts val="2365"/>
              </a:lnSpc>
              <a:spcBef>
                <a:spcPts val="100"/>
              </a:spcBef>
              <a:buFont typeface="Tahoma"/>
              <a:buAutoNum type="arabicParenR"/>
              <a:tabLst>
                <a:tab pos="316865" algn="l"/>
              </a:tabLst>
            </a:pPr>
            <a:r>
              <a:rPr sz="2000" spc="105" dirty="0">
                <a:solidFill>
                  <a:srgbClr val="181818"/>
                </a:solidFill>
                <a:latin typeface="Arial"/>
                <a:cs typeface="Arial"/>
              </a:rPr>
              <a:t>заявление</a:t>
            </a:r>
            <a:r>
              <a:rPr sz="200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о</a:t>
            </a:r>
            <a:r>
              <a:rPr sz="200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приеме</a:t>
            </a:r>
            <a:r>
              <a:rPr sz="200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0" dirty="0">
                <a:solidFill>
                  <a:srgbClr val="181818"/>
                </a:solidFill>
                <a:latin typeface="Arial"/>
                <a:cs typeface="Arial"/>
              </a:rPr>
              <a:t>документов</a:t>
            </a:r>
            <a:r>
              <a:rPr sz="2000" spc="80" dirty="0">
                <a:solidFill>
                  <a:srgbClr val="181818"/>
                </a:solidFill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ts val="2325"/>
              </a:lnSpc>
              <a:buFont typeface="Tahoma"/>
              <a:buAutoNum type="arabicParenR"/>
              <a:tabLst>
                <a:tab pos="316865" algn="l"/>
              </a:tabLst>
            </a:pPr>
            <a:r>
              <a:rPr sz="2000" spc="165" dirty="0">
                <a:solidFill>
                  <a:srgbClr val="181818"/>
                </a:solidFill>
                <a:latin typeface="Arial"/>
                <a:cs typeface="Arial"/>
              </a:rPr>
              <a:t>подлинник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документа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95" dirty="0">
                <a:solidFill>
                  <a:srgbClr val="181818"/>
                </a:solidFill>
                <a:latin typeface="Arial"/>
                <a:cs typeface="Arial"/>
              </a:rPr>
              <a:t>об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95" dirty="0">
                <a:solidFill>
                  <a:srgbClr val="181818"/>
                </a:solidFill>
                <a:latin typeface="Arial"/>
                <a:cs typeface="Arial"/>
              </a:rPr>
              <a:t>образовании</a:t>
            </a:r>
            <a:r>
              <a:rPr sz="2000" spc="95" dirty="0">
                <a:solidFill>
                  <a:srgbClr val="181818"/>
                </a:solidFill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ts val="2325"/>
              </a:lnSpc>
              <a:buFont typeface="Tahoma"/>
              <a:buAutoNum type="arabicParenR"/>
              <a:tabLst>
                <a:tab pos="316865" algn="l"/>
              </a:tabLst>
            </a:pPr>
            <a:r>
              <a:rPr sz="2000" spc="90" dirty="0">
                <a:solidFill>
                  <a:srgbClr val="181818"/>
                </a:solidFill>
                <a:latin typeface="Arial"/>
                <a:cs typeface="Arial"/>
              </a:rPr>
              <a:t>цифровая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70" dirty="0">
                <a:solidFill>
                  <a:srgbClr val="181818"/>
                </a:solidFill>
                <a:latin typeface="Arial"/>
                <a:cs typeface="Arial"/>
              </a:rPr>
              <a:t>фотография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размером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95" dirty="0">
                <a:solidFill>
                  <a:srgbClr val="181818"/>
                </a:solidFill>
                <a:latin typeface="Tahoma"/>
                <a:cs typeface="Tahoma"/>
              </a:rPr>
              <a:t>3</a:t>
            </a:r>
            <a:r>
              <a:rPr sz="2000" spc="95" dirty="0">
                <a:solidFill>
                  <a:srgbClr val="181818"/>
                </a:solidFill>
                <a:latin typeface="Arial"/>
                <a:cs typeface="Arial"/>
              </a:rPr>
              <a:t>х</a:t>
            </a:r>
            <a:r>
              <a:rPr sz="2000" spc="95" dirty="0">
                <a:solidFill>
                  <a:srgbClr val="181818"/>
                </a:solidFill>
                <a:latin typeface="Tahoma"/>
                <a:cs typeface="Tahoma"/>
              </a:rPr>
              <a:t>4</a:t>
            </a:r>
            <a:r>
              <a:rPr sz="2000" spc="-55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2000" spc="-20" dirty="0">
                <a:solidFill>
                  <a:srgbClr val="181818"/>
                </a:solidFill>
                <a:latin typeface="Arial"/>
                <a:cs typeface="Arial"/>
              </a:rPr>
              <a:t>см</a:t>
            </a:r>
            <a:r>
              <a:rPr sz="2000" spc="-20" dirty="0">
                <a:solidFill>
                  <a:srgbClr val="181818"/>
                </a:solidFill>
                <a:latin typeface="Tahoma"/>
                <a:cs typeface="Tahoma"/>
              </a:rPr>
              <a:t>.;</a:t>
            </a:r>
            <a:endParaRPr sz="2000">
              <a:latin typeface="Tahoma"/>
              <a:cs typeface="Tahoma"/>
            </a:endParaRPr>
          </a:p>
          <a:p>
            <a:pPr marL="12700" marR="5080" indent="304165">
              <a:lnSpc>
                <a:spcPts val="2330"/>
              </a:lnSpc>
              <a:spcBef>
                <a:spcPts val="95"/>
              </a:spcBef>
              <a:buFont typeface="Tahoma"/>
              <a:buAutoNum type="arabicParenR"/>
              <a:tabLst>
                <a:tab pos="316865" algn="l"/>
              </a:tabLst>
            </a:pP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медицинская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справка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формы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№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181818"/>
                </a:solidFill>
                <a:latin typeface="Tahoma"/>
                <a:cs typeface="Tahoma"/>
              </a:rPr>
              <a:t>075-</a:t>
            </a:r>
            <a:r>
              <a:rPr sz="2000" spc="-65" dirty="0">
                <a:solidFill>
                  <a:srgbClr val="181818"/>
                </a:solidFill>
                <a:latin typeface="Arial"/>
                <a:cs typeface="Arial"/>
              </a:rPr>
              <a:t>У</a:t>
            </a:r>
            <a:r>
              <a:rPr sz="2000" spc="-65" dirty="0">
                <a:solidFill>
                  <a:srgbClr val="181818"/>
                </a:solidFill>
                <a:latin typeface="Tahoma"/>
                <a:cs typeface="Tahoma"/>
              </a:rPr>
              <a:t>,</a:t>
            </a:r>
            <a:r>
              <a:rPr sz="2000" spc="-70" dirty="0">
                <a:solidFill>
                  <a:srgbClr val="181818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для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лиц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с </a:t>
            </a: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инвалидностью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первой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или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второй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60" dirty="0">
                <a:solidFill>
                  <a:srgbClr val="181818"/>
                </a:solidFill>
                <a:latin typeface="Arial"/>
                <a:cs typeface="Arial"/>
              </a:rPr>
              <a:t>группы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65" dirty="0">
                <a:solidFill>
                  <a:srgbClr val="181818"/>
                </a:solidFill>
                <a:latin typeface="Arial"/>
                <a:cs typeface="Arial"/>
              </a:rPr>
              <a:t>и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лиц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с</a:t>
            </a:r>
            <a:r>
              <a:rPr sz="200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инвалидностью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с </a:t>
            </a:r>
            <a:r>
              <a:rPr sz="2000" spc="60" dirty="0">
                <a:solidFill>
                  <a:srgbClr val="181818"/>
                </a:solidFill>
                <a:latin typeface="Arial"/>
                <a:cs typeface="Arial"/>
              </a:rPr>
              <a:t>детства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заключение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медико</a:t>
            </a:r>
            <a:r>
              <a:rPr sz="2000" spc="85" dirty="0">
                <a:solidFill>
                  <a:srgbClr val="181818"/>
                </a:solidFill>
                <a:latin typeface="Tahoma"/>
                <a:cs typeface="Tahoma"/>
              </a:rPr>
              <a:t>- </a:t>
            </a: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социальной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экспертизы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45" dirty="0">
                <a:solidFill>
                  <a:srgbClr val="181818"/>
                </a:solidFill>
                <a:latin typeface="Arial"/>
                <a:cs typeface="Arial"/>
              </a:rPr>
              <a:t>по</a:t>
            </a:r>
            <a:r>
              <a:rPr sz="200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181818"/>
                </a:solidFill>
                <a:latin typeface="Arial"/>
                <a:cs typeface="Arial"/>
              </a:rPr>
              <a:t>форме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181818"/>
                </a:solidFill>
                <a:latin typeface="Tahoma"/>
                <a:cs typeface="Tahoma"/>
              </a:rPr>
              <a:t>031-</a:t>
            </a:r>
            <a:r>
              <a:rPr sz="2000" spc="-25" dirty="0">
                <a:solidFill>
                  <a:srgbClr val="181818"/>
                </a:solidFill>
                <a:latin typeface="Arial"/>
                <a:cs typeface="Arial"/>
              </a:rPr>
              <a:t>У</a:t>
            </a:r>
            <a:r>
              <a:rPr sz="2000" spc="-25" dirty="0">
                <a:solidFill>
                  <a:srgbClr val="181818"/>
                </a:solidFill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ts val="2210"/>
              </a:lnSpc>
              <a:buFont typeface="Tahoma"/>
              <a:buAutoNum type="arabicParenR"/>
              <a:tabLst>
                <a:tab pos="316865" algn="l"/>
              </a:tabLst>
            </a:pP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электронная</a:t>
            </a:r>
            <a:r>
              <a:rPr sz="200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65" dirty="0">
                <a:solidFill>
                  <a:srgbClr val="181818"/>
                </a:solidFill>
                <a:latin typeface="Arial"/>
                <a:cs typeface="Arial"/>
              </a:rPr>
              <a:t>копия</a:t>
            </a:r>
            <a:r>
              <a:rPr sz="200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4" dirty="0">
                <a:solidFill>
                  <a:srgbClr val="181818"/>
                </a:solidFill>
                <a:latin typeface="Arial"/>
                <a:cs typeface="Arial"/>
              </a:rPr>
              <a:t>документа</a:t>
            </a:r>
            <a:r>
              <a:rPr sz="200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подтверждающего</a:t>
            </a:r>
            <a:r>
              <a:rPr sz="200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181818"/>
                </a:solidFill>
                <a:latin typeface="Arial"/>
                <a:cs typeface="Arial"/>
              </a:rPr>
              <a:t>статус</a:t>
            </a:r>
            <a:r>
              <a:rPr sz="200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181818"/>
                </a:solidFill>
                <a:latin typeface="Arial"/>
                <a:cs typeface="Arial"/>
              </a:rPr>
              <a:t>детей</a:t>
            </a:r>
            <a:r>
              <a:rPr sz="2000" spc="-10" dirty="0">
                <a:solidFill>
                  <a:srgbClr val="181818"/>
                </a:solidFill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12700" marR="1297305" indent="304165">
              <a:lnSpc>
                <a:spcPts val="2320"/>
              </a:lnSpc>
              <a:spcBef>
                <a:spcPts val="110"/>
              </a:spcBef>
              <a:buFont typeface="Tahoma"/>
              <a:buAutoNum type="arabicParenR"/>
              <a:tabLst>
                <a:tab pos="316865" algn="l"/>
              </a:tabLst>
            </a:pPr>
            <a:r>
              <a:rPr sz="2000" spc="135" dirty="0">
                <a:solidFill>
                  <a:srgbClr val="181818"/>
                </a:solidFill>
                <a:latin typeface="Arial"/>
                <a:cs typeface="Arial"/>
              </a:rPr>
              <a:t>электронный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0" dirty="0">
                <a:solidFill>
                  <a:srgbClr val="181818"/>
                </a:solidFill>
                <a:latin typeface="Arial"/>
                <a:cs typeface="Arial"/>
              </a:rPr>
              <a:t>документ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40" dirty="0">
                <a:solidFill>
                  <a:srgbClr val="181818"/>
                </a:solidFill>
                <a:latin typeface="Arial"/>
                <a:cs typeface="Arial"/>
              </a:rPr>
              <a:t>из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181818"/>
                </a:solidFill>
                <a:latin typeface="Arial"/>
                <a:cs typeface="Arial"/>
              </a:rPr>
              <a:t>сервиса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10" dirty="0">
                <a:solidFill>
                  <a:srgbClr val="181818"/>
                </a:solidFill>
                <a:latin typeface="Arial"/>
                <a:cs typeface="Arial"/>
              </a:rPr>
              <a:t>цифровых</a:t>
            </a:r>
            <a:r>
              <a:rPr sz="200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125" dirty="0">
                <a:solidFill>
                  <a:srgbClr val="181818"/>
                </a:solidFill>
                <a:latin typeface="Arial"/>
                <a:cs typeface="Arial"/>
              </a:rPr>
              <a:t>документов</a:t>
            </a:r>
            <a:r>
              <a:rPr sz="200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181818"/>
                </a:solidFill>
                <a:latin typeface="Tahoma"/>
                <a:cs typeface="Tahoma"/>
              </a:rPr>
              <a:t>(</a:t>
            </a:r>
            <a:r>
              <a:rPr sz="2000" spc="-20" dirty="0">
                <a:solidFill>
                  <a:srgbClr val="181818"/>
                </a:solidFill>
                <a:latin typeface="Arial"/>
                <a:cs typeface="Arial"/>
              </a:rPr>
              <a:t>для </a:t>
            </a:r>
            <a:r>
              <a:rPr sz="2000" spc="90" dirty="0">
                <a:solidFill>
                  <a:srgbClr val="181818"/>
                </a:solidFill>
                <a:latin typeface="Arial"/>
                <a:cs typeface="Arial"/>
              </a:rPr>
              <a:t>идентификации</a:t>
            </a:r>
            <a:r>
              <a:rPr sz="2000" spc="90" dirty="0">
                <a:solidFill>
                  <a:srgbClr val="181818"/>
                </a:solidFill>
                <a:latin typeface="Tahoma"/>
                <a:cs typeface="Tahoma"/>
              </a:rPr>
              <a:t>).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7577338" y="700941"/>
            <a:ext cx="47453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i="1" dirty="0">
                <a:solidFill>
                  <a:srgbClr val="181818"/>
                </a:solidFill>
                <a:latin typeface="Arial"/>
                <a:cs typeface="Arial"/>
              </a:rPr>
              <a:t>При</a:t>
            </a:r>
            <a:r>
              <a:rPr sz="2600" b="1" i="1" spc="-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600" b="1" i="1" spc="60" dirty="0">
                <a:solidFill>
                  <a:srgbClr val="181818"/>
                </a:solidFill>
                <a:latin typeface="Arial"/>
                <a:cs typeface="Arial"/>
              </a:rPr>
              <a:t>обращении</a:t>
            </a:r>
            <a:r>
              <a:rPr sz="2600" b="1" i="1" spc="-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600" b="1" i="1" spc="-100" dirty="0">
                <a:solidFill>
                  <a:srgbClr val="181818"/>
                </a:solidFill>
                <a:latin typeface="Arial"/>
                <a:cs typeface="Arial"/>
              </a:rPr>
              <a:t>в</a:t>
            </a:r>
            <a:r>
              <a:rPr sz="2600" b="1" i="1" spc="-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600" b="1" i="1" spc="145" dirty="0">
                <a:solidFill>
                  <a:srgbClr val="181818"/>
                </a:solidFill>
                <a:latin typeface="Arial"/>
                <a:cs typeface="Arial"/>
              </a:rPr>
              <a:t>колледж</a:t>
            </a:r>
            <a:r>
              <a:rPr sz="2600" b="1" i="1" spc="145" dirty="0">
                <a:solidFill>
                  <a:srgbClr val="181818"/>
                </a:solidFill>
                <a:latin typeface="Gill Sans MT"/>
                <a:cs typeface="Gill Sans MT"/>
              </a:rPr>
              <a:t>:</a:t>
            </a:r>
            <a:endParaRPr sz="2600">
              <a:latin typeface="Gill Sans MT"/>
              <a:cs typeface="Gill Sans M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8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pc="65" dirty="0"/>
              <a:t>На</a:t>
            </a:r>
            <a:r>
              <a:rPr spc="-105" dirty="0"/>
              <a:t> </a:t>
            </a:r>
            <a:r>
              <a:rPr spc="65" dirty="0"/>
              <a:t>портал</a:t>
            </a:r>
            <a:r>
              <a:rPr spc="65" dirty="0">
                <a:latin typeface="Gill Sans MT"/>
                <a:cs typeface="Gill Sans MT"/>
              </a:rPr>
              <a:t>:</a:t>
            </a:r>
          </a:p>
          <a:p>
            <a:pPr marL="12700" marR="150495" indent="304165">
              <a:lnSpc>
                <a:spcPts val="2330"/>
              </a:lnSpc>
              <a:spcBef>
                <a:spcPts val="1440"/>
              </a:spcBef>
              <a:buFont typeface="Tahoma"/>
              <a:buAutoNum type="arabicParenR"/>
              <a:tabLst>
                <a:tab pos="316865" algn="l"/>
              </a:tabLst>
            </a:pPr>
            <a:r>
              <a:rPr sz="2000" b="0" i="0" spc="105" dirty="0">
                <a:latin typeface="Arial"/>
                <a:cs typeface="Arial"/>
              </a:rPr>
              <a:t>заявление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35" dirty="0">
                <a:latin typeface="Arial"/>
                <a:cs typeface="Arial"/>
              </a:rPr>
              <a:t>одного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из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10" dirty="0">
                <a:latin typeface="Arial"/>
                <a:cs typeface="Arial"/>
              </a:rPr>
              <a:t>родителей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85" dirty="0">
                <a:latin typeface="Tahoma"/>
                <a:cs typeface="Tahoma"/>
              </a:rPr>
              <a:t>(</a:t>
            </a:r>
            <a:r>
              <a:rPr sz="2000" b="0" i="0" spc="85" dirty="0">
                <a:latin typeface="Arial"/>
                <a:cs typeface="Arial"/>
              </a:rPr>
              <a:t>или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65" dirty="0">
                <a:latin typeface="Arial"/>
                <a:cs typeface="Arial"/>
              </a:rPr>
              <a:t>иных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50" dirty="0">
                <a:latin typeface="Arial"/>
                <a:cs typeface="Arial"/>
              </a:rPr>
              <a:t>законных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80" dirty="0">
                <a:latin typeface="Arial"/>
                <a:cs typeface="Arial"/>
              </a:rPr>
              <a:t>представителей</a:t>
            </a:r>
            <a:r>
              <a:rPr sz="2000" b="0" i="0" spc="80" dirty="0">
                <a:latin typeface="Tahoma"/>
                <a:cs typeface="Tahoma"/>
              </a:rPr>
              <a:t>) </a:t>
            </a:r>
            <a:r>
              <a:rPr sz="2000" b="0" i="0" spc="95" dirty="0">
                <a:latin typeface="Arial"/>
                <a:cs typeface="Arial"/>
              </a:rPr>
              <a:t>услугополучателя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85" dirty="0">
                <a:latin typeface="Arial"/>
                <a:cs typeface="Arial"/>
              </a:rPr>
              <a:t>в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65" dirty="0">
                <a:latin typeface="Arial"/>
                <a:cs typeface="Arial"/>
              </a:rPr>
              <a:t>форме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35" dirty="0">
                <a:latin typeface="Arial"/>
                <a:cs typeface="Arial"/>
              </a:rPr>
              <a:t>электронного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90" dirty="0">
                <a:latin typeface="Arial"/>
                <a:cs typeface="Arial"/>
              </a:rPr>
              <a:t>документа</a:t>
            </a:r>
            <a:r>
              <a:rPr sz="2000" b="0" i="0" spc="90" dirty="0">
                <a:latin typeface="Tahoma"/>
                <a:cs typeface="Tahoma"/>
              </a:rPr>
              <a:t>,</a:t>
            </a:r>
            <a:r>
              <a:rPr sz="2000" b="0" i="0" spc="-70" dirty="0">
                <a:latin typeface="Tahoma"/>
                <a:cs typeface="Tahoma"/>
              </a:rPr>
              <a:t> </a:t>
            </a:r>
            <a:r>
              <a:rPr sz="2000" b="0" i="0" spc="145" dirty="0">
                <a:latin typeface="Arial"/>
                <a:cs typeface="Arial"/>
              </a:rPr>
              <a:t>подписанного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dirty="0">
                <a:latin typeface="Arial"/>
                <a:cs typeface="Arial"/>
              </a:rPr>
              <a:t>ЭЦП </a:t>
            </a:r>
            <a:r>
              <a:rPr sz="2000" b="0" i="0" spc="90" dirty="0">
                <a:latin typeface="Arial"/>
                <a:cs typeface="Arial"/>
              </a:rPr>
              <a:t>его </a:t>
            </a:r>
            <a:r>
              <a:rPr sz="2000" b="0" i="0" spc="80" dirty="0">
                <a:latin typeface="Arial"/>
                <a:cs typeface="Arial"/>
              </a:rPr>
              <a:t>представителя</a:t>
            </a:r>
            <a:r>
              <a:rPr sz="2000" b="0" i="0" spc="80" dirty="0">
                <a:latin typeface="Tahoma"/>
                <a:cs typeface="Tahoma"/>
              </a:rPr>
              <a:t>,</a:t>
            </a:r>
            <a:r>
              <a:rPr sz="2000" b="0" i="0" spc="-70" dirty="0">
                <a:latin typeface="Tahoma"/>
                <a:cs typeface="Tahoma"/>
              </a:rPr>
              <a:t> </a:t>
            </a:r>
            <a:r>
              <a:rPr sz="2000" b="0" i="0" dirty="0">
                <a:latin typeface="Arial"/>
                <a:cs typeface="Arial"/>
              </a:rPr>
              <a:t>с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125" dirty="0">
                <a:latin typeface="Arial"/>
                <a:cs typeface="Arial"/>
              </a:rPr>
              <a:t>указанием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14" dirty="0">
                <a:latin typeface="Arial"/>
                <a:cs typeface="Arial"/>
              </a:rPr>
              <a:t>фактического</a:t>
            </a:r>
            <a:r>
              <a:rPr sz="2000" b="0" i="0" spc="5" dirty="0">
                <a:latin typeface="Arial"/>
                <a:cs typeface="Arial"/>
              </a:rPr>
              <a:t> </a:t>
            </a:r>
            <a:r>
              <a:rPr sz="2000" b="0" i="0" spc="65" dirty="0">
                <a:latin typeface="Arial"/>
                <a:cs typeface="Arial"/>
              </a:rPr>
              <a:t>места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95" dirty="0">
                <a:latin typeface="Arial"/>
                <a:cs typeface="Arial"/>
              </a:rPr>
              <a:t>жительства </a:t>
            </a:r>
            <a:r>
              <a:rPr sz="2000" b="0" i="0" spc="65" dirty="0">
                <a:latin typeface="Arial"/>
                <a:cs typeface="Arial"/>
              </a:rPr>
              <a:t>услугополучателя</a:t>
            </a:r>
            <a:r>
              <a:rPr sz="2000" b="0" i="0" spc="65" dirty="0"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ts val="2205"/>
              </a:lnSpc>
              <a:buFont typeface="Tahoma"/>
              <a:buAutoNum type="arabicParenR"/>
              <a:tabLst>
                <a:tab pos="316865" algn="l"/>
              </a:tabLst>
            </a:pPr>
            <a:r>
              <a:rPr sz="2000" b="0" i="0" spc="120" dirty="0">
                <a:latin typeface="Arial"/>
                <a:cs typeface="Arial"/>
              </a:rPr>
              <a:t>документ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95" dirty="0">
                <a:latin typeface="Arial"/>
                <a:cs typeface="Arial"/>
              </a:rPr>
              <a:t>об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35" dirty="0">
                <a:latin typeface="Arial"/>
                <a:cs typeface="Arial"/>
              </a:rPr>
              <a:t>образовании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85" dirty="0">
                <a:latin typeface="Arial"/>
                <a:cs typeface="Arial"/>
              </a:rPr>
              <a:t>в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30" dirty="0">
                <a:latin typeface="Arial"/>
                <a:cs typeface="Arial"/>
              </a:rPr>
              <a:t>электронном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-10" dirty="0">
                <a:latin typeface="Arial"/>
                <a:cs typeface="Arial"/>
              </a:rPr>
              <a:t>виде</a:t>
            </a:r>
            <a:r>
              <a:rPr sz="2000" b="0" i="0" spc="-10" dirty="0"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316865" indent="-304165">
              <a:lnSpc>
                <a:spcPts val="2325"/>
              </a:lnSpc>
              <a:buFont typeface="Tahoma"/>
              <a:buAutoNum type="arabicParenR"/>
              <a:tabLst>
                <a:tab pos="316865" algn="l"/>
              </a:tabLst>
            </a:pPr>
            <a:r>
              <a:rPr sz="2000" b="0" i="0" spc="90" dirty="0">
                <a:latin typeface="Arial"/>
                <a:cs typeface="Arial"/>
              </a:rPr>
              <a:t>цифровая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70" dirty="0">
                <a:latin typeface="Arial"/>
                <a:cs typeface="Arial"/>
              </a:rPr>
              <a:t>фотография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размером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95" dirty="0">
                <a:latin typeface="Tahoma"/>
                <a:cs typeface="Tahoma"/>
              </a:rPr>
              <a:t>3</a:t>
            </a:r>
            <a:r>
              <a:rPr sz="2000" b="0" i="0" spc="95" dirty="0">
                <a:latin typeface="Arial"/>
                <a:cs typeface="Arial"/>
              </a:rPr>
              <a:t>х</a:t>
            </a:r>
            <a:r>
              <a:rPr sz="2000" b="0" i="0" spc="95" dirty="0">
                <a:latin typeface="Tahoma"/>
                <a:cs typeface="Tahoma"/>
              </a:rPr>
              <a:t>4</a:t>
            </a:r>
            <a:r>
              <a:rPr sz="2000" b="0" i="0" spc="-55" dirty="0">
                <a:latin typeface="Tahoma"/>
                <a:cs typeface="Tahoma"/>
              </a:rPr>
              <a:t> </a:t>
            </a:r>
            <a:r>
              <a:rPr sz="2000" b="0" i="0" spc="-25" dirty="0">
                <a:latin typeface="Arial"/>
                <a:cs typeface="Arial"/>
              </a:rPr>
              <a:t>см</a:t>
            </a:r>
            <a:r>
              <a:rPr sz="2000" b="0" i="0" spc="-25" dirty="0">
                <a:latin typeface="Tahoma"/>
                <a:cs typeface="Tahoma"/>
              </a:rPr>
              <a:t>.</a:t>
            </a:r>
            <a:endParaRPr sz="2000">
              <a:latin typeface="Tahoma"/>
              <a:cs typeface="Tahoma"/>
            </a:endParaRPr>
          </a:p>
          <a:p>
            <a:pPr marL="12700" marR="5080" indent="304165">
              <a:lnSpc>
                <a:spcPts val="2330"/>
              </a:lnSpc>
              <a:spcBef>
                <a:spcPts val="100"/>
              </a:spcBef>
              <a:buFont typeface="Tahoma"/>
              <a:buAutoNum type="arabicParenR"/>
              <a:tabLst>
                <a:tab pos="316865" algn="l"/>
              </a:tabLst>
            </a:pPr>
            <a:r>
              <a:rPr sz="2000" b="0" i="0" spc="125" dirty="0">
                <a:latin typeface="Arial"/>
                <a:cs typeface="Arial"/>
              </a:rPr>
              <a:t>электронные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медицинские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справки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45" dirty="0">
                <a:latin typeface="Arial"/>
                <a:cs typeface="Arial"/>
              </a:rPr>
              <a:t>по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65" dirty="0">
                <a:latin typeface="Arial"/>
                <a:cs typeface="Arial"/>
              </a:rPr>
              <a:t>форме</a:t>
            </a:r>
            <a:r>
              <a:rPr sz="2000" b="0" i="0" dirty="0">
                <a:latin typeface="Arial"/>
                <a:cs typeface="Arial"/>
              </a:rPr>
              <a:t> № </a:t>
            </a:r>
            <a:r>
              <a:rPr sz="2000" b="0" i="0" spc="55" dirty="0">
                <a:latin typeface="Tahoma"/>
                <a:cs typeface="Tahoma"/>
              </a:rPr>
              <a:t>075-</a:t>
            </a:r>
            <a:r>
              <a:rPr sz="2000" b="0" i="0" spc="-65" dirty="0">
                <a:latin typeface="Arial"/>
                <a:cs typeface="Arial"/>
              </a:rPr>
              <a:t>У</a:t>
            </a:r>
            <a:r>
              <a:rPr sz="2000" b="0" i="0" spc="-65" dirty="0">
                <a:latin typeface="Tahoma"/>
                <a:cs typeface="Tahoma"/>
              </a:rPr>
              <a:t>,</a:t>
            </a:r>
            <a:r>
              <a:rPr sz="2000" b="0" i="0" spc="-70" dirty="0">
                <a:latin typeface="Tahoma"/>
                <a:cs typeface="Tahoma"/>
              </a:rPr>
              <a:t> </a:t>
            </a:r>
            <a:r>
              <a:rPr sz="2000" b="0" i="0" dirty="0">
                <a:latin typeface="Arial"/>
                <a:cs typeface="Arial"/>
              </a:rPr>
              <a:t>для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лиц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-50" dirty="0">
                <a:latin typeface="Arial"/>
                <a:cs typeface="Arial"/>
              </a:rPr>
              <a:t>с </a:t>
            </a:r>
            <a:r>
              <a:rPr sz="2000" b="0" i="0" spc="135" dirty="0">
                <a:latin typeface="Arial"/>
                <a:cs typeface="Arial"/>
              </a:rPr>
              <a:t>инвалидностью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145" dirty="0">
                <a:latin typeface="Arial"/>
                <a:cs typeface="Arial"/>
              </a:rPr>
              <a:t>первой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или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второй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60" dirty="0">
                <a:latin typeface="Arial"/>
                <a:cs typeface="Arial"/>
              </a:rPr>
              <a:t>группы</a:t>
            </a:r>
            <a:r>
              <a:rPr sz="2000" b="0" i="0" dirty="0">
                <a:latin typeface="Arial"/>
                <a:cs typeface="Arial"/>
              </a:rPr>
              <a:t> </a:t>
            </a:r>
            <a:r>
              <a:rPr sz="2000" b="0" i="0" spc="165" dirty="0">
                <a:latin typeface="Arial"/>
                <a:cs typeface="Arial"/>
              </a:rPr>
              <a:t>и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лиц</a:t>
            </a:r>
            <a:r>
              <a:rPr sz="2000" b="0" i="0" dirty="0">
                <a:latin typeface="Arial"/>
                <a:cs typeface="Arial"/>
              </a:rPr>
              <a:t> с </a:t>
            </a:r>
            <a:r>
              <a:rPr sz="2000" b="0" i="0" spc="135" dirty="0">
                <a:latin typeface="Arial"/>
                <a:cs typeface="Arial"/>
              </a:rPr>
              <a:t>инвалидностью</a:t>
            </a:r>
            <a:r>
              <a:rPr sz="2000" b="0" i="0" spc="-5" dirty="0">
                <a:latin typeface="Arial"/>
                <a:cs typeface="Arial"/>
              </a:rPr>
              <a:t> </a:t>
            </a:r>
            <a:r>
              <a:rPr sz="2000" b="0" i="0" dirty="0">
                <a:latin typeface="Arial"/>
                <a:cs typeface="Arial"/>
              </a:rPr>
              <a:t>с </a:t>
            </a:r>
            <a:r>
              <a:rPr sz="2000" b="0" i="0" spc="50" dirty="0">
                <a:latin typeface="Arial"/>
                <a:cs typeface="Arial"/>
              </a:rPr>
              <a:t>детства </a:t>
            </a:r>
            <a:r>
              <a:rPr sz="2000" b="0" i="0" spc="140" dirty="0">
                <a:latin typeface="Arial"/>
                <a:cs typeface="Arial"/>
              </a:rPr>
              <a:t>заключение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105" dirty="0">
                <a:latin typeface="Arial"/>
                <a:cs typeface="Arial"/>
              </a:rPr>
              <a:t>медико</a:t>
            </a:r>
            <a:r>
              <a:rPr sz="2000" b="0" i="0" spc="105" dirty="0">
                <a:latin typeface="Tahoma"/>
                <a:cs typeface="Tahoma"/>
              </a:rPr>
              <a:t>-</a:t>
            </a:r>
            <a:r>
              <a:rPr sz="2000" b="0" i="0" spc="135" dirty="0">
                <a:latin typeface="Arial"/>
                <a:cs typeface="Arial"/>
              </a:rPr>
              <a:t>социальной</a:t>
            </a:r>
            <a:r>
              <a:rPr sz="2000" b="0" i="0" spc="20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экспертизы</a:t>
            </a:r>
            <a:r>
              <a:rPr sz="2000" b="0" i="0" spc="20" dirty="0">
                <a:latin typeface="Arial"/>
                <a:cs typeface="Arial"/>
              </a:rPr>
              <a:t> </a:t>
            </a:r>
            <a:r>
              <a:rPr sz="2000" b="0" i="0" spc="145" dirty="0">
                <a:latin typeface="Arial"/>
                <a:cs typeface="Arial"/>
              </a:rPr>
              <a:t>по</a:t>
            </a:r>
            <a:r>
              <a:rPr sz="2000" b="0" i="0" spc="20" dirty="0">
                <a:latin typeface="Arial"/>
                <a:cs typeface="Arial"/>
              </a:rPr>
              <a:t> </a:t>
            </a:r>
            <a:r>
              <a:rPr sz="2000" b="0" i="0" spc="65" dirty="0">
                <a:latin typeface="Arial"/>
                <a:cs typeface="Arial"/>
              </a:rPr>
              <a:t>форме</a:t>
            </a:r>
            <a:r>
              <a:rPr sz="2000" b="0" i="0" spc="20" dirty="0">
                <a:latin typeface="Arial"/>
                <a:cs typeface="Arial"/>
              </a:rPr>
              <a:t> </a:t>
            </a:r>
            <a:r>
              <a:rPr sz="2000" b="0" i="0" spc="55" dirty="0">
                <a:latin typeface="Tahoma"/>
                <a:cs typeface="Tahoma"/>
              </a:rPr>
              <a:t>031-</a:t>
            </a:r>
            <a:r>
              <a:rPr sz="2000" b="0" i="0" spc="-25" dirty="0">
                <a:latin typeface="Arial"/>
                <a:cs typeface="Arial"/>
              </a:rPr>
              <a:t>У</a:t>
            </a:r>
            <a:r>
              <a:rPr sz="2000" b="0" i="0" spc="-25" dirty="0">
                <a:latin typeface="Tahoma"/>
                <a:cs typeface="Tahoma"/>
              </a:rPr>
              <a:t>,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ts val="2210"/>
              </a:lnSpc>
            </a:pPr>
            <a:r>
              <a:rPr sz="2000" b="0" i="0" dirty="0">
                <a:latin typeface="Tahoma"/>
                <a:cs typeface="Tahoma"/>
              </a:rPr>
              <a:t>4. </a:t>
            </a:r>
            <a:r>
              <a:rPr sz="2000" b="0" i="0" spc="135" dirty="0">
                <a:latin typeface="Arial"/>
                <a:cs typeface="Arial"/>
              </a:rPr>
              <a:t>электронный</a:t>
            </a:r>
            <a:r>
              <a:rPr sz="2000" b="0" i="0" spc="70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документ</a:t>
            </a:r>
            <a:r>
              <a:rPr sz="2000" b="0" i="0" spc="70" dirty="0">
                <a:latin typeface="Arial"/>
                <a:cs typeface="Arial"/>
              </a:rPr>
              <a:t> </a:t>
            </a:r>
            <a:r>
              <a:rPr sz="2000" b="0" i="0" spc="125" dirty="0">
                <a:latin typeface="Arial"/>
                <a:cs typeface="Arial"/>
              </a:rPr>
              <a:t>подтверждающего</a:t>
            </a:r>
            <a:r>
              <a:rPr sz="2000" b="0" i="0" spc="75" dirty="0">
                <a:latin typeface="Arial"/>
                <a:cs typeface="Arial"/>
              </a:rPr>
              <a:t> </a:t>
            </a:r>
            <a:r>
              <a:rPr sz="2000" b="0" i="0" dirty="0">
                <a:latin typeface="Arial"/>
                <a:cs typeface="Arial"/>
              </a:rPr>
              <a:t>статус</a:t>
            </a:r>
            <a:r>
              <a:rPr sz="2000" b="0" i="0" spc="70" dirty="0">
                <a:latin typeface="Arial"/>
                <a:cs typeface="Arial"/>
              </a:rPr>
              <a:t> </a:t>
            </a:r>
            <a:r>
              <a:rPr sz="2000" b="0" i="0" spc="-10" dirty="0">
                <a:latin typeface="Arial"/>
                <a:cs typeface="Arial"/>
              </a:rPr>
              <a:t>детей</a:t>
            </a:r>
            <a:r>
              <a:rPr sz="2000" b="0" i="0" spc="-10" dirty="0">
                <a:latin typeface="Tahoma"/>
                <a:cs typeface="Tahoma"/>
              </a:rPr>
              <a:t>;</a:t>
            </a:r>
            <a:endParaRPr sz="2000">
              <a:latin typeface="Tahoma"/>
              <a:cs typeface="Tahoma"/>
            </a:endParaRPr>
          </a:p>
          <a:p>
            <a:pPr marL="12700" marR="629920">
              <a:lnSpc>
                <a:spcPts val="2320"/>
              </a:lnSpc>
              <a:spcBef>
                <a:spcPts val="105"/>
              </a:spcBef>
            </a:pPr>
            <a:r>
              <a:rPr sz="2000" b="0" i="0" spc="80" dirty="0">
                <a:latin typeface="Arial"/>
                <a:cs typeface="Arial"/>
              </a:rPr>
              <a:t>Сведения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85" dirty="0">
                <a:latin typeface="Arial"/>
                <a:cs typeface="Arial"/>
              </a:rPr>
              <a:t>о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90" dirty="0">
                <a:latin typeface="Arial"/>
                <a:cs typeface="Arial"/>
              </a:rPr>
              <a:t>документе</a:t>
            </a:r>
            <a:r>
              <a:rPr sz="2000" b="0" i="0" spc="90" dirty="0">
                <a:latin typeface="Tahoma"/>
                <a:cs typeface="Tahoma"/>
              </a:rPr>
              <a:t>,</a:t>
            </a:r>
            <a:r>
              <a:rPr sz="2000" b="0" i="0" spc="-55" dirty="0">
                <a:latin typeface="Tahoma"/>
                <a:cs typeface="Tahoma"/>
              </a:rPr>
              <a:t> </a:t>
            </a:r>
            <a:r>
              <a:rPr sz="2000" b="0" i="0" spc="114" dirty="0">
                <a:latin typeface="Arial"/>
                <a:cs typeface="Arial"/>
              </a:rPr>
              <a:t>удостоверяющего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10" dirty="0">
                <a:latin typeface="Arial"/>
                <a:cs typeface="Arial"/>
              </a:rPr>
              <a:t>личность</a:t>
            </a:r>
            <a:r>
              <a:rPr sz="2000" b="0" i="0" spc="110" dirty="0">
                <a:latin typeface="Tahoma"/>
                <a:cs typeface="Tahoma"/>
              </a:rPr>
              <a:t>,</a:t>
            </a:r>
            <a:r>
              <a:rPr sz="2000" b="0" i="0" spc="-55" dirty="0">
                <a:latin typeface="Tahoma"/>
                <a:cs typeface="Tahoma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документ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70" dirty="0">
                <a:latin typeface="Arial"/>
                <a:cs typeface="Arial"/>
              </a:rPr>
              <a:t>об </a:t>
            </a:r>
            <a:r>
              <a:rPr sz="2000" b="0" i="0" spc="114" dirty="0">
                <a:latin typeface="Arial"/>
                <a:cs typeface="Arial"/>
              </a:rPr>
              <a:t>образовании</a:t>
            </a:r>
            <a:r>
              <a:rPr sz="2000" b="0" i="0" spc="114" dirty="0">
                <a:latin typeface="Tahoma"/>
                <a:cs typeface="Tahoma"/>
              </a:rPr>
              <a:t>,</a:t>
            </a:r>
            <a:r>
              <a:rPr sz="2000" b="0" i="0" spc="-45" dirty="0">
                <a:latin typeface="Tahoma"/>
                <a:cs typeface="Tahoma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медицинские</a:t>
            </a:r>
            <a:r>
              <a:rPr sz="2000" b="0" i="0" spc="25" dirty="0">
                <a:latin typeface="Arial"/>
                <a:cs typeface="Arial"/>
              </a:rPr>
              <a:t> </a:t>
            </a:r>
            <a:r>
              <a:rPr sz="2000" b="0" i="0" spc="105" dirty="0">
                <a:latin typeface="Arial"/>
                <a:cs typeface="Arial"/>
              </a:rPr>
              <a:t>справки</a:t>
            </a:r>
            <a:r>
              <a:rPr sz="2000" b="0" i="0" spc="105" dirty="0">
                <a:latin typeface="Tahoma"/>
                <a:cs typeface="Tahoma"/>
              </a:rPr>
              <a:t>,</a:t>
            </a:r>
            <a:r>
              <a:rPr sz="2000" b="0" i="0" spc="-40" dirty="0">
                <a:latin typeface="Tahoma"/>
                <a:cs typeface="Tahoma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документ</a:t>
            </a:r>
            <a:r>
              <a:rPr sz="2000" b="0" i="0" spc="25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подтверждающий</a:t>
            </a:r>
            <a:r>
              <a:rPr sz="2000" b="0" i="0" spc="25" dirty="0">
                <a:latin typeface="Arial"/>
                <a:cs typeface="Arial"/>
              </a:rPr>
              <a:t> </a:t>
            </a:r>
            <a:r>
              <a:rPr sz="2000" b="0" i="0" spc="-10" dirty="0">
                <a:latin typeface="Arial"/>
                <a:cs typeface="Arial"/>
              </a:rPr>
              <a:t>статус </a:t>
            </a:r>
            <a:r>
              <a:rPr sz="2000" b="0" i="0" spc="95" dirty="0">
                <a:latin typeface="Arial"/>
                <a:cs typeface="Arial"/>
              </a:rPr>
              <a:t>услугополучателя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80" dirty="0">
                <a:latin typeface="Arial"/>
                <a:cs typeface="Arial"/>
              </a:rPr>
              <a:t>услугодатель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105" dirty="0">
                <a:latin typeface="Arial"/>
                <a:cs typeface="Arial"/>
              </a:rPr>
              <a:t>получает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из</a:t>
            </a:r>
            <a:r>
              <a:rPr sz="2000" b="0" i="0" spc="15" dirty="0">
                <a:latin typeface="Arial"/>
                <a:cs typeface="Arial"/>
              </a:rPr>
              <a:t> </a:t>
            </a:r>
            <a:r>
              <a:rPr sz="2000" b="0" i="0" spc="100" dirty="0">
                <a:latin typeface="Arial"/>
                <a:cs typeface="Arial"/>
              </a:rPr>
              <a:t>соответствующих </a:t>
            </a:r>
            <a:r>
              <a:rPr sz="2000" b="0" i="0" spc="110" dirty="0">
                <a:latin typeface="Arial"/>
                <a:cs typeface="Arial"/>
              </a:rPr>
              <a:t>государственных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информационных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85" dirty="0">
                <a:latin typeface="Arial"/>
                <a:cs typeface="Arial"/>
              </a:rPr>
              <a:t>систем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20" dirty="0">
                <a:latin typeface="Arial"/>
                <a:cs typeface="Arial"/>
              </a:rPr>
              <a:t>через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40" dirty="0">
                <a:latin typeface="Arial"/>
                <a:cs typeface="Arial"/>
              </a:rPr>
              <a:t>шлюз</a:t>
            </a:r>
            <a:r>
              <a:rPr sz="2000" b="0" i="0" spc="10" dirty="0">
                <a:latin typeface="Arial"/>
                <a:cs typeface="Arial"/>
              </a:rPr>
              <a:t> </a:t>
            </a:r>
            <a:r>
              <a:rPr sz="2000" b="0" i="0" spc="105" dirty="0">
                <a:latin typeface="Tahoma"/>
                <a:cs typeface="Tahoma"/>
              </a:rPr>
              <a:t>"</a:t>
            </a:r>
            <a:r>
              <a:rPr sz="2000" b="0" i="0" spc="105" dirty="0">
                <a:latin typeface="Arial"/>
                <a:cs typeface="Arial"/>
              </a:rPr>
              <a:t>электронного </a:t>
            </a:r>
            <a:r>
              <a:rPr sz="2000" b="0" i="0" spc="70" dirty="0">
                <a:latin typeface="Arial"/>
                <a:cs typeface="Arial"/>
              </a:rPr>
              <a:t>правительства</a:t>
            </a:r>
            <a:r>
              <a:rPr sz="2000" b="0" i="0" spc="70" dirty="0">
                <a:latin typeface="Tahoma"/>
                <a:cs typeface="Tahoma"/>
              </a:rPr>
              <a:t>".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891357" y="719109"/>
            <a:ext cx="1200150" cy="5621655"/>
            <a:chOff x="5891357" y="719109"/>
            <a:chExt cx="1200150" cy="5621655"/>
          </a:xfrm>
        </p:grpSpPr>
        <p:sp>
          <p:nvSpPr>
            <p:cNvPr id="15" name="object 15"/>
            <p:cNvSpPr/>
            <p:nvPr/>
          </p:nvSpPr>
          <p:spPr>
            <a:xfrm>
              <a:off x="6489814" y="723871"/>
              <a:ext cx="3175" cy="4420235"/>
            </a:xfrm>
            <a:custGeom>
              <a:avLst/>
              <a:gdLst/>
              <a:ahLst/>
              <a:cxnLst/>
              <a:rect l="l" t="t" r="r" b="b"/>
              <a:pathLst>
                <a:path w="3175" h="4420235">
                  <a:moveTo>
                    <a:pt x="2700" y="4419625"/>
                  </a:moveTo>
                  <a:lnTo>
                    <a:pt x="0" y="0"/>
                  </a:lnTo>
                </a:path>
              </a:pathLst>
            </a:custGeom>
            <a:ln w="9523">
              <a:solidFill>
                <a:srgbClr val="1818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91357" y="723277"/>
              <a:ext cx="1196975" cy="1196975"/>
            </a:xfrm>
            <a:custGeom>
              <a:avLst/>
              <a:gdLst/>
              <a:ahLst/>
              <a:cxnLst/>
              <a:rect l="l" t="t" r="r" b="b"/>
              <a:pathLst>
                <a:path w="1196975" h="1196975">
                  <a:moveTo>
                    <a:pt x="598474" y="1196916"/>
                  </a:moveTo>
                  <a:lnTo>
                    <a:pt x="549391" y="1194932"/>
                  </a:lnTo>
                  <a:lnTo>
                    <a:pt x="501399" y="1189083"/>
                  </a:lnTo>
                  <a:lnTo>
                    <a:pt x="454655" y="1179523"/>
                  </a:lnTo>
                  <a:lnTo>
                    <a:pt x="409311" y="1166406"/>
                  </a:lnTo>
                  <a:lnTo>
                    <a:pt x="365522" y="1149886"/>
                  </a:lnTo>
                  <a:lnTo>
                    <a:pt x="323442" y="1130117"/>
                  </a:lnTo>
                  <a:lnTo>
                    <a:pt x="283225" y="1107253"/>
                  </a:lnTo>
                  <a:lnTo>
                    <a:pt x="245024" y="1081448"/>
                  </a:lnTo>
                  <a:lnTo>
                    <a:pt x="208995" y="1052857"/>
                  </a:lnTo>
                  <a:lnTo>
                    <a:pt x="175290" y="1021632"/>
                  </a:lnTo>
                  <a:lnTo>
                    <a:pt x="144064" y="987928"/>
                  </a:lnTo>
                  <a:lnTo>
                    <a:pt x="115471" y="951900"/>
                  </a:lnTo>
                  <a:lnTo>
                    <a:pt x="89666" y="913701"/>
                  </a:lnTo>
                  <a:lnTo>
                    <a:pt x="66801" y="873485"/>
                  </a:lnTo>
                  <a:lnTo>
                    <a:pt x="47031" y="831406"/>
                  </a:lnTo>
                  <a:lnTo>
                    <a:pt x="30510" y="787618"/>
                  </a:lnTo>
                  <a:lnTo>
                    <a:pt x="17393" y="742275"/>
                  </a:lnTo>
                  <a:lnTo>
                    <a:pt x="7833" y="695532"/>
                  </a:lnTo>
                  <a:lnTo>
                    <a:pt x="1983" y="647542"/>
                  </a:lnTo>
                  <a:lnTo>
                    <a:pt x="0" y="598459"/>
                  </a:lnTo>
                  <a:lnTo>
                    <a:pt x="1983" y="549376"/>
                  </a:lnTo>
                  <a:lnTo>
                    <a:pt x="7833" y="501386"/>
                  </a:lnTo>
                  <a:lnTo>
                    <a:pt x="17393" y="454643"/>
                  </a:lnTo>
                  <a:lnTo>
                    <a:pt x="30510" y="409300"/>
                  </a:lnTo>
                  <a:lnTo>
                    <a:pt x="47031" y="365512"/>
                  </a:lnTo>
                  <a:lnTo>
                    <a:pt x="66801" y="323433"/>
                  </a:lnTo>
                  <a:lnTo>
                    <a:pt x="89666" y="283217"/>
                  </a:lnTo>
                  <a:lnTo>
                    <a:pt x="115471" y="245017"/>
                  </a:lnTo>
                  <a:lnTo>
                    <a:pt x="144064" y="208988"/>
                  </a:lnTo>
                  <a:lnTo>
                    <a:pt x="175290" y="175285"/>
                  </a:lnTo>
                  <a:lnTo>
                    <a:pt x="208995" y="144060"/>
                  </a:lnTo>
                  <a:lnTo>
                    <a:pt x="245024" y="115468"/>
                  </a:lnTo>
                  <a:lnTo>
                    <a:pt x="283225" y="89663"/>
                  </a:lnTo>
                  <a:lnTo>
                    <a:pt x="323442" y="66799"/>
                  </a:lnTo>
                  <a:lnTo>
                    <a:pt x="365522" y="47030"/>
                  </a:lnTo>
                  <a:lnTo>
                    <a:pt x="409311" y="30509"/>
                  </a:lnTo>
                  <a:lnTo>
                    <a:pt x="454655" y="17392"/>
                  </a:lnTo>
                  <a:lnTo>
                    <a:pt x="501399" y="7832"/>
                  </a:lnTo>
                  <a:lnTo>
                    <a:pt x="549391" y="1983"/>
                  </a:lnTo>
                  <a:lnTo>
                    <a:pt x="598474" y="0"/>
                  </a:lnTo>
                  <a:lnTo>
                    <a:pt x="647558" y="1983"/>
                  </a:lnTo>
                  <a:lnTo>
                    <a:pt x="695548" y="7832"/>
                  </a:lnTo>
                  <a:lnTo>
                    <a:pt x="742292" y="17392"/>
                  </a:lnTo>
                  <a:lnTo>
                    <a:pt x="787634" y="30509"/>
                  </a:lnTo>
                  <a:lnTo>
                    <a:pt x="831422" y="47030"/>
                  </a:lnTo>
                  <a:lnTo>
                    <a:pt x="873500" y="66799"/>
                  </a:lnTo>
                  <a:lnTo>
                    <a:pt x="913715" y="89663"/>
                  </a:lnTo>
                  <a:lnTo>
                    <a:pt x="951914" y="115468"/>
                  </a:lnTo>
                  <a:lnTo>
                    <a:pt x="987941" y="144060"/>
                  </a:lnTo>
                  <a:lnTo>
                    <a:pt x="1021643" y="175285"/>
                  </a:lnTo>
                  <a:lnTo>
                    <a:pt x="1052867" y="208988"/>
                  </a:lnTo>
                  <a:lnTo>
                    <a:pt x="1081458" y="245017"/>
                  </a:lnTo>
                  <a:lnTo>
                    <a:pt x="1107261" y="283217"/>
                  </a:lnTo>
                  <a:lnTo>
                    <a:pt x="1130124" y="323433"/>
                  </a:lnTo>
                  <a:lnTo>
                    <a:pt x="1149892" y="365512"/>
                  </a:lnTo>
                  <a:lnTo>
                    <a:pt x="1166411" y="409300"/>
                  </a:lnTo>
                  <a:lnTo>
                    <a:pt x="1179527" y="454643"/>
                  </a:lnTo>
                  <a:lnTo>
                    <a:pt x="1189086" y="501386"/>
                  </a:lnTo>
                  <a:lnTo>
                    <a:pt x="1194935" y="549376"/>
                  </a:lnTo>
                  <a:lnTo>
                    <a:pt x="1196919" y="598459"/>
                  </a:lnTo>
                  <a:lnTo>
                    <a:pt x="1194935" y="647542"/>
                  </a:lnTo>
                  <a:lnTo>
                    <a:pt x="1189086" y="695532"/>
                  </a:lnTo>
                  <a:lnTo>
                    <a:pt x="1179527" y="742275"/>
                  </a:lnTo>
                  <a:lnTo>
                    <a:pt x="1166411" y="787618"/>
                  </a:lnTo>
                  <a:lnTo>
                    <a:pt x="1149892" y="831406"/>
                  </a:lnTo>
                  <a:lnTo>
                    <a:pt x="1130124" y="873485"/>
                  </a:lnTo>
                  <a:lnTo>
                    <a:pt x="1107261" y="913701"/>
                  </a:lnTo>
                  <a:lnTo>
                    <a:pt x="1081458" y="951900"/>
                  </a:lnTo>
                  <a:lnTo>
                    <a:pt x="1052867" y="987928"/>
                  </a:lnTo>
                  <a:lnTo>
                    <a:pt x="1021643" y="1021632"/>
                  </a:lnTo>
                  <a:lnTo>
                    <a:pt x="987941" y="1052857"/>
                  </a:lnTo>
                  <a:lnTo>
                    <a:pt x="951914" y="1081448"/>
                  </a:lnTo>
                  <a:lnTo>
                    <a:pt x="913715" y="1107253"/>
                  </a:lnTo>
                  <a:lnTo>
                    <a:pt x="873500" y="1130117"/>
                  </a:lnTo>
                  <a:lnTo>
                    <a:pt x="831422" y="1149886"/>
                  </a:lnTo>
                  <a:lnTo>
                    <a:pt x="787634" y="1166406"/>
                  </a:lnTo>
                  <a:lnTo>
                    <a:pt x="742292" y="1179523"/>
                  </a:lnTo>
                  <a:lnTo>
                    <a:pt x="695548" y="1189083"/>
                  </a:lnTo>
                  <a:lnTo>
                    <a:pt x="647558" y="1194932"/>
                  </a:lnTo>
                  <a:lnTo>
                    <a:pt x="598474" y="1196916"/>
                  </a:lnTo>
                  <a:close/>
                </a:path>
              </a:pathLst>
            </a:custGeom>
            <a:solidFill>
              <a:srgbClr val="2B91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169177" y="1073657"/>
              <a:ext cx="640715" cy="495934"/>
            </a:xfrm>
            <a:custGeom>
              <a:avLst/>
              <a:gdLst/>
              <a:ahLst/>
              <a:cxnLst/>
              <a:rect l="l" t="t" r="r" b="b"/>
              <a:pathLst>
                <a:path w="640715" h="495934">
                  <a:moveTo>
                    <a:pt x="62293" y="48691"/>
                  </a:moveTo>
                  <a:lnTo>
                    <a:pt x="61277" y="46253"/>
                  </a:lnTo>
                  <a:lnTo>
                    <a:pt x="57238" y="42202"/>
                  </a:lnTo>
                  <a:lnTo>
                    <a:pt x="54800" y="41198"/>
                  </a:lnTo>
                  <a:lnTo>
                    <a:pt x="49072" y="41198"/>
                  </a:lnTo>
                  <a:lnTo>
                    <a:pt x="46634" y="42202"/>
                  </a:lnTo>
                  <a:lnTo>
                    <a:pt x="42583" y="46253"/>
                  </a:lnTo>
                  <a:lnTo>
                    <a:pt x="41567" y="48691"/>
                  </a:lnTo>
                  <a:lnTo>
                    <a:pt x="41567" y="54419"/>
                  </a:lnTo>
                  <a:lnTo>
                    <a:pt x="42583" y="56857"/>
                  </a:lnTo>
                  <a:lnTo>
                    <a:pt x="46634" y="60909"/>
                  </a:lnTo>
                  <a:lnTo>
                    <a:pt x="49072" y="61925"/>
                  </a:lnTo>
                  <a:lnTo>
                    <a:pt x="54800" y="61925"/>
                  </a:lnTo>
                  <a:lnTo>
                    <a:pt x="57238" y="60909"/>
                  </a:lnTo>
                  <a:lnTo>
                    <a:pt x="61277" y="56857"/>
                  </a:lnTo>
                  <a:lnTo>
                    <a:pt x="62293" y="54419"/>
                  </a:lnTo>
                  <a:lnTo>
                    <a:pt x="62293" y="51562"/>
                  </a:lnTo>
                  <a:lnTo>
                    <a:pt x="62293" y="48691"/>
                  </a:lnTo>
                  <a:close/>
                </a:path>
                <a:path w="640715" h="495934">
                  <a:moveTo>
                    <a:pt x="185991" y="45796"/>
                  </a:moveTo>
                  <a:lnTo>
                    <a:pt x="181381" y="41198"/>
                  </a:lnTo>
                  <a:lnTo>
                    <a:pt x="87363" y="41198"/>
                  </a:lnTo>
                  <a:lnTo>
                    <a:pt x="82765" y="45796"/>
                  </a:lnTo>
                  <a:lnTo>
                    <a:pt x="82765" y="57315"/>
                  </a:lnTo>
                  <a:lnTo>
                    <a:pt x="87490" y="61925"/>
                  </a:lnTo>
                  <a:lnTo>
                    <a:pt x="93129" y="61925"/>
                  </a:lnTo>
                  <a:lnTo>
                    <a:pt x="181381" y="61925"/>
                  </a:lnTo>
                  <a:lnTo>
                    <a:pt x="185991" y="57315"/>
                  </a:lnTo>
                  <a:lnTo>
                    <a:pt x="185991" y="45796"/>
                  </a:lnTo>
                  <a:close/>
                </a:path>
                <a:path w="640715" h="495934">
                  <a:moveTo>
                    <a:pt x="640232" y="195084"/>
                  </a:moveTo>
                  <a:lnTo>
                    <a:pt x="639927" y="193802"/>
                  </a:lnTo>
                  <a:lnTo>
                    <a:pt x="639457" y="191884"/>
                  </a:lnTo>
                  <a:lnTo>
                    <a:pt x="637413" y="189458"/>
                  </a:lnTo>
                  <a:lnTo>
                    <a:pt x="635495" y="187020"/>
                  </a:lnTo>
                  <a:lnTo>
                    <a:pt x="632561" y="185610"/>
                  </a:lnTo>
                  <a:lnTo>
                    <a:pt x="617080" y="185610"/>
                  </a:lnTo>
                  <a:lnTo>
                    <a:pt x="617080" y="206336"/>
                  </a:lnTo>
                  <a:lnTo>
                    <a:pt x="559130" y="474332"/>
                  </a:lnTo>
                  <a:lnTo>
                    <a:pt x="23406" y="474332"/>
                  </a:lnTo>
                  <a:lnTo>
                    <a:pt x="42024" y="387477"/>
                  </a:lnTo>
                  <a:lnTo>
                    <a:pt x="80848" y="206336"/>
                  </a:lnTo>
                  <a:lnTo>
                    <a:pt x="617080" y="206336"/>
                  </a:lnTo>
                  <a:lnTo>
                    <a:pt x="617080" y="185610"/>
                  </a:lnTo>
                  <a:lnTo>
                    <a:pt x="590981" y="185610"/>
                  </a:lnTo>
                  <a:lnTo>
                    <a:pt x="591019" y="185483"/>
                  </a:lnTo>
                  <a:lnTo>
                    <a:pt x="596366" y="165023"/>
                  </a:lnTo>
                  <a:lnTo>
                    <a:pt x="598398" y="157213"/>
                  </a:lnTo>
                  <a:lnTo>
                    <a:pt x="599173" y="154152"/>
                  </a:lnTo>
                  <a:lnTo>
                    <a:pt x="598525" y="150825"/>
                  </a:lnTo>
                  <a:lnTo>
                    <a:pt x="596480" y="148386"/>
                  </a:lnTo>
                  <a:lnTo>
                    <a:pt x="594436" y="145834"/>
                  </a:lnTo>
                  <a:lnTo>
                    <a:pt x="591883" y="144551"/>
                  </a:lnTo>
                  <a:lnTo>
                    <a:pt x="591616" y="144424"/>
                  </a:lnTo>
                  <a:lnTo>
                    <a:pt x="591362" y="144297"/>
                  </a:lnTo>
                  <a:lnTo>
                    <a:pt x="588035" y="144424"/>
                  </a:lnTo>
                  <a:lnTo>
                    <a:pt x="577672" y="144424"/>
                  </a:lnTo>
                  <a:lnTo>
                    <a:pt x="577672" y="66522"/>
                  </a:lnTo>
                  <a:lnTo>
                    <a:pt x="574865" y="63715"/>
                  </a:lnTo>
                  <a:lnTo>
                    <a:pt x="574865" y="165023"/>
                  </a:lnTo>
                  <a:lnTo>
                    <a:pt x="569747" y="185610"/>
                  </a:lnTo>
                  <a:lnTo>
                    <a:pt x="116662" y="185610"/>
                  </a:lnTo>
                  <a:lnTo>
                    <a:pt x="116687" y="185483"/>
                  </a:lnTo>
                  <a:lnTo>
                    <a:pt x="121780" y="165023"/>
                  </a:lnTo>
                  <a:lnTo>
                    <a:pt x="574865" y="165023"/>
                  </a:lnTo>
                  <a:lnTo>
                    <a:pt x="574865" y="63715"/>
                  </a:lnTo>
                  <a:lnTo>
                    <a:pt x="573074" y="61925"/>
                  </a:lnTo>
                  <a:lnTo>
                    <a:pt x="557339" y="61925"/>
                  </a:lnTo>
                  <a:lnTo>
                    <a:pt x="557339" y="82638"/>
                  </a:lnTo>
                  <a:lnTo>
                    <a:pt x="557339" y="144551"/>
                  </a:lnTo>
                  <a:lnTo>
                    <a:pt x="536740" y="144551"/>
                  </a:lnTo>
                  <a:lnTo>
                    <a:pt x="536740" y="144424"/>
                  </a:lnTo>
                  <a:lnTo>
                    <a:pt x="536740" y="123837"/>
                  </a:lnTo>
                  <a:lnTo>
                    <a:pt x="536740" y="107835"/>
                  </a:lnTo>
                  <a:lnTo>
                    <a:pt x="532142" y="103238"/>
                  </a:lnTo>
                  <a:lnTo>
                    <a:pt x="515899" y="103238"/>
                  </a:lnTo>
                  <a:lnTo>
                    <a:pt x="515899" y="123837"/>
                  </a:lnTo>
                  <a:lnTo>
                    <a:pt x="515899" y="144424"/>
                  </a:lnTo>
                  <a:lnTo>
                    <a:pt x="113715" y="144424"/>
                  </a:lnTo>
                  <a:lnTo>
                    <a:pt x="108851" y="144297"/>
                  </a:lnTo>
                  <a:lnTo>
                    <a:pt x="104508" y="147497"/>
                  </a:lnTo>
                  <a:lnTo>
                    <a:pt x="95300" y="185610"/>
                  </a:lnTo>
                  <a:lnTo>
                    <a:pt x="72529" y="185610"/>
                  </a:lnTo>
                  <a:lnTo>
                    <a:pt x="67538" y="185483"/>
                  </a:lnTo>
                  <a:lnTo>
                    <a:pt x="63322" y="188937"/>
                  </a:lnTo>
                  <a:lnTo>
                    <a:pt x="63195" y="189458"/>
                  </a:lnTo>
                  <a:lnTo>
                    <a:pt x="62166" y="193802"/>
                  </a:lnTo>
                  <a:lnTo>
                    <a:pt x="62166" y="123837"/>
                  </a:lnTo>
                  <a:lnTo>
                    <a:pt x="515899" y="123837"/>
                  </a:lnTo>
                  <a:lnTo>
                    <a:pt x="515899" y="103238"/>
                  </a:lnTo>
                  <a:lnTo>
                    <a:pt x="46177" y="103238"/>
                  </a:lnTo>
                  <a:lnTo>
                    <a:pt x="41567" y="107835"/>
                  </a:lnTo>
                  <a:lnTo>
                    <a:pt x="41567" y="290131"/>
                  </a:lnTo>
                  <a:lnTo>
                    <a:pt x="20980" y="387477"/>
                  </a:lnTo>
                  <a:lnTo>
                    <a:pt x="20980" y="25209"/>
                  </a:lnTo>
                  <a:lnTo>
                    <a:pt x="25577" y="20599"/>
                  </a:lnTo>
                  <a:lnTo>
                    <a:pt x="202107" y="20599"/>
                  </a:lnTo>
                  <a:lnTo>
                    <a:pt x="206717" y="25209"/>
                  </a:lnTo>
                  <a:lnTo>
                    <a:pt x="206717" y="78041"/>
                  </a:lnTo>
                  <a:lnTo>
                    <a:pt x="211315" y="82638"/>
                  </a:lnTo>
                  <a:lnTo>
                    <a:pt x="557339" y="82638"/>
                  </a:lnTo>
                  <a:lnTo>
                    <a:pt x="557339" y="61925"/>
                  </a:lnTo>
                  <a:lnTo>
                    <a:pt x="227050" y="61925"/>
                  </a:lnTo>
                  <a:lnTo>
                    <a:pt x="227050" y="30962"/>
                  </a:lnTo>
                  <a:lnTo>
                    <a:pt x="196100" y="0"/>
                  </a:lnTo>
                  <a:lnTo>
                    <a:pt x="31076" y="0"/>
                  </a:lnTo>
                  <a:lnTo>
                    <a:pt x="19011" y="2438"/>
                  </a:lnTo>
                  <a:lnTo>
                    <a:pt x="9182" y="9055"/>
                  </a:lnTo>
                  <a:lnTo>
                    <a:pt x="2552" y="18897"/>
                  </a:lnTo>
                  <a:lnTo>
                    <a:pt x="127" y="30962"/>
                  </a:lnTo>
                  <a:lnTo>
                    <a:pt x="127" y="485965"/>
                  </a:lnTo>
                  <a:lnTo>
                    <a:pt x="0" y="486613"/>
                  </a:lnTo>
                  <a:lnTo>
                    <a:pt x="0" y="487121"/>
                  </a:lnTo>
                  <a:lnTo>
                    <a:pt x="127" y="487756"/>
                  </a:lnTo>
                  <a:lnTo>
                    <a:pt x="381" y="488530"/>
                  </a:lnTo>
                  <a:lnTo>
                    <a:pt x="762" y="489419"/>
                  </a:lnTo>
                  <a:lnTo>
                    <a:pt x="1282" y="490194"/>
                  </a:lnTo>
                  <a:lnTo>
                    <a:pt x="1790" y="491210"/>
                  </a:lnTo>
                  <a:lnTo>
                    <a:pt x="2425" y="491985"/>
                  </a:lnTo>
                  <a:lnTo>
                    <a:pt x="3327" y="492620"/>
                  </a:lnTo>
                  <a:lnTo>
                    <a:pt x="4216" y="493128"/>
                  </a:lnTo>
                  <a:lnTo>
                    <a:pt x="5245" y="493903"/>
                  </a:lnTo>
                  <a:lnTo>
                    <a:pt x="6908" y="494665"/>
                  </a:lnTo>
                  <a:lnTo>
                    <a:pt x="8699" y="495173"/>
                  </a:lnTo>
                  <a:lnTo>
                    <a:pt x="567321" y="495173"/>
                  </a:lnTo>
                  <a:lnTo>
                    <a:pt x="572300" y="495312"/>
                  </a:lnTo>
                  <a:lnTo>
                    <a:pt x="576529" y="491858"/>
                  </a:lnTo>
                  <a:lnTo>
                    <a:pt x="577761" y="486613"/>
                  </a:lnTo>
                  <a:lnTo>
                    <a:pt x="580390" y="474332"/>
                  </a:lnTo>
                  <a:lnTo>
                    <a:pt x="637857" y="206336"/>
                  </a:lnTo>
                  <a:lnTo>
                    <a:pt x="639597" y="198285"/>
                  </a:lnTo>
                  <a:lnTo>
                    <a:pt x="640232" y="1950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94070" y="5143499"/>
              <a:ext cx="1196975" cy="1196975"/>
            </a:xfrm>
            <a:custGeom>
              <a:avLst/>
              <a:gdLst/>
              <a:ahLst/>
              <a:cxnLst/>
              <a:rect l="l" t="t" r="r" b="b"/>
              <a:pathLst>
                <a:path w="1196975" h="1196975">
                  <a:moveTo>
                    <a:pt x="598444" y="1196919"/>
                  </a:moveTo>
                  <a:lnTo>
                    <a:pt x="549364" y="1194935"/>
                  </a:lnTo>
                  <a:lnTo>
                    <a:pt x="501377" y="1189086"/>
                  </a:lnTo>
                  <a:lnTo>
                    <a:pt x="454636" y="1179525"/>
                  </a:lnTo>
                  <a:lnTo>
                    <a:pt x="409296" y="1166408"/>
                  </a:lnTo>
                  <a:lnTo>
                    <a:pt x="365509" y="1149887"/>
                  </a:lnTo>
                  <a:lnTo>
                    <a:pt x="323432" y="1130117"/>
                  </a:lnTo>
                  <a:lnTo>
                    <a:pt x="283216" y="1107253"/>
                  </a:lnTo>
                  <a:lnTo>
                    <a:pt x="245018" y="1081447"/>
                  </a:lnTo>
                  <a:lnTo>
                    <a:pt x="208990" y="1052854"/>
                  </a:lnTo>
                  <a:lnTo>
                    <a:pt x="175286" y="1021628"/>
                  </a:lnTo>
                  <a:lnTo>
                    <a:pt x="144061" y="987923"/>
                  </a:lnTo>
                  <a:lnTo>
                    <a:pt x="115469" y="951894"/>
                  </a:lnTo>
                  <a:lnTo>
                    <a:pt x="89664" y="913693"/>
                  </a:lnTo>
                  <a:lnTo>
                    <a:pt x="66800" y="873476"/>
                  </a:lnTo>
                  <a:lnTo>
                    <a:pt x="47031" y="831396"/>
                  </a:lnTo>
                  <a:lnTo>
                    <a:pt x="30510" y="787607"/>
                  </a:lnTo>
                  <a:lnTo>
                    <a:pt x="17393" y="742263"/>
                  </a:lnTo>
                  <a:lnTo>
                    <a:pt x="7833" y="695519"/>
                  </a:lnTo>
                  <a:lnTo>
                    <a:pt x="1983" y="647528"/>
                  </a:lnTo>
                  <a:lnTo>
                    <a:pt x="0" y="598444"/>
                  </a:lnTo>
                  <a:lnTo>
                    <a:pt x="1983" y="549364"/>
                  </a:lnTo>
                  <a:lnTo>
                    <a:pt x="7833" y="501377"/>
                  </a:lnTo>
                  <a:lnTo>
                    <a:pt x="17393" y="454636"/>
                  </a:lnTo>
                  <a:lnTo>
                    <a:pt x="30510" y="409296"/>
                  </a:lnTo>
                  <a:lnTo>
                    <a:pt x="47031" y="365509"/>
                  </a:lnTo>
                  <a:lnTo>
                    <a:pt x="66800" y="323432"/>
                  </a:lnTo>
                  <a:lnTo>
                    <a:pt x="89664" y="283216"/>
                  </a:lnTo>
                  <a:lnTo>
                    <a:pt x="115469" y="245018"/>
                  </a:lnTo>
                  <a:lnTo>
                    <a:pt x="144061" y="208990"/>
                  </a:lnTo>
                  <a:lnTo>
                    <a:pt x="175286" y="175286"/>
                  </a:lnTo>
                  <a:lnTo>
                    <a:pt x="208990" y="144061"/>
                  </a:lnTo>
                  <a:lnTo>
                    <a:pt x="245018" y="115469"/>
                  </a:lnTo>
                  <a:lnTo>
                    <a:pt x="283216" y="89664"/>
                  </a:lnTo>
                  <a:lnTo>
                    <a:pt x="323432" y="66800"/>
                  </a:lnTo>
                  <a:lnTo>
                    <a:pt x="365509" y="47031"/>
                  </a:lnTo>
                  <a:lnTo>
                    <a:pt x="409296" y="30510"/>
                  </a:lnTo>
                  <a:lnTo>
                    <a:pt x="454636" y="17393"/>
                  </a:lnTo>
                  <a:lnTo>
                    <a:pt x="501377" y="7833"/>
                  </a:lnTo>
                  <a:lnTo>
                    <a:pt x="549364" y="1983"/>
                  </a:lnTo>
                  <a:lnTo>
                    <a:pt x="598444" y="0"/>
                  </a:lnTo>
                  <a:lnTo>
                    <a:pt x="647528" y="1983"/>
                  </a:lnTo>
                  <a:lnTo>
                    <a:pt x="695519" y="7833"/>
                  </a:lnTo>
                  <a:lnTo>
                    <a:pt x="742263" y="17393"/>
                  </a:lnTo>
                  <a:lnTo>
                    <a:pt x="787607" y="30510"/>
                  </a:lnTo>
                  <a:lnTo>
                    <a:pt x="831396" y="47031"/>
                  </a:lnTo>
                  <a:lnTo>
                    <a:pt x="873476" y="66800"/>
                  </a:lnTo>
                  <a:lnTo>
                    <a:pt x="913693" y="89664"/>
                  </a:lnTo>
                  <a:lnTo>
                    <a:pt x="951894" y="115469"/>
                  </a:lnTo>
                  <a:lnTo>
                    <a:pt x="987923" y="144061"/>
                  </a:lnTo>
                  <a:lnTo>
                    <a:pt x="1021628" y="175286"/>
                  </a:lnTo>
                  <a:lnTo>
                    <a:pt x="1052854" y="208990"/>
                  </a:lnTo>
                  <a:lnTo>
                    <a:pt x="1081447" y="245018"/>
                  </a:lnTo>
                  <a:lnTo>
                    <a:pt x="1107253" y="283216"/>
                  </a:lnTo>
                  <a:lnTo>
                    <a:pt x="1130117" y="323432"/>
                  </a:lnTo>
                  <a:lnTo>
                    <a:pt x="1149887" y="365509"/>
                  </a:lnTo>
                  <a:lnTo>
                    <a:pt x="1166408" y="409296"/>
                  </a:lnTo>
                  <a:lnTo>
                    <a:pt x="1179525" y="454636"/>
                  </a:lnTo>
                  <a:lnTo>
                    <a:pt x="1189086" y="501377"/>
                  </a:lnTo>
                  <a:lnTo>
                    <a:pt x="1194935" y="549364"/>
                  </a:lnTo>
                  <a:lnTo>
                    <a:pt x="1196919" y="598444"/>
                  </a:lnTo>
                  <a:lnTo>
                    <a:pt x="1194935" y="647528"/>
                  </a:lnTo>
                  <a:lnTo>
                    <a:pt x="1189086" y="695519"/>
                  </a:lnTo>
                  <a:lnTo>
                    <a:pt x="1179525" y="742263"/>
                  </a:lnTo>
                  <a:lnTo>
                    <a:pt x="1166408" y="787607"/>
                  </a:lnTo>
                  <a:lnTo>
                    <a:pt x="1149887" y="831396"/>
                  </a:lnTo>
                  <a:lnTo>
                    <a:pt x="1130117" y="873476"/>
                  </a:lnTo>
                  <a:lnTo>
                    <a:pt x="1107253" y="913693"/>
                  </a:lnTo>
                  <a:lnTo>
                    <a:pt x="1081447" y="951894"/>
                  </a:lnTo>
                  <a:lnTo>
                    <a:pt x="1052854" y="987923"/>
                  </a:lnTo>
                  <a:lnTo>
                    <a:pt x="1021628" y="1021628"/>
                  </a:lnTo>
                  <a:lnTo>
                    <a:pt x="987923" y="1052854"/>
                  </a:lnTo>
                  <a:lnTo>
                    <a:pt x="951894" y="1081447"/>
                  </a:lnTo>
                  <a:lnTo>
                    <a:pt x="913693" y="1107253"/>
                  </a:lnTo>
                  <a:lnTo>
                    <a:pt x="873476" y="1130117"/>
                  </a:lnTo>
                  <a:lnTo>
                    <a:pt x="831396" y="1149887"/>
                  </a:lnTo>
                  <a:lnTo>
                    <a:pt x="787607" y="1166408"/>
                  </a:lnTo>
                  <a:lnTo>
                    <a:pt x="742263" y="1179525"/>
                  </a:lnTo>
                  <a:lnTo>
                    <a:pt x="695519" y="1189086"/>
                  </a:lnTo>
                  <a:lnTo>
                    <a:pt x="647528" y="1194935"/>
                  </a:lnTo>
                  <a:lnTo>
                    <a:pt x="598444" y="1196919"/>
                  </a:lnTo>
                  <a:close/>
                </a:path>
              </a:pathLst>
            </a:custGeom>
            <a:solidFill>
              <a:srgbClr val="1253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71895" y="5493879"/>
              <a:ext cx="640715" cy="495300"/>
            </a:xfrm>
            <a:custGeom>
              <a:avLst/>
              <a:gdLst/>
              <a:ahLst/>
              <a:cxnLst/>
              <a:rect l="l" t="t" r="r" b="b"/>
              <a:pathLst>
                <a:path w="640715" h="495300">
                  <a:moveTo>
                    <a:pt x="62293" y="48679"/>
                  </a:moveTo>
                  <a:lnTo>
                    <a:pt x="61277" y="46240"/>
                  </a:lnTo>
                  <a:lnTo>
                    <a:pt x="57226" y="42189"/>
                  </a:lnTo>
                  <a:lnTo>
                    <a:pt x="54787" y="41186"/>
                  </a:lnTo>
                  <a:lnTo>
                    <a:pt x="49072" y="41186"/>
                  </a:lnTo>
                  <a:lnTo>
                    <a:pt x="46621" y="42189"/>
                  </a:lnTo>
                  <a:lnTo>
                    <a:pt x="42583" y="46240"/>
                  </a:lnTo>
                  <a:lnTo>
                    <a:pt x="41567" y="48679"/>
                  </a:lnTo>
                  <a:lnTo>
                    <a:pt x="41567" y="54406"/>
                  </a:lnTo>
                  <a:lnTo>
                    <a:pt x="42583" y="56845"/>
                  </a:lnTo>
                  <a:lnTo>
                    <a:pt x="46621" y="60896"/>
                  </a:lnTo>
                  <a:lnTo>
                    <a:pt x="49072" y="61912"/>
                  </a:lnTo>
                  <a:lnTo>
                    <a:pt x="54787" y="61912"/>
                  </a:lnTo>
                  <a:lnTo>
                    <a:pt x="57226" y="60896"/>
                  </a:lnTo>
                  <a:lnTo>
                    <a:pt x="61277" y="56845"/>
                  </a:lnTo>
                  <a:lnTo>
                    <a:pt x="62293" y="54406"/>
                  </a:lnTo>
                  <a:lnTo>
                    <a:pt x="62293" y="51549"/>
                  </a:lnTo>
                  <a:lnTo>
                    <a:pt x="62293" y="48679"/>
                  </a:lnTo>
                  <a:close/>
                </a:path>
                <a:path w="640715" h="495300">
                  <a:moveTo>
                    <a:pt x="185991" y="45783"/>
                  </a:moveTo>
                  <a:lnTo>
                    <a:pt x="181381" y="41186"/>
                  </a:lnTo>
                  <a:lnTo>
                    <a:pt x="87363" y="41186"/>
                  </a:lnTo>
                  <a:lnTo>
                    <a:pt x="82753" y="45783"/>
                  </a:lnTo>
                  <a:lnTo>
                    <a:pt x="82753" y="57302"/>
                  </a:lnTo>
                  <a:lnTo>
                    <a:pt x="87490" y="61912"/>
                  </a:lnTo>
                  <a:lnTo>
                    <a:pt x="93116" y="61912"/>
                  </a:lnTo>
                  <a:lnTo>
                    <a:pt x="181381" y="61912"/>
                  </a:lnTo>
                  <a:lnTo>
                    <a:pt x="185991" y="57302"/>
                  </a:lnTo>
                  <a:lnTo>
                    <a:pt x="185991" y="45783"/>
                  </a:lnTo>
                  <a:close/>
                </a:path>
                <a:path w="640715" h="495300">
                  <a:moveTo>
                    <a:pt x="640219" y="195072"/>
                  </a:moveTo>
                  <a:lnTo>
                    <a:pt x="639914" y="193789"/>
                  </a:lnTo>
                  <a:lnTo>
                    <a:pt x="639457" y="191871"/>
                  </a:lnTo>
                  <a:lnTo>
                    <a:pt x="637413" y="189445"/>
                  </a:lnTo>
                  <a:lnTo>
                    <a:pt x="635495" y="187007"/>
                  </a:lnTo>
                  <a:lnTo>
                    <a:pt x="632548" y="185597"/>
                  </a:lnTo>
                  <a:lnTo>
                    <a:pt x="617067" y="185597"/>
                  </a:lnTo>
                  <a:lnTo>
                    <a:pt x="617067" y="206324"/>
                  </a:lnTo>
                  <a:lnTo>
                    <a:pt x="559130" y="474319"/>
                  </a:lnTo>
                  <a:lnTo>
                    <a:pt x="23406" y="474319"/>
                  </a:lnTo>
                  <a:lnTo>
                    <a:pt x="42011" y="387464"/>
                  </a:lnTo>
                  <a:lnTo>
                    <a:pt x="80835" y="206324"/>
                  </a:lnTo>
                  <a:lnTo>
                    <a:pt x="617067" y="206324"/>
                  </a:lnTo>
                  <a:lnTo>
                    <a:pt x="617067" y="185597"/>
                  </a:lnTo>
                  <a:lnTo>
                    <a:pt x="590981" y="185597"/>
                  </a:lnTo>
                  <a:lnTo>
                    <a:pt x="591007" y="185470"/>
                  </a:lnTo>
                  <a:lnTo>
                    <a:pt x="596353" y="165011"/>
                  </a:lnTo>
                  <a:lnTo>
                    <a:pt x="598398" y="157200"/>
                  </a:lnTo>
                  <a:lnTo>
                    <a:pt x="599160" y="154139"/>
                  </a:lnTo>
                  <a:lnTo>
                    <a:pt x="598525" y="150812"/>
                  </a:lnTo>
                  <a:lnTo>
                    <a:pt x="596480" y="148374"/>
                  </a:lnTo>
                  <a:lnTo>
                    <a:pt x="594436" y="145821"/>
                  </a:lnTo>
                  <a:lnTo>
                    <a:pt x="591870" y="144538"/>
                  </a:lnTo>
                  <a:lnTo>
                    <a:pt x="591616" y="144411"/>
                  </a:lnTo>
                  <a:lnTo>
                    <a:pt x="591362" y="144284"/>
                  </a:lnTo>
                  <a:lnTo>
                    <a:pt x="588035" y="144411"/>
                  </a:lnTo>
                  <a:lnTo>
                    <a:pt x="577672" y="144411"/>
                  </a:lnTo>
                  <a:lnTo>
                    <a:pt x="577672" y="66509"/>
                  </a:lnTo>
                  <a:lnTo>
                    <a:pt x="574865" y="63715"/>
                  </a:lnTo>
                  <a:lnTo>
                    <a:pt x="574865" y="165011"/>
                  </a:lnTo>
                  <a:lnTo>
                    <a:pt x="569747" y="185597"/>
                  </a:lnTo>
                  <a:lnTo>
                    <a:pt x="116649" y="185597"/>
                  </a:lnTo>
                  <a:lnTo>
                    <a:pt x="116687" y="185470"/>
                  </a:lnTo>
                  <a:lnTo>
                    <a:pt x="121767" y="165011"/>
                  </a:lnTo>
                  <a:lnTo>
                    <a:pt x="574865" y="165011"/>
                  </a:lnTo>
                  <a:lnTo>
                    <a:pt x="574865" y="63715"/>
                  </a:lnTo>
                  <a:lnTo>
                    <a:pt x="573062" y="61912"/>
                  </a:lnTo>
                  <a:lnTo>
                    <a:pt x="557339" y="61912"/>
                  </a:lnTo>
                  <a:lnTo>
                    <a:pt x="557339" y="82626"/>
                  </a:lnTo>
                  <a:lnTo>
                    <a:pt x="557339" y="144538"/>
                  </a:lnTo>
                  <a:lnTo>
                    <a:pt x="536740" y="144538"/>
                  </a:lnTo>
                  <a:lnTo>
                    <a:pt x="536740" y="144411"/>
                  </a:lnTo>
                  <a:lnTo>
                    <a:pt x="536740" y="123825"/>
                  </a:lnTo>
                  <a:lnTo>
                    <a:pt x="536740" y="107823"/>
                  </a:lnTo>
                  <a:lnTo>
                    <a:pt x="532130" y="103225"/>
                  </a:lnTo>
                  <a:lnTo>
                    <a:pt x="515886" y="103225"/>
                  </a:lnTo>
                  <a:lnTo>
                    <a:pt x="515886" y="123825"/>
                  </a:lnTo>
                  <a:lnTo>
                    <a:pt x="515886" y="144411"/>
                  </a:lnTo>
                  <a:lnTo>
                    <a:pt x="113715" y="144411"/>
                  </a:lnTo>
                  <a:lnTo>
                    <a:pt x="108851" y="144284"/>
                  </a:lnTo>
                  <a:lnTo>
                    <a:pt x="104508" y="147485"/>
                  </a:lnTo>
                  <a:lnTo>
                    <a:pt x="95288" y="185597"/>
                  </a:lnTo>
                  <a:lnTo>
                    <a:pt x="72529" y="185597"/>
                  </a:lnTo>
                  <a:lnTo>
                    <a:pt x="67538" y="185470"/>
                  </a:lnTo>
                  <a:lnTo>
                    <a:pt x="63309" y="188925"/>
                  </a:lnTo>
                  <a:lnTo>
                    <a:pt x="63195" y="189445"/>
                  </a:lnTo>
                  <a:lnTo>
                    <a:pt x="62166" y="193789"/>
                  </a:lnTo>
                  <a:lnTo>
                    <a:pt x="62166" y="123825"/>
                  </a:lnTo>
                  <a:lnTo>
                    <a:pt x="515886" y="123825"/>
                  </a:lnTo>
                  <a:lnTo>
                    <a:pt x="515886" y="103225"/>
                  </a:lnTo>
                  <a:lnTo>
                    <a:pt x="46177" y="103225"/>
                  </a:lnTo>
                  <a:lnTo>
                    <a:pt x="41567" y="107823"/>
                  </a:lnTo>
                  <a:lnTo>
                    <a:pt x="41567" y="290118"/>
                  </a:lnTo>
                  <a:lnTo>
                    <a:pt x="20967" y="387464"/>
                  </a:lnTo>
                  <a:lnTo>
                    <a:pt x="20967" y="25196"/>
                  </a:lnTo>
                  <a:lnTo>
                    <a:pt x="25577" y="20586"/>
                  </a:lnTo>
                  <a:lnTo>
                    <a:pt x="202107" y="20586"/>
                  </a:lnTo>
                  <a:lnTo>
                    <a:pt x="206705" y="25196"/>
                  </a:lnTo>
                  <a:lnTo>
                    <a:pt x="206705" y="78028"/>
                  </a:lnTo>
                  <a:lnTo>
                    <a:pt x="211315" y="82626"/>
                  </a:lnTo>
                  <a:lnTo>
                    <a:pt x="557339" y="82626"/>
                  </a:lnTo>
                  <a:lnTo>
                    <a:pt x="557339" y="61912"/>
                  </a:lnTo>
                  <a:lnTo>
                    <a:pt x="227050" y="61912"/>
                  </a:lnTo>
                  <a:lnTo>
                    <a:pt x="227050" y="30949"/>
                  </a:lnTo>
                  <a:lnTo>
                    <a:pt x="196088" y="0"/>
                  </a:lnTo>
                  <a:lnTo>
                    <a:pt x="31076" y="0"/>
                  </a:lnTo>
                  <a:lnTo>
                    <a:pt x="19011" y="2425"/>
                  </a:lnTo>
                  <a:lnTo>
                    <a:pt x="9169" y="9042"/>
                  </a:lnTo>
                  <a:lnTo>
                    <a:pt x="2552" y="18884"/>
                  </a:lnTo>
                  <a:lnTo>
                    <a:pt x="127" y="30949"/>
                  </a:lnTo>
                  <a:lnTo>
                    <a:pt x="127" y="485952"/>
                  </a:lnTo>
                  <a:lnTo>
                    <a:pt x="0" y="486600"/>
                  </a:lnTo>
                  <a:lnTo>
                    <a:pt x="0" y="487108"/>
                  </a:lnTo>
                  <a:lnTo>
                    <a:pt x="127" y="487743"/>
                  </a:lnTo>
                  <a:lnTo>
                    <a:pt x="381" y="488518"/>
                  </a:lnTo>
                  <a:lnTo>
                    <a:pt x="762" y="489407"/>
                  </a:lnTo>
                  <a:lnTo>
                    <a:pt x="1270" y="490181"/>
                  </a:lnTo>
                  <a:lnTo>
                    <a:pt x="1790" y="491197"/>
                  </a:lnTo>
                  <a:lnTo>
                    <a:pt x="2425" y="491972"/>
                  </a:lnTo>
                  <a:lnTo>
                    <a:pt x="3314" y="492607"/>
                  </a:lnTo>
                  <a:lnTo>
                    <a:pt x="4216" y="493115"/>
                  </a:lnTo>
                  <a:lnTo>
                    <a:pt x="5232" y="493890"/>
                  </a:lnTo>
                  <a:lnTo>
                    <a:pt x="6896" y="494652"/>
                  </a:lnTo>
                  <a:lnTo>
                    <a:pt x="8686" y="495160"/>
                  </a:lnTo>
                  <a:lnTo>
                    <a:pt x="567309" y="495160"/>
                  </a:lnTo>
                  <a:lnTo>
                    <a:pt x="572300" y="495300"/>
                  </a:lnTo>
                  <a:lnTo>
                    <a:pt x="576516" y="491845"/>
                  </a:lnTo>
                  <a:lnTo>
                    <a:pt x="577761" y="486600"/>
                  </a:lnTo>
                  <a:lnTo>
                    <a:pt x="580390" y="474319"/>
                  </a:lnTo>
                  <a:lnTo>
                    <a:pt x="637857" y="206324"/>
                  </a:lnTo>
                  <a:lnTo>
                    <a:pt x="639584" y="198272"/>
                  </a:lnTo>
                  <a:lnTo>
                    <a:pt x="640219" y="1950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8450" y="1567903"/>
            <a:ext cx="85725" cy="857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8450" y="2539453"/>
            <a:ext cx="85725" cy="857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8450" y="2863303"/>
            <a:ext cx="85725" cy="8572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4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4000" spc="465" dirty="0"/>
              <a:t>ПРОЦЕДУРА</a:t>
            </a:r>
            <a:r>
              <a:rPr sz="4000" spc="-315" dirty="0"/>
              <a:t> </a:t>
            </a:r>
            <a:r>
              <a:rPr sz="4000" spc="365" dirty="0"/>
              <a:t>ПОСТУПЛЕНИЯ:</a:t>
            </a:r>
            <a:endParaRPr sz="4000"/>
          </a:p>
        </p:txBody>
      </p:sp>
      <p:grpSp>
        <p:nvGrpSpPr>
          <p:cNvPr id="6" name="object 6"/>
          <p:cNvGrpSpPr/>
          <p:nvPr/>
        </p:nvGrpSpPr>
        <p:grpSpPr>
          <a:xfrm>
            <a:off x="2596947" y="5314035"/>
            <a:ext cx="2614295" cy="1890395"/>
            <a:chOff x="2596947" y="5314035"/>
            <a:chExt cx="2614295" cy="1890395"/>
          </a:xfrm>
        </p:grpSpPr>
        <p:sp>
          <p:nvSpPr>
            <p:cNvPr id="7" name="object 7"/>
            <p:cNvSpPr/>
            <p:nvPr/>
          </p:nvSpPr>
          <p:spPr>
            <a:xfrm>
              <a:off x="2596947" y="5314035"/>
              <a:ext cx="2614295" cy="1890395"/>
            </a:xfrm>
            <a:custGeom>
              <a:avLst/>
              <a:gdLst/>
              <a:ahLst/>
              <a:cxnLst/>
              <a:rect l="l" t="t" r="r" b="b"/>
              <a:pathLst>
                <a:path w="2614295" h="1890395">
                  <a:moveTo>
                    <a:pt x="2613739" y="1890161"/>
                  </a:moveTo>
                  <a:lnTo>
                    <a:pt x="0" y="1890161"/>
                  </a:lnTo>
                  <a:lnTo>
                    <a:pt x="0" y="0"/>
                  </a:lnTo>
                  <a:lnTo>
                    <a:pt x="2613739" y="0"/>
                  </a:lnTo>
                  <a:lnTo>
                    <a:pt x="2613739" y="1890161"/>
                  </a:lnTo>
                  <a:close/>
                </a:path>
              </a:pathLst>
            </a:custGeom>
            <a:solidFill>
              <a:srgbClr val="8FA8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4245" y="6870319"/>
              <a:ext cx="2200910" cy="0"/>
            </a:xfrm>
            <a:custGeom>
              <a:avLst/>
              <a:gdLst/>
              <a:ahLst/>
              <a:cxnLst/>
              <a:rect l="l" t="t" r="r" b="b"/>
              <a:pathLst>
                <a:path w="2200910">
                  <a:moveTo>
                    <a:pt x="0" y="0"/>
                  </a:moveTo>
                  <a:lnTo>
                    <a:pt x="2200295" y="0"/>
                  </a:lnTo>
                </a:path>
              </a:pathLst>
            </a:custGeom>
            <a:ln w="380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8047481" y="5314035"/>
            <a:ext cx="2614295" cy="1890395"/>
            <a:chOff x="8047481" y="5314035"/>
            <a:chExt cx="2614295" cy="1890395"/>
          </a:xfrm>
        </p:grpSpPr>
        <p:sp>
          <p:nvSpPr>
            <p:cNvPr id="10" name="object 10"/>
            <p:cNvSpPr/>
            <p:nvPr/>
          </p:nvSpPr>
          <p:spPr>
            <a:xfrm>
              <a:off x="8047481" y="5314035"/>
              <a:ext cx="2614295" cy="1890395"/>
            </a:xfrm>
            <a:custGeom>
              <a:avLst/>
              <a:gdLst/>
              <a:ahLst/>
              <a:cxnLst/>
              <a:rect l="l" t="t" r="r" b="b"/>
              <a:pathLst>
                <a:path w="2614295" h="1890395">
                  <a:moveTo>
                    <a:pt x="2613739" y="1890161"/>
                  </a:moveTo>
                  <a:lnTo>
                    <a:pt x="0" y="1890161"/>
                  </a:lnTo>
                  <a:lnTo>
                    <a:pt x="0" y="0"/>
                  </a:lnTo>
                  <a:lnTo>
                    <a:pt x="2613739" y="0"/>
                  </a:lnTo>
                  <a:lnTo>
                    <a:pt x="2613739" y="1890161"/>
                  </a:lnTo>
                  <a:close/>
                </a:path>
              </a:pathLst>
            </a:custGeom>
            <a:solidFill>
              <a:srgbClr val="8FA8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194761" y="6870319"/>
              <a:ext cx="2200910" cy="0"/>
            </a:xfrm>
            <a:custGeom>
              <a:avLst/>
              <a:gdLst/>
              <a:ahLst/>
              <a:cxnLst/>
              <a:rect l="l" t="t" r="r" b="b"/>
              <a:pathLst>
                <a:path w="2200909">
                  <a:moveTo>
                    <a:pt x="0" y="0"/>
                  </a:moveTo>
                  <a:lnTo>
                    <a:pt x="2200295" y="0"/>
                  </a:lnTo>
                </a:path>
              </a:pathLst>
            </a:custGeom>
            <a:ln w="380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13939845" y="5314035"/>
            <a:ext cx="2614295" cy="1890395"/>
            <a:chOff x="13939845" y="5314035"/>
            <a:chExt cx="2614295" cy="1890395"/>
          </a:xfrm>
        </p:grpSpPr>
        <p:sp>
          <p:nvSpPr>
            <p:cNvPr id="13" name="object 13"/>
            <p:cNvSpPr/>
            <p:nvPr/>
          </p:nvSpPr>
          <p:spPr>
            <a:xfrm>
              <a:off x="13939845" y="5314035"/>
              <a:ext cx="2614295" cy="1890395"/>
            </a:xfrm>
            <a:custGeom>
              <a:avLst/>
              <a:gdLst/>
              <a:ahLst/>
              <a:cxnLst/>
              <a:rect l="l" t="t" r="r" b="b"/>
              <a:pathLst>
                <a:path w="2614294" h="1890395">
                  <a:moveTo>
                    <a:pt x="2613739" y="1890161"/>
                  </a:moveTo>
                  <a:lnTo>
                    <a:pt x="0" y="1890161"/>
                  </a:lnTo>
                  <a:lnTo>
                    <a:pt x="0" y="0"/>
                  </a:lnTo>
                  <a:lnTo>
                    <a:pt x="2613739" y="0"/>
                  </a:lnTo>
                  <a:lnTo>
                    <a:pt x="2613739" y="1890161"/>
                  </a:lnTo>
                  <a:close/>
                </a:path>
              </a:pathLst>
            </a:custGeom>
            <a:solidFill>
              <a:srgbClr val="8FA8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087155" y="6870319"/>
              <a:ext cx="2200910" cy="0"/>
            </a:xfrm>
            <a:custGeom>
              <a:avLst/>
              <a:gdLst/>
              <a:ahLst/>
              <a:cxnLst/>
              <a:rect l="l" t="t" r="r" b="b"/>
              <a:pathLst>
                <a:path w="2200909">
                  <a:moveTo>
                    <a:pt x="0" y="0"/>
                  </a:moveTo>
                  <a:lnTo>
                    <a:pt x="2200295" y="0"/>
                  </a:lnTo>
                </a:path>
              </a:pathLst>
            </a:custGeom>
            <a:ln w="380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252982" y="7551235"/>
            <a:ext cx="4714875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90"/>
              </a:spcBef>
              <a:tabLst>
                <a:tab pos="788670" algn="l"/>
                <a:tab pos="3241675" algn="l"/>
              </a:tabLst>
            </a:pPr>
            <a:r>
              <a:rPr sz="1850" spc="220" dirty="0">
                <a:latin typeface="Calibri"/>
                <a:cs typeface="Calibri"/>
              </a:rPr>
              <a:t>на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210" dirty="0">
                <a:latin typeface="Calibri"/>
                <a:cs typeface="Calibri"/>
              </a:rPr>
              <a:t>специальности,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245" dirty="0">
                <a:latin typeface="Calibri"/>
                <a:cs typeface="Calibri"/>
              </a:rPr>
              <a:t>требующие творческой</a:t>
            </a:r>
            <a:r>
              <a:rPr sz="1850" spc="90" dirty="0">
                <a:latin typeface="Calibri"/>
                <a:cs typeface="Calibri"/>
              </a:rPr>
              <a:t> </a:t>
            </a:r>
            <a:r>
              <a:rPr sz="1850" spc="229" dirty="0">
                <a:latin typeface="Calibri"/>
                <a:cs typeface="Calibri"/>
              </a:rPr>
              <a:t>подготовки</a:t>
            </a:r>
            <a:r>
              <a:rPr sz="1850" spc="95" dirty="0">
                <a:latin typeface="Calibri"/>
                <a:cs typeface="Calibri"/>
              </a:rPr>
              <a:t> </a:t>
            </a:r>
            <a:r>
              <a:rPr sz="1850" spc="165" dirty="0">
                <a:latin typeface="Calibri"/>
                <a:cs typeface="Calibri"/>
              </a:rPr>
              <a:t>(искусства);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96947" y="5314035"/>
            <a:ext cx="2607310" cy="1885950"/>
          </a:xfrm>
          <a:prstGeom prst="rect">
            <a:avLst/>
          </a:prstGeom>
          <a:ln w="19007">
            <a:solidFill>
              <a:srgbClr val="FFFFFF"/>
            </a:solidFill>
          </a:ln>
        </p:spPr>
        <p:txBody>
          <a:bodyPr vert="horz" wrap="square" lIns="0" tIns="361950" rIns="0" bIns="0" rtlCol="0">
            <a:spAutoFit/>
          </a:bodyPr>
          <a:lstStyle/>
          <a:p>
            <a:pPr marR="211454" algn="ctr">
              <a:lnSpc>
                <a:spcPct val="100000"/>
              </a:lnSpc>
              <a:spcBef>
                <a:spcPts val="2850"/>
              </a:spcBef>
            </a:pPr>
            <a:r>
              <a:rPr sz="3000" spc="-425" dirty="0">
                <a:solidFill>
                  <a:srgbClr val="FFFFFF"/>
                </a:solidFill>
                <a:latin typeface="Arial Black"/>
                <a:cs typeface="Arial Black"/>
              </a:rPr>
              <a:t>С</a:t>
            </a:r>
            <a:r>
              <a:rPr sz="3000" spc="-2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b="1" spc="-90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r>
              <a:rPr sz="3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85" dirty="0">
                <a:solidFill>
                  <a:srgbClr val="FFFFFF"/>
                </a:solidFill>
                <a:latin typeface="Arial Black"/>
                <a:cs typeface="Arial Black"/>
              </a:rPr>
              <a:t>ПО</a:t>
            </a:r>
            <a:r>
              <a:rPr sz="3000" spc="-2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b="1" spc="260" dirty="0">
                <a:solidFill>
                  <a:srgbClr val="FFFFFF"/>
                </a:solidFill>
                <a:latin typeface="Calibri"/>
                <a:cs typeface="Calibri"/>
              </a:rPr>
              <a:t>28</a:t>
            </a:r>
            <a:endParaRPr sz="3000">
              <a:latin typeface="Calibri"/>
              <a:cs typeface="Calibri"/>
            </a:endParaRPr>
          </a:p>
          <a:p>
            <a:pPr marR="212090" algn="ctr">
              <a:lnSpc>
                <a:spcPct val="100000"/>
              </a:lnSpc>
              <a:spcBef>
                <a:spcPts val="525"/>
              </a:spcBef>
            </a:pPr>
            <a:r>
              <a:rPr sz="3000" spc="-20" dirty="0">
                <a:solidFill>
                  <a:srgbClr val="FFFFFF"/>
                </a:solidFill>
                <a:latin typeface="Arial Black"/>
                <a:cs typeface="Arial Black"/>
              </a:rPr>
              <a:t>ИЮЛЯ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47481" y="5314035"/>
            <a:ext cx="2607310" cy="1885950"/>
          </a:xfrm>
          <a:prstGeom prst="rect">
            <a:avLst/>
          </a:prstGeom>
          <a:ln w="19007">
            <a:solidFill>
              <a:srgbClr val="FFFFFF"/>
            </a:solidFill>
          </a:ln>
        </p:spPr>
        <p:txBody>
          <a:bodyPr vert="horz" wrap="square" lIns="0" tIns="361950" rIns="0" bIns="0" rtlCol="0">
            <a:spAutoFit/>
          </a:bodyPr>
          <a:lstStyle/>
          <a:p>
            <a:pPr marR="212090" algn="ctr">
              <a:lnSpc>
                <a:spcPct val="100000"/>
              </a:lnSpc>
              <a:spcBef>
                <a:spcPts val="2850"/>
              </a:spcBef>
            </a:pPr>
            <a:r>
              <a:rPr sz="3000" spc="-185" dirty="0">
                <a:solidFill>
                  <a:srgbClr val="FFFFFF"/>
                </a:solidFill>
                <a:latin typeface="Arial Black"/>
                <a:cs typeface="Arial Black"/>
              </a:rPr>
              <a:t>ПО</a:t>
            </a:r>
            <a:r>
              <a:rPr sz="3000" spc="-2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b="1" spc="-25" dirty="0">
                <a:solidFill>
                  <a:srgbClr val="FFFFFF"/>
                </a:solidFill>
                <a:latin typeface="Calibri"/>
                <a:cs typeface="Calibri"/>
              </a:rPr>
              <a:t>18</a:t>
            </a:r>
            <a:endParaRPr sz="3000">
              <a:latin typeface="Calibri"/>
              <a:cs typeface="Calibri"/>
            </a:endParaRPr>
          </a:p>
          <a:p>
            <a:pPr marR="212090" algn="ctr">
              <a:lnSpc>
                <a:spcPct val="100000"/>
              </a:lnSpc>
              <a:spcBef>
                <a:spcPts val="525"/>
              </a:spcBef>
            </a:pPr>
            <a:r>
              <a:rPr sz="3000" spc="-30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939845" y="5314035"/>
            <a:ext cx="2607310" cy="1885950"/>
          </a:xfrm>
          <a:prstGeom prst="rect">
            <a:avLst/>
          </a:prstGeom>
          <a:ln w="19007">
            <a:solidFill>
              <a:srgbClr val="FFFFFF"/>
            </a:solidFill>
          </a:ln>
        </p:spPr>
        <p:txBody>
          <a:bodyPr vert="horz" wrap="square" lIns="0" tIns="361950" rIns="0" bIns="0" rtlCol="0">
            <a:spAutoFit/>
          </a:bodyPr>
          <a:lstStyle/>
          <a:p>
            <a:pPr marR="55880" algn="ctr">
              <a:lnSpc>
                <a:spcPct val="100000"/>
              </a:lnSpc>
              <a:spcBef>
                <a:spcPts val="2850"/>
              </a:spcBef>
            </a:pPr>
            <a:r>
              <a:rPr sz="3000" spc="-185" dirty="0">
                <a:solidFill>
                  <a:srgbClr val="FFFFFF"/>
                </a:solidFill>
                <a:latin typeface="Arial Black"/>
                <a:cs typeface="Arial Black"/>
              </a:rPr>
              <a:t>ПО</a:t>
            </a:r>
            <a:r>
              <a:rPr sz="3000" spc="-2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000" b="1" spc="-25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endParaRPr sz="3000">
              <a:latin typeface="Calibri"/>
              <a:cs typeface="Calibri"/>
            </a:endParaRPr>
          </a:p>
          <a:p>
            <a:pPr marR="55244" algn="ctr">
              <a:lnSpc>
                <a:spcPct val="100000"/>
              </a:lnSpc>
              <a:spcBef>
                <a:spcPts val="525"/>
              </a:spcBef>
            </a:pPr>
            <a:r>
              <a:rPr sz="3000" spc="-300" dirty="0">
                <a:solidFill>
                  <a:srgbClr val="FFFFFF"/>
                </a:solidFill>
                <a:latin typeface="Arial Black"/>
                <a:cs typeface="Arial Black"/>
              </a:rPr>
              <a:t>АВГУСТА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50969" y="7551235"/>
            <a:ext cx="3812540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90"/>
              </a:spcBef>
              <a:tabLst>
                <a:tab pos="1922145" algn="l"/>
                <a:tab pos="2026285" algn="l"/>
                <a:tab pos="3659504" algn="l"/>
              </a:tabLst>
            </a:pPr>
            <a:r>
              <a:rPr sz="1850" spc="229" dirty="0">
                <a:latin typeface="Calibri"/>
                <a:cs typeface="Calibri"/>
              </a:rPr>
              <a:t>проводятся</a:t>
            </a:r>
            <a:r>
              <a:rPr sz="1850" dirty="0">
                <a:latin typeface="Calibri"/>
                <a:cs typeface="Calibri"/>
              </a:rPr>
              <a:t>		</a:t>
            </a:r>
            <a:r>
              <a:rPr sz="1850" spc="235" dirty="0">
                <a:latin typeface="Calibri"/>
                <a:cs typeface="Calibri"/>
              </a:rPr>
              <a:t>специальные творческие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190" dirty="0">
                <a:latin typeface="Calibri"/>
                <a:cs typeface="Calibri"/>
              </a:rPr>
              <a:t>экзамены,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160" dirty="0">
                <a:latin typeface="Calibri"/>
                <a:cs typeface="Calibri"/>
              </a:rPr>
              <a:t>а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093120" y="7551235"/>
            <a:ext cx="763905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065">
              <a:lnSpc>
                <a:spcPct val="114900"/>
              </a:lnSpc>
              <a:spcBef>
                <a:spcPts val="90"/>
              </a:spcBef>
            </a:pPr>
            <a:r>
              <a:rPr sz="1850" spc="190" dirty="0">
                <a:latin typeface="Calibri"/>
                <a:cs typeface="Calibri"/>
              </a:rPr>
              <a:t>и/или </a:t>
            </a:r>
            <a:r>
              <a:rPr sz="1850" spc="215" dirty="0">
                <a:latin typeface="Calibri"/>
                <a:cs typeface="Calibri"/>
              </a:rPr>
              <a:t>также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50969" y="8198935"/>
            <a:ext cx="5006340" cy="9969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4900"/>
              </a:lnSpc>
              <a:spcBef>
                <a:spcPts val="90"/>
              </a:spcBef>
            </a:pPr>
            <a:r>
              <a:rPr sz="1850" spc="245" dirty="0">
                <a:latin typeface="Calibri"/>
                <a:cs typeface="Calibri"/>
              </a:rPr>
              <a:t>психометрическое</a:t>
            </a:r>
            <a:r>
              <a:rPr sz="1850" spc="355" dirty="0">
                <a:latin typeface="Calibri"/>
                <a:cs typeface="Calibri"/>
              </a:rPr>
              <a:t>  </a:t>
            </a:r>
            <a:r>
              <a:rPr sz="1850" spc="240" dirty="0">
                <a:latin typeface="Calibri"/>
                <a:cs typeface="Calibri"/>
              </a:rPr>
              <a:t>тестирование</a:t>
            </a:r>
            <a:r>
              <a:rPr sz="1850" spc="355" dirty="0">
                <a:latin typeface="Calibri"/>
                <a:cs typeface="Calibri"/>
              </a:rPr>
              <a:t>  </a:t>
            </a:r>
            <a:r>
              <a:rPr sz="1850" spc="200" dirty="0">
                <a:latin typeface="Calibri"/>
                <a:cs typeface="Calibri"/>
              </a:rPr>
              <a:t>для </a:t>
            </a:r>
            <a:r>
              <a:rPr sz="1850" spc="180" dirty="0">
                <a:latin typeface="Calibri"/>
                <a:cs typeface="Calibri"/>
              </a:rPr>
              <a:t>лиц,</a:t>
            </a:r>
            <a:r>
              <a:rPr sz="1850" spc="50" dirty="0">
                <a:latin typeface="Calibri"/>
                <a:cs typeface="Calibri"/>
              </a:rPr>
              <a:t>  </a:t>
            </a:r>
            <a:r>
              <a:rPr sz="1850" spc="250" dirty="0">
                <a:latin typeface="Calibri"/>
                <a:cs typeface="Calibri"/>
              </a:rPr>
              <a:t>поступающих</a:t>
            </a:r>
            <a:r>
              <a:rPr sz="1850" spc="50" dirty="0">
                <a:latin typeface="Calibri"/>
                <a:cs typeface="Calibri"/>
              </a:rPr>
              <a:t>  </a:t>
            </a:r>
            <a:r>
              <a:rPr sz="1850" spc="245" dirty="0">
                <a:latin typeface="Calibri"/>
                <a:cs typeface="Calibri"/>
              </a:rPr>
              <a:t>на</a:t>
            </a:r>
            <a:r>
              <a:rPr sz="1850" spc="50" dirty="0">
                <a:latin typeface="Calibri"/>
                <a:cs typeface="Calibri"/>
              </a:rPr>
              <a:t>  </a:t>
            </a:r>
            <a:r>
              <a:rPr sz="1850" spc="215" dirty="0">
                <a:latin typeface="Calibri"/>
                <a:cs typeface="Calibri"/>
              </a:rPr>
              <a:t>педагогические, </a:t>
            </a:r>
            <a:r>
              <a:rPr sz="1850" spc="250" dirty="0">
                <a:latin typeface="Calibri"/>
                <a:cs typeface="Calibri"/>
              </a:rPr>
              <a:t>медицинские</a:t>
            </a:r>
            <a:r>
              <a:rPr sz="1850" spc="125" dirty="0">
                <a:latin typeface="Calibri"/>
                <a:cs typeface="Calibri"/>
              </a:rPr>
              <a:t> </a:t>
            </a:r>
            <a:r>
              <a:rPr sz="1850" spc="235" dirty="0">
                <a:latin typeface="Calibri"/>
                <a:cs typeface="Calibri"/>
              </a:rPr>
              <a:t>специальности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0969" y="9170485"/>
            <a:ext cx="5006340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90"/>
              </a:spcBef>
              <a:tabLst>
                <a:tab pos="899160" algn="l"/>
                <a:tab pos="1979295" algn="l"/>
                <a:tab pos="3813175" algn="l"/>
              </a:tabLst>
            </a:pPr>
            <a:r>
              <a:rPr sz="1850" spc="155" dirty="0">
                <a:latin typeface="Calibri"/>
                <a:cs typeface="Calibri"/>
              </a:rPr>
              <a:t>(на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204" dirty="0">
                <a:latin typeface="Calibri"/>
                <a:cs typeface="Calibri"/>
              </a:rPr>
              <a:t>базе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235" dirty="0">
                <a:latin typeface="Calibri"/>
                <a:cs typeface="Calibri"/>
              </a:rPr>
              <a:t>основного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235" dirty="0">
                <a:latin typeface="Calibri"/>
                <a:cs typeface="Calibri"/>
              </a:rPr>
              <a:t>среднего </a:t>
            </a:r>
            <a:r>
              <a:rPr sz="1850" spc="190" dirty="0">
                <a:latin typeface="Calibri"/>
                <a:cs typeface="Calibri"/>
              </a:rPr>
              <a:t>образования);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986257" y="7551235"/>
            <a:ext cx="3756660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90"/>
              </a:spcBef>
              <a:tabLst>
                <a:tab pos="1894205" algn="l"/>
                <a:tab pos="1984375" algn="l"/>
                <a:tab pos="3602990" algn="l"/>
              </a:tabLst>
            </a:pPr>
            <a:r>
              <a:rPr sz="1850" spc="229" dirty="0">
                <a:latin typeface="Calibri"/>
                <a:cs typeface="Calibri"/>
              </a:rPr>
              <a:t>проводятся</a:t>
            </a:r>
            <a:r>
              <a:rPr sz="1850" dirty="0">
                <a:latin typeface="Calibri"/>
                <a:cs typeface="Calibri"/>
              </a:rPr>
              <a:t>		</a:t>
            </a:r>
            <a:r>
              <a:rPr sz="1850" spc="235" dirty="0">
                <a:latin typeface="Calibri"/>
                <a:cs typeface="Calibri"/>
              </a:rPr>
              <a:t>специальные творческие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190" dirty="0">
                <a:latin typeface="Calibri"/>
                <a:cs typeface="Calibri"/>
              </a:rPr>
              <a:t>экзамены,</a:t>
            </a:r>
            <a:r>
              <a:rPr sz="1850" dirty="0">
                <a:latin typeface="Calibri"/>
                <a:cs typeface="Calibri"/>
              </a:rPr>
              <a:t>	</a:t>
            </a:r>
            <a:r>
              <a:rPr sz="1850" spc="160" dirty="0">
                <a:latin typeface="Calibri"/>
                <a:cs typeface="Calibri"/>
              </a:rPr>
              <a:t>а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144173" y="7551235"/>
            <a:ext cx="763905" cy="6731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2065">
              <a:lnSpc>
                <a:spcPct val="114900"/>
              </a:lnSpc>
              <a:spcBef>
                <a:spcPts val="90"/>
              </a:spcBef>
            </a:pPr>
            <a:r>
              <a:rPr sz="1850" spc="190" dirty="0">
                <a:latin typeface="Calibri"/>
                <a:cs typeface="Calibri"/>
              </a:rPr>
              <a:t>и/или </a:t>
            </a:r>
            <a:r>
              <a:rPr sz="1850" spc="215" dirty="0">
                <a:latin typeface="Calibri"/>
                <a:cs typeface="Calibri"/>
              </a:rPr>
              <a:t>также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986257" y="8198935"/>
            <a:ext cx="4921885" cy="1320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14900"/>
              </a:lnSpc>
              <a:spcBef>
                <a:spcPts val="90"/>
              </a:spcBef>
            </a:pPr>
            <a:r>
              <a:rPr sz="1850" spc="245" dirty="0">
                <a:latin typeface="Calibri"/>
                <a:cs typeface="Calibri"/>
              </a:rPr>
              <a:t>психометрическое</a:t>
            </a:r>
            <a:r>
              <a:rPr sz="1850" spc="195" dirty="0">
                <a:latin typeface="Calibri"/>
                <a:cs typeface="Calibri"/>
              </a:rPr>
              <a:t>  </a:t>
            </a:r>
            <a:r>
              <a:rPr sz="1850" spc="240" dirty="0">
                <a:latin typeface="Calibri"/>
                <a:cs typeface="Calibri"/>
              </a:rPr>
              <a:t>тестирование</a:t>
            </a:r>
            <a:r>
              <a:rPr sz="1850" spc="195" dirty="0">
                <a:latin typeface="Calibri"/>
                <a:cs typeface="Calibri"/>
              </a:rPr>
              <a:t>  </a:t>
            </a:r>
            <a:r>
              <a:rPr sz="1850" spc="200" dirty="0">
                <a:latin typeface="Calibri"/>
                <a:cs typeface="Calibri"/>
              </a:rPr>
              <a:t>для </a:t>
            </a:r>
            <a:r>
              <a:rPr sz="1850" spc="180" dirty="0">
                <a:latin typeface="Calibri"/>
                <a:cs typeface="Calibri"/>
              </a:rPr>
              <a:t>лиц,</a:t>
            </a:r>
            <a:r>
              <a:rPr sz="1850" spc="290" dirty="0">
                <a:latin typeface="Calibri"/>
                <a:cs typeface="Calibri"/>
              </a:rPr>
              <a:t> </a:t>
            </a:r>
            <a:r>
              <a:rPr sz="1850" spc="250" dirty="0">
                <a:latin typeface="Calibri"/>
                <a:cs typeface="Calibri"/>
              </a:rPr>
              <a:t>поступающих</a:t>
            </a:r>
            <a:r>
              <a:rPr sz="1850" spc="295" dirty="0">
                <a:latin typeface="Calibri"/>
                <a:cs typeface="Calibri"/>
              </a:rPr>
              <a:t> </a:t>
            </a:r>
            <a:r>
              <a:rPr sz="1850" spc="245" dirty="0">
                <a:latin typeface="Calibri"/>
                <a:cs typeface="Calibri"/>
              </a:rPr>
              <a:t>на</a:t>
            </a:r>
            <a:r>
              <a:rPr sz="1850" spc="290" dirty="0">
                <a:latin typeface="Calibri"/>
                <a:cs typeface="Calibri"/>
              </a:rPr>
              <a:t> </a:t>
            </a:r>
            <a:r>
              <a:rPr sz="1850" spc="215" dirty="0">
                <a:latin typeface="Calibri"/>
                <a:cs typeface="Calibri"/>
              </a:rPr>
              <a:t>педагогические, </a:t>
            </a:r>
            <a:r>
              <a:rPr sz="1850" spc="250" dirty="0">
                <a:latin typeface="Calibri"/>
                <a:cs typeface="Calibri"/>
              </a:rPr>
              <a:t>медицинские</a:t>
            </a:r>
            <a:r>
              <a:rPr sz="1850" spc="335" dirty="0">
                <a:latin typeface="Calibri"/>
                <a:cs typeface="Calibri"/>
              </a:rPr>
              <a:t> </a:t>
            </a:r>
            <a:r>
              <a:rPr sz="1850" spc="245" dirty="0">
                <a:latin typeface="Calibri"/>
                <a:cs typeface="Calibri"/>
              </a:rPr>
              <a:t>специальности</a:t>
            </a:r>
            <a:r>
              <a:rPr sz="1850" spc="330" dirty="0">
                <a:latin typeface="Calibri"/>
                <a:cs typeface="Calibri"/>
              </a:rPr>
              <a:t> </a:t>
            </a:r>
            <a:r>
              <a:rPr sz="1850" spc="180" dirty="0">
                <a:latin typeface="Calibri"/>
                <a:cs typeface="Calibri"/>
              </a:rPr>
              <a:t>(на</a:t>
            </a:r>
            <a:r>
              <a:rPr sz="1850" spc="335" dirty="0">
                <a:latin typeface="Calibri"/>
                <a:cs typeface="Calibri"/>
              </a:rPr>
              <a:t> </a:t>
            </a:r>
            <a:r>
              <a:rPr sz="1850" spc="204" dirty="0">
                <a:latin typeface="Calibri"/>
                <a:cs typeface="Calibri"/>
              </a:rPr>
              <a:t>базе </a:t>
            </a:r>
            <a:r>
              <a:rPr sz="1850" spc="250" dirty="0">
                <a:latin typeface="Calibri"/>
                <a:cs typeface="Calibri"/>
              </a:rPr>
              <a:t>общего</a:t>
            </a:r>
            <a:r>
              <a:rPr sz="1850" spc="95" dirty="0">
                <a:latin typeface="Calibri"/>
                <a:cs typeface="Calibri"/>
              </a:rPr>
              <a:t> </a:t>
            </a:r>
            <a:r>
              <a:rPr sz="1850" spc="245" dirty="0">
                <a:latin typeface="Calibri"/>
                <a:cs typeface="Calibri"/>
              </a:rPr>
              <a:t>среднего</a:t>
            </a:r>
            <a:r>
              <a:rPr sz="1850" spc="95" dirty="0">
                <a:latin typeface="Calibri"/>
                <a:cs typeface="Calibri"/>
              </a:rPr>
              <a:t> </a:t>
            </a:r>
            <a:r>
              <a:rPr sz="1850" spc="195" dirty="0">
                <a:latin typeface="Calibri"/>
                <a:cs typeface="Calibri"/>
              </a:rPr>
              <a:t>образования).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60481" y="1412328"/>
            <a:ext cx="16979900" cy="3383279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1200"/>
              </a:lnSpc>
              <a:spcBef>
                <a:spcPts val="70"/>
              </a:spcBef>
            </a:pPr>
            <a:r>
              <a:rPr sz="2100" spc="105" dirty="0">
                <a:latin typeface="Calibri"/>
                <a:cs typeface="Calibri"/>
              </a:rPr>
              <a:t>Абитуриенты,</a:t>
            </a:r>
            <a:r>
              <a:rPr sz="2100" spc="45" dirty="0">
                <a:latin typeface="Calibri"/>
                <a:cs typeface="Calibri"/>
              </a:rPr>
              <a:t>  </a:t>
            </a:r>
            <a:r>
              <a:rPr sz="2100" spc="145" dirty="0">
                <a:latin typeface="Calibri"/>
                <a:cs typeface="Calibri"/>
              </a:rPr>
              <a:t>поступающими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185" dirty="0">
                <a:latin typeface="Calibri"/>
                <a:cs typeface="Calibri"/>
              </a:rPr>
              <a:t>на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95" dirty="0">
                <a:latin typeface="Calibri"/>
                <a:cs typeface="Calibri"/>
              </a:rPr>
              <a:t>обучение,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135" dirty="0">
                <a:latin typeface="Calibri"/>
                <a:cs typeface="Calibri"/>
              </a:rPr>
              <a:t>предусматривающим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90" dirty="0">
                <a:latin typeface="Calibri"/>
                <a:cs typeface="Calibri"/>
              </a:rPr>
              <a:t>подготовку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b="1" spc="160" dirty="0">
                <a:latin typeface="Calibri"/>
                <a:cs typeface="Calibri"/>
              </a:rPr>
              <a:t>рабочих</a:t>
            </a:r>
            <a:r>
              <a:rPr sz="2100" b="1" spc="70" dirty="0">
                <a:latin typeface="Calibri"/>
                <a:cs typeface="Calibri"/>
              </a:rPr>
              <a:t>  </a:t>
            </a:r>
            <a:r>
              <a:rPr sz="2100" b="1" spc="95" dirty="0">
                <a:latin typeface="Calibri"/>
                <a:cs typeface="Calibri"/>
              </a:rPr>
              <a:t>кадров</a:t>
            </a:r>
            <a:r>
              <a:rPr sz="2100" spc="95" dirty="0">
                <a:latin typeface="Calibri"/>
                <a:cs typeface="Calibri"/>
              </a:rPr>
              <a:t>,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145" dirty="0">
                <a:latin typeface="Calibri"/>
                <a:cs typeface="Calibri"/>
              </a:rPr>
              <a:t>поступающим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185" dirty="0">
                <a:latin typeface="Calibri"/>
                <a:cs typeface="Calibri"/>
              </a:rPr>
              <a:t>на</a:t>
            </a:r>
            <a:r>
              <a:rPr sz="2100" spc="50" dirty="0">
                <a:latin typeface="Calibri"/>
                <a:cs typeface="Calibri"/>
              </a:rPr>
              <a:t>  </a:t>
            </a:r>
            <a:r>
              <a:rPr sz="2100" spc="125" dirty="0">
                <a:latin typeface="Calibri"/>
                <a:cs typeface="Calibri"/>
              </a:rPr>
              <a:t>специальности </a:t>
            </a:r>
            <a:r>
              <a:rPr sz="2100" b="1" spc="170" dirty="0">
                <a:latin typeface="Calibri"/>
                <a:cs typeface="Calibri"/>
              </a:rPr>
              <a:t>среднего</a:t>
            </a:r>
            <a:r>
              <a:rPr sz="2100" b="1" spc="80" dirty="0">
                <a:latin typeface="Calibri"/>
                <a:cs typeface="Calibri"/>
              </a:rPr>
              <a:t>  </a:t>
            </a:r>
            <a:r>
              <a:rPr sz="2100" b="1" spc="110" dirty="0">
                <a:latin typeface="Calibri"/>
                <a:cs typeface="Calibri"/>
              </a:rPr>
              <a:t>звена,</a:t>
            </a:r>
            <a:r>
              <a:rPr sz="2100" b="1" spc="80" dirty="0">
                <a:latin typeface="Calibri"/>
                <a:cs typeface="Calibri"/>
              </a:rPr>
              <a:t>  </a:t>
            </a:r>
            <a:r>
              <a:rPr sz="2100" b="1" spc="165" dirty="0">
                <a:latin typeface="Calibri"/>
                <a:cs typeface="Calibri"/>
              </a:rPr>
              <a:t>имеющими</a:t>
            </a:r>
            <a:r>
              <a:rPr sz="2100" b="1" spc="85" dirty="0">
                <a:latin typeface="Calibri"/>
                <a:cs typeface="Calibri"/>
              </a:rPr>
              <a:t>  </a:t>
            </a:r>
            <a:r>
              <a:rPr sz="2100" b="1" spc="215" dirty="0">
                <a:latin typeface="Calibri"/>
                <a:cs typeface="Calibri"/>
              </a:rPr>
              <a:t>ТиПО</a:t>
            </a:r>
            <a:r>
              <a:rPr sz="2100" b="1" spc="60" dirty="0">
                <a:latin typeface="Calibri"/>
                <a:cs typeface="Calibri"/>
              </a:rPr>
              <a:t>  </a:t>
            </a:r>
            <a:r>
              <a:rPr sz="2100" spc="114" dirty="0">
                <a:latin typeface="Calibri"/>
                <a:cs typeface="Calibri"/>
              </a:rPr>
              <a:t>(рабочую</a:t>
            </a:r>
            <a:r>
              <a:rPr sz="2100" spc="55" dirty="0">
                <a:latin typeface="Calibri"/>
                <a:cs typeface="Calibri"/>
              </a:rPr>
              <a:t>  </a:t>
            </a:r>
            <a:r>
              <a:rPr sz="2100" spc="105" dirty="0">
                <a:latin typeface="Calibri"/>
                <a:cs typeface="Calibri"/>
              </a:rPr>
              <a:t>квалификацию),</a:t>
            </a:r>
            <a:r>
              <a:rPr sz="2100" spc="60" dirty="0">
                <a:latin typeface="Calibri"/>
                <a:cs typeface="Calibri"/>
              </a:rPr>
              <a:t>  </a:t>
            </a:r>
            <a:r>
              <a:rPr sz="2100" spc="105" dirty="0">
                <a:latin typeface="Calibri"/>
                <a:cs typeface="Calibri"/>
              </a:rPr>
              <a:t>соответствующее</a:t>
            </a:r>
            <a:r>
              <a:rPr sz="2100" spc="60" dirty="0">
                <a:latin typeface="Calibri"/>
                <a:cs typeface="Calibri"/>
              </a:rPr>
              <a:t>  </a:t>
            </a:r>
            <a:r>
              <a:rPr sz="2100" spc="175" dirty="0">
                <a:latin typeface="Calibri"/>
                <a:cs typeface="Calibri"/>
              </a:rPr>
              <a:t>профилю</a:t>
            </a:r>
            <a:r>
              <a:rPr sz="2100" spc="60" dirty="0">
                <a:latin typeface="Calibri"/>
                <a:cs typeface="Calibri"/>
              </a:rPr>
              <a:t>  </a:t>
            </a:r>
            <a:r>
              <a:rPr sz="2100" spc="110" dirty="0">
                <a:latin typeface="Calibri"/>
                <a:cs typeface="Calibri"/>
              </a:rPr>
              <a:t>специальности,</a:t>
            </a:r>
            <a:r>
              <a:rPr sz="2100" spc="60" dirty="0">
                <a:latin typeface="Calibri"/>
                <a:cs typeface="Calibri"/>
              </a:rPr>
              <a:t>  </a:t>
            </a:r>
            <a:r>
              <a:rPr sz="2100" spc="220" dirty="0">
                <a:latin typeface="Calibri"/>
                <a:cs typeface="Calibri"/>
              </a:rPr>
              <a:t>а</a:t>
            </a:r>
            <a:r>
              <a:rPr sz="2100" spc="60" dirty="0">
                <a:latin typeface="Calibri"/>
                <a:cs typeface="Calibri"/>
              </a:rPr>
              <a:t>  </a:t>
            </a:r>
            <a:r>
              <a:rPr sz="2100" spc="114" dirty="0">
                <a:latin typeface="Calibri"/>
                <a:cs typeface="Calibri"/>
              </a:rPr>
              <a:t>также</a:t>
            </a:r>
            <a:r>
              <a:rPr sz="2100" spc="55" dirty="0">
                <a:latin typeface="Calibri"/>
                <a:cs typeface="Calibri"/>
              </a:rPr>
              <a:t>  </a:t>
            </a:r>
            <a:r>
              <a:rPr sz="2100" b="1" spc="204" dirty="0">
                <a:latin typeface="Calibri"/>
                <a:cs typeface="Calibri"/>
              </a:rPr>
              <a:t>по</a:t>
            </a:r>
            <a:r>
              <a:rPr sz="2100" b="1" spc="85" dirty="0">
                <a:latin typeface="Calibri"/>
                <a:cs typeface="Calibri"/>
              </a:rPr>
              <a:t>  </a:t>
            </a:r>
            <a:r>
              <a:rPr sz="2100" b="1" spc="120" dirty="0">
                <a:latin typeface="Calibri"/>
                <a:cs typeface="Calibri"/>
              </a:rPr>
              <a:t>заявкам </a:t>
            </a:r>
            <a:r>
              <a:rPr sz="2100" b="1" spc="170" dirty="0">
                <a:latin typeface="Calibri"/>
                <a:cs typeface="Calibri"/>
              </a:rPr>
              <a:t>предприятий</a:t>
            </a:r>
            <a:r>
              <a:rPr sz="2100" b="1" spc="-130" dirty="0">
                <a:latin typeface="Calibri"/>
                <a:cs typeface="Calibri"/>
              </a:rPr>
              <a:t> </a:t>
            </a:r>
            <a:r>
              <a:rPr sz="2100" b="1" spc="170" dirty="0">
                <a:latin typeface="Calibri"/>
                <a:cs typeface="Calibri"/>
              </a:rPr>
              <a:t>-</a:t>
            </a:r>
            <a:r>
              <a:rPr sz="2100" b="1" spc="-130" dirty="0">
                <a:latin typeface="Calibri"/>
                <a:cs typeface="Calibri"/>
              </a:rPr>
              <a:t> </a:t>
            </a:r>
            <a:r>
              <a:rPr sz="2100" b="1" spc="155" dirty="0">
                <a:latin typeface="Calibri"/>
                <a:cs typeface="Calibri"/>
              </a:rPr>
              <a:t>проводится</a:t>
            </a:r>
            <a:r>
              <a:rPr sz="2100" b="1" spc="-130" dirty="0">
                <a:latin typeface="Calibri"/>
                <a:cs typeface="Calibri"/>
              </a:rPr>
              <a:t> </a:t>
            </a:r>
            <a:r>
              <a:rPr sz="2100" b="1" spc="204" dirty="0">
                <a:latin typeface="Calibri"/>
                <a:cs typeface="Calibri"/>
              </a:rPr>
              <a:t>СОБЕСЕДОВАНИЕ.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100" b="1" spc="185" dirty="0">
                <a:latin typeface="Calibri"/>
                <a:cs typeface="Calibri"/>
              </a:rPr>
              <a:t>Специалисты</a:t>
            </a:r>
            <a:r>
              <a:rPr sz="2100" b="1" spc="-140" dirty="0">
                <a:latin typeface="Calibri"/>
                <a:cs typeface="Calibri"/>
              </a:rPr>
              <a:t> </a:t>
            </a:r>
            <a:r>
              <a:rPr sz="2100" b="1" spc="170" dirty="0">
                <a:latin typeface="Calibri"/>
                <a:cs typeface="Calibri"/>
              </a:rPr>
              <a:t>среднего</a:t>
            </a:r>
            <a:r>
              <a:rPr sz="2100" b="1" spc="-135" dirty="0">
                <a:latin typeface="Calibri"/>
                <a:cs typeface="Calibri"/>
              </a:rPr>
              <a:t> </a:t>
            </a:r>
            <a:r>
              <a:rPr sz="2100" b="1" spc="160" dirty="0">
                <a:latin typeface="Calibri"/>
                <a:cs typeface="Calibri"/>
              </a:rPr>
              <a:t>звена</a:t>
            </a:r>
            <a:r>
              <a:rPr sz="2100" b="1" spc="-140" dirty="0">
                <a:latin typeface="Calibri"/>
                <a:cs typeface="Calibri"/>
              </a:rPr>
              <a:t> </a:t>
            </a:r>
            <a:r>
              <a:rPr sz="2100" spc="114" dirty="0">
                <a:latin typeface="Calibri"/>
                <a:cs typeface="Calibri"/>
              </a:rPr>
              <a:t>проходит</a:t>
            </a:r>
            <a:r>
              <a:rPr sz="2100" spc="-180" dirty="0">
                <a:latin typeface="Calibri"/>
                <a:cs typeface="Calibri"/>
              </a:rPr>
              <a:t> </a:t>
            </a:r>
            <a:r>
              <a:rPr sz="2100" spc="125" dirty="0">
                <a:latin typeface="Calibri"/>
                <a:cs typeface="Calibri"/>
              </a:rPr>
              <a:t>отбор</a:t>
            </a:r>
            <a:r>
              <a:rPr sz="2100" spc="-185" dirty="0">
                <a:latin typeface="Calibri"/>
                <a:cs typeface="Calibri"/>
              </a:rPr>
              <a:t> </a:t>
            </a:r>
            <a:r>
              <a:rPr sz="2100" spc="204" dirty="0">
                <a:latin typeface="Calibri"/>
                <a:cs typeface="Calibri"/>
              </a:rPr>
              <a:t>по</a:t>
            </a:r>
            <a:r>
              <a:rPr sz="2100" spc="-185" dirty="0">
                <a:latin typeface="Calibri"/>
                <a:cs typeface="Calibri"/>
              </a:rPr>
              <a:t> </a:t>
            </a:r>
            <a:r>
              <a:rPr sz="2100" spc="145" dirty="0">
                <a:latin typeface="Calibri"/>
                <a:cs typeface="Calibri"/>
              </a:rPr>
              <a:t>КОНКУРСУ;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100" spc="105" dirty="0">
                <a:latin typeface="Calibri"/>
                <a:cs typeface="Calibri"/>
              </a:rPr>
              <a:t>Абитуриенты,</a:t>
            </a:r>
            <a:r>
              <a:rPr sz="2100" spc="-175" dirty="0">
                <a:latin typeface="Calibri"/>
                <a:cs typeface="Calibri"/>
              </a:rPr>
              <a:t> </a:t>
            </a:r>
            <a:r>
              <a:rPr sz="2100" spc="145" dirty="0">
                <a:latin typeface="Calibri"/>
                <a:cs typeface="Calibri"/>
              </a:rPr>
              <a:t>поступающие</a:t>
            </a:r>
            <a:r>
              <a:rPr sz="2100" spc="-170" dirty="0">
                <a:latin typeface="Calibri"/>
                <a:cs typeface="Calibri"/>
              </a:rPr>
              <a:t> </a:t>
            </a:r>
            <a:r>
              <a:rPr sz="2100" spc="204" dirty="0">
                <a:latin typeface="Calibri"/>
                <a:cs typeface="Calibri"/>
              </a:rPr>
              <a:t>по</a:t>
            </a:r>
            <a:r>
              <a:rPr sz="2100" spc="-175" dirty="0">
                <a:latin typeface="Calibri"/>
                <a:cs typeface="Calibri"/>
              </a:rPr>
              <a:t> </a:t>
            </a:r>
            <a:r>
              <a:rPr sz="2100" spc="125" dirty="0">
                <a:latin typeface="Calibri"/>
                <a:cs typeface="Calibri"/>
              </a:rPr>
              <a:t>специальностям</a:t>
            </a:r>
            <a:r>
              <a:rPr sz="2100" spc="-170" dirty="0">
                <a:latin typeface="Calibri"/>
                <a:cs typeface="Calibri"/>
              </a:rPr>
              <a:t> </a:t>
            </a:r>
            <a:r>
              <a:rPr sz="2100" spc="85" dirty="0">
                <a:latin typeface="Calibri"/>
                <a:cs typeface="Calibri"/>
              </a:rPr>
              <a:t>искусства,</a:t>
            </a:r>
            <a:r>
              <a:rPr sz="2100" spc="-175" dirty="0">
                <a:latin typeface="Calibri"/>
                <a:cs typeface="Calibri"/>
              </a:rPr>
              <a:t> </a:t>
            </a:r>
            <a:r>
              <a:rPr sz="2100" spc="140" dirty="0">
                <a:latin typeface="Calibri"/>
                <a:cs typeface="Calibri"/>
              </a:rPr>
              <a:t>медицинским</a:t>
            </a:r>
            <a:r>
              <a:rPr sz="2100" spc="-170" dirty="0">
                <a:latin typeface="Calibri"/>
                <a:cs typeface="Calibri"/>
              </a:rPr>
              <a:t> </a:t>
            </a:r>
            <a:r>
              <a:rPr sz="2100" spc="305" dirty="0">
                <a:latin typeface="Calibri"/>
                <a:cs typeface="Calibri"/>
              </a:rPr>
              <a:t>и</a:t>
            </a:r>
            <a:r>
              <a:rPr sz="2100" spc="-170" dirty="0">
                <a:latin typeface="Calibri"/>
                <a:cs typeface="Calibri"/>
              </a:rPr>
              <a:t> </a:t>
            </a:r>
            <a:r>
              <a:rPr sz="2100" spc="125" dirty="0">
                <a:latin typeface="Calibri"/>
                <a:cs typeface="Calibri"/>
              </a:rPr>
              <a:t>педагогическим</a:t>
            </a:r>
            <a:r>
              <a:rPr sz="2100" spc="-175" dirty="0">
                <a:latin typeface="Calibri"/>
                <a:cs typeface="Calibri"/>
              </a:rPr>
              <a:t> </a:t>
            </a:r>
            <a:r>
              <a:rPr sz="2100" spc="150" dirty="0">
                <a:latin typeface="Calibri"/>
                <a:cs typeface="Calibri"/>
              </a:rPr>
              <a:t>перед</a:t>
            </a:r>
            <a:r>
              <a:rPr sz="2100" spc="-170" dirty="0">
                <a:latin typeface="Calibri"/>
                <a:cs typeface="Calibri"/>
              </a:rPr>
              <a:t> </a:t>
            </a:r>
            <a:r>
              <a:rPr sz="2100" spc="125" dirty="0">
                <a:latin typeface="Calibri"/>
                <a:cs typeface="Calibri"/>
              </a:rPr>
              <a:t>Конкурсом</a:t>
            </a:r>
            <a:r>
              <a:rPr sz="2100" spc="-175" dirty="0">
                <a:latin typeface="Calibri"/>
                <a:cs typeface="Calibri"/>
              </a:rPr>
              <a:t> </a:t>
            </a:r>
            <a:r>
              <a:rPr sz="2100" b="1" spc="170" dirty="0">
                <a:latin typeface="Calibri"/>
                <a:cs typeface="Calibri"/>
              </a:rPr>
              <a:t>сдают</a:t>
            </a:r>
            <a:r>
              <a:rPr sz="2100" b="1" spc="-120" dirty="0">
                <a:latin typeface="Calibri"/>
                <a:cs typeface="Calibri"/>
              </a:rPr>
              <a:t> </a:t>
            </a:r>
            <a:r>
              <a:rPr sz="2100" b="1" spc="105" dirty="0">
                <a:latin typeface="Calibri"/>
                <a:cs typeface="Calibri"/>
              </a:rPr>
              <a:t>экзамены.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15"/>
              </a:spcBef>
            </a:pPr>
            <a:endParaRPr sz="2100">
              <a:latin typeface="Calibri"/>
              <a:cs typeface="Calibri"/>
            </a:endParaRPr>
          </a:p>
          <a:p>
            <a:pPr marL="3331210">
              <a:lnSpc>
                <a:spcPct val="100000"/>
              </a:lnSpc>
            </a:pPr>
            <a:r>
              <a:rPr sz="4000" spc="500" dirty="0">
                <a:solidFill>
                  <a:srgbClr val="0F1B40"/>
                </a:solidFill>
                <a:latin typeface="Calibri"/>
                <a:cs typeface="Calibri"/>
              </a:rPr>
              <a:t>СРОКИ</a:t>
            </a:r>
            <a:r>
              <a:rPr sz="4000" spc="-315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000" spc="515" dirty="0">
                <a:solidFill>
                  <a:srgbClr val="0F1B40"/>
                </a:solidFill>
                <a:latin typeface="Calibri"/>
                <a:cs typeface="Calibri"/>
              </a:rPr>
              <a:t>ПРОВЕДЕНИЯ</a:t>
            </a:r>
            <a:r>
              <a:rPr sz="4000" spc="-310" dirty="0">
                <a:solidFill>
                  <a:srgbClr val="0F1B40"/>
                </a:solidFill>
                <a:latin typeface="Calibri"/>
                <a:cs typeface="Calibri"/>
              </a:rPr>
              <a:t> </a:t>
            </a:r>
            <a:r>
              <a:rPr sz="4000" spc="420" dirty="0">
                <a:solidFill>
                  <a:srgbClr val="0F1B40"/>
                </a:solidFill>
                <a:latin typeface="Calibri"/>
                <a:cs typeface="Calibri"/>
              </a:rPr>
              <a:t>ЭКЗАМЕНОВ</a:t>
            </a:r>
            <a:endParaRPr sz="4000">
              <a:latin typeface="Calibri"/>
              <a:cs typeface="Calibri"/>
            </a:endParaRPr>
          </a:p>
          <a:p>
            <a:pPr marL="26670">
              <a:lnSpc>
                <a:spcPct val="100000"/>
              </a:lnSpc>
              <a:spcBef>
                <a:spcPts val="1435"/>
              </a:spcBef>
            </a:pPr>
            <a:r>
              <a:rPr sz="2250" b="1" i="1" spc="235" dirty="0">
                <a:solidFill>
                  <a:srgbClr val="8FA3C1"/>
                </a:solidFill>
                <a:latin typeface="Calibri"/>
                <a:cs typeface="Calibri"/>
              </a:rPr>
              <a:t>ДЛЯ</a:t>
            </a:r>
            <a:r>
              <a:rPr sz="2250" b="1" i="1" spc="-195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185" dirty="0">
                <a:solidFill>
                  <a:srgbClr val="8FA3C1"/>
                </a:solidFill>
                <a:latin typeface="Calibri"/>
                <a:cs typeface="Calibri"/>
              </a:rPr>
              <a:t>АБИТУРИЕНТОВ,</a:t>
            </a:r>
            <a:r>
              <a:rPr sz="2250" b="1" i="1" spc="-195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215" dirty="0">
                <a:solidFill>
                  <a:srgbClr val="8FA3C1"/>
                </a:solidFill>
                <a:latin typeface="Calibri"/>
                <a:cs typeface="Calibri"/>
              </a:rPr>
              <a:t>ПОСТУПАЮЩИМ</a:t>
            </a:r>
            <a:r>
              <a:rPr sz="2250" b="1" i="1" spc="-190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330" dirty="0">
                <a:solidFill>
                  <a:srgbClr val="8FA3C1"/>
                </a:solidFill>
                <a:latin typeface="Calibri"/>
                <a:cs typeface="Calibri"/>
              </a:rPr>
              <a:t>ПО</a:t>
            </a:r>
            <a:r>
              <a:rPr sz="2250" b="1" i="1" spc="-195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220" dirty="0">
                <a:solidFill>
                  <a:srgbClr val="8FA3C1"/>
                </a:solidFill>
                <a:latin typeface="Calibri"/>
                <a:cs typeface="Calibri"/>
              </a:rPr>
              <a:t>СПЕЦИАЛЬНОСТЯМ</a:t>
            </a:r>
            <a:r>
              <a:rPr sz="2250" b="1" i="1" spc="-190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210" dirty="0">
                <a:solidFill>
                  <a:srgbClr val="8FA3C1"/>
                </a:solidFill>
                <a:latin typeface="Calibri"/>
                <a:cs typeface="Calibri"/>
              </a:rPr>
              <a:t>ИСКУССТВА,</a:t>
            </a:r>
            <a:r>
              <a:rPr sz="2250" b="1" i="1" spc="-195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200" dirty="0">
                <a:solidFill>
                  <a:srgbClr val="8FA3C1"/>
                </a:solidFill>
                <a:latin typeface="Calibri"/>
                <a:cs typeface="Calibri"/>
              </a:rPr>
              <a:t>МЕДИЦИНСКИМ</a:t>
            </a:r>
            <a:r>
              <a:rPr sz="2250" b="1" i="1" spc="-190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380" dirty="0">
                <a:solidFill>
                  <a:srgbClr val="8FA3C1"/>
                </a:solidFill>
                <a:latin typeface="Calibri"/>
                <a:cs typeface="Calibri"/>
              </a:rPr>
              <a:t>И</a:t>
            </a:r>
            <a:r>
              <a:rPr sz="2250" b="1" i="1" spc="-195" dirty="0">
                <a:solidFill>
                  <a:srgbClr val="8FA3C1"/>
                </a:solidFill>
                <a:latin typeface="Calibri"/>
                <a:cs typeface="Calibri"/>
              </a:rPr>
              <a:t> </a:t>
            </a:r>
            <a:r>
              <a:rPr sz="2250" b="1" i="1" spc="165" dirty="0">
                <a:solidFill>
                  <a:srgbClr val="8FA3C1"/>
                </a:solidFill>
                <a:latin typeface="Calibri"/>
                <a:cs typeface="Calibri"/>
              </a:rPr>
              <a:t>ПЕДАГОГИЧЕСКИМ:</a:t>
            </a:r>
            <a:endParaRPr sz="22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45" dirty="0"/>
              <a:t>Конкурс</a:t>
            </a:r>
            <a:r>
              <a:rPr spc="-370" dirty="0"/>
              <a:t> </a:t>
            </a:r>
            <a:r>
              <a:rPr spc="540" dirty="0"/>
              <a:t>при</a:t>
            </a:r>
            <a:r>
              <a:rPr spc="-370" dirty="0"/>
              <a:t> </a:t>
            </a:r>
            <a:r>
              <a:rPr spc="265" dirty="0"/>
              <a:t>поступлении: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931" y="9141758"/>
            <a:ext cx="155371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600" spc="-80" dirty="0">
                <a:latin typeface="Arial Black"/>
                <a:cs typeface="Arial Black"/>
              </a:rPr>
              <a:t>КОНКУРС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114" dirty="0">
                <a:latin typeface="Arial Black"/>
                <a:cs typeface="Arial Black"/>
              </a:rPr>
              <a:t>ПРОЙДЕТ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175" dirty="0">
                <a:latin typeface="Arial Black"/>
                <a:cs typeface="Arial Black"/>
              </a:rPr>
              <a:t>В</a:t>
            </a:r>
            <a:r>
              <a:rPr sz="1600" spc="-45" dirty="0">
                <a:latin typeface="Arial Black"/>
                <a:cs typeface="Arial Black"/>
              </a:rPr>
              <a:t> </a:t>
            </a:r>
            <a:r>
              <a:rPr sz="1600" spc="-110" dirty="0">
                <a:latin typeface="Arial Black"/>
                <a:cs typeface="Arial Black"/>
              </a:rPr>
              <a:t>КОНЦЕ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100" dirty="0">
                <a:latin typeface="Arial Black"/>
                <a:cs typeface="Arial Black"/>
              </a:rPr>
              <a:t>АВГУСТА</a:t>
            </a:r>
            <a:r>
              <a:rPr sz="1600" b="1" i="1" spc="-100" dirty="0">
                <a:latin typeface="Book Antiqua"/>
                <a:cs typeface="Book Antiqua"/>
              </a:rPr>
              <a:t>,</a:t>
            </a:r>
            <a:r>
              <a:rPr sz="1600" b="1" i="1" spc="85" dirty="0">
                <a:latin typeface="Book Antiqua"/>
                <a:cs typeface="Book Antiqua"/>
              </a:rPr>
              <a:t> </a:t>
            </a:r>
            <a:r>
              <a:rPr sz="1600" spc="-85" dirty="0">
                <a:latin typeface="Arial Black"/>
                <a:cs typeface="Arial Black"/>
              </a:rPr>
              <a:t>ПО</a:t>
            </a:r>
            <a:r>
              <a:rPr sz="1600" spc="-45" dirty="0">
                <a:latin typeface="Arial Black"/>
                <a:cs typeface="Arial Black"/>
              </a:rPr>
              <a:t> </a:t>
            </a:r>
            <a:r>
              <a:rPr sz="1600" spc="-110" dirty="0">
                <a:latin typeface="Arial Black"/>
                <a:cs typeface="Arial Black"/>
              </a:rPr>
              <a:t>СРЕДНЕМУ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95" dirty="0">
                <a:latin typeface="Arial Black"/>
                <a:cs typeface="Arial Black"/>
              </a:rPr>
              <a:t>БАЛЛУ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175" dirty="0">
                <a:latin typeface="Arial Black"/>
                <a:cs typeface="Arial Black"/>
              </a:rPr>
              <a:t>АТТЕСТАТА</a:t>
            </a:r>
            <a:r>
              <a:rPr sz="1600" spc="-45" dirty="0">
                <a:latin typeface="Arial Black"/>
                <a:cs typeface="Arial Black"/>
              </a:rPr>
              <a:t> </a:t>
            </a:r>
            <a:r>
              <a:rPr sz="1600" dirty="0">
                <a:latin typeface="Arial Black"/>
                <a:cs typeface="Arial Black"/>
              </a:rPr>
              <a:t>И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105" dirty="0">
                <a:latin typeface="Arial Black"/>
                <a:cs typeface="Arial Black"/>
              </a:rPr>
              <a:t>РЕЗУЛЬТАТАМ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90" dirty="0">
                <a:latin typeface="Arial Black"/>
                <a:cs typeface="Arial Black"/>
              </a:rPr>
              <a:t>ЭКЗАМЕНОВ</a:t>
            </a:r>
            <a:r>
              <a:rPr sz="1600" spc="-45" dirty="0">
                <a:latin typeface="Arial Black"/>
                <a:cs typeface="Arial Black"/>
              </a:rPr>
              <a:t> </a:t>
            </a:r>
            <a:r>
              <a:rPr sz="1600" spc="-85" dirty="0">
                <a:latin typeface="Arial Black"/>
                <a:cs typeface="Arial Black"/>
              </a:rPr>
              <a:t>ПО</a:t>
            </a:r>
            <a:r>
              <a:rPr sz="1600" spc="-50" dirty="0">
                <a:latin typeface="Arial Black"/>
                <a:cs typeface="Arial Black"/>
              </a:rPr>
              <a:t> </a:t>
            </a:r>
            <a:r>
              <a:rPr sz="1600" spc="-80" dirty="0">
                <a:latin typeface="Arial Black"/>
                <a:cs typeface="Arial Black"/>
              </a:rPr>
              <a:t>ПЕДАГОГИЧЕСКИМ</a:t>
            </a:r>
            <a:r>
              <a:rPr sz="1600" b="1" i="1" spc="-80" dirty="0">
                <a:latin typeface="Book Antiqua"/>
                <a:cs typeface="Book Antiqua"/>
              </a:rPr>
              <a:t>,</a:t>
            </a:r>
            <a:r>
              <a:rPr sz="1600" b="1" i="1" spc="85" dirty="0">
                <a:latin typeface="Book Antiqua"/>
                <a:cs typeface="Book Antiqua"/>
              </a:rPr>
              <a:t> </a:t>
            </a:r>
            <a:r>
              <a:rPr sz="1600" spc="-10" dirty="0">
                <a:latin typeface="Arial Black"/>
                <a:cs typeface="Arial Black"/>
              </a:rPr>
              <a:t>МЕДИЦИНСКИМ </a:t>
            </a:r>
            <a:r>
              <a:rPr sz="1600" spc="-110" dirty="0">
                <a:latin typeface="Arial Black"/>
                <a:cs typeface="Arial Black"/>
              </a:rPr>
              <a:t>СПЕЦИАЛЬНОСТЯМ</a:t>
            </a:r>
            <a:r>
              <a:rPr sz="1600" b="1" i="1" spc="-110" dirty="0">
                <a:latin typeface="Book Antiqua"/>
                <a:cs typeface="Book Antiqua"/>
              </a:rPr>
              <a:t>,</a:t>
            </a:r>
            <a:r>
              <a:rPr sz="1600" b="1" i="1" spc="70" dirty="0">
                <a:latin typeface="Book Antiqua"/>
                <a:cs typeface="Book Antiqua"/>
              </a:rPr>
              <a:t> </a:t>
            </a:r>
            <a:r>
              <a:rPr sz="1600" spc="-155" dirty="0">
                <a:latin typeface="Arial Black"/>
                <a:cs typeface="Arial Black"/>
              </a:rPr>
              <a:t>А</a:t>
            </a:r>
            <a:r>
              <a:rPr sz="1600" spc="-60" dirty="0">
                <a:latin typeface="Arial Black"/>
                <a:cs typeface="Arial Black"/>
              </a:rPr>
              <a:t> </a:t>
            </a:r>
            <a:r>
              <a:rPr sz="1600" spc="-165" dirty="0">
                <a:latin typeface="Arial Black"/>
                <a:cs typeface="Arial Black"/>
              </a:rPr>
              <a:t>ТАКЖЕ</a:t>
            </a:r>
            <a:r>
              <a:rPr sz="1600" spc="-65" dirty="0">
                <a:latin typeface="Arial Black"/>
                <a:cs typeface="Arial Black"/>
              </a:rPr>
              <a:t> </a:t>
            </a:r>
            <a:r>
              <a:rPr sz="1600" spc="-120" dirty="0">
                <a:latin typeface="Arial Black"/>
                <a:cs typeface="Arial Black"/>
              </a:rPr>
              <a:t>СПЕЦИАЛЬНОСТЯМ</a:t>
            </a:r>
            <a:r>
              <a:rPr sz="1600" spc="-60" dirty="0">
                <a:latin typeface="Arial Black"/>
                <a:cs typeface="Arial Black"/>
              </a:rPr>
              <a:t> </a:t>
            </a:r>
            <a:r>
              <a:rPr sz="1600" spc="-10" dirty="0">
                <a:latin typeface="Arial Black"/>
                <a:cs typeface="Arial Black"/>
              </a:rPr>
              <a:t>ИСКУССТВА</a:t>
            </a:r>
            <a:endParaRPr sz="1600">
              <a:latin typeface="Arial Black"/>
              <a:cs typeface="Arial Blac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49824" y="1706051"/>
            <a:ext cx="17238345" cy="3437890"/>
            <a:chOff x="649824" y="1706051"/>
            <a:chExt cx="17238345" cy="3437890"/>
          </a:xfrm>
        </p:grpSpPr>
        <p:sp>
          <p:nvSpPr>
            <p:cNvPr id="7" name="object 7"/>
            <p:cNvSpPr/>
            <p:nvPr/>
          </p:nvSpPr>
          <p:spPr>
            <a:xfrm>
              <a:off x="649824" y="1706051"/>
              <a:ext cx="17238345" cy="3437890"/>
            </a:xfrm>
            <a:custGeom>
              <a:avLst/>
              <a:gdLst/>
              <a:ahLst/>
              <a:cxnLst/>
              <a:rect l="l" t="t" r="r" b="b"/>
              <a:pathLst>
                <a:path w="17238345" h="3437890">
                  <a:moveTo>
                    <a:pt x="16752182" y="3437448"/>
                  </a:moveTo>
                  <a:lnTo>
                    <a:pt x="485774" y="3437448"/>
                  </a:lnTo>
                  <a:lnTo>
                    <a:pt x="437762" y="3435072"/>
                  </a:lnTo>
                  <a:lnTo>
                    <a:pt x="390562" y="3428029"/>
                  </a:lnTo>
                  <a:lnTo>
                    <a:pt x="344494" y="3416452"/>
                  </a:lnTo>
                  <a:lnTo>
                    <a:pt x="299877" y="3400472"/>
                  </a:lnTo>
                  <a:lnTo>
                    <a:pt x="257028" y="3380223"/>
                  </a:lnTo>
                  <a:lnTo>
                    <a:pt x="216267" y="3355834"/>
                  </a:lnTo>
                  <a:lnTo>
                    <a:pt x="177912" y="3327438"/>
                  </a:lnTo>
                  <a:lnTo>
                    <a:pt x="142280" y="3295168"/>
                  </a:lnTo>
                  <a:lnTo>
                    <a:pt x="110010" y="3259535"/>
                  </a:lnTo>
                  <a:lnTo>
                    <a:pt x="81615" y="3221178"/>
                  </a:lnTo>
                  <a:lnTo>
                    <a:pt x="57227" y="3180414"/>
                  </a:lnTo>
                  <a:lnTo>
                    <a:pt x="36977" y="3137563"/>
                  </a:lnTo>
                  <a:lnTo>
                    <a:pt x="20997" y="3092944"/>
                  </a:lnTo>
                  <a:lnTo>
                    <a:pt x="9420" y="3046874"/>
                  </a:lnTo>
                  <a:lnTo>
                    <a:pt x="2377" y="2999673"/>
                  </a:lnTo>
                  <a:lnTo>
                    <a:pt x="0" y="2951658"/>
                  </a:lnTo>
                  <a:lnTo>
                    <a:pt x="0" y="485774"/>
                  </a:lnTo>
                  <a:lnTo>
                    <a:pt x="2377" y="437761"/>
                  </a:lnTo>
                  <a:lnTo>
                    <a:pt x="9420" y="390562"/>
                  </a:lnTo>
                  <a:lnTo>
                    <a:pt x="20997" y="344493"/>
                  </a:lnTo>
                  <a:lnTo>
                    <a:pt x="36977" y="299875"/>
                  </a:lnTo>
                  <a:lnTo>
                    <a:pt x="57227" y="257026"/>
                  </a:lnTo>
                  <a:lnTo>
                    <a:pt x="81615" y="216265"/>
                  </a:lnTo>
                  <a:lnTo>
                    <a:pt x="110010" y="177909"/>
                  </a:lnTo>
                  <a:lnTo>
                    <a:pt x="142280" y="142277"/>
                  </a:lnTo>
                  <a:lnTo>
                    <a:pt x="177912" y="110008"/>
                  </a:lnTo>
                  <a:lnTo>
                    <a:pt x="216267" y="81614"/>
                  </a:lnTo>
                  <a:lnTo>
                    <a:pt x="257028" y="57226"/>
                  </a:lnTo>
                  <a:lnTo>
                    <a:pt x="299877" y="36976"/>
                  </a:lnTo>
                  <a:lnTo>
                    <a:pt x="344494" y="20997"/>
                  </a:lnTo>
                  <a:lnTo>
                    <a:pt x="390562" y="9420"/>
                  </a:lnTo>
                  <a:lnTo>
                    <a:pt x="437762" y="2377"/>
                  </a:lnTo>
                  <a:lnTo>
                    <a:pt x="485774" y="0"/>
                  </a:lnTo>
                  <a:lnTo>
                    <a:pt x="16752182" y="0"/>
                  </a:lnTo>
                  <a:lnTo>
                    <a:pt x="16800196" y="2377"/>
                  </a:lnTo>
                  <a:lnTo>
                    <a:pt x="16847398" y="9420"/>
                  </a:lnTo>
                  <a:lnTo>
                    <a:pt x="16893467" y="20997"/>
                  </a:lnTo>
                  <a:lnTo>
                    <a:pt x="16938087" y="36976"/>
                  </a:lnTo>
                  <a:lnTo>
                    <a:pt x="16980938" y="57226"/>
                  </a:lnTo>
                  <a:lnTo>
                    <a:pt x="17021701" y="81614"/>
                  </a:lnTo>
                  <a:lnTo>
                    <a:pt x="17060059" y="110008"/>
                  </a:lnTo>
                  <a:lnTo>
                    <a:pt x="17095692" y="142277"/>
                  </a:lnTo>
                  <a:lnTo>
                    <a:pt x="17127962" y="177909"/>
                  </a:lnTo>
                  <a:lnTo>
                    <a:pt x="17156358" y="216265"/>
                  </a:lnTo>
                  <a:lnTo>
                    <a:pt x="17180746" y="257026"/>
                  </a:lnTo>
                  <a:lnTo>
                    <a:pt x="17200996" y="299875"/>
                  </a:lnTo>
                  <a:lnTo>
                    <a:pt x="17216975" y="344493"/>
                  </a:lnTo>
                  <a:lnTo>
                    <a:pt x="17228552" y="390562"/>
                  </a:lnTo>
                  <a:lnTo>
                    <a:pt x="17235595" y="437761"/>
                  </a:lnTo>
                  <a:lnTo>
                    <a:pt x="17237972" y="485774"/>
                  </a:lnTo>
                  <a:lnTo>
                    <a:pt x="17237972" y="2951658"/>
                  </a:lnTo>
                  <a:lnTo>
                    <a:pt x="17235595" y="2999673"/>
                  </a:lnTo>
                  <a:lnTo>
                    <a:pt x="17228552" y="3046874"/>
                  </a:lnTo>
                  <a:lnTo>
                    <a:pt x="17216975" y="3092944"/>
                  </a:lnTo>
                  <a:lnTo>
                    <a:pt x="17200996" y="3137563"/>
                  </a:lnTo>
                  <a:lnTo>
                    <a:pt x="17180746" y="3180414"/>
                  </a:lnTo>
                  <a:lnTo>
                    <a:pt x="17156358" y="3221178"/>
                  </a:lnTo>
                  <a:lnTo>
                    <a:pt x="17127962" y="3259535"/>
                  </a:lnTo>
                  <a:lnTo>
                    <a:pt x="17095692" y="3295168"/>
                  </a:lnTo>
                  <a:lnTo>
                    <a:pt x="17060059" y="3327438"/>
                  </a:lnTo>
                  <a:lnTo>
                    <a:pt x="17021701" y="3355834"/>
                  </a:lnTo>
                  <a:lnTo>
                    <a:pt x="16980938" y="3380223"/>
                  </a:lnTo>
                  <a:lnTo>
                    <a:pt x="16938087" y="3400472"/>
                  </a:lnTo>
                  <a:lnTo>
                    <a:pt x="16893467" y="3416452"/>
                  </a:lnTo>
                  <a:lnTo>
                    <a:pt x="16847398" y="3428029"/>
                  </a:lnTo>
                  <a:lnTo>
                    <a:pt x="16800196" y="3435072"/>
                  </a:lnTo>
                  <a:lnTo>
                    <a:pt x="16752182" y="3437448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46263" y="1822703"/>
              <a:ext cx="1941576" cy="69494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267027" y="1128017"/>
            <a:ext cx="12207240" cy="1233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50" b="1" i="1" spc="190" dirty="0">
                <a:solidFill>
                  <a:srgbClr val="12538A"/>
                </a:solidFill>
                <a:latin typeface="Calibri"/>
                <a:cs typeface="Calibri"/>
              </a:rPr>
              <a:t>АБИТУРИЕНТ</a:t>
            </a:r>
            <a:r>
              <a:rPr sz="2050" b="1" i="1" spc="-17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225" dirty="0">
                <a:solidFill>
                  <a:srgbClr val="12538A"/>
                </a:solidFill>
                <a:latin typeface="Calibri"/>
                <a:cs typeface="Calibri"/>
              </a:rPr>
              <a:t>ВЫБИРАЕТ</a:t>
            </a:r>
            <a:r>
              <a:rPr sz="2050" b="1" i="1" spc="26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245" dirty="0">
                <a:solidFill>
                  <a:srgbClr val="12538A"/>
                </a:solidFill>
                <a:latin typeface="Calibri"/>
                <a:cs typeface="Calibri"/>
              </a:rPr>
              <a:t>ДО</a:t>
            </a:r>
            <a:r>
              <a:rPr sz="2050" b="1" i="1" spc="-180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350" dirty="0">
                <a:solidFill>
                  <a:srgbClr val="12538A"/>
                </a:solidFill>
                <a:latin typeface="Calibri"/>
                <a:cs typeface="Calibri"/>
              </a:rPr>
              <a:t>4</a:t>
            </a:r>
            <a:r>
              <a:rPr sz="2050" b="1" i="1" spc="-17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220" dirty="0">
                <a:solidFill>
                  <a:srgbClr val="12538A"/>
                </a:solidFill>
                <a:latin typeface="Calibri"/>
                <a:cs typeface="Calibri"/>
              </a:rPr>
              <a:t>СПЕЦИАЛЬНОСТЕЙ</a:t>
            </a:r>
            <a:r>
              <a:rPr sz="2050" b="1" i="1" spc="-170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345" dirty="0">
                <a:solidFill>
                  <a:srgbClr val="12538A"/>
                </a:solidFill>
                <a:latin typeface="Calibri"/>
                <a:cs typeface="Calibri"/>
              </a:rPr>
              <a:t>И</a:t>
            </a:r>
            <a:r>
              <a:rPr sz="2050" b="1" i="1" spc="-17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245" dirty="0">
                <a:solidFill>
                  <a:srgbClr val="12538A"/>
                </a:solidFill>
                <a:latin typeface="Calibri"/>
                <a:cs typeface="Calibri"/>
              </a:rPr>
              <a:t>ДО</a:t>
            </a:r>
            <a:r>
              <a:rPr sz="2050" b="1" i="1" spc="-17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350" dirty="0">
                <a:solidFill>
                  <a:srgbClr val="12538A"/>
                </a:solidFill>
                <a:latin typeface="Calibri"/>
                <a:cs typeface="Calibri"/>
              </a:rPr>
              <a:t>4</a:t>
            </a:r>
            <a:r>
              <a:rPr sz="2050" b="1" i="1" spc="-175" dirty="0">
                <a:solidFill>
                  <a:srgbClr val="12538A"/>
                </a:solidFill>
                <a:latin typeface="Calibri"/>
                <a:cs typeface="Calibri"/>
              </a:rPr>
              <a:t> </a:t>
            </a:r>
            <a:r>
              <a:rPr sz="2050" b="1" i="1" spc="190" dirty="0">
                <a:solidFill>
                  <a:srgbClr val="12538A"/>
                </a:solidFill>
                <a:latin typeface="Calibri"/>
                <a:cs typeface="Calibri"/>
              </a:rPr>
              <a:t>КОЛЛЕДЖЕЙ</a:t>
            </a:r>
            <a:endParaRPr sz="20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20"/>
              </a:spcBef>
            </a:pPr>
            <a:endParaRPr sz="2050">
              <a:latin typeface="Calibri"/>
              <a:cs typeface="Calibri"/>
            </a:endParaRPr>
          </a:p>
          <a:p>
            <a:pPr marL="6628765">
              <a:lnSpc>
                <a:spcPct val="100000"/>
              </a:lnSpc>
              <a:spcBef>
                <a:spcPts val="5"/>
              </a:spcBef>
            </a:pPr>
            <a:r>
              <a:rPr sz="2350" spc="85" dirty="0">
                <a:latin typeface="Arial"/>
                <a:cs typeface="Arial"/>
              </a:rPr>
              <a:t>специальности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45" dirty="0">
                <a:latin typeface="Arial"/>
                <a:cs typeface="Arial"/>
              </a:rPr>
              <a:t>искусства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210" dirty="0">
                <a:latin typeface="Arial"/>
                <a:cs typeface="Arial"/>
              </a:rPr>
              <a:t>и</a:t>
            </a:r>
            <a:r>
              <a:rPr sz="2350" dirty="0">
                <a:latin typeface="Arial"/>
                <a:cs typeface="Arial"/>
              </a:rPr>
              <a:t> </a:t>
            </a:r>
            <a:r>
              <a:rPr sz="2350" spc="55" dirty="0">
                <a:latin typeface="Arial"/>
                <a:cs typeface="Arial"/>
              </a:rPr>
              <a:t>культуры</a:t>
            </a:r>
            <a:r>
              <a:rPr sz="2350" spc="55" dirty="0">
                <a:latin typeface="Calibri"/>
                <a:cs typeface="Calibri"/>
              </a:rPr>
              <a:t>;</a:t>
            </a:r>
            <a:endParaRPr sz="235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443216" y="2679191"/>
            <a:ext cx="1706880" cy="2329180"/>
            <a:chOff x="7443216" y="2679191"/>
            <a:chExt cx="1706880" cy="232918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2840" y="2679191"/>
              <a:ext cx="1658112" cy="69494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73696" y="3456431"/>
              <a:ext cx="1676400" cy="69494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443216" y="4312919"/>
              <a:ext cx="1667255" cy="694943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0883412" y="2780551"/>
            <a:ext cx="1998980" cy="3867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dirty="0">
                <a:latin typeface="Arial"/>
                <a:cs typeface="Arial"/>
              </a:rPr>
              <a:t>база</a:t>
            </a:r>
            <a:r>
              <a:rPr sz="2350" spc="45" dirty="0">
                <a:latin typeface="Arial"/>
                <a:cs typeface="Arial"/>
              </a:rPr>
              <a:t> </a:t>
            </a:r>
            <a:r>
              <a:rPr sz="2350" spc="295" dirty="0">
                <a:latin typeface="Calibri"/>
                <a:cs typeface="Calibri"/>
              </a:rPr>
              <a:t>9</a:t>
            </a:r>
            <a:r>
              <a:rPr sz="2350" spc="175" dirty="0">
                <a:latin typeface="Calibri"/>
                <a:cs typeface="Calibri"/>
              </a:rPr>
              <a:t> </a:t>
            </a:r>
            <a:r>
              <a:rPr sz="2350" spc="-10" dirty="0">
                <a:latin typeface="Arial"/>
                <a:cs typeface="Arial"/>
              </a:rPr>
              <a:t>класса</a:t>
            </a:r>
            <a:endParaRPr sz="2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83412" y="3609242"/>
            <a:ext cx="2940050" cy="12280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350" dirty="0">
                <a:latin typeface="Arial"/>
                <a:cs typeface="Arial"/>
              </a:rPr>
              <a:t>база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-480" dirty="0">
                <a:latin typeface="Calibri"/>
                <a:cs typeface="Calibri"/>
              </a:rPr>
              <a:t>11</a:t>
            </a:r>
            <a:r>
              <a:rPr sz="2350" spc="130" dirty="0">
                <a:latin typeface="Calibri"/>
                <a:cs typeface="Calibri"/>
              </a:rPr>
              <a:t> </a:t>
            </a:r>
            <a:r>
              <a:rPr sz="2350" dirty="0">
                <a:latin typeface="Arial"/>
                <a:cs typeface="Arial"/>
              </a:rPr>
              <a:t>класса</a:t>
            </a:r>
            <a:r>
              <a:rPr sz="2350" dirty="0">
                <a:latin typeface="Calibri"/>
                <a:cs typeface="Calibri"/>
              </a:rPr>
              <a:t>,</a:t>
            </a:r>
            <a:r>
              <a:rPr sz="2350" spc="130" dirty="0">
                <a:latin typeface="Calibri"/>
                <a:cs typeface="Calibri"/>
              </a:rPr>
              <a:t> </a:t>
            </a:r>
            <a:r>
              <a:rPr sz="2350" spc="-20" dirty="0">
                <a:latin typeface="Arial"/>
                <a:cs typeface="Arial"/>
              </a:rPr>
              <a:t>ТиПО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2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350" spc="105" dirty="0">
                <a:latin typeface="Arial"/>
                <a:cs typeface="Arial"/>
              </a:rPr>
              <a:t>на</a:t>
            </a:r>
            <a:r>
              <a:rPr sz="2350" spc="-25" dirty="0">
                <a:latin typeface="Arial"/>
                <a:cs typeface="Arial"/>
              </a:rPr>
              <a:t> </a:t>
            </a:r>
            <a:r>
              <a:rPr sz="2350" spc="105" dirty="0">
                <a:latin typeface="Arial"/>
                <a:cs typeface="Arial"/>
              </a:rPr>
              <a:t>платной</a:t>
            </a:r>
            <a:r>
              <a:rPr sz="2350" spc="-25" dirty="0">
                <a:latin typeface="Arial"/>
                <a:cs typeface="Arial"/>
              </a:rPr>
              <a:t> </a:t>
            </a:r>
            <a:r>
              <a:rPr sz="2350" spc="40" dirty="0">
                <a:latin typeface="Arial"/>
                <a:cs typeface="Arial"/>
              </a:rPr>
              <a:t>основе</a:t>
            </a:r>
            <a:r>
              <a:rPr sz="2350" spc="40" dirty="0">
                <a:latin typeface="Calibri"/>
                <a:cs typeface="Calibri"/>
              </a:rPr>
              <a:t>.</a:t>
            </a:r>
            <a:endParaRPr sz="23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89747" y="2854518"/>
            <a:ext cx="313118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3430" marR="5080" indent="-761365">
              <a:lnSpc>
                <a:spcPct val="125000"/>
              </a:lnSpc>
              <a:spcBef>
                <a:spcPts val="100"/>
              </a:spcBef>
            </a:pPr>
            <a:r>
              <a:rPr sz="2000" b="1" spc="385" dirty="0">
                <a:latin typeface="Calibri"/>
                <a:cs typeface="Calibri"/>
              </a:rPr>
              <a:t>СРОКИ</a:t>
            </a:r>
            <a:r>
              <a:rPr sz="2000" b="1" spc="245" dirty="0">
                <a:latin typeface="Calibri"/>
                <a:cs typeface="Calibri"/>
              </a:rPr>
              <a:t> </a:t>
            </a:r>
            <a:r>
              <a:rPr sz="2000" b="1" spc="385" dirty="0">
                <a:latin typeface="Calibri"/>
                <a:cs typeface="Calibri"/>
              </a:rPr>
              <a:t>ПРОВЕДЕНИЯ </a:t>
            </a:r>
            <a:r>
              <a:rPr sz="2000" b="1" spc="340" dirty="0">
                <a:latin typeface="Calibri"/>
                <a:cs typeface="Calibri"/>
              </a:rPr>
              <a:t>КОНКУРСА: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65880" y="5633517"/>
            <a:ext cx="9495155" cy="1353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91940">
              <a:lnSpc>
                <a:spcPct val="100000"/>
              </a:lnSpc>
              <a:spcBef>
                <a:spcPts val="100"/>
              </a:spcBef>
            </a:pPr>
            <a:r>
              <a:rPr sz="4000" spc="445" dirty="0">
                <a:solidFill>
                  <a:srgbClr val="0F1B40"/>
                </a:solidFill>
                <a:latin typeface="Calibri"/>
                <a:cs typeface="Calibri"/>
              </a:rPr>
              <a:t>ЗАЧИСЛЕНИЕ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30"/>
              </a:spcBef>
            </a:pPr>
            <a:r>
              <a:rPr sz="2100" b="1" spc="320" dirty="0">
                <a:solidFill>
                  <a:srgbClr val="094A72"/>
                </a:solidFill>
                <a:latin typeface="Calibri"/>
                <a:cs typeface="Calibri"/>
              </a:rPr>
              <a:t>НА</a:t>
            </a:r>
            <a:r>
              <a:rPr sz="2100" b="1" spc="-14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54" dirty="0">
                <a:solidFill>
                  <a:srgbClr val="094A72"/>
                </a:solidFill>
                <a:latin typeface="Calibri"/>
                <a:cs typeface="Calibri"/>
              </a:rPr>
              <a:t>ОЧНУЮ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35" dirty="0">
                <a:solidFill>
                  <a:srgbClr val="094A72"/>
                </a:solidFill>
                <a:latin typeface="Calibri"/>
                <a:cs typeface="Calibri"/>
              </a:rPr>
              <a:t>ФОРМУ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35" dirty="0">
                <a:solidFill>
                  <a:srgbClr val="094A72"/>
                </a:solidFill>
                <a:latin typeface="Calibri"/>
                <a:cs typeface="Calibri"/>
              </a:rPr>
              <a:t>ОБУЧЕНИЯ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94A72"/>
                </a:solidFill>
                <a:latin typeface="Calibri"/>
                <a:cs typeface="Calibri"/>
              </a:rPr>
              <a:t>–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85" dirty="0">
                <a:solidFill>
                  <a:srgbClr val="094A72"/>
                </a:solidFill>
                <a:latin typeface="Calibri"/>
                <a:cs typeface="Calibri"/>
              </a:rPr>
              <a:t>ПО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-105" dirty="0">
                <a:solidFill>
                  <a:srgbClr val="094A72"/>
                </a:solidFill>
                <a:latin typeface="Calibri"/>
                <a:cs typeface="Calibri"/>
              </a:rPr>
              <a:t>31</a:t>
            </a:r>
            <a:r>
              <a:rPr sz="2100" b="1" spc="-14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9" dirty="0">
                <a:solidFill>
                  <a:srgbClr val="094A72"/>
                </a:solidFill>
                <a:latin typeface="Calibri"/>
                <a:cs typeface="Calibri"/>
              </a:rPr>
              <a:t>АВГУСТА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0" dirty="0">
                <a:solidFill>
                  <a:srgbClr val="094A72"/>
                </a:solidFill>
                <a:latin typeface="Calibri"/>
                <a:cs typeface="Calibri"/>
              </a:rPr>
              <a:t>КАЛЕНДАРНОГО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110" dirty="0">
                <a:solidFill>
                  <a:srgbClr val="094A72"/>
                </a:solidFill>
                <a:latin typeface="Calibri"/>
                <a:cs typeface="Calibri"/>
              </a:rPr>
              <a:t>ГОДА;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41781" y="6543659"/>
            <a:ext cx="603885" cy="603885"/>
          </a:xfrm>
          <a:custGeom>
            <a:avLst/>
            <a:gdLst/>
            <a:ahLst/>
            <a:cxnLst/>
            <a:rect l="l" t="t" r="r" b="b"/>
            <a:pathLst>
              <a:path w="603885" h="603884">
                <a:moveTo>
                  <a:pt x="301934" y="603869"/>
                </a:moveTo>
                <a:lnTo>
                  <a:pt x="252959" y="599917"/>
                </a:lnTo>
                <a:lnTo>
                  <a:pt x="206500" y="588477"/>
                </a:lnTo>
                <a:lnTo>
                  <a:pt x="163178" y="570168"/>
                </a:lnTo>
                <a:lnTo>
                  <a:pt x="123616" y="545614"/>
                </a:lnTo>
                <a:lnTo>
                  <a:pt x="88435" y="515435"/>
                </a:lnTo>
                <a:lnTo>
                  <a:pt x="58256" y="480254"/>
                </a:lnTo>
                <a:lnTo>
                  <a:pt x="33701" y="440692"/>
                </a:lnTo>
                <a:lnTo>
                  <a:pt x="15392" y="397370"/>
                </a:lnTo>
                <a:lnTo>
                  <a:pt x="3951" y="350910"/>
                </a:lnTo>
                <a:lnTo>
                  <a:pt x="0" y="301934"/>
                </a:lnTo>
                <a:lnTo>
                  <a:pt x="3951" y="252958"/>
                </a:lnTo>
                <a:lnTo>
                  <a:pt x="15392" y="206499"/>
                </a:lnTo>
                <a:lnTo>
                  <a:pt x="33701" y="163177"/>
                </a:lnTo>
                <a:lnTo>
                  <a:pt x="58256" y="123615"/>
                </a:lnTo>
                <a:lnTo>
                  <a:pt x="88435" y="88433"/>
                </a:lnTo>
                <a:lnTo>
                  <a:pt x="123616" y="58255"/>
                </a:lnTo>
                <a:lnTo>
                  <a:pt x="163178" y="33701"/>
                </a:lnTo>
                <a:lnTo>
                  <a:pt x="206500" y="15392"/>
                </a:lnTo>
                <a:lnTo>
                  <a:pt x="252959" y="3951"/>
                </a:lnTo>
                <a:lnTo>
                  <a:pt x="301934" y="0"/>
                </a:lnTo>
                <a:lnTo>
                  <a:pt x="350910" y="3951"/>
                </a:lnTo>
                <a:lnTo>
                  <a:pt x="397370" y="15392"/>
                </a:lnTo>
                <a:lnTo>
                  <a:pt x="440692" y="33701"/>
                </a:lnTo>
                <a:lnTo>
                  <a:pt x="480255" y="58255"/>
                </a:lnTo>
                <a:lnTo>
                  <a:pt x="515437" y="88433"/>
                </a:lnTo>
                <a:lnTo>
                  <a:pt x="545616" y="123615"/>
                </a:lnTo>
                <a:lnTo>
                  <a:pt x="570171" y="163177"/>
                </a:lnTo>
                <a:lnTo>
                  <a:pt x="588479" y="206499"/>
                </a:lnTo>
                <a:lnTo>
                  <a:pt x="599920" y="252958"/>
                </a:lnTo>
                <a:lnTo>
                  <a:pt x="603872" y="301934"/>
                </a:lnTo>
                <a:lnTo>
                  <a:pt x="599920" y="350910"/>
                </a:lnTo>
                <a:lnTo>
                  <a:pt x="588479" y="397370"/>
                </a:lnTo>
                <a:lnTo>
                  <a:pt x="570171" y="440692"/>
                </a:lnTo>
                <a:lnTo>
                  <a:pt x="545616" y="480254"/>
                </a:lnTo>
                <a:lnTo>
                  <a:pt x="515437" y="515435"/>
                </a:lnTo>
                <a:lnTo>
                  <a:pt x="480255" y="545614"/>
                </a:lnTo>
                <a:lnTo>
                  <a:pt x="440692" y="570168"/>
                </a:lnTo>
                <a:lnTo>
                  <a:pt x="397370" y="588477"/>
                </a:lnTo>
                <a:lnTo>
                  <a:pt x="350910" y="599917"/>
                </a:lnTo>
                <a:lnTo>
                  <a:pt x="301934" y="60386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41781" y="7385181"/>
            <a:ext cx="603885" cy="603885"/>
          </a:xfrm>
          <a:custGeom>
            <a:avLst/>
            <a:gdLst/>
            <a:ahLst/>
            <a:cxnLst/>
            <a:rect l="l" t="t" r="r" b="b"/>
            <a:pathLst>
              <a:path w="603885" h="603884">
                <a:moveTo>
                  <a:pt x="301934" y="603869"/>
                </a:moveTo>
                <a:lnTo>
                  <a:pt x="252959" y="599917"/>
                </a:lnTo>
                <a:lnTo>
                  <a:pt x="206500" y="588477"/>
                </a:lnTo>
                <a:lnTo>
                  <a:pt x="163178" y="570168"/>
                </a:lnTo>
                <a:lnTo>
                  <a:pt x="123616" y="545614"/>
                </a:lnTo>
                <a:lnTo>
                  <a:pt x="88435" y="515435"/>
                </a:lnTo>
                <a:lnTo>
                  <a:pt x="58256" y="480254"/>
                </a:lnTo>
                <a:lnTo>
                  <a:pt x="33701" y="440692"/>
                </a:lnTo>
                <a:lnTo>
                  <a:pt x="15392" y="397370"/>
                </a:lnTo>
                <a:lnTo>
                  <a:pt x="3951" y="350910"/>
                </a:lnTo>
                <a:lnTo>
                  <a:pt x="0" y="301934"/>
                </a:lnTo>
                <a:lnTo>
                  <a:pt x="3951" y="252958"/>
                </a:lnTo>
                <a:lnTo>
                  <a:pt x="15392" y="206499"/>
                </a:lnTo>
                <a:lnTo>
                  <a:pt x="33701" y="163177"/>
                </a:lnTo>
                <a:lnTo>
                  <a:pt x="58256" y="123615"/>
                </a:lnTo>
                <a:lnTo>
                  <a:pt x="88435" y="88433"/>
                </a:lnTo>
                <a:lnTo>
                  <a:pt x="123616" y="58255"/>
                </a:lnTo>
                <a:lnTo>
                  <a:pt x="163178" y="33701"/>
                </a:lnTo>
                <a:lnTo>
                  <a:pt x="206500" y="15392"/>
                </a:lnTo>
                <a:lnTo>
                  <a:pt x="252959" y="3951"/>
                </a:lnTo>
                <a:lnTo>
                  <a:pt x="301934" y="0"/>
                </a:lnTo>
                <a:lnTo>
                  <a:pt x="350910" y="3951"/>
                </a:lnTo>
                <a:lnTo>
                  <a:pt x="397370" y="15392"/>
                </a:lnTo>
                <a:lnTo>
                  <a:pt x="440692" y="33701"/>
                </a:lnTo>
                <a:lnTo>
                  <a:pt x="480255" y="58255"/>
                </a:lnTo>
                <a:lnTo>
                  <a:pt x="515437" y="88433"/>
                </a:lnTo>
                <a:lnTo>
                  <a:pt x="545616" y="123615"/>
                </a:lnTo>
                <a:lnTo>
                  <a:pt x="570171" y="163177"/>
                </a:lnTo>
                <a:lnTo>
                  <a:pt x="588479" y="206499"/>
                </a:lnTo>
                <a:lnTo>
                  <a:pt x="599920" y="252958"/>
                </a:lnTo>
                <a:lnTo>
                  <a:pt x="603872" y="301934"/>
                </a:lnTo>
                <a:lnTo>
                  <a:pt x="599920" y="350910"/>
                </a:lnTo>
                <a:lnTo>
                  <a:pt x="588479" y="397370"/>
                </a:lnTo>
                <a:lnTo>
                  <a:pt x="570171" y="440692"/>
                </a:lnTo>
                <a:lnTo>
                  <a:pt x="545616" y="480254"/>
                </a:lnTo>
                <a:lnTo>
                  <a:pt x="515437" y="515435"/>
                </a:lnTo>
                <a:lnTo>
                  <a:pt x="480255" y="545614"/>
                </a:lnTo>
                <a:lnTo>
                  <a:pt x="440692" y="570168"/>
                </a:lnTo>
                <a:lnTo>
                  <a:pt x="397370" y="588477"/>
                </a:lnTo>
                <a:lnTo>
                  <a:pt x="350910" y="599917"/>
                </a:lnTo>
                <a:lnTo>
                  <a:pt x="301934" y="60386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41781" y="8226125"/>
            <a:ext cx="603885" cy="603885"/>
          </a:xfrm>
          <a:custGeom>
            <a:avLst/>
            <a:gdLst/>
            <a:ahLst/>
            <a:cxnLst/>
            <a:rect l="l" t="t" r="r" b="b"/>
            <a:pathLst>
              <a:path w="603885" h="603884">
                <a:moveTo>
                  <a:pt x="301934" y="603869"/>
                </a:moveTo>
                <a:lnTo>
                  <a:pt x="252959" y="599917"/>
                </a:lnTo>
                <a:lnTo>
                  <a:pt x="206500" y="588477"/>
                </a:lnTo>
                <a:lnTo>
                  <a:pt x="163178" y="570168"/>
                </a:lnTo>
                <a:lnTo>
                  <a:pt x="123616" y="545614"/>
                </a:lnTo>
                <a:lnTo>
                  <a:pt x="88435" y="515435"/>
                </a:lnTo>
                <a:lnTo>
                  <a:pt x="58256" y="480254"/>
                </a:lnTo>
                <a:lnTo>
                  <a:pt x="33701" y="440692"/>
                </a:lnTo>
                <a:lnTo>
                  <a:pt x="15392" y="397370"/>
                </a:lnTo>
                <a:lnTo>
                  <a:pt x="3951" y="350910"/>
                </a:lnTo>
                <a:lnTo>
                  <a:pt x="0" y="301934"/>
                </a:lnTo>
                <a:lnTo>
                  <a:pt x="3951" y="252958"/>
                </a:lnTo>
                <a:lnTo>
                  <a:pt x="15392" y="206499"/>
                </a:lnTo>
                <a:lnTo>
                  <a:pt x="33701" y="163177"/>
                </a:lnTo>
                <a:lnTo>
                  <a:pt x="58256" y="123615"/>
                </a:lnTo>
                <a:lnTo>
                  <a:pt x="88435" y="88433"/>
                </a:lnTo>
                <a:lnTo>
                  <a:pt x="123616" y="58255"/>
                </a:lnTo>
                <a:lnTo>
                  <a:pt x="163178" y="33701"/>
                </a:lnTo>
                <a:lnTo>
                  <a:pt x="206500" y="15392"/>
                </a:lnTo>
                <a:lnTo>
                  <a:pt x="252959" y="3951"/>
                </a:lnTo>
                <a:lnTo>
                  <a:pt x="301934" y="0"/>
                </a:lnTo>
                <a:lnTo>
                  <a:pt x="350910" y="3951"/>
                </a:lnTo>
                <a:lnTo>
                  <a:pt x="397370" y="15392"/>
                </a:lnTo>
                <a:lnTo>
                  <a:pt x="440692" y="33701"/>
                </a:lnTo>
                <a:lnTo>
                  <a:pt x="480255" y="58255"/>
                </a:lnTo>
                <a:lnTo>
                  <a:pt x="515437" y="88433"/>
                </a:lnTo>
                <a:lnTo>
                  <a:pt x="545616" y="123615"/>
                </a:lnTo>
                <a:lnTo>
                  <a:pt x="570171" y="163177"/>
                </a:lnTo>
                <a:lnTo>
                  <a:pt x="588479" y="206499"/>
                </a:lnTo>
                <a:lnTo>
                  <a:pt x="599920" y="252958"/>
                </a:lnTo>
                <a:lnTo>
                  <a:pt x="603872" y="301934"/>
                </a:lnTo>
                <a:lnTo>
                  <a:pt x="599920" y="350910"/>
                </a:lnTo>
                <a:lnTo>
                  <a:pt x="588479" y="397370"/>
                </a:lnTo>
                <a:lnTo>
                  <a:pt x="570171" y="440692"/>
                </a:lnTo>
                <a:lnTo>
                  <a:pt x="545616" y="480254"/>
                </a:lnTo>
                <a:lnTo>
                  <a:pt x="515437" y="515435"/>
                </a:lnTo>
                <a:lnTo>
                  <a:pt x="480255" y="545614"/>
                </a:lnTo>
                <a:lnTo>
                  <a:pt x="440692" y="570168"/>
                </a:lnTo>
                <a:lnTo>
                  <a:pt x="397370" y="588477"/>
                </a:lnTo>
                <a:lnTo>
                  <a:pt x="350910" y="599917"/>
                </a:lnTo>
                <a:lnTo>
                  <a:pt x="301934" y="603869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564330" y="6628982"/>
            <a:ext cx="158750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b="1" spc="-170" dirty="0">
                <a:latin typeface="Calibri"/>
                <a:cs typeface="Calibri"/>
              </a:rPr>
              <a:t>1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09568" y="7467426"/>
            <a:ext cx="268605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b="1" spc="590" dirty="0">
                <a:latin typeface="Calibri"/>
                <a:cs typeface="Calibri"/>
              </a:rPr>
              <a:t>2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23700" y="8308552"/>
            <a:ext cx="240029" cy="4127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2500" b="1" spc="365" dirty="0">
                <a:latin typeface="Calibri"/>
                <a:cs typeface="Calibri"/>
              </a:rPr>
              <a:t>3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30281" y="8372347"/>
            <a:ext cx="134150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285" dirty="0">
                <a:solidFill>
                  <a:srgbClr val="094A72"/>
                </a:solidFill>
                <a:latin typeface="Calibri"/>
                <a:cs typeface="Calibri"/>
              </a:rPr>
              <a:t>ПО</a:t>
            </a:r>
            <a:r>
              <a:rPr sz="2100" b="1" spc="-13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04" dirty="0">
                <a:solidFill>
                  <a:srgbClr val="094A72"/>
                </a:solidFill>
                <a:latin typeface="Calibri"/>
                <a:cs typeface="Calibri"/>
              </a:rPr>
              <a:t>ЗАЯВКАМ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5" dirty="0">
                <a:solidFill>
                  <a:srgbClr val="094A72"/>
                </a:solidFill>
                <a:latin typeface="Calibri"/>
                <a:cs typeface="Calibri"/>
              </a:rPr>
              <a:t>ПРЕДПРИЯТИЙ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165" dirty="0">
                <a:solidFill>
                  <a:srgbClr val="094A72"/>
                </a:solidFill>
                <a:latin typeface="Calibri"/>
                <a:cs typeface="Calibri"/>
              </a:rPr>
              <a:t>(ОРГАНИЗАЦИЙ,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5" dirty="0">
                <a:solidFill>
                  <a:srgbClr val="094A72"/>
                </a:solidFill>
                <a:latin typeface="Calibri"/>
                <a:cs typeface="Calibri"/>
              </a:rPr>
              <a:t>УЧРЕЖДЕНИЙ)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65" dirty="0">
                <a:solidFill>
                  <a:srgbClr val="094A72"/>
                </a:solidFill>
                <a:latin typeface="Calibri"/>
                <a:cs typeface="Calibri"/>
              </a:rPr>
              <a:t>ДО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-40" dirty="0">
                <a:solidFill>
                  <a:srgbClr val="094A72"/>
                </a:solidFill>
                <a:latin typeface="Calibri"/>
                <a:cs typeface="Calibri"/>
              </a:rPr>
              <a:t>18</a:t>
            </a:r>
            <a:r>
              <a:rPr sz="2100" b="1" spc="-13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9" dirty="0">
                <a:solidFill>
                  <a:srgbClr val="094A72"/>
                </a:solidFill>
                <a:latin typeface="Calibri"/>
                <a:cs typeface="Calibri"/>
              </a:rPr>
              <a:t>АВГУСТА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0" dirty="0">
                <a:solidFill>
                  <a:srgbClr val="094A72"/>
                </a:solidFill>
                <a:latin typeface="Calibri"/>
                <a:cs typeface="Calibri"/>
              </a:rPr>
              <a:t>КАЛЕНДАРНОГО</a:t>
            </a:r>
            <a:r>
              <a:rPr sz="2100" b="1" spc="-13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130" dirty="0">
                <a:solidFill>
                  <a:srgbClr val="094A72"/>
                </a:solidFill>
                <a:latin typeface="Calibri"/>
                <a:cs typeface="Calibri"/>
              </a:rPr>
              <a:t>ГОДА.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65880" y="7524241"/>
            <a:ext cx="121342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320" dirty="0">
                <a:solidFill>
                  <a:srgbClr val="094A72"/>
                </a:solidFill>
                <a:latin typeface="Calibri"/>
                <a:cs typeface="Calibri"/>
              </a:rPr>
              <a:t>НА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70" dirty="0">
                <a:solidFill>
                  <a:srgbClr val="094A72"/>
                </a:solidFill>
                <a:latin typeface="Calibri"/>
                <a:cs typeface="Calibri"/>
              </a:rPr>
              <a:t>ВЕЧЕРНЮЮ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340" dirty="0">
                <a:solidFill>
                  <a:srgbClr val="094A72"/>
                </a:solidFill>
                <a:latin typeface="Calibri"/>
                <a:cs typeface="Calibri"/>
              </a:rPr>
              <a:t>И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45" dirty="0">
                <a:solidFill>
                  <a:srgbClr val="094A72"/>
                </a:solidFill>
                <a:latin typeface="Calibri"/>
                <a:cs typeface="Calibri"/>
              </a:rPr>
              <a:t>ЗАОЧНУЮ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54" dirty="0">
                <a:solidFill>
                  <a:srgbClr val="094A72"/>
                </a:solidFill>
                <a:latin typeface="Calibri"/>
                <a:cs typeface="Calibri"/>
              </a:rPr>
              <a:t>ФОРМЫ</a:t>
            </a:r>
            <a:r>
              <a:rPr sz="2100" b="1" spc="-13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35" dirty="0">
                <a:solidFill>
                  <a:srgbClr val="094A72"/>
                </a:solidFill>
                <a:latin typeface="Calibri"/>
                <a:cs typeface="Calibri"/>
              </a:rPr>
              <a:t>ОБУЧЕНИЯ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094A72"/>
                </a:solidFill>
                <a:latin typeface="Calibri"/>
                <a:cs typeface="Calibri"/>
              </a:rPr>
              <a:t>–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85" dirty="0">
                <a:solidFill>
                  <a:srgbClr val="094A72"/>
                </a:solidFill>
                <a:latin typeface="Calibri"/>
                <a:cs typeface="Calibri"/>
              </a:rPr>
              <a:t>ПО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00" dirty="0">
                <a:solidFill>
                  <a:srgbClr val="094A72"/>
                </a:solidFill>
                <a:latin typeface="Calibri"/>
                <a:cs typeface="Calibri"/>
              </a:rPr>
              <a:t>30</a:t>
            </a:r>
            <a:r>
              <a:rPr sz="2100" b="1" spc="-135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9" dirty="0">
                <a:solidFill>
                  <a:srgbClr val="094A72"/>
                </a:solidFill>
                <a:latin typeface="Calibri"/>
                <a:cs typeface="Calibri"/>
              </a:rPr>
              <a:t>СЕНТЯБРЯ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220" dirty="0">
                <a:solidFill>
                  <a:srgbClr val="094A72"/>
                </a:solidFill>
                <a:latin typeface="Calibri"/>
                <a:cs typeface="Calibri"/>
              </a:rPr>
              <a:t>КАЛЕНДАРНОГО</a:t>
            </a:r>
            <a:r>
              <a:rPr sz="2100" b="1" spc="-140" dirty="0">
                <a:solidFill>
                  <a:srgbClr val="094A72"/>
                </a:solidFill>
                <a:latin typeface="Calibri"/>
                <a:cs typeface="Calibri"/>
              </a:rPr>
              <a:t> </a:t>
            </a:r>
            <a:r>
              <a:rPr sz="2100" b="1" spc="110" dirty="0">
                <a:solidFill>
                  <a:srgbClr val="094A72"/>
                </a:solidFill>
                <a:latin typeface="Calibri"/>
                <a:cs typeface="Calibri"/>
              </a:rPr>
              <a:t>ГОДА;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611</Words>
  <Application>Microsoft Office PowerPoint</Application>
  <PresentationFormat>Произвольный</PresentationFormat>
  <Paragraphs>94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Book Antiqua</vt:lpstr>
      <vt:lpstr>Calibri</vt:lpstr>
      <vt:lpstr>Gill Sans MT</vt:lpstr>
      <vt:lpstr>Tahoma</vt:lpstr>
      <vt:lpstr>Office Theme</vt:lpstr>
      <vt:lpstr>АЛГОРИТМ</vt:lpstr>
      <vt:lpstr>Презентация PowerPoint</vt:lpstr>
      <vt:lpstr>Презентация PowerPoint</vt:lpstr>
      <vt:lpstr>При обращении в колледж:</vt:lpstr>
      <vt:lpstr>ПРОЦЕДУРА ПОСТУПЛЕНИЯ:</vt:lpstr>
      <vt:lpstr>Конкурс при поступлении: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and White Modern Artificial Intelligence Presentation</dc:title>
  <dc:creator>s_baurzhanovna04</dc:creator>
  <cp:keywords>DAGpS0hi2ZE,BAFHslD-eVk,0</cp:keywords>
  <cp:lastModifiedBy>user®</cp:lastModifiedBy>
  <cp:revision>1</cp:revision>
  <dcterms:created xsi:type="dcterms:W3CDTF">2025-06-24T05:11:54Z</dcterms:created>
  <dcterms:modified xsi:type="dcterms:W3CDTF">2025-06-24T04:12:01Z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2025-06-10T00:00:00Z</vt:filetime>
  </property>
  <property fmtid="{D5CDD505-2E9C-101B-9397-08002B2CF9AE}" pid="3" name="Creator">
    <vt:lpwstr>Canva</vt:lpwstr>
  </property>
  <property fmtid="{D5CDD505-2E9C-101B-9397-08002B2CF9AE}" pid="4" name="LastSaved">
    <vt:filetime>2025-06-24T00:00:00Z</vt:filetime>
  </property>
  <property fmtid="{D5CDD505-2E9C-101B-9397-08002B2CF9AE}" pid="5" name="Producer">
    <vt:lpwstr>3-Heights(TM) PDF Security Shell 4.8.25.2 (http://www.pdf-tools.com)</vt:lpwstr>
  </property>
</Properties>
</file>