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08" autoAdjust="0"/>
  </p:normalViewPr>
  <p:slideViewPr>
    <p:cSldViewPr>
      <p:cViewPr varScale="1">
        <p:scale>
          <a:sx n="147" d="100"/>
          <a:sy n="147" d="100"/>
        </p:scale>
        <p:origin x="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Расходы управления государственных закупок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680315"/>
              </p:ext>
            </p:extLst>
          </p:nvPr>
        </p:nvGraphicFramePr>
        <p:xfrm>
          <a:off x="571472" y="1425371"/>
          <a:ext cx="8104983" cy="28474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бюджетной программы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2025 год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30.04.2025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 от </a:t>
                      </a: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30.04.2025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выполнения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по реализации государственной политики на местном уровне в области управления государственными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закупками</a:t>
                      </a: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"Капитальные расходы государственного органа"</a:t>
                      </a:r>
                    </a:p>
                    <a:p>
                      <a:pPr algn="just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571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118 407, 8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118 341, 6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99,9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выплату заработной платы, социального и медицинского страхования 278 727,0 тыс. тенге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236,0 тыс. тенге на приобретение прочих фондов, оплату прочих услуг и </a:t>
            </a:r>
            <a:r>
              <a:rPr lang="ru-RU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</a:t>
            </a:r>
            <a:r>
              <a:rPr lang="ru-RU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182,0 тыс. тенге на командировки и служебные поездки внутри страны.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>
                <a:latin typeface="Arial" pitchFamily="34" charset="0"/>
                <a:cs typeface="Arial" pitchFamily="34" charset="0"/>
              </a:rPr>
              <a:t>001 программа 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Услуги по реализации государственной политики на местном уровне в области управления государственными закупками» (32 штатных единицы государственных служащих, 17 единиц технического персонала)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140</Words>
  <Application>Microsoft Office PowerPoint</Application>
  <PresentationFormat>Экран (16:9)</PresentationFormat>
  <Paragraphs>34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Алия Серикбай</cp:lastModifiedBy>
  <cp:revision>258</cp:revision>
  <cp:lastPrinted>2024-02-06T06:18:10Z</cp:lastPrinted>
  <dcterms:created xsi:type="dcterms:W3CDTF">2019-10-02T14:41:54Z</dcterms:created>
  <dcterms:modified xsi:type="dcterms:W3CDTF">2025-05-02T06:33:32Z</dcterms:modified>
</cp:coreProperties>
</file>