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9" r:id="rId3"/>
    <p:sldId id="325" r:id="rId4"/>
  </p:sldIdLst>
  <p:sldSz cx="9144000" cy="5143500" type="screen16x9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8" autoAdjust="0"/>
  </p:normalViewPr>
  <p:slideViewPr>
    <p:cSldViewPr>
      <p:cViewPr varScale="1">
        <p:scale>
          <a:sx n="147" d="100"/>
          <a:sy n="147" d="100"/>
        </p:scale>
        <p:origin x="56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EFC016F-FBF3-4E6B-8759-34A082839FA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4"/>
            <a:ext cx="5510530" cy="450913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517547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1" y="9517547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0C56F45-BDEF-433B-8460-0FC26B036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247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70789" y="1785932"/>
            <a:ext cx="7402422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ЖЫЛҒА АРНАЛҒАН АЗАМАТТЫҚ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58743" y="4680520"/>
            <a:ext cx="4626514" cy="4115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8705268-BC3E-44A8-BDD6-9A2957A9C142}"/>
              </a:ext>
            </a:extLst>
          </p:cNvPr>
          <p:cNvCxnSpPr/>
          <p:nvPr/>
        </p:nvCxnSpPr>
        <p:spPr>
          <a:xfrm>
            <a:off x="571472" y="785800"/>
            <a:ext cx="80645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254A1FE-C35D-467E-AECC-E3205BB55752}"/>
              </a:ext>
            </a:extLst>
          </p:cNvPr>
          <p:cNvCxnSpPr/>
          <p:nvPr/>
        </p:nvCxnSpPr>
        <p:spPr>
          <a:xfrm>
            <a:off x="468313" y="4156075"/>
            <a:ext cx="80645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71472" y="500048"/>
            <a:ext cx="8001056" cy="432000"/>
          </a:xfrm>
          <a:prstGeom prst="roundRect">
            <a:avLst>
              <a:gd name="adj" fmla="val 1051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Мемлекеттік сатып алу басқармасының шығыстары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8913587"/>
              </p:ext>
            </p:extLst>
          </p:nvPr>
        </p:nvGraphicFramePr>
        <p:xfrm>
          <a:off x="571472" y="1419622"/>
          <a:ext cx="8104983" cy="28474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28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319">
                  <a:extLst>
                    <a:ext uri="{9D8B030D-6E8A-4147-A177-3AD203B41FA5}">
                      <a16:colId xmlns:a16="http://schemas.microsoft.com/office/drawing/2014/main" val="622218022"/>
                    </a:ext>
                  </a:extLst>
                </a:gridCol>
                <a:gridCol w="1157855">
                  <a:extLst>
                    <a:ext uri="{9D8B030D-6E8A-4147-A177-3AD203B41FA5}">
                      <a16:colId xmlns:a16="http://schemas.microsoft.com/office/drawing/2014/main" val="3992808831"/>
                    </a:ext>
                  </a:extLst>
                </a:gridCol>
                <a:gridCol w="1085489">
                  <a:extLst>
                    <a:ext uri="{9D8B030D-6E8A-4147-A177-3AD203B41FA5}">
                      <a16:colId xmlns:a16="http://schemas.microsoft.com/office/drawing/2014/main" val="2644036895"/>
                    </a:ext>
                  </a:extLst>
                </a:gridCol>
                <a:gridCol w="1085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7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Бюджеттік</a:t>
                      </a:r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бағдарламаның атауы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жылдың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жоспары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kk-K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kk-K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.202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жоспары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kk-K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kk-K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.202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кассалық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атқарылуы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Орындалу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пайызы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75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Жергілікті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деңгейде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алуды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басқару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саласындағы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іске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асыру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003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"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органның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күрделі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шығыстары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  <a:p>
                      <a:pPr algn="just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571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kk-KZ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118 407, 8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118 341, 6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99,9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58082" y="1071552"/>
            <a:ext cx="1116616" cy="214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ru-RU" sz="1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мың.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теңге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4294967295"/>
          </p:nvPr>
        </p:nvSpPr>
        <p:spPr>
          <a:xfrm>
            <a:off x="899592" y="1419622"/>
            <a:ext cx="7632848" cy="30243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78 727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,0 мың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еңбекақыларын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әлеуметтік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медициналық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сақтандыру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төлемдерін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төлеу</a:t>
            </a:r>
            <a:r>
              <a:rPr lang="kk-K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8 236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,0 мың теңге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өзге де қорларды сатып алуға, өзге де қызметтер мен жұмыстарды төлеуге;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4 182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,0 мың теңге е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 ішіндегі іссапарлар мен қызметтік сапарларға.</a:t>
            </a:r>
          </a:p>
          <a:p>
            <a:pPr algn="just">
              <a:lnSpc>
                <a:spcPct val="114000"/>
              </a:lnSpc>
              <a:buNone/>
            </a:pP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buClrTx/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sz="15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endParaRPr lang="ru-RU" dirty="0" smtClean="0"/>
          </a:p>
          <a:p>
            <a:pPr marL="34290" indent="0">
              <a:buNone/>
            </a:pPr>
            <a:endParaRPr lang="ru-RU" dirty="0" smtClean="0"/>
          </a:p>
          <a:p>
            <a:pPr marL="3429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95534"/>
            <a:ext cx="8280920" cy="864048"/>
          </a:xfrm>
          <a:prstGeom prst="roundRect">
            <a:avLst>
              <a:gd name="adj" fmla="val 1051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001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бағдарлама</a:t>
            </a:r>
            <a:endParaRPr lang="ru-RU" sz="14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Жергілікті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деңгейде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алуды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саясатты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қызметтер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қызметшілердің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kk-KZ" sz="1400" b="1" i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штаттық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бірлігі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техникалық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персоналдың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1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бірлігі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158</Words>
  <Application>Microsoft Office PowerPoint</Application>
  <PresentationFormat>Экран (16:9)</PresentationFormat>
  <Paragraphs>35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Алия Серикбай</cp:lastModifiedBy>
  <cp:revision>258</cp:revision>
  <cp:lastPrinted>2024-02-06T06:18:10Z</cp:lastPrinted>
  <dcterms:created xsi:type="dcterms:W3CDTF">2019-10-02T14:41:54Z</dcterms:created>
  <dcterms:modified xsi:type="dcterms:W3CDTF">2025-05-02T06:32:53Z</dcterms:modified>
</cp:coreProperties>
</file>