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7" d="100"/>
          <a:sy n="147" d="100"/>
        </p:scale>
        <p:origin x="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ЖЫЛҒА АРНАЛҒАН АЗАМАТТЫҚ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Мемлекеттік сатып алу басқармасының шығыстары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249032"/>
              </p:ext>
            </p:extLst>
          </p:nvPr>
        </p:nvGraphicFramePr>
        <p:xfrm>
          <a:off x="571472" y="1425371"/>
          <a:ext cx="8104983" cy="35262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Бюджеттік</a:t>
                      </a:r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бағдарламаның атауы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жылдың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кассалық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атқарылуы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Орындалу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пайызы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сатып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алуды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басқару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саласындағы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саясатты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қызметтер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98  502,9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486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"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органның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шығыстары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10 830,0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10 830,0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10 830,0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мың.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78 727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еңбекақыларын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сақтандыру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төлемдерін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төлеу</a:t>
            </a:r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8 236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өзге де қорларды сатып алуға, өзге де қызметтер мен жұмыстарды төлеуге;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4 182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 ішіндегі іссапарлар мен қызметтік сапарларға.</a:t>
            </a:r>
          </a:p>
          <a:p>
            <a:pPr algn="just">
              <a:lnSpc>
                <a:spcPct val="114000"/>
              </a:lnSpc>
              <a:buNone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001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бағдарлама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саясатты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қызметшілердің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kk-KZ" sz="1400" b="1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штаттық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персоналдың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158</Words>
  <Application>Microsoft Office PowerPoint</Application>
  <PresentationFormat>Экран (16:9)</PresentationFormat>
  <Paragraphs>38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Алия Серикбай</cp:lastModifiedBy>
  <cp:revision>256</cp:revision>
  <cp:lastPrinted>2024-02-06T06:18:10Z</cp:lastPrinted>
  <dcterms:created xsi:type="dcterms:W3CDTF">2019-10-02T14:41:54Z</dcterms:created>
  <dcterms:modified xsi:type="dcterms:W3CDTF">2025-04-03T11:17:35Z</dcterms:modified>
</cp:coreProperties>
</file>