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325" r:id="rId4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8" autoAdjust="0"/>
  </p:normalViewPr>
  <p:slideViewPr>
    <p:cSldViewPr>
      <p:cViewPr varScale="1">
        <p:scale>
          <a:sx n="147" d="100"/>
          <a:sy n="147" d="100"/>
        </p:scale>
        <p:origin x="56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EFC016F-FBF3-4E6B-8759-34A082839FA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0C56F45-BDEF-433B-8460-0FC26B0360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D4F-7778-4463-8FAB-AAF004A17F6B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70789" y="1785932"/>
            <a:ext cx="740242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ГРАЖДАНСКИЙ БЮДЖЕТ 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 ГОД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58743" y="4680520"/>
            <a:ext cx="462651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8705268-BC3E-44A8-BDD6-9A2957A9C142}"/>
              </a:ext>
            </a:extLst>
          </p:cNvPr>
          <p:cNvCxnSpPr/>
          <p:nvPr/>
        </p:nvCxnSpPr>
        <p:spPr>
          <a:xfrm>
            <a:off x="571472" y="785800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254A1FE-C35D-467E-AECC-E3205BB55752}"/>
              </a:ext>
            </a:extLst>
          </p:cNvPr>
          <p:cNvCxnSpPr/>
          <p:nvPr/>
        </p:nvCxnSpPr>
        <p:spPr>
          <a:xfrm>
            <a:off x="468313" y="4156075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500048"/>
            <a:ext cx="8001056" cy="432000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Расходы управления государственных закупок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737134"/>
              </p:ext>
            </p:extLst>
          </p:nvPr>
        </p:nvGraphicFramePr>
        <p:xfrm>
          <a:off x="571472" y="1425371"/>
          <a:ext cx="8104983" cy="352625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28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19">
                  <a:extLst>
                    <a:ext uri="{9D8B030D-6E8A-4147-A177-3AD203B41FA5}">
                      <a16:colId xmlns:a16="http://schemas.microsoft.com/office/drawing/2014/main" val="622218022"/>
                    </a:ext>
                  </a:extLst>
                </a:gridCol>
                <a:gridCol w="1157855">
                  <a:extLst>
                    <a:ext uri="{9D8B030D-6E8A-4147-A177-3AD203B41FA5}">
                      <a16:colId xmlns:a16="http://schemas.microsoft.com/office/drawing/2014/main" val="3992808831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644036895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6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бюджетной программы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2025 год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28.02.2025 г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 от </a:t>
                      </a:r>
                    </a:p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28.02.2025 г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выполнения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по реализации государственной политики на местном уровне в области управления государственными закупками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741,0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67 587</a:t>
                      </a:r>
                      <a:r>
                        <a:rPr lang="en-US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</a:t>
                      </a:r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563,9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003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"Капитальные расходы государственного органа"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10 830,0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58082" y="1071552"/>
            <a:ext cx="1116616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899592" y="1419622"/>
            <a:ext cx="7632848" cy="3024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выплату заработной платы, социального и медицинского страхования 278 727,0 тыс. тенге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236,0 тыс. тенге на приобретение прочих фондов, оплату прочих услуг и </a:t>
            </a:r>
            <a:r>
              <a:rPr lang="ru-RU" sz="2000" b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</a:t>
            </a:r>
            <a:r>
              <a:rPr lang="ru-RU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182,0 тыс. тенге на командировки и служебные поездки внутри страны.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buClrTx/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sz="15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95534"/>
            <a:ext cx="8280920" cy="864048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i="1" dirty="0">
                <a:latin typeface="Arial" pitchFamily="34" charset="0"/>
                <a:cs typeface="Arial" pitchFamily="34" charset="0"/>
              </a:rPr>
              <a:t>001 программа 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"</a:t>
            </a:r>
            <a:r>
              <a:rPr lang="ru-RU" sz="1400" b="1" i="1" dirty="0">
                <a:latin typeface="Arial" pitchFamily="34" charset="0"/>
                <a:cs typeface="Arial" pitchFamily="34" charset="0"/>
              </a:rPr>
              <a:t>Услуги по реализации государственной политики на местном уровне в области управления государственными закупками» (32 штатных единицы государственных служащих, 17 единиц технического персонала)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</TotalTime>
  <Words>138</Words>
  <Application>Microsoft Office PowerPoint</Application>
  <PresentationFormat>Экран (16:9)</PresentationFormat>
  <Paragraphs>35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Алия Серикбай</cp:lastModifiedBy>
  <cp:revision>256</cp:revision>
  <cp:lastPrinted>2024-02-06T06:18:10Z</cp:lastPrinted>
  <dcterms:created xsi:type="dcterms:W3CDTF">2019-10-02T14:41:54Z</dcterms:created>
  <dcterms:modified xsi:type="dcterms:W3CDTF">2025-03-04T11:08:27Z</dcterms:modified>
</cp:coreProperties>
</file>