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9" r:id="rId3"/>
    <p:sldId id="325" r:id="rId4"/>
  </p:sldIdLst>
  <p:sldSz cx="9144000" cy="5143500" type="screen16x9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86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08" autoAdjust="0"/>
  </p:normalViewPr>
  <p:slideViewPr>
    <p:cSldViewPr>
      <p:cViewPr varScale="1">
        <p:scale>
          <a:sx n="147" d="100"/>
          <a:sy n="147" d="100"/>
        </p:scale>
        <p:origin x="56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701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EFC016F-FBF3-4E6B-8759-34A082839FA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8178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4"/>
            <a:ext cx="5510530" cy="4509135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517547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701" y="9517547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0C56F45-BDEF-433B-8460-0FC26B0360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247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29D4F-7778-4463-8FAB-AAF004A17F6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870789" y="1785932"/>
            <a:ext cx="7402422" cy="1714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ГРАЖДАНСКИЙ БЮДЖЕТ </a:t>
            </a:r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2025 ГОД</a:t>
            </a:r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58743" y="4680520"/>
            <a:ext cx="4626514" cy="4115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1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F8705268-BC3E-44A8-BDD6-9A2957A9C142}"/>
              </a:ext>
            </a:extLst>
          </p:cNvPr>
          <p:cNvCxnSpPr/>
          <p:nvPr/>
        </p:nvCxnSpPr>
        <p:spPr>
          <a:xfrm>
            <a:off x="571472" y="785800"/>
            <a:ext cx="80645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4254A1FE-C35D-467E-AECC-E3205BB55752}"/>
              </a:ext>
            </a:extLst>
          </p:cNvPr>
          <p:cNvCxnSpPr/>
          <p:nvPr/>
        </p:nvCxnSpPr>
        <p:spPr>
          <a:xfrm>
            <a:off x="468313" y="4156075"/>
            <a:ext cx="80645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71472" y="500048"/>
            <a:ext cx="8001056" cy="432000"/>
          </a:xfrm>
          <a:prstGeom prst="roundRect">
            <a:avLst>
              <a:gd name="adj" fmla="val 10510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Расходы управления государственных закупок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0957115"/>
              </p:ext>
            </p:extLst>
          </p:nvPr>
        </p:nvGraphicFramePr>
        <p:xfrm>
          <a:off x="571472" y="1425371"/>
          <a:ext cx="8104983" cy="352625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328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319">
                  <a:extLst>
                    <a:ext uri="{9D8B030D-6E8A-4147-A177-3AD203B41FA5}">
                      <a16:colId xmlns:a16="http://schemas.microsoft.com/office/drawing/2014/main" val="622218022"/>
                    </a:ext>
                  </a:extLst>
                </a:gridCol>
                <a:gridCol w="1157855">
                  <a:extLst>
                    <a:ext uri="{9D8B030D-6E8A-4147-A177-3AD203B41FA5}">
                      <a16:colId xmlns:a16="http://schemas.microsoft.com/office/drawing/2014/main" val="3992808831"/>
                    </a:ext>
                  </a:extLst>
                </a:gridCol>
                <a:gridCol w="1085489">
                  <a:extLst>
                    <a:ext uri="{9D8B030D-6E8A-4147-A177-3AD203B41FA5}">
                      <a16:colId xmlns:a16="http://schemas.microsoft.com/office/drawing/2014/main" val="2644036895"/>
                    </a:ext>
                  </a:extLst>
                </a:gridCol>
                <a:gridCol w="10854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9675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бюджетной программы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на 2025 год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на 31.01.2025 г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 31.01.2025 г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 выполнения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4753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Услуги по реализации государственной политики на местном уровне в области управления государственными закупками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294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741,0</a:t>
                      </a:r>
                      <a:endParaRPr lang="kk-KZ" sz="16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646,0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630,6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4753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003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"Капитальные расходы государственного органа"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10 830,0</a:t>
                      </a:r>
                      <a:endParaRPr lang="kk-KZ" sz="16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58082" y="1071552"/>
            <a:ext cx="1116616" cy="2143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r"/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тенге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87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quarter" idx="4294967295"/>
          </p:nvPr>
        </p:nvSpPr>
        <p:spPr>
          <a:xfrm>
            <a:off x="899592" y="1419622"/>
            <a:ext cx="7632848" cy="30243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14000"/>
              </a:lnSpc>
              <a:buClrTx/>
              <a:buFontTx/>
              <a:buChar char="-"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78 727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,0 </a:t>
            </a:r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тыс. тенге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выплату заработной платы, социального и медицинского страхования;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4000"/>
              </a:lnSpc>
              <a:buClrTx/>
              <a:buFontTx/>
              <a:buChar char="-"/>
            </a:pP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8 236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,0 </a:t>
            </a:r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тыс. тенге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приобретение прочих запасов, оплату иных услуг и работ;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4000"/>
              </a:lnSpc>
              <a:buClrTx/>
              <a:buFontTx/>
              <a:buChar char="-"/>
            </a:pP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4 182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,0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тыс. тенге 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командировки и служебные поездки внутри страны.</a:t>
            </a:r>
            <a:endParaRPr lang="ru-R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4000"/>
              </a:lnSpc>
              <a:buNone/>
            </a:pP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14000"/>
              </a:lnSpc>
              <a:buClrTx/>
              <a:buNone/>
            </a:pP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ru-RU" sz="15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ru-RU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ru-RU" b="1" i="1" dirty="0" smtClean="0">
              <a:latin typeface="Arial" pitchFamily="34" charset="0"/>
              <a:cs typeface="Arial" pitchFamily="34" charset="0"/>
            </a:endParaRPr>
          </a:p>
          <a:p>
            <a:pPr marL="34290" indent="0">
              <a:buNone/>
            </a:pPr>
            <a:endParaRPr lang="ru-RU" dirty="0" smtClean="0"/>
          </a:p>
          <a:p>
            <a:pPr marL="34290" indent="0">
              <a:buNone/>
            </a:pPr>
            <a:endParaRPr lang="ru-RU" dirty="0" smtClean="0"/>
          </a:p>
          <a:p>
            <a:pPr marL="34290" indent="0">
              <a:buNone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195534"/>
            <a:ext cx="8280920" cy="864048"/>
          </a:xfrm>
          <a:prstGeom prst="roundRect">
            <a:avLst>
              <a:gd name="adj" fmla="val 10510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001 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Программа</a:t>
            </a:r>
            <a:endParaRPr lang="ru-RU" sz="1400" b="1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i="1" dirty="0">
                <a:latin typeface="Arial" pitchFamily="34" charset="0"/>
                <a:cs typeface="Arial" pitchFamily="34" charset="0"/>
              </a:rPr>
              <a:t>"Услуги по реализации государственной политики на местном уровне в области управления государственными 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закупок»</a:t>
            </a:r>
          </a:p>
          <a:p>
            <a:pPr algn="ctr"/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>
                <a:latin typeface="Arial" pitchFamily="34" charset="0"/>
                <a:cs typeface="Arial" pitchFamily="34" charset="0"/>
              </a:rPr>
              <a:t>(32 штатных единицы государственных служащих, 17 единиц технического персонала)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0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1890</TotalTime>
  <Words>139</Words>
  <Application>Microsoft Office PowerPoint</Application>
  <PresentationFormat>Экран (16:9)</PresentationFormat>
  <Paragraphs>36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Алия Серикбай</cp:lastModifiedBy>
  <cp:revision>255</cp:revision>
  <cp:lastPrinted>2024-02-06T06:18:10Z</cp:lastPrinted>
  <dcterms:created xsi:type="dcterms:W3CDTF">2019-10-02T14:41:54Z</dcterms:created>
  <dcterms:modified xsi:type="dcterms:W3CDTF">2025-02-05T05:00:10Z</dcterms:modified>
</cp:coreProperties>
</file>