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0" r:id="rId3"/>
  </p:sldIdLst>
  <p:sldSz cx="15125700" cy="10693400"/>
  <p:notesSz cx="151257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6" y="737"/>
            <a:ext cx="15116810" cy="0"/>
          </a:xfrm>
          <a:custGeom>
            <a:avLst/>
            <a:gdLst/>
            <a:ahLst/>
            <a:cxnLst/>
            <a:rect l="l" t="t" r="r" b="b"/>
            <a:pathLst>
              <a:path w="15116810">
                <a:moveTo>
                  <a:pt x="0" y="0"/>
                </a:moveTo>
                <a:lnTo>
                  <a:pt x="15116385" y="0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6" y="10691640"/>
            <a:ext cx="15116810" cy="0"/>
          </a:xfrm>
          <a:custGeom>
            <a:avLst/>
            <a:gdLst/>
            <a:ahLst/>
            <a:cxnLst/>
            <a:rect l="l" t="t" r="r" b="b"/>
            <a:pathLst>
              <a:path w="15116810">
                <a:moveTo>
                  <a:pt x="15116385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552" y="186588"/>
            <a:ext cx="2848978" cy="28215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5346" y="8922510"/>
            <a:ext cx="4715871" cy="156247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-2080" y="193"/>
            <a:ext cx="0" cy="10692130"/>
          </a:xfrm>
          <a:custGeom>
            <a:avLst/>
            <a:gdLst/>
            <a:ahLst/>
            <a:cxnLst/>
            <a:rect l="l" t="t" r="r" b="b"/>
            <a:pathLst>
              <a:path h="10692130">
                <a:moveTo>
                  <a:pt x="0" y="0"/>
                </a:moveTo>
                <a:lnTo>
                  <a:pt x="0" y="10691992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676" y="4652216"/>
            <a:ext cx="13438347" cy="141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" y="761"/>
            <a:ext cx="15116175" cy="0"/>
          </a:xfrm>
          <a:custGeom>
            <a:avLst/>
            <a:gdLst/>
            <a:ahLst/>
            <a:cxnLst/>
            <a:rect l="l" t="t" r="r" b="b"/>
            <a:pathLst>
              <a:path w="15116175">
                <a:moveTo>
                  <a:pt x="0" y="0"/>
                </a:moveTo>
                <a:lnTo>
                  <a:pt x="15116136" y="0"/>
                </a:lnTo>
              </a:path>
            </a:pathLst>
          </a:custGeom>
          <a:ln w="72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1" y="10686799"/>
            <a:ext cx="15116175" cy="0"/>
          </a:xfrm>
          <a:custGeom>
            <a:avLst/>
            <a:gdLst/>
            <a:ahLst/>
            <a:cxnLst/>
            <a:rect l="l" t="t" r="r" b="b"/>
            <a:pathLst>
              <a:path w="15116175">
                <a:moveTo>
                  <a:pt x="15116136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61" y="761"/>
            <a:ext cx="0" cy="10686419"/>
          </a:xfrm>
          <a:custGeom>
            <a:avLst/>
            <a:gdLst/>
            <a:ahLst/>
            <a:cxnLst/>
            <a:rect l="l" t="t" r="r" b="b"/>
            <a:pathLst>
              <a:path h="10692765">
                <a:moveTo>
                  <a:pt x="0" y="0"/>
                </a:moveTo>
                <a:lnTo>
                  <a:pt x="0" y="10692244"/>
                </a:lnTo>
              </a:path>
            </a:pathLst>
          </a:custGeom>
          <a:ln w="72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78444" y="0"/>
            <a:ext cx="42545" cy="8314197"/>
          </a:xfrm>
          <a:custGeom>
            <a:avLst/>
            <a:gdLst/>
            <a:ahLst/>
            <a:cxnLst/>
            <a:rect l="l" t="t" r="r" b="b"/>
            <a:pathLst>
              <a:path w="42544" h="8319134">
                <a:moveTo>
                  <a:pt x="42037" y="4178"/>
                </a:moveTo>
                <a:lnTo>
                  <a:pt x="39916" y="0"/>
                </a:lnTo>
                <a:lnTo>
                  <a:pt x="0" y="78371"/>
                </a:lnTo>
                <a:lnTo>
                  <a:pt x="36245" y="78371"/>
                </a:lnTo>
                <a:lnTo>
                  <a:pt x="36245" y="74282"/>
                </a:lnTo>
                <a:lnTo>
                  <a:pt x="42037" y="74282"/>
                </a:lnTo>
                <a:lnTo>
                  <a:pt x="42037" y="4178"/>
                </a:lnTo>
                <a:close/>
              </a:path>
              <a:path w="42544" h="8319134">
                <a:moveTo>
                  <a:pt x="42049" y="74295"/>
                </a:moveTo>
                <a:lnTo>
                  <a:pt x="36258" y="74295"/>
                </a:lnTo>
                <a:lnTo>
                  <a:pt x="36258" y="8318754"/>
                </a:lnTo>
                <a:lnTo>
                  <a:pt x="42049" y="8318754"/>
                </a:lnTo>
                <a:lnTo>
                  <a:pt x="42049" y="74295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9966" y="3528251"/>
            <a:ext cx="4267200" cy="3579275"/>
          </a:xfrm>
          <a:custGeom>
            <a:avLst/>
            <a:gdLst/>
            <a:ahLst/>
            <a:cxnLst/>
            <a:rect l="l" t="t" r="r" b="b"/>
            <a:pathLst>
              <a:path w="4267200" h="3581400">
                <a:moveTo>
                  <a:pt x="4267200" y="0"/>
                </a:moveTo>
                <a:lnTo>
                  <a:pt x="0" y="0"/>
                </a:lnTo>
                <a:lnTo>
                  <a:pt x="0" y="3581400"/>
                </a:lnTo>
                <a:lnTo>
                  <a:pt x="4267200" y="3581400"/>
                </a:lnTo>
                <a:lnTo>
                  <a:pt x="426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2050" y="417924"/>
            <a:ext cx="4351020" cy="1487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«КЕЛІСЕМІН»</a:t>
            </a:r>
            <a:endParaRPr sz="1600" dirty="0">
              <a:latin typeface="Arial"/>
              <a:cs typeface="Arial"/>
            </a:endParaRPr>
          </a:p>
          <a:p>
            <a:pPr marL="35560" marR="154495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Шымкент қаласының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ауыл </a:t>
            </a:r>
            <a:r>
              <a:rPr sz="1600" b="1" spc="-10" dirty="0">
                <a:latin typeface="Arial"/>
                <a:cs typeface="Arial"/>
              </a:rPr>
              <a:t>шаруашылығы</a:t>
            </a:r>
            <a:endParaRPr sz="1600" dirty="0">
              <a:latin typeface="Arial"/>
              <a:cs typeface="Arial"/>
            </a:endParaRPr>
          </a:p>
          <a:p>
            <a:pPr marL="3556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және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ветеринария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басқарма</a:t>
            </a:r>
            <a:r>
              <a:rPr sz="1600" b="1" spc="-70" dirty="0">
                <a:latin typeface="Arial"/>
                <a:cs typeface="Arial"/>
              </a:rPr>
              <a:t> </a:t>
            </a:r>
            <a:endParaRPr lang="kk-KZ" sz="1600" b="1" spc="-70" dirty="0" smtClean="0">
              <a:latin typeface="Arial"/>
              <a:cs typeface="Arial"/>
            </a:endParaRPr>
          </a:p>
          <a:p>
            <a:pPr marL="35560" marR="5080">
              <a:lnSpc>
                <a:spcPct val="100000"/>
              </a:lnSpc>
            </a:pPr>
            <a:r>
              <a:rPr sz="1600" b="1" spc="-10" dirty="0" err="1" smtClean="0">
                <a:latin typeface="Arial"/>
                <a:cs typeface="Arial"/>
              </a:rPr>
              <a:t>басшысының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орынбасары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Arial"/>
                <a:cs typeface="Arial"/>
              </a:rPr>
              <a:t>Қ.Базарбеков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0759" y="876669"/>
            <a:ext cx="4001770" cy="1000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«КЕЛІСЕМІН»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Шымкент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қаласы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lang="kk-KZ" sz="1600" b="1" dirty="0" smtClean="0">
                <a:latin typeface="Arial"/>
                <a:cs typeface="Arial"/>
              </a:rPr>
              <a:t>Әл-Фараби</a:t>
            </a:r>
            <a:r>
              <a:rPr sz="1600" b="1" spc="-20" dirty="0" smtClean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ауданы</a:t>
            </a:r>
            <a:r>
              <a:rPr sz="1600" b="1" spc="-40" dirty="0">
                <a:latin typeface="Arial"/>
                <a:cs typeface="Arial"/>
              </a:rPr>
              <a:t> </a:t>
            </a:r>
            <a:endParaRPr lang="kk-KZ" sz="1600" b="1" spc="-4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 err="1" smtClean="0">
                <a:latin typeface="Arial"/>
                <a:cs typeface="Arial"/>
              </a:rPr>
              <a:t>әкімі</a:t>
            </a:r>
            <a:endParaRPr sz="16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lang="kk-KZ" sz="1600" b="1" spc="-10" smtClean="0">
                <a:latin typeface="Arial"/>
                <a:cs typeface="Arial"/>
              </a:rPr>
              <a:t>М.Мықтыбеков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47425" y="673839"/>
            <a:ext cx="3489325" cy="12438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«БЕКІТЕМІН»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Шымкент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қаласының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сәулет,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қала </a:t>
            </a:r>
            <a:r>
              <a:rPr sz="1600" b="1" dirty="0">
                <a:latin typeface="Arial"/>
                <a:cs typeface="Arial"/>
              </a:rPr>
              <a:t>құрылысы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және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жер</a:t>
            </a:r>
            <a:r>
              <a:rPr sz="1600" b="1" spc="-10" dirty="0">
                <a:latin typeface="Arial"/>
                <a:cs typeface="Arial"/>
              </a:rPr>
              <a:t> қатнастары басқармасының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басшысы</a:t>
            </a:r>
            <a:endParaRPr sz="1600" dirty="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tabLst>
                <a:tab pos="1955164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Arial"/>
                <a:cs typeface="Arial"/>
              </a:rPr>
              <a:t>Н.Жунисбеков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92642" y="1841500"/>
            <a:ext cx="11360785" cy="1371600"/>
            <a:chOff x="1881377" y="1678940"/>
            <a:chExt cx="11360785" cy="1372413"/>
          </a:xfrm>
        </p:grpSpPr>
        <p:sp>
          <p:nvSpPr>
            <p:cNvPr id="17" name="object 17"/>
            <p:cNvSpPr/>
            <p:nvPr/>
          </p:nvSpPr>
          <p:spPr>
            <a:xfrm>
              <a:off x="5926534" y="1678940"/>
              <a:ext cx="1752600" cy="0"/>
            </a:xfrm>
            <a:custGeom>
              <a:avLst/>
              <a:gdLst/>
              <a:ahLst/>
              <a:cxnLst/>
              <a:rect l="l" t="t" r="r" b="b"/>
              <a:pathLst>
                <a:path w="1752600">
                  <a:moveTo>
                    <a:pt x="0" y="0"/>
                  </a:moveTo>
                  <a:lnTo>
                    <a:pt x="175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377" y="3051353"/>
              <a:ext cx="11360785" cy="0"/>
            </a:xfrm>
            <a:custGeom>
              <a:avLst/>
              <a:gdLst/>
              <a:ahLst/>
              <a:cxnLst/>
              <a:rect l="l" t="t" r="r" b="b"/>
              <a:pathLst>
                <a:path w="11360785">
                  <a:moveTo>
                    <a:pt x="0" y="0"/>
                  </a:moveTo>
                  <a:lnTo>
                    <a:pt x="113603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449050" y="241300"/>
            <a:ext cx="3187700" cy="390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Аудан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 err="1">
                <a:latin typeface="Arial"/>
                <a:cs typeface="Arial"/>
              </a:rPr>
              <a:t>әкімінің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 smtClean="0">
                <a:latin typeface="Arial"/>
                <a:cs typeface="Arial"/>
              </a:rPr>
              <a:t>202</a:t>
            </a:r>
            <a:r>
              <a:rPr lang="kk-KZ" sz="1200" i="1" dirty="0">
                <a:latin typeface="Arial"/>
                <a:cs typeface="Arial"/>
              </a:rPr>
              <a:t>5</a:t>
            </a:r>
            <a:r>
              <a:rPr sz="1200" i="1" spc="-10" dirty="0" err="1" smtClean="0">
                <a:latin typeface="Arial"/>
                <a:cs typeface="Arial"/>
              </a:rPr>
              <a:t>жылғы</a:t>
            </a:r>
            <a:endParaRPr sz="1200" dirty="0">
              <a:latin typeface="Arial"/>
              <a:cs typeface="Arial"/>
            </a:endParaRPr>
          </a:p>
          <a:p>
            <a:pPr marR="38735" algn="r">
              <a:lnSpc>
                <a:spcPct val="100000"/>
              </a:lnSpc>
              <a:tabLst>
                <a:tab pos="360045" algn="l"/>
                <a:tab pos="1198245" algn="l"/>
                <a:tab pos="1655445" algn="l"/>
              </a:tabLst>
            </a:pPr>
            <a:r>
              <a:rPr sz="1200" i="1" dirty="0">
                <a:latin typeface="Arial"/>
                <a:cs typeface="Arial"/>
              </a:rPr>
              <a:t>« </a:t>
            </a:r>
            <a:r>
              <a:rPr sz="1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» </a:t>
            </a:r>
            <a:r>
              <a:rPr sz="1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i="1" dirty="0">
                <a:latin typeface="Arial"/>
                <a:cs typeface="Arial"/>
              </a:rPr>
              <a:t> №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Arial"/>
                <a:cs typeface="Arial"/>
              </a:rPr>
              <a:t>өкімінің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қосымшасы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6420" y="2222500"/>
            <a:ext cx="9333230" cy="847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Шымкент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қаласы,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lang="kk-KZ" b="1" dirty="0" smtClean="0">
                <a:latin typeface="Arial"/>
                <a:cs typeface="Arial"/>
              </a:rPr>
              <a:t>Әл-Фараби</a:t>
            </a:r>
            <a:r>
              <a:rPr sz="1800" b="1" spc="-65" dirty="0" smtClean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ауданы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аумағында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әлуметтік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маңызы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бар</a:t>
            </a:r>
            <a:endParaRPr sz="1800" dirty="0">
              <a:latin typeface="Arial"/>
              <a:cs typeface="Arial"/>
            </a:endParaRPr>
          </a:p>
          <a:p>
            <a:pPr marL="3066415" marR="5080" indent="-30543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азық-түлік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тауарларын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сататын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сауда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нүктесінің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эскиздік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жобасын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бекіту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туралы </a:t>
            </a:r>
            <a:r>
              <a:rPr sz="1800" b="1" spc="-20" dirty="0">
                <a:latin typeface="Arial"/>
                <a:cs typeface="Arial"/>
              </a:rPr>
              <a:t>КЕЛІСУ-</a:t>
            </a:r>
            <a:r>
              <a:rPr sz="1800" b="1" dirty="0">
                <a:latin typeface="Arial"/>
                <a:cs typeface="Arial"/>
              </a:rPr>
              <a:t>БЕКІТУ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ІС-ШАРАСЫ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7" name="object 14"/>
          <p:cNvGrpSpPr/>
          <p:nvPr/>
        </p:nvGrpSpPr>
        <p:grpSpPr>
          <a:xfrm>
            <a:off x="-8438" y="0"/>
            <a:ext cx="15133319" cy="10704830"/>
            <a:chOff x="-8438" y="0"/>
            <a:chExt cx="15133319" cy="10704830"/>
          </a:xfrm>
        </p:grpSpPr>
        <p:sp>
          <p:nvSpPr>
            <p:cNvPr id="28" name="object 15"/>
            <p:cNvSpPr/>
            <p:nvPr/>
          </p:nvSpPr>
          <p:spPr>
            <a:xfrm>
              <a:off x="-2087" y="191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90" y="0"/>
                  </a:moveTo>
                  <a:lnTo>
                    <a:pt x="0" y="10691995"/>
                  </a:lnTo>
                  <a:lnTo>
                    <a:pt x="15120000" y="10691995"/>
                  </a:lnTo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/>
            <p:cNvSpPr/>
            <p:nvPr/>
          </p:nvSpPr>
          <p:spPr>
            <a:xfrm>
              <a:off x="717915" y="180198"/>
              <a:ext cx="14040485" cy="10332085"/>
            </a:xfrm>
            <a:custGeom>
              <a:avLst/>
              <a:gdLst/>
              <a:ahLst/>
              <a:cxnLst/>
              <a:rect l="l" t="t" r="r" b="b"/>
              <a:pathLst>
                <a:path w="14040485" h="10332085">
                  <a:moveTo>
                    <a:pt x="0" y="0"/>
                  </a:moveTo>
                  <a:lnTo>
                    <a:pt x="14039999" y="0"/>
                  </a:lnTo>
                  <a:lnTo>
                    <a:pt x="14039999" y="10331984"/>
                  </a:lnTo>
                  <a:lnTo>
                    <a:pt x="0" y="10331984"/>
                  </a:lnTo>
                  <a:lnTo>
                    <a:pt x="0" y="0"/>
                  </a:lnTo>
                  <a:close/>
                </a:path>
              </a:pathLst>
            </a:custGeom>
            <a:ln w="380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/>
            <p:cNvSpPr/>
            <p:nvPr/>
          </p:nvSpPr>
          <p:spPr>
            <a:xfrm>
              <a:off x="-2080" y="193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0"/>
                  </a:moveTo>
                  <a:lnTo>
                    <a:pt x="15119992" y="0"/>
                  </a:lnTo>
                  <a:lnTo>
                    <a:pt x="15119992" y="10691996"/>
                  </a:lnTo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975" y="6063434"/>
            <a:ext cx="6682154" cy="4091616"/>
          </a:xfrm>
          <a:prstGeom prst="rect">
            <a:avLst/>
          </a:prstGeom>
        </p:spPr>
      </p:pic>
      <p:grpSp>
        <p:nvGrpSpPr>
          <p:cNvPr id="57" name="object 3"/>
          <p:cNvGrpSpPr/>
          <p:nvPr/>
        </p:nvGrpSpPr>
        <p:grpSpPr>
          <a:xfrm>
            <a:off x="2418152" y="2603500"/>
            <a:ext cx="7875905" cy="6456045"/>
            <a:chOff x="1979089" y="752256"/>
            <a:chExt cx="7875905" cy="6456045"/>
          </a:xfrm>
        </p:grpSpPr>
        <p:pic>
          <p:nvPicPr>
            <p:cNvPr id="5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912" y="752256"/>
              <a:ext cx="5356569" cy="3279935"/>
            </a:xfrm>
            <a:prstGeom prst="rect">
              <a:avLst/>
            </a:prstGeom>
          </p:spPr>
        </p:pic>
        <p:pic>
          <p:nvPicPr>
            <p:cNvPr id="5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9089" y="3618331"/>
              <a:ext cx="5862405" cy="3589667"/>
            </a:xfrm>
            <a:prstGeom prst="rect">
              <a:avLst/>
            </a:prstGeom>
          </p:spPr>
        </p:pic>
      </p:grpSp>
      <p:sp>
        <p:nvSpPr>
          <p:cNvPr id="60" name="object 6"/>
          <p:cNvSpPr/>
          <p:nvPr/>
        </p:nvSpPr>
        <p:spPr>
          <a:xfrm>
            <a:off x="10707749" y="9583917"/>
            <a:ext cx="1252855" cy="723265"/>
          </a:xfrm>
          <a:custGeom>
            <a:avLst/>
            <a:gdLst/>
            <a:ahLst/>
            <a:cxnLst/>
            <a:rect l="l" t="t" r="r" b="b"/>
            <a:pathLst>
              <a:path w="1252854" h="723265">
                <a:moveTo>
                  <a:pt x="1252249" y="0"/>
                </a:moveTo>
                <a:lnTo>
                  <a:pt x="1025270" y="134888"/>
                </a:lnTo>
                <a:lnTo>
                  <a:pt x="598289" y="380979"/>
                </a:lnTo>
                <a:lnTo>
                  <a:pt x="185225" y="617328"/>
                </a:lnTo>
                <a:lnTo>
                  <a:pt x="0" y="722988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7"/>
          <p:cNvSpPr/>
          <p:nvPr/>
        </p:nvSpPr>
        <p:spPr>
          <a:xfrm>
            <a:off x="7618737" y="8216069"/>
            <a:ext cx="1115695" cy="391795"/>
          </a:xfrm>
          <a:custGeom>
            <a:avLst/>
            <a:gdLst/>
            <a:ahLst/>
            <a:cxnLst/>
            <a:rect l="l" t="t" r="r" b="b"/>
            <a:pathLst>
              <a:path w="1115695" h="391795">
                <a:moveTo>
                  <a:pt x="1115438" y="0"/>
                </a:moveTo>
                <a:lnTo>
                  <a:pt x="0" y="391608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8"/>
          <p:cNvSpPr/>
          <p:nvPr/>
        </p:nvSpPr>
        <p:spPr>
          <a:xfrm>
            <a:off x="11959520" y="9582989"/>
            <a:ext cx="1107440" cy="541020"/>
          </a:xfrm>
          <a:custGeom>
            <a:avLst/>
            <a:gdLst/>
            <a:ahLst/>
            <a:cxnLst/>
            <a:rect l="l" t="t" r="r" b="b"/>
            <a:pathLst>
              <a:path w="1107440" h="541020">
                <a:moveTo>
                  <a:pt x="0" y="0"/>
                </a:moveTo>
                <a:lnTo>
                  <a:pt x="179477" y="88588"/>
                </a:lnTo>
                <a:lnTo>
                  <a:pt x="559257" y="274070"/>
                </a:lnTo>
                <a:lnTo>
                  <a:pt x="936138" y="457741"/>
                </a:lnTo>
                <a:lnTo>
                  <a:pt x="1106920" y="540899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9"/>
          <p:cNvSpPr/>
          <p:nvPr/>
        </p:nvSpPr>
        <p:spPr>
          <a:xfrm>
            <a:off x="13289915" y="8972612"/>
            <a:ext cx="978535" cy="375920"/>
          </a:xfrm>
          <a:custGeom>
            <a:avLst/>
            <a:gdLst/>
            <a:ahLst/>
            <a:cxnLst/>
            <a:rect l="l" t="t" r="r" b="b"/>
            <a:pathLst>
              <a:path w="978534" h="375920">
                <a:moveTo>
                  <a:pt x="0" y="0"/>
                </a:moveTo>
                <a:lnTo>
                  <a:pt x="978188" y="375674"/>
                </a:lnTo>
              </a:path>
            </a:pathLst>
          </a:custGeom>
          <a:ln w="71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0"/>
          <p:cNvSpPr/>
          <p:nvPr/>
        </p:nvSpPr>
        <p:spPr>
          <a:xfrm>
            <a:off x="7940598" y="8472331"/>
            <a:ext cx="3155950" cy="1611630"/>
          </a:xfrm>
          <a:custGeom>
            <a:avLst/>
            <a:gdLst/>
            <a:ahLst/>
            <a:cxnLst/>
            <a:rect l="l" t="t" r="r" b="b"/>
            <a:pathLst>
              <a:path w="3155950" h="1611629">
                <a:moveTo>
                  <a:pt x="3084085" y="1578789"/>
                </a:moveTo>
                <a:lnTo>
                  <a:pt x="3067898" y="1610492"/>
                </a:lnTo>
                <a:lnTo>
                  <a:pt x="3155523" y="1611219"/>
                </a:lnTo>
                <a:lnTo>
                  <a:pt x="3132992" y="1580652"/>
                </a:lnTo>
                <a:lnTo>
                  <a:pt x="3087734" y="1580652"/>
                </a:lnTo>
                <a:lnTo>
                  <a:pt x="3084085" y="1578789"/>
                </a:lnTo>
                <a:close/>
              </a:path>
              <a:path w="3155950" h="1611629">
                <a:moveTo>
                  <a:pt x="3087361" y="1572373"/>
                </a:moveTo>
                <a:lnTo>
                  <a:pt x="3084085" y="1578789"/>
                </a:lnTo>
                <a:lnTo>
                  <a:pt x="3087734" y="1580652"/>
                </a:lnTo>
                <a:lnTo>
                  <a:pt x="3091011" y="1574237"/>
                </a:lnTo>
                <a:lnTo>
                  <a:pt x="3087361" y="1572373"/>
                </a:lnTo>
                <a:close/>
              </a:path>
              <a:path w="3155950" h="1611629">
                <a:moveTo>
                  <a:pt x="3103538" y="1540691"/>
                </a:moveTo>
                <a:lnTo>
                  <a:pt x="3087361" y="1572373"/>
                </a:lnTo>
                <a:lnTo>
                  <a:pt x="3091011" y="1574237"/>
                </a:lnTo>
                <a:lnTo>
                  <a:pt x="3087734" y="1580652"/>
                </a:lnTo>
                <a:lnTo>
                  <a:pt x="3132992" y="1580652"/>
                </a:lnTo>
                <a:lnTo>
                  <a:pt x="3103538" y="1540691"/>
                </a:lnTo>
                <a:close/>
              </a:path>
              <a:path w="3155950" h="1611629">
                <a:moveTo>
                  <a:pt x="71437" y="32430"/>
                </a:moveTo>
                <a:lnTo>
                  <a:pt x="68162" y="38846"/>
                </a:lnTo>
                <a:lnTo>
                  <a:pt x="3084085" y="1578789"/>
                </a:lnTo>
                <a:lnTo>
                  <a:pt x="3087361" y="1572373"/>
                </a:lnTo>
                <a:lnTo>
                  <a:pt x="71437" y="32430"/>
                </a:lnTo>
                <a:close/>
              </a:path>
              <a:path w="3155950" h="1611629">
                <a:moveTo>
                  <a:pt x="0" y="0"/>
                </a:moveTo>
                <a:lnTo>
                  <a:pt x="51973" y="70549"/>
                </a:lnTo>
                <a:lnTo>
                  <a:pt x="68162" y="38846"/>
                </a:lnTo>
                <a:lnTo>
                  <a:pt x="64512" y="36982"/>
                </a:lnTo>
                <a:lnTo>
                  <a:pt x="67788" y="30567"/>
                </a:lnTo>
                <a:lnTo>
                  <a:pt x="72389" y="30567"/>
                </a:lnTo>
                <a:lnTo>
                  <a:pt x="87613" y="753"/>
                </a:lnTo>
                <a:lnTo>
                  <a:pt x="0" y="0"/>
                </a:lnTo>
                <a:close/>
              </a:path>
              <a:path w="3155950" h="1611629">
                <a:moveTo>
                  <a:pt x="67788" y="30567"/>
                </a:moveTo>
                <a:lnTo>
                  <a:pt x="64512" y="36982"/>
                </a:lnTo>
                <a:lnTo>
                  <a:pt x="68162" y="38846"/>
                </a:lnTo>
                <a:lnTo>
                  <a:pt x="71437" y="32430"/>
                </a:lnTo>
                <a:lnTo>
                  <a:pt x="67788" y="30567"/>
                </a:lnTo>
                <a:close/>
              </a:path>
              <a:path w="3155950" h="1611629">
                <a:moveTo>
                  <a:pt x="72389" y="30567"/>
                </a:moveTo>
                <a:lnTo>
                  <a:pt x="67788" y="30567"/>
                </a:lnTo>
                <a:lnTo>
                  <a:pt x="71437" y="32430"/>
                </a:lnTo>
                <a:lnTo>
                  <a:pt x="72389" y="305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1"/>
          <p:cNvSpPr/>
          <p:nvPr/>
        </p:nvSpPr>
        <p:spPr>
          <a:xfrm>
            <a:off x="12789705" y="9229037"/>
            <a:ext cx="1179195" cy="756920"/>
          </a:xfrm>
          <a:custGeom>
            <a:avLst/>
            <a:gdLst/>
            <a:ahLst/>
            <a:cxnLst/>
            <a:rect l="l" t="t" r="r" b="b"/>
            <a:pathLst>
              <a:path w="1179194" h="756920">
                <a:moveTo>
                  <a:pt x="44791" y="681408"/>
                </a:moveTo>
                <a:lnTo>
                  <a:pt x="0" y="756709"/>
                </a:lnTo>
                <a:lnTo>
                  <a:pt x="87127" y="747360"/>
                </a:lnTo>
                <a:lnTo>
                  <a:pt x="69319" y="719618"/>
                </a:lnTo>
                <a:lnTo>
                  <a:pt x="64447" y="719618"/>
                </a:lnTo>
                <a:lnTo>
                  <a:pt x="60559" y="713555"/>
                </a:lnTo>
                <a:lnTo>
                  <a:pt x="64007" y="711343"/>
                </a:lnTo>
                <a:lnTo>
                  <a:pt x="44791" y="681408"/>
                </a:lnTo>
                <a:close/>
              </a:path>
              <a:path w="1179194" h="756920">
                <a:moveTo>
                  <a:pt x="64007" y="711343"/>
                </a:moveTo>
                <a:lnTo>
                  <a:pt x="60559" y="713555"/>
                </a:lnTo>
                <a:lnTo>
                  <a:pt x="64447" y="719618"/>
                </a:lnTo>
                <a:lnTo>
                  <a:pt x="67897" y="717404"/>
                </a:lnTo>
                <a:lnTo>
                  <a:pt x="64007" y="711343"/>
                </a:lnTo>
                <a:close/>
              </a:path>
              <a:path w="1179194" h="756920">
                <a:moveTo>
                  <a:pt x="67897" y="717404"/>
                </a:moveTo>
                <a:lnTo>
                  <a:pt x="64447" y="719618"/>
                </a:lnTo>
                <a:lnTo>
                  <a:pt x="69319" y="719618"/>
                </a:lnTo>
                <a:lnTo>
                  <a:pt x="67897" y="717404"/>
                </a:lnTo>
                <a:close/>
              </a:path>
              <a:path w="1179194" h="756920">
                <a:moveTo>
                  <a:pt x="1110919" y="39306"/>
                </a:moveTo>
                <a:lnTo>
                  <a:pt x="64007" y="711343"/>
                </a:lnTo>
                <a:lnTo>
                  <a:pt x="67897" y="717404"/>
                </a:lnTo>
                <a:lnTo>
                  <a:pt x="1114809" y="45366"/>
                </a:lnTo>
                <a:lnTo>
                  <a:pt x="1110919" y="39306"/>
                </a:lnTo>
                <a:close/>
              </a:path>
              <a:path w="1179194" h="756920">
                <a:moveTo>
                  <a:pt x="1156767" y="37091"/>
                </a:moveTo>
                <a:lnTo>
                  <a:pt x="1114369" y="37091"/>
                </a:lnTo>
                <a:lnTo>
                  <a:pt x="1118257" y="43153"/>
                </a:lnTo>
                <a:lnTo>
                  <a:pt x="1114809" y="45366"/>
                </a:lnTo>
                <a:lnTo>
                  <a:pt x="1134040" y="75323"/>
                </a:lnTo>
                <a:lnTo>
                  <a:pt x="1156767" y="37091"/>
                </a:lnTo>
                <a:close/>
              </a:path>
              <a:path w="1179194" h="756920">
                <a:moveTo>
                  <a:pt x="1114369" y="37091"/>
                </a:moveTo>
                <a:lnTo>
                  <a:pt x="1110919" y="39306"/>
                </a:lnTo>
                <a:lnTo>
                  <a:pt x="1114809" y="45366"/>
                </a:lnTo>
                <a:lnTo>
                  <a:pt x="1118257" y="43153"/>
                </a:lnTo>
                <a:lnTo>
                  <a:pt x="1114369" y="37091"/>
                </a:lnTo>
                <a:close/>
              </a:path>
              <a:path w="1179194" h="756920">
                <a:moveTo>
                  <a:pt x="1178816" y="0"/>
                </a:moveTo>
                <a:lnTo>
                  <a:pt x="1091703" y="9371"/>
                </a:lnTo>
                <a:lnTo>
                  <a:pt x="1110919" y="39306"/>
                </a:lnTo>
                <a:lnTo>
                  <a:pt x="1114369" y="37091"/>
                </a:lnTo>
                <a:lnTo>
                  <a:pt x="1156767" y="37091"/>
                </a:lnTo>
                <a:lnTo>
                  <a:pt x="11788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2"/>
          <p:cNvSpPr txBox="1"/>
          <p:nvPr/>
        </p:nvSpPr>
        <p:spPr>
          <a:xfrm rot="1620000">
            <a:off x="9013717" y="9053204"/>
            <a:ext cx="90585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lang="kk-KZ" sz="2325" baseline="3584" dirty="0">
                <a:solidFill>
                  <a:srgbClr val="231F20"/>
                </a:solidFill>
                <a:latin typeface="Microsoft Sans Serif"/>
                <a:cs typeface="Microsoft Sans Serif"/>
              </a:rPr>
              <a:t>7</a:t>
            </a:r>
            <a:r>
              <a:rPr sz="2325" baseline="358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lang="kk-KZ" sz="2325" baseline="358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2325" spc="-30" baseline="358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325" spc="-30" baseline="1792" dirty="0">
                <a:solidFill>
                  <a:srgbClr val="231F20"/>
                </a:solidFill>
                <a:latin typeface="Microsoft Sans Serif"/>
                <a:cs typeface="Microsoft Sans Serif"/>
              </a:rPr>
              <a:t>м</a:t>
            </a:r>
            <a:r>
              <a:rPr sz="2325" spc="-157" baseline="1792" dirty="0">
                <a:solidFill>
                  <a:srgbClr val="231F20"/>
                </a:solidFill>
                <a:latin typeface="Microsoft Sans Serif"/>
                <a:cs typeface="Microsoft Sans Serif"/>
              </a:rPr>
              <a:t>е</a:t>
            </a:r>
            <a:r>
              <a:rPr sz="15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67" name="object 13"/>
          <p:cNvSpPr txBox="1"/>
          <p:nvPr/>
        </p:nvSpPr>
        <p:spPr>
          <a:xfrm rot="19680000">
            <a:off x="12901234" y="9430555"/>
            <a:ext cx="7947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5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4</a:t>
            </a:r>
            <a:r>
              <a:rPr sz="1550" spc="-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метр</a:t>
            </a:r>
            <a:endParaRPr sz="155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9136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438" y="0"/>
            <a:ext cx="15133319" cy="10704830"/>
            <a:chOff x="-8438" y="0"/>
            <a:chExt cx="15133319" cy="10704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592" y="1023055"/>
              <a:ext cx="14029322" cy="85904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7915" y="180198"/>
              <a:ext cx="14040485" cy="10332085"/>
            </a:xfrm>
            <a:custGeom>
              <a:avLst/>
              <a:gdLst/>
              <a:ahLst/>
              <a:cxnLst/>
              <a:rect l="l" t="t" r="r" b="b"/>
              <a:pathLst>
                <a:path w="14040485" h="10332085">
                  <a:moveTo>
                    <a:pt x="0" y="0"/>
                  </a:moveTo>
                  <a:lnTo>
                    <a:pt x="14039999" y="0"/>
                  </a:lnTo>
                  <a:lnTo>
                    <a:pt x="14039999" y="10331984"/>
                  </a:lnTo>
                  <a:lnTo>
                    <a:pt x="0" y="10331984"/>
                  </a:lnTo>
                  <a:lnTo>
                    <a:pt x="0" y="0"/>
                  </a:lnTo>
                  <a:close/>
                </a:path>
              </a:pathLst>
            </a:custGeom>
            <a:ln w="380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2087" y="191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190" y="0"/>
                  </a:moveTo>
                  <a:lnTo>
                    <a:pt x="0" y="10691995"/>
                  </a:lnTo>
                  <a:lnTo>
                    <a:pt x="15120000" y="10691995"/>
                  </a:lnTo>
                </a:path>
                <a:path w="15120619" h="10692130">
                  <a:moveTo>
                    <a:pt x="7" y="2"/>
                  </a:moveTo>
                  <a:lnTo>
                    <a:pt x="15120000" y="2"/>
                  </a:lnTo>
                  <a:lnTo>
                    <a:pt x="15120000" y="10691999"/>
                  </a:lnTo>
                </a:path>
              </a:pathLst>
            </a:custGeom>
            <a:ln w="127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34430" y="252197"/>
            <a:ext cx="3251835" cy="338455"/>
          </a:xfrm>
          <a:prstGeom prst="rect">
            <a:avLst/>
          </a:prstGeom>
          <a:ln w="50800">
            <a:solidFill>
              <a:srgbClr val="231F2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68275" algn="ctr">
              <a:lnSpc>
                <a:spcPct val="100000"/>
              </a:lnSpc>
              <a:spcBef>
                <a:spcPts val="250"/>
              </a:spcBef>
            </a:pPr>
            <a:r>
              <a:rPr sz="18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Ұсыныс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68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Lucida Sans Unicode</vt:lpstr>
      <vt:lpstr>Microsoft Sans Serif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магазин.cdr</dc:title>
  <dc:creator>User</dc:creator>
  <cp:lastModifiedBy>Админ</cp:lastModifiedBy>
  <cp:revision>7</cp:revision>
  <dcterms:created xsi:type="dcterms:W3CDTF">2024-05-23T10:57:26Z</dcterms:created>
  <dcterms:modified xsi:type="dcterms:W3CDTF">2025-10-02T06:02:40Z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2024-05-15T00:00:00Z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2024-05-23T00:00:00Z</vt:filetime>
  </property>
</Properties>
</file>