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89" r:id="rId3"/>
    <p:sldId id="325" r:id="rId4"/>
  </p:sldIdLst>
  <p:sldSz cx="9144000" cy="5143500" type="screen16x9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86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408" autoAdjust="0"/>
  </p:normalViewPr>
  <p:slideViewPr>
    <p:cSldViewPr>
      <p:cViewPr varScale="1">
        <p:scale>
          <a:sx n="147" d="100"/>
          <a:sy n="147" d="100"/>
        </p:scale>
        <p:origin x="564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84870" cy="50101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701" y="0"/>
            <a:ext cx="2984870" cy="50101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5EFC016F-FBF3-4E6B-8759-34A082839FAB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3188" y="750888"/>
            <a:ext cx="6681787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9644"/>
            <a:ext cx="5510530" cy="4509135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517547"/>
            <a:ext cx="2984870" cy="50101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701" y="9517547"/>
            <a:ext cx="2984870" cy="50101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40C56F45-BDEF-433B-8460-0FC26B0360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24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29D4F-7778-4463-8FAB-AAF004A17F6B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799352" y="1203598"/>
            <a:ext cx="7402422" cy="1714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sz="32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ГРАЖДАНСКИЙ БЮДЖЕТ </a:t>
            </a:r>
            <a:endParaRPr lang="ru-RU" sz="32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2024 ГОД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258743" y="4680520"/>
            <a:ext cx="4626514" cy="4115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sz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F8705268-BC3E-44A8-BDD6-9A2957A9C142}"/>
              </a:ext>
            </a:extLst>
          </p:cNvPr>
          <p:cNvCxnSpPr/>
          <p:nvPr/>
        </p:nvCxnSpPr>
        <p:spPr>
          <a:xfrm>
            <a:off x="571472" y="785800"/>
            <a:ext cx="80645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4254A1FE-C35D-467E-AECC-E3205BB55752}"/>
              </a:ext>
            </a:extLst>
          </p:cNvPr>
          <p:cNvCxnSpPr/>
          <p:nvPr/>
        </p:nvCxnSpPr>
        <p:spPr>
          <a:xfrm>
            <a:off x="468313" y="4156075"/>
            <a:ext cx="80645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571472" y="500048"/>
            <a:ext cx="8001056" cy="432000"/>
          </a:xfrm>
          <a:prstGeom prst="roundRect">
            <a:avLst>
              <a:gd name="adj" fmla="val 10510"/>
            </a:avLst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Расходы управления государственных закупок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9425209"/>
              </p:ext>
            </p:extLst>
          </p:nvPr>
        </p:nvGraphicFramePr>
        <p:xfrm>
          <a:off x="571473" y="1357304"/>
          <a:ext cx="8001055" cy="222255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2861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622218022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3992808831"/>
                    </a:ext>
                  </a:extLst>
                </a:gridCol>
                <a:gridCol w="1071570">
                  <a:extLst>
                    <a:ext uri="{9D8B030D-6E8A-4147-A177-3AD203B41FA5}">
                      <a16:colId xmlns:a16="http://schemas.microsoft.com/office/drawing/2014/main" val="2644036895"/>
                    </a:ext>
                  </a:extLst>
                </a:gridCol>
                <a:gridCol w="10715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0123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бюджетной программы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Годовой план на 2024 год 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 на 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r>
                        <a:rPr lang="kk-KZ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.12.2024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31.12.2024</a:t>
                      </a:r>
                      <a:endParaRPr lang="ru-RU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кассовое исполнение 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Процент</a:t>
                      </a:r>
                      <a:r>
                        <a:rPr lang="kk-KZ" sz="1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исполнения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1324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Услуги по реализации государственной политики на местном уровне в области управления государственными закупками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0" marT="0" marB="0"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754</a:t>
                      </a:r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,0</a:t>
                      </a:r>
                    </a:p>
                  </a:txBody>
                  <a:tcPr marL="0" marR="36000" marT="0" marB="0"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lang="kk-KZ" sz="1600" b="0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88 754,0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36000" marT="0" marB="0"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288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kk-KZ" sz="1600" b="0" i="0" u="none" strike="noStrike" kern="12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712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lang="kk-KZ" sz="1600" b="0" i="0" u="none" strike="noStrike" kern="12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36000" marT="0" marB="0"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36000" marT="0" marB="0"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358082" y="1071552"/>
            <a:ext cx="1116616" cy="2143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r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тыс. тенге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87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sz="quarter" idx="4294967295"/>
          </p:nvPr>
        </p:nvSpPr>
        <p:spPr>
          <a:xfrm>
            <a:off x="899592" y="1419622"/>
            <a:ext cx="7632848" cy="30243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14000"/>
              </a:lnSpc>
              <a:buClrTx/>
              <a:buFontTx/>
              <a:buChar char="-"/>
            </a:pPr>
            <a:r>
              <a:rPr lang="ru-RU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оплату труда с перечислениями 276 117,0 тыс. тенге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lnSpc>
                <a:spcPct val="114000"/>
              </a:lnSpc>
              <a:buClrTx/>
              <a:buFontTx/>
              <a:buChar char="-"/>
            </a:pPr>
            <a:r>
              <a:rPr lang="ru-RU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6 523,0 тыс. тенге на приобретение прочих фондов, оплату прочих услуг и работ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lnSpc>
                <a:spcPct val="114000"/>
              </a:lnSpc>
              <a:buClrTx/>
              <a:buFontTx/>
              <a:buChar char="-"/>
            </a:pP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6 114</a:t>
            </a:r>
            <a:r>
              <a:rPr lang="ru-RU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,0 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тыс</a:t>
            </a:r>
            <a:r>
              <a:rPr lang="ru-RU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тенге на командировки и служебные поездки внутри страны.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14000"/>
              </a:lnSpc>
              <a:buClrTx/>
              <a:buNone/>
            </a:pP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4000"/>
              </a:lnSpc>
              <a:buClrTx/>
              <a:buNone/>
            </a:pPr>
            <a:endParaRPr lang="ru-RU" sz="1500" b="1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4000"/>
              </a:lnSpc>
              <a:buClrTx/>
              <a:buNone/>
            </a:pPr>
            <a:endParaRPr lang="ru-RU" b="1" i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4000"/>
              </a:lnSpc>
              <a:buClrTx/>
              <a:buNone/>
            </a:pPr>
            <a:endParaRPr lang="ru-RU" b="1" i="1" dirty="0" smtClean="0">
              <a:latin typeface="Arial" pitchFamily="34" charset="0"/>
              <a:cs typeface="Arial" pitchFamily="34" charset="0"/>
            </a:endParaRPr>
          </a:p>
          <a:p>
            <a:pPr marL="34290" indent="0">
              <a:buNone/>
            </a:pPr>
            <a:endParaRPr lang="ru-RU" dirty="0" smtClean="0"/>
          </a:p>
          <a:p>
            <a:pPr marL="34290" indent="0">
              <a:buNone/>
            </a:pPr>
            <a:endParaRPr lang="ru-RU" dirty="0" smtClean="0"/>
          </a:p>
          <a:p>
            <a:pPr marL="34290" indent="0">
              <a:buNone/>
            </a:pP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195534"/>
            <a:ext cx="8280920" cy="864048"/>
          </a:xfrm>
          <a:prstGeom prst="roundRect">
            <a:avLst>
              <a:gd name="adj" fmla="val 10510"/>
            </a:avLst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Программа 001</a:t>
            </a:r>
          </a:p>
          <a:p>
            <a:pPr algn="ctr"/>
            <a:r>
              <a:rPr lang="ru-RU" sz="1400" b="1" i="1" dirty="0">
                <a:latin typeface="Arial" pitchFamily="34" charset="0"/>
                <a:cs typeface="Arial" pitchFamily="34" charset="0"/>
              </a:rPr>
              <a:t>"Услуги по реализации государственной политики на местном уровне в области управления государственными закупками</a:t>
            </a:r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»</a:t>
            </a:r>
          </a:p>
          <a:p>
            <a:pPr algn="ctr"/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 (Государственные служащие 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33</a:t>
            </a:r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 штатных единиц, технический персонал 1</a:t>
            </a:r>
            <a:r>
              <a:rPr lang="en-US" sz="1400" b="1" i="1" smtClean="0">
                <a:latin typeface="Arial" pitchFamily="34" charset="0"/>
                <a:cs typeface="Arial" pitchFamily="34" charset="0"/>
              </a:rPr>
              <a:t>7</a:t>
            </a:r>
            <a:r>
              <a:rPr lang="ru-RU" sz="1400" b="1" i="1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i="1" dirty="0" err="1" smtClean="0">
                <a:latin typeface="Arial" pitchFamily="34" charset="0"/>
                <a:cs typeface="Arial" pitchFamily="34" charset="0"/>
              </a:rPr>
              <a:t>бірлігі</a:t>
            </a:r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1819</TotalTime>
  <Words>129</Words>
  <Application>Microsoft Office PowerPoint</Application>
  <PresentationFormat>Экран (16:9)</PresentationFormat>
  <Paragraphs>28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Алия Серикбай</cp:lastModifiedBy>
  <cp:revision>250</cp:revision>
  <cp:lastPrinted>2024-02-06T06:18:10Z</cp:lastPrinted>
  <dcterms:created xsi:type="dcterms:W3CDTF">2019-10-02T14:41:54Z</dcterms:created>
  <dcterms:modified xsi:type="dcterms:W3CDTF">2025-01-06T06:40:32Z</dcterms:modified>
</cp:coreProperties>
</file>