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313" r:id="rId3"/>
    <p:sldId id="307" r:id="rId4"/>
    <p:sldId id="309" r:id="rId5"/>
    <p:sldId id="308" r:id="rId6"/>
    <p:sldId id="318" r:id="rId7"/>
    <p:sldId id="319" r:id="rId8"/>
    <p:sldId id="320" r:id="rId9"/>
    <p:sldId id="321" r:id="rId10"/>
    <p:sldId id="322" r:id="rId11"/>
    <p:sldId id="360" r:id="rId12"/>
    <p:sldId id="324" r:id="rId13"/>
    <p:sldId id="323" r:id="rId14"/>
    <p:sldId id="286" r:id="rId15"/>
    <p:sldId id="330" r:id="rId16"/>
    <p:sldId id="342" r:id="rId17"/>
    <p:sldId id="344" r:id="rId18"/>
    <p:sldId id="358" r:id="rId19"/>
    <p:sldId id="328" r:id="rId20"/>
    <p:sldId id="329" r:id="rId21"/>
    <p:sldId id="382" r:id="rId22"/>
    <p:sldId id="362" r:id="rId23"/>
    <p:sldId id="363" r:id="rId24"/>
    <p:sldId id="395" r:id="rId25"/>
    <p:sldId id="364" r:id="rId26"/>
    <p:sldId id="365" r:id="rId27"/>
    <p:sldId id="366" r:id="rId28"/>
    <p:sldId id="396" r:id="rId29"/>
    <p:sldId id="367" r:id="rId30"/>
    <p:sldId id="385" r:id="rId31"/>
    <p:sldId id="397" r:id="rId32"/>
    <p:sldId id="369" r:id="rId33"/>
    <p:sldId id="383" r:id="rId34"/>
    <p:sldId id="370" r:id="rId35"/>
    <p:sldId id="389" r:id="rId36"/>
    <p:sldId id="400" r:id="rId3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ED0"/>
    <a:srgbClr val="FFFF66"/>
    <a:srgbClr val="BDD7EE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81" d="100"/>
          <a:sy n="81" d="100"/>
        </p:scale>
        <p:origin x="-2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41AC-7CC2-4310-9BAF-7308B22BEEEB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990E-1489-4237-8057-7DDDF77A5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31326" y="9443662"/>
            <a:ext cx="2928273" cy="49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FD96A54-0325-4507-93EE-30ED4A298F7B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0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31326" y="9443662"/>
            <a:ext cx="2928273" cy="49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F4605A-727D-47DC-86D1-66F863D942EA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31326" y="9443662"/>
            <a:ext cx="2928273" cy="49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38" tIns="45770" rIns="91538" bIns="4577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87B892-8C9C-4ADB-A668-4D447EF88B37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8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9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16CFE56-BC2C-4F53-8135-590A2E649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60" y="332656"/>
            <a:ext cx="11521280" cy="6192688"/>
          </a:xfrm>
          <a:custGeom>
            <a:avLst/>
            <a:gdLst>
              <a:gd name="connsiteX0" fmla="*/ 0 w 11521280"/>
              <a:gd name="connsiteY0" fmla="*/ 0 h 6192688"/>
              <a:gd name="connsiteX1" fmla="*/ 11521280 w 11521280"/>
              <a:gd name="connsiteY1" fmla="*/ 0 h 6192688"/>
              <a:gd name="connsiteX2" fmla="*/ 11521280 w 11521280"/>
              <a:gd name="connsiteY2" fmla="*/ 6192688 h 6192688"/>
              <a:gd name="connsiteX3" fmla="*/ 0 w 11521280"/>
              <a:gd name="connsiteY3" fmla="*/ 6192688 h 61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280" h="6192688">
                <a:moveTo>
                  <a:pt x="0" y="0"/>
                </a:moveTo>
                <a:lnTo>
                  <a:pt x="11521280" y="0"/>
                </a:lnTo>
                <a:lnTo>
                  <a:pt x="11521280" y="6192688"/>
                </a:lnTo>
                <a:lnTo>
                  <a:pt x="0" y="61926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1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16CFE56-BC2C-4F53-8135-590A2E649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60" y="332656"/>
            <a:ext cx="11521280" cy="6192688"/>
          </a:xfrm>
          <a:custGeom>
            <a:avLst/>
            <a:gdLst>
              <a:gd name="connsiteX0" fmla="*/ 0 w 11521280"/>
              <a:gd name="connsiteY0" fmla="*/ 0 h 6192688"/>
              <a:gd name="connsiteX1" fmla="*/ 11521280 w 11521280"/>
              <a:gd name="connsiteY1" fmla="*/ 0 h 6192688"/>
              <a:gd name="connsiteX2" fmla="*/ 11521280 w 11521280"/>
              <a:gd name="connsiteY2" fmla="*/ 6192688 h 6192688"/>
              <a:gd name="connsiteX3" fmla="*/ 0 w 11521280"/>
              <a:gd name="connsiteY3" fmla="*/ 6192688 h 61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280" h="6192688">
                <a:moveTo>
                  <a:pt x="0" y="0"/>
                </a:moveTo>
                <a:lnTo>
                  <a:pt x="11521280" y="0"/>
                </a:lnTo>
                <a:lnTo>
                  <a:pt x="11521280" y="6192688"/>
                </a:lnTo>
                <a:lnTo>
                  <a:pt x="0" y="61926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4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16CFE56-BC2C-4F53-8135-590A2E649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60" y="332656"/>
            <a:ext cx="11521280" cy="6192688"/>
          </a:xfrm>
          <a:custGeom>
            <a:avLst/>
            <a:gdLst>
              <a:gd name="connsiteX0" fmla="*/ 0 w 11521280"/>
              <a:gd name="connsiteY0" fmla="*/ 0 h 6192688"/>
              <a:gd name="connsiteX1" fmla="*/ 11521280 w 11521280"/>
              <a:gd name="connsiteY1" fmla="*/ 0 h 6192688"/>
              <a:gd name="connsiteX2" fmla="*/ 11521280 w 11521280"/>
              <a:gd name="connsiteY2" fmla="*/ 6192688 h 6192688"/>
              <a:gd name="connsiteX3" fmla="*/ 0 w 11521280"/>
              <a:gd name="connsiteY3" fmla="*/ 6192688 h 61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280" h="6192688">
                <a:moveTo>
                  <a:pt x="0" y="0"/>
                </a:moveTo>
                <a:lnTo>
                  <a:pt x="11521280" y="0"/>
                </a:lnTo>
                <a:lnTo>
                  <a:pt x="11521280" y="6192688"/>
                </a:lnTo>
                <a:lnTo>
                  <a:pt x="0" y="61926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9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1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6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3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D36F-52DB-4DCC-B4D2-5475436C331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jpeg"/><Relationship Id="rId7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microsoft.com/office/2007/relationships/hdphoto" Target="../media/hdphoto4.wdp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79.jpeg"/><Relationship Id="rId18" Type="http://schemas.openxmlformats.org/officeDocument/2006/relationships/image" Target="../media/image92.sv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88.svg"/><Relationship Id="rId17" Type="http://schemas.openxmlformats.org/officeDocument/2006/relationships/image" Target="../media/image81.png"/><Relationship Id="rId2" Type="http://schemas.openxmlformats.org/officeDocument/2006/relationships/image" Target="../media/image19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49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77.png"/><Relationship Id="rId1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0D3D60A-C213-4527-B28C-031F4B31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19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7E7CC10-5063-4704-9D5F-628270580B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xmlns="" id="{E6498D26-E464-98CD-7243-E981B4450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95" y="1440170"/>
            <a:ext cx="1530773" cy="14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946C1B-6E53-4137-BEAF-09D14309D47C}"/>
              </a:ext>
            </a:extLst>
          </p:cNvPr>
          <p:cNvSpPr txBox="1"/>
          <p:nvPr/>
        </p:nvSpPr>
        <p:spPr>
          <a:xfrm>
            <a:off x="0" y="3807864"/>
            <a:ext cx="7813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sz="2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БАТЫС ҚАЗАҚСТАН ОБЛЫСЫНЫҢ</a:t>
            </a:r>
            <a:endParaRPr lang="kk-KZ" sz="28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kk-KZ" sz="2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ҚАРЖЫ БАСҚАРМАСЫ</a:t>
            </a:r>
            <a:endParaRPr lang="en-GB" sz="28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142" y="142278"/>
            <a:ext cx="908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ИСПОЛНЕНИЕ расходов БЮДЖЕТА области на 1 июля 2023 ГОДа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06ED7-265F-B609-0258-B0A9A9B36FDF}"/>
              </a:ext>
            </a:extLst>
          </p:cNvPr>
          <p:cNvSpPr txBox="1"/>
          <p:nvPr/>
        </p:nvSpPr>
        <p:spPr>
          <a:xfrm>
            <a:off x="1144903" y="1575243"/>
            <a:ext cx="177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217,4</a:t>
            </a:r>
            <a:r>
              <a:rPr lang="ru-RU" sz="44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МЛРД</a:t>
            </a:r>
            <a:r>
              <a:rPr lang="ru-RU" sz="24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695153-1B3F-7D5A-814B-031DCBC6963D}"/>
              </a:ext>
            </a:extLst>
          </p:cNvPr>
          <p:cNvSpPr txBox="1"/>
          <p:nvPr/>
        </p:nvSpPr>
        <p:spPr>
          <a:xfrm>
            <a:off x="1182478" y="4384788"/>
            <a:ext cx="177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217,3</a:t>
            </a:r>
            <a:r>
              <a:rPr lang="ru-RU" sz="44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МЛРД</a:t>
            </a:r>
            <a:r>
              <a:rPr lang="ru-RU" sz="24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4627097" y="2444639"/>
            <a:ext cx="24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113,8 </a:t>
            </a:r>
            <a:r>
              <a:rPr lang="ru-RU" sz="1400" b="1" dirty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D5CABD-39B2-2B1D-8BB3-D1B9320C602C}"/>
              </a:ext>
            </a:extLst>
          </p:cNvPr>
          <p:cNvSpPr txBox="1"/>
          <p:nvPr/>
        </p:nvSpPr>
        <p:spPr>
          <a:xfrm>
            <a:off x="955747" y="876172"/>
            <a:ext cx="225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План на период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F4B4B5-402D-8D40-BDB4-06FE49B9B135}"/>
              </a:ext>
            </a:extLst>
          </p:cNvPr>
          <p:cNvSpPr txBox="1"/>
          <p:nvPr/>
        </p:nvSpPr>
        <p:spPr>
          <a:xfrm>
            <a:off x="960335" y="3821652"/>
            <a:ext cx="223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Освоено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E3696B-96D0-5728-6ACA-8E72EA55645F}"/>
              </a:ext>
            </a:extLst>
          </p:cNvPr>
          <p:cNvSpPr txBox="1"/>
          <p:nvPr/>
        </p:nvSpPr>
        <p:spPr>
          <a:xfrm>
            <a:off x="4478869" y="1370540"/>
            <a:ext cx="2459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Неосвоено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26218DB-84E3-F34F-09B3-1597D68FB3C5}"/>
              </a:ext>
            </a:extLst>
          </p:cNvPr>
          <p:cNvCxnSpPr>
            <a:stCxn id="15" idx="0"/>
          </p:cNvCxnSpPr>
          <p:nvPr/>
        </p:nvCxnSpPr>
        <p:spPr>
          <a:xfrm flipH="1">
            <a:off x="4532759" y="4248681"/>
            <a:ext cx="1" cy="102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3A53A01-5F52-4AB8-2D94-82505BEDB2ED}"/>
              </a:ext>
            </a:extLst>
          </p:cNvPr>
          <p:cNvCxnSpPr>
            <a:stCxn id="15" idx="2"/>
          </p:cNvCxnSpPr>
          <p:nvPr/>
        </p:nvCxnSpPr>
        <p:spPr>
          <a:xfrm>
            <a:off x="5739747" y="4248681"/>
            <a:ext cx="0" cy="98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xmlns="" id="{31EE9FA1-912C-6651-7C57-6E67428225DC}"/>
              </a:ext>
            </a:extLst>
          </p:cNvPr>
          <p:cNvSpPr/>
          <p:nvPr/>
        </p:nvSpPr>
        <p:spPr>
          <a:xfrm rot="16200000">
            <a:off x="4977128" y="3486062"/>
            <a:ext cx="318251" cy="1206987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9E24E5-D47B-5D4D-1C03-B1A80A5D3F0F}"/>
              </a:ext>
            </a:extLst>
          </p:cNvPr>
          <p:cNvSpPr txBox="1"/>
          <p:nvPr/>
        </p:nvSpPr>
        <p:spPr>
          <a:xfrm>
            <a:off x="4689484" y="4248681"/>
            <a:ext cx="9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ЦТ РБ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5FB28A-46E7-9F70-3C10-93CE349F6240}"/>
              </a:ext>
            </a:extLst>
          </p:cNvPr>
          <p:cNvSpPr txBox="1"/>
          <p:nvPr/>
        </p:nvSpPr>
        <p:spPr>
          <a:xfrm>
            <a:off x="4525715" y="4624708"/>
            <a:ext cx="121403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20,1</a:t>
            </a:r>
            <a:r>
              <a:rPr lang="ru-RU" sz="2400" b="1" dirty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050" b="1" dirty="0" smtClean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МЛН.Т.</a:t>
            </a:r>
            <a:endParaRPr lang="ru-RU" sz="1050" b="1" dirty="0">
              <a:ln w="0"/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BBE191-6E86-A56F-5CCD-34C052B1F1AC}"/>
              </a:ext>
            </a:extLst>
          </p:cNvPr>
          <p:cNvSpPr txBox="1"/>
          <p:nvPr/>
        </p:nvSpPr>
        <p:spPr>
          <a:xfrm>
            <a:off x="8248325" y="3051298"/>
            <a:ext cx="33481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Основные причины неосвоения:</a:t>
            </a:r>
          </a:p>
          <a:p>
            <a:endParaRPr lang="kk-KZ" sz="14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k-KZ" sz="12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непредставление актов выполненных работ;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k-KZ" sz="12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экономия и остаток средств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k-KZ" sz="12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73">
            <a:extLst>
              <a:ext uri="{FF2B5EF4-FFF2-40B4-BE49-F238E27FC236}">
                <a16:creationId xmlns:a16="http://schemas.microsoft.com/office/drawing/2014/main" xmlns="" id="{6E376BE3-E5D2-8FE7-2015-E508179D099D}"/>
              </a:ext>
            </a:extLst>
          </p:cNvPr>
          <p:cNvSpPr/>
          <p:nvPr/>
        </p:nvSpPr>
        <p:spPr>
          <a:xfrm rot="5400000">
            <a:off x="1675848" y="3359900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Стрелка вправо 92">
            <a:extLst>
              <a:ext uri="{FF2B5EF4-FFF2-40B4-BE49-F238E27FC236}">
                <a16:creationId xmlns:a16="http://schemas.microsoft.com/office/drawing/2014/main" xmlns="" id="{47DF6BDA-6E5E-6E87-2CC3-F41C4B6483AD}"/>
              </a:ext>
            </a:extLst>
          </p:cNvPr>
          <p:cNvSpPr/>
          <p:nvPr/>
        </p:nvSpPr>
        <p:spPr>
          <a:xfrm>
            <a:off x="7342403" y="3288406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D292216-34D3-F2B0-8612-07161EEAC190}"/>
              </a:ext>
            </a:extLst>
          </p:cNvPr>
          <p:cNvSpPr txBox="1"/>
          <p:nvPr/>
        </p:nvSpPr>
        <p:spPr>
          <a:xfrm>
            <a:off x="1408549" y="5802344"/>
            <a:ext cx="1366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r>
              <a:rPr lang="kk-KZ" sz="3200" b="1" u="sng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99,9</a:t>
            </a:r>
            <a:r>
              <a:rPr lang="ru-RU" sz="3200" b="1" u="sng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2F2E927-8A4B-9B40-5CF9-08CE5DEC07A8}"/>
              </a:ext>
            </a:extLst>
          </p:cNvPr>
          <p:cNvSpPr/>
          <p:nvPr/>
        </p:nvSpPr>
        <p:spPr>
          <a:xfrm>
            <a:off x="763052" y="1354013"/>
            <a:ext cx="2610770" cy="157230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C942794-CAB3-4158-C924-E6E35A16B7DA}"/>
              </a:ext>
            </a:extLst>
          </p:cNvPr>
          <p:cNvSpPr/>
          <p:nvPr/>
        </p:nvSpPr>
        <p:spPr>
          <a:xfrm>
            <a:off x="801524" y="4187079"/>
            <a:ext cx="2610770" cy="157230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117543D-0804-8273-0ADD-2A35CCF5F768}"/>
              </a:ext>
            </a:extLst>
          </p:cNvPr>
          <p:cNvSpPr/>
          <p:nvPr/>
        </p:nvSpPr>
        <p:spPr>
          <a:xfrm>
            <a:off x="4505689" y="2020219"/>
            <a:ext cx="2610770" cy="1572300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907F02A-4C09-105C-BCD5-8913F19D2868}"/>
              </a:ext>
            </a:extLst>
          </p:cNvPr>
          <p:cNvSpPr/>
          <p:nvPr/>
        </p:nvSpPr>
        <p:spPr>
          <a:xfrm>
            <a:off x="8248326" y="2855559"/>
            <a:ext cx="3386644" cy="164683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entury Gothic" panose="020B0502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0F5B9A3-ABBC-A274-37FD-A19E6286DFE8}"/>
              </a:ext>
            </a:extLst>
          </p:cNvPr>
          <p:cNvCxnSpPr>
            <a:stCxn id="36" idx="0"/>
          </p:cNvCxnSpPr>
          <p:nvPr/>
        </p:nvCxnSpPr>
        <p:spPr>
          <a:xfrm>
            <a:off x="6236692" y="4259488"/>
            <a:ext cx="16900" cy="98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E03BE82-75B7-0E0B-5F36-F74A548B2D77}"/>
              </a:ext>
            </a:extLst>
          </p:cNvPr>
          <p:cNvCxnSpPr>
            <a:stCxn id="36" idx="2"/>
          </p:cNvCxnSpPr>
          <p:nvPr/>
        </p:nvCxnSpPr>
        <p:spPr>
          <a:xfrm>
            <a:off x="7443679" y="4259488"/>
            <a:ext cx="0" cy="98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ая фигурная скобка 35">
            <a:extLst>
              <a:ext uri="{FF2B5EF4-FFF2-40B4-BE49-F238E27FC236}">
                <a16:creationId xmlns:a16="http://schemas.microsoft.com/office/drawing/2014/main" xmlns="" id="{9F456F48-CC27-0F6E-190A-501F81D98147}"/>
              </a:ext>
            </a:extLst>
          </p:cNvPr>
          <p:cNvSpPr/>
          <p:nvPr/>
        </p:nvSpPr>
        <p:spPr>
          <a:xfrm rot="16200000">
            <a:off x="6681060" y="3496869"/>
            <a:ext cx="318251" cy="1206987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F5B2425-CAF4-5D0A-1467-0865DCB883A9}"/>
              </a:ext>
            </a:extLst>
          </p:cNvPr>
          <p:cNvSpPr txBox="1"/>
          <p:nvPr/>
        </p:nvSpPr>
        <p:spPr>
          <a:xfrm>
            <a:off x="6340759" y="4256268"/>
            <a:ext cx="9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МБ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5D1B8B-AC20-8CB0-28C0-5658F515570A}"/>
              </a:ext>
            </a:extLst>
          </p:cNvPr>
          <p:cNvSpPr txBox="1"/>
          <p:nvPr/>
        </p:nvSpPr>
        <p:spPr>
          <a:xfrm>
            <a:off x="6229647" y="4628390"/>
            <a:ext cx="121403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93,7</a:t>
            </a:r>
          </a:p>
          <a:p>
            <a:pPr algn="ctr"/>
            <a:r>
              <a:rPr lang="ru-RU" sz="1050" b="1" dirty="0" smtClean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МЛН.Т.</a:t>
            </a:r>
            <a:endParaRPr lang="ru-RU" sz="1050" b="1" dirty="0">
              <a:ln w="0"/>
              <a:solidFill>
                <a:srgbClr val="C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object 3">
            <a:extLst>
              <a:ext uri="{FF2B5EF4-FFF2-40B4-BE49-F238E27FC236}">
                <a16:creationId xmlns:a16="http://schemas.microsoft.com/office/drawing/2014/main" xmlns="" id="{4E1B9EC5-17B9-4C01-533D-7C38968C3EC2}"/>
              </a:ext>
            </a:extLst>
          </p:cNvPr>
          <p:cNvGrpSpPr/>
          <p:nvPr/>
        </p:nvGrpSpPr>
        <p:grpSpPr>
          <a:xfrm>
            <a:off x="310851" y="943580"/>
            <a:ext cx="11534519" cy="1165377"/>
            <a:chOff x="234695" y="766571"/>
            <a:chExt cx="8694421" cy="817244"/>
          </a:xfrm>
        </p:grpSpPr>
        <p:pic>
          <p:nvPicPr>
            <p:cNvPr id="58" name="object 4">
              <a:extLst>
                <a:ext uri="{FF2B5EF4-FFF2-40B4-BE49-F238E27FC236}">
                  <a16:creationId xmlns:a16="http://schemas.microsoft.com/office/drawing/2014/main" xmlns="" id="{E9440F51-B6B2-3961-879A-738E423B22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59" name="object 5">
              <a:extLst>
                <a:ext uri="{FF2B5EF4-FFF2-40B4-BE49-F238E27FC236}">
                  <a16:creationId xmlns:a16="http://schemas.microsoft.com/office/drawing/2014/main" xmlns="" id="{FC005B1B-934B-605A-9303-E74689D8B2E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object 15">
            <a:extLst>
              <a:ext uri="{FF2B5EF4-FFF2-40B4-BE49-F238E27FC236}">
                <a16:creationId xmlns:a16="http://schemas.microsoft.com/office/drawing/2014/main" xmlns="" id="{D5376248-D4E8-ABEA-593C-4B3506333198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263EC7-2197-8CC5-7B1B-AF83198A420B}"/>
              </a:ext>
            </a:extLst>
          </p:cNvPr>
          <p:cNvSpPr txBox="1"/>
          <p:nvPr/>
        </p:nvSpPr>
        <p:spPr>
          <a:xfrm>
            <a:off x="4935812" y="943580"/>
            <a:ext cx="12965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71,9</a:t>
            </a:r>
            <a:endParaRPr lang="kk-KZ" b="1" cap="all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9ADFD6-E917-39DE-4495-2A3ECF9B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5" y="1204556"/>
            <a:ext cx="572204" cy="572204"/>
          </a:xfrm>
          <a:prstGeom prst="rect">
            <a:avLst/>
          </a:prstGeom>
        </p:spPr>
      </p:pic>
      <p:sp>
        <p:nvSpPr>
          <p:cNvPr id="8" name="Скругленный прямоугольник 27">
            <a:extLst>
              <a:ext uri="{FF2B5EF4-FFF2-40B4-BE49-F238E27FC236}">
                <a16:creationId xmlns:a16="http://schemas.microsoft.com/office/drawing/2014/main" xmlns="" id="{6A0CFCF9-FA04-BBFA-C6AF-5EA8B0F515F4}"/>
              </a:ext>
            </a:extLst>
          </p:cNvPr>
          <p:cNvSpPr/>
          <p:nvPr/>
        </p:nvSpPr>
        <p:spPr>
          <a:xfrm>
            <a:off x="4215485" y="5392175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xmlns="" id="{F9398C18-806E-B36A-048C-3D9D69F85A9B}"/>
              </a:ext>
            </a:extLst>
          </p:cNvPr>
          <p:cNvSpPr/>
          <p:nvPr/>
        </p:nvSpPr>
        <p:spPr>
          <a:xfrm>
            <a:off x="1228648" y="5380452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29">
            <a:extLst>
              <a:ext uri="{FF2B5EF4-FFF2-40B4-BE49-F238E27FC236}">
                <a16:creationId xmlns:a16="http://schemas.microsoft.com/office/drawing/2014/main" xmlns="" id="{1416891A-DFCB-8771-4654-5C02AE686453}"/>
              </a:ext>
            </a:extLst>
          </p:cNvPr>
          <p:cNvSpPr/>
          <p:nvPr/>
        </p:nvSpPr>
        <p:spPr>
          <a:xfrm>
            <a:off x="1192458" y="2674917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1D7A02-3E9C-4235-700D-75683998D1CB}"/>
              </a:ext>
            </a:extLst>
          </p:cNvPr>
          <p:cNvSpPr txBox="1"/>
          <p:nvPr/>
        </p:nvSpPr>
        <p:spPr>
          <a:xfrm>
            <a:off x="1477659" y="2802815"/>
            <a:ext cx="177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ln w="0"/>
                <a:solidFill>
                  <a:srgbClr val="00B050"/>
                </a:solidFill>
                <a:latin typeface="Century Gothic" pitchFamily="34" charset="0"/>
                <a:cs typeface="Arial" panose="020B0604020202020204" pitchFamily="34" charset="0"/>
              </a:rPr>
              <a:t>22,81</a:t>
            </a:r>
            <a:endParaRPr lang="ru-RU" sz="3200" b="1" dirty="0">
              <a:ln w="0"/>
              <a:solidFill>
                <a:srgbClr val="00B05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rgbClr val="00B050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МЛРД</a:t>
            </a:r>
            <a:r>
              <a:rPr lang="ru-RU" sz="1600" b="1" dirty="0" smtClean="0">
                <a:ln w="0"/>
                <a:solidFill>
                  <a:srgbClr val="00B050"/>
                </a:solidFill>
                <a:effectLst/>
                <a:latin typeface="Century Gothic" pitchFamily="34" charset="0"/>
              </a:rPr>
              <a:t>.</a:t>
            </a:r>
            <a:endParaRPr lang="ru-RU" sz="1600" b="1" dirty="0">
              <a:ln w="0"/>
              <a:solidFill>
                <a:srgbClr val="00B050"/>
              </a:solidFill>
              <a:effectLst/>
              <a:latin typeface="Century Gothic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B92FA1-EC23-61BC-5D84-1A12CCF73ABC}"/>
              </a:ext>
            </a:extLst>
          </p:cNvPr>
          <p:cNvSpPr txBox="1"/>
          <p:nvPr/>
        </p:nvSpPr>
        <p:spPr>
          <a:xfrm>
            <a:off x="1315557" y="5518793"/>
            <a:ext cx="19889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>
                <a:ln w="0"/>
                <a:latin typeface="Century Gothic" panose="020B0502020202020204" pitchFamily="34" charset="0"/>
              </a:rPr>
              <a:t>Не своевременное исполнение условий договора по строительству музея в с.Таскала</a:t>
            </a:r>
            <a:endParaRPr lang="ru-RU" sz="1100" dirty="0">
              <a:ln w="0"/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B0226A-28C7-FC15-516F-96A503F8F141}"/>
              </a:ext>
            </a:extLst>
          </p:cNvPr>
          <p:cNvSpPr txBox="1"/>
          <p:nvPr/>
        </p:nvSpPr>
        <p:spPr>
          <a:xfrm>
            <a:off x="4454250" y="5588771"/>
            <a:ext cx="177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20,1</a:t>
            </a:r>
          </a:p>
          <a:p>
            <a:pPr algn="ctr"/>
            <a:r>
              <a:rPr lang="ru-RU" sz="2000" dirty="0" err="1" smtClean="0">
                <a:ln w="0"/>
                <a:solidFill>
                  <a:srgbClr val="FF0000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млн</a:t>
            </a:r>
            <a:r>
              <a:rPr lang="ru-RU" sz="2000" dirty="0" err="1" smtClean="0">
                <a:ln w="0"/>
                <a:solidFill>
                  <a:srgbClr val="FF0000"/>
                </a:solidFill>
                <a:effectLst/>
                <a:latin typeface="Century Gothic" pitchFamily="34" charset="0"/>
              </a:rPr>
              <a:t>.т</a:t>
            </a:r>
            <a:endParaRPr lang="ru-RU" sz="2000" dirty="0">
              <a:ln w="0"/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Стрелка вправо 48">
            <a:extLst>
              <a:ext uri="{FF2B5EF4-FFF2-40B4-BE49-F238E27FC236}">
                <a16:creationId xmlns:a16="http://schemas.microsoft.com/office/drawing/2014/main" xmlns="" id="{947CBE18-CB3E-4705-426F-BA562E048E9C}"/>
              </a:ext>
            </a:extLst>
          </p:cNvPr>
          <p:cNvSpPr/>
          <p:nvPr/>
        </p:nvSpPr>
        <p:spPr>
          <a:xfrm rot="5400000">
            <a:off x="1917178" y="4301005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50">
            <a:extLst>
              <a:ext uri="{FF2B5EF4-FFF2-40B4-BE49-F238E27FC236}">
                <a16:creationId xmlns:a16="http://schemas.microsoft.com/office/drawing/2014/main" xmlns="" id="{D10B9C18-2490-A5B1-42BF-4A5E8FACC9AC}"/>
              </a:ext>
            </a:extLst>
          </p:cNvPr>
          <p:cNvSpPr/>
          <p:nvPr/>
        </p:nvSpPr>
        <p:spPr>
          <a:xfrm>
            <a:off x="6795219" y="2218135"/>
            <a:ext cx="5154489" cy="442885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Стрелка вправо 52">
            <a:extLst>
              <a:ext uri="{FF2B5EF4-FFF2-40B4-BE49-F238E27FC236}">
                <a16:creationId xmlns:a16="http://schemas.microsoft.com/office/drawing/2014/main" xmlns="" id="{4225C6E3-4353-F740-AF37-90E0653716D0}"/>
              </a:ext>
            </a:extLst>
          </p:cNvPr>
          <p:cNvSpPr/>
          <p:nvPr/>
        </p:nvSpPr>
        <p:spPr>
          <a:xfrm rot="5400000">
            <a:off x="4940208" y="4301005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4A61CD01-BB29-613D-D45D-863983385C33}"/>
              </a:ext>
            </a:extLst>
          </p:cNvPr>
          <p:cNvSpPr/>
          <p:nvPr/>
        </p:nvSpPr>
        <p:spPr>
          <a:xfrm>
            <a:off x="4730750" y="2600732"/>
            <a:ext cx="1225081" cy="11892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EEDBBD-E418-7EDA-4828-873D85598C68}"/>
              </a:ext>
            </a:extLst>
          </p:cNvPr>
          <p:cNvSpPr txBox="1"/>
          <p:nvPr/>
        </p:nvSpPr>
        <p:spPr>
          <a:xfrm>
            <a:off x="4614250" y="2910804"/>
            <a:ext cx="155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B050"/>
                </a:solidFill>
                <a:latin typeface="Century Gothic" pitchFamily="34" charset="0"/>
                <a:ea typeface="Verdana" panose="020B0604030504040204" pitchFamily="34" charset="0"/>
                <a:cs typeface="Arial" panose="020B0604020202020204" pitchFamily="34" charset="0"/>
              </a:rPr>
              <a:t>99,9%</a:t>
            </a:r>
            <a:r>
              <a:rPr lang="ru-RU" sz="2400" b="1" dirty="0">
                <a:ln w="0"/>
                <a:solidFill>
                  <a:srgbClr val="00B050"/>
                </a:solidFill>
                <a:effectLst/>
                <a:latin typeface="Century Gothic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Стрелка вправо 48">
            <a:extLst>
              <a:ext uri="{FF2B5EF4-FFF2-40B4-BE49-F238E27FC236}">
                <a16:creationId xmlns:a16="http://schemas.microsoft.com/office/drawing/2014/main" xmlns="" id="{6094FDD9-4716-9962-DC7A-3C6CBA9D99B1}"/>
              </a:ext>
            </a:extLst>
          </p:cNvPr>
          <p:cNvSpPr/>
          <p:nvPr/>
        </p:nvSpPr>
        <p:spPr>
          <a:xfrm>
            <a:off x="3660862" y="3043790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F545B56-7954-5C9E-3D9A-FCEA6ECA7BD6}"/>
              </a:ext>
            </a:extLst>
          </p:cNvPr>
          <p:cNvSpPr txBox="1"/>
          <p:nvPr/>
        </p:nvSpPr>
        <p:spPr>
          <a:xfrm>
            <a:off x="1303584" y="4951004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ПРИЧИНА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26702E4-BCB4-3930-6758-BAD8D58A8291}"/>
              </a:ext>
            </a:extLst>
          </p:cNvPr>
          <p:cNvSpPr txBox="1"/>
          <p:nvPr/>
        </p:nvSpPr>
        <p:spPr>
          <a:xfrm>
            <a:off x="1285382" y="2218135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ОСВОЕНО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6EDEFBC-07CD-DFEA-FE57-429F04E55B4E}"/>
              </a:ext>
            </a:extLst>
          </p:cNvPr>
          <p:cNvSpPr txBox="1"/>
          <p:nvPr/>
        </p:nvSpPr>
        <p:spPr>
          <a:xfrm>
            <a:off x="4236250" y="4900882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неисполнения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76FEF1-0990-D83D-756E-0B4E7829CC33}"/>
              </a:ext>
            </a:extLst>
          </p:cNvPr>
          <p:cNvSpPr txBox="1"/>
          <p:nvPr/>
        </p:nvSpPr>
        <p:spPr>
          <a:xfrm>
            <a:off x="7088373" y="2218135"/>
            <a:ext cx="486133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9,0 млрд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строительство объектов среднего образования в рамках пилотного проекта «Комфортная школа»</a:t>
            </a:r>
          </a:p>
          <a:p>
            <a:endParaRPr lang="kk-KZ" sz="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6,4 млрд</a:t>
            </a:r>
          </a:p>
          <a:p>
            <a:pPr lvl="0"/>
            <a:r>
              <a:rPr lang="ru-RU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предоставление микрокредитов сельскому населению для масштабирования проекта по повышению доходов сельского населения</a:t>
            </a:r>
          </a:p>
          <a:p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 млрд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реконструкция системы водоснабжения и водоотведения в сельских населенных пунктах в рамках Национального проекта «Сильные регионы – драйвер развития страны»</a:t>
            </a:r>
          </a:p>
          <a:p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 млрд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строительство объектов социального обеспечения</a:t>
            </a:r>
          </a:p>
          <a:p>
            <a:pPr lvl="0"/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 млрд</a:t>
            </a:r>
          </a:p>
          <a:p>
            <a:pPr lvl="0"/>
            <a:r>
              <a:rPr lang="ru-RU" sz="11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Кредитование на содействие предпринимательства молодежи</a:t>
            </a:r>
          </a:p>
          <a:p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 млрд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развитие и (или) обустройство инженерно-коммуникационной инфраструктуры в рамках Национального проекта «Сильные регионы – драйвер развития страны»</a:t>
            </a:r>
          </a:p>
          <a:p>
            <a:r>
              <a:rPr lang="kk-KZ" sz="1500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 млрд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строительство объектов здравоохранения в рамках пилотного проекта «Модернизация сельского здравоохранения»</a:t>
            </a:r>
            <a:endParaRPr lang="kk-KZ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181332" y="78764"/>
            <a:ext cx="109244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ТРАНСФЕРТЫ и КРЕДИТЫ ИЗ РЕСПУБЛИКАНСКОГО БЮДЖЕТА на 1 ИЮЛЯ 2023 года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7AE662-0AD9-1A33-AA9E-F052295E9349}"/>
              </a:ext>
            </a:extLst>
          </p:cNvPr>
          <p:cNvSpPr txBox="1"/>
          <p:nvPr/>
        </p:nvSpPr>
        <p:spPr>
          <a:xfrm>
            <a:off x="2276870" y="1270794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Годовой план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7AE662-0AD9-1A33-AA9E-F052295E9349}"/>
              </a:ext>
            </a:extLst>
          </p:cNvPr>
          <p:cNvSpPr txBox="1"/>
          <p:nvPr/>
        </p:nvSpPr>
        <p:spPr>
          <a:xfrm>
            <a:off x="6795218" y="10413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трансфертЫ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263EC7-2197-8CC5-7B1B-AF83198A420B}"/>
              </a:ext>
            </a:extLst>
          </p:cNvPr>
          <p:cNvSpPr txBox="1"/>
          <p:nvPr/>
        </p:nvSpPr>
        <p:spPr>
          <a:xfrm>
            <a:off x="9266985" y="1025959"/>
            <a:ext cx="196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55,6 </a:t>
            </a:r>
            <a:r>
              <a:rPr lang="kk-KZ" sz="1050" b="1" cap="all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endParaRPr lang="ru-RU" sz="105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7AE662-0AD9-1A33-AA9E-F052295E9349}"/>
              </a:ext>
            </a:extLst>
          </p:cNvPr>
          <p:cNvSpPr txBox="1"/>
          <p:nvPr/>
        </p:nvSpPr>
        <p:spPr>
          <a:xfrm>
            <a:off x="6795218" y="1492354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кредиты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F263EC7-2197-8CC5-7B1B-AF83198A420B}"/>
              </a:ext>
            </a:extLst>
          </p:cNvPr>
          <p:cNvSpPr txBox="1"/>
          <p:nvPr/>
        </p:nvSpPr>
        <p:spPr>
          <a:xfrm>
            <a:off x="9258671" y="1468762"/>
            <a:ext cx="196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16,3 </a:t>
            </a:r>
            <a:r>
              <a:rPr lang="kk-KZ" sz="1050" b="1" cap="all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endParaRPr lang="ru-RU" sz="105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72517" y="45490"/>
            <a:ext cx="114406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РАСХОДОВ МЕСТНЫХ БЮДЖЕТОВ по РК на 1 июля 2023 года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9091" y="154072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11545"/>
              </p:ext>
            </p:extLst>
          </p:nvPr>
        </p:nvGraphicFramePr>
        <p:xfrm>
          <a:off x="352270" y="484116"/>
          <a:ext cx="11236039" cy="641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5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0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5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9558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Годовой план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</a:t>
                      </a:r>
                      <a:r>
                        <a:rPr lang="kk-KZ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период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Неисполнение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505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Шымкент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642 501,8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273 008,9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272 998,8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Павлодарская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540 354,6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229 862,1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229 782,3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-79,8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Костанайская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637 512,1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278 495,8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278 385,5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-110,3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Западно-Казахстанская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475 552,0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217 413,8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217 299,9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-113,8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670 860,2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290 455,5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290 288,0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-167,5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Северо-Казахстанская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487 329,4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190 422,9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190 272,1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-150,8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94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1 123 308,9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571 778,1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571 115,5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-662,6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Түркестанская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1 389 567,6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670 396,5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669 558,3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-838,3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Кызылординская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604 993,3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276 306,4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275 876,3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-430,1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Абай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384 165,6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167 328,1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166 960,8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-367,3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Восточно-Казахстанская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471 415,4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223 759,4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223 080,6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-678,8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655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Акмолинская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641 214,4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265 913,4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264 755,0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-1 158,4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Алматы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1 566 245,8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595 759,9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592 853,3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-2 906,5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Жетісу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486 578,9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210 478,3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209 203,9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-1 274,4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74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Мангистауская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456 543,6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184 140,6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182 883,2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-1 257,4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Алматинская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817 988,9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342 327,3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339 493,6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-2 833,7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Актюбинская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626 828,9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246 793,2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244 153,9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-2 639,2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730 643,4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280 865,1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277 288,2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-3 576,9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Карагандинская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694 269,5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304 110,5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296 968,9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-7 141,7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3489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Ұлытау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174 429,8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62 773,9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61 254,1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97,6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-1 519,8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17D616-2FB5-2A0E-82E9-D7B5EE0F315B}"/>
              </a:ext>
            </a:extLst>
          </p:cNvPr>
          <p:cNvSpPr txBox="1"/>
          <p:nvPr/>
        </p:nvSpPr>
        <p:spPr>
          <a:xfrm>
            <a:off x="11361890" y="-6960"/>
            <a:ext cx="74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b="1" dirty="0">
                <a:solidFill>
                  <a:srgbClr val="0070C0"/>
                </a:solidFill>
                <a:latin typeface="Century Gothic" pitchFamily="34" charset="0"/>
              </a:rPr>
              <a:t>№11</a:t>
            </a:r>
            <a:endParaRPr lang="en-GB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696A6C9C-54A8-1B84-341F-C281D9A3F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12955"/>
              </p:ext>
            </p:extLst>
          </p:nvPr>
        </p:nvGraphicFramePr>
        <p:xfrm>
          <a:off x="437846" y="791772"/>
          <a:ext cx="11220753" cy="5735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6425">
                  <a:extLst>
                    <a:ext uri="{9D8B030D-6E8A-4147-A177-3AD203B41FA5}">
                      <a16:colId xmlns:a16="http://schemas.microsoft.com/office/drawing/2014/main" xmlns="" val="596237253"/>
                    </a:ext>
                  </a:extLst>
                </a:gridCol>
                <a:gridCol w="2902487">
                  <a:extLst>
                    <a:ext uri="{9D8B030D-6E8A-4147-A177-3AD203B41FA5}">
                      <a16:colId xmlns:a16="http://schemas.microsoft.com/office/drawing/2014/main" xmlns="" val="4276665459"/>
                    </a:ext>
                  </a:extLst>
                </a:gridCol>
                <a:gridCol w="1853801">
                  <a:extLst>
                    <a:ext uri="{9D8B030D-6E8A-4147-A177-3AD203B41FA5}">
                      <a16:colId xmlns:a16="http://schemas.microsoft.com/office/drawing/2014/main" xmlns="" val="1633331609"/>
                    </a:ext>
                  </a:extLst>
                </a:gridCol>
                <a:gridCol w="1853801">
                  <a:extLst>
                    <a:ext uri="{9D8B030D-6E8A-4147-A177-3AD203B41FA5}">
                      <a16:colId xmlns:a16="http://schemas.microsoft.com/office/drawing/2014/main" xmlns="" val="2314348218"/>
                    </a:ext>
                  </a:extLst>
                </a:gridCol>
                <a:gridCol w="1666265">
                  <a:extLst>
                    <a:ext uri="{9D8B030D-6E8A-4147-A177-3AD203B41FA5}">
                      <a16:colId xmlns:a16="http://schemas.microsoft.com/office/drawing/2014/main" xmlns="" val="949811462"/>
                    </a:ext>
                  </a:extLst>
                </a:gridCol>
                <a:gridCol w="789710">
                  <a:extLst>
                    <a:ext uri="{9D8B030D-6E8A-4147-A177-3AD203B41FA5}">
                      <a16:colId xmlns:a16="http://schemas.microsoft.com/office/drawing/2014/main" xmlns="" val="3183942300"/>
                    </a:ext>
                  </a:extLst>
                </a:gridCol>
                <a:gridCol w="1708264">
                  <a:extLst>
                    <a:ext uri="{9D8B030D-6E8A-4147-A177-3AD203B41FA5}">
                      <a16:colId xmlns:a16="http://schemas.microsoft.com/office/drawing/2014/main" xmlns="" val="2816183261"/>
                    </a:ext>
                  </a:extLst>
                </a:gridCol>
              </a:tblGrid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Годовой план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План на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Исполнение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Неисполнение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226175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БЮДЖЕТ</a:t>
                      </a:r>
                      <a:r>
                        <a:rPr lang="kk-KZ" sz="1600" b="1" kern="1200" baseline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ОБЛАСТИ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475 552,0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217 413,8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217 299,9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baseline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113,8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084577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Акжаикский 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6 877,4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2 777,9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2 777,1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- 0,8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28289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Бәйтерек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16 272,5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6 937,9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6 934,4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- 3,5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656392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Бокейординский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3 987,1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1 583,1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1 582,8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- 0,3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01532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Бурлинский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16 938,2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7 024,1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7 022,2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- 1,9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084399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Жангалинский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5 298,9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2090,6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151232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Жанибекский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6 216,7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2 841,2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2 841,1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418612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Казталовский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6 582,8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2 316,6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2 315,8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325314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Каратобинский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3 219,8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1 408,6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1 407,5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134715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Сырымский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6 384,3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2 638,9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2 638,1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333857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Таскалинский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5 381,8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2 251,2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2 230,8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- 20,4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441058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Теректинский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12 978,6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4 613,7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4 610,5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835068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Шынгырлауский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8 459,3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2 657,6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2 657,2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441875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г.Уральск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63 691,5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26 889,7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26 879,3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- 10,4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823360"/>
                  </a:ext>
                </a:extLst>
              </a:tr>
              <a:tr h="358453">
                <a:tc>
                  <a:txBody>
                    <a:bodyPr/>
                    <a:lstStyle/>
                    <a:p>
                      <a:pPr algn="ctr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Областной бюджет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419 724,2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191 974,6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191 905,9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- 68,7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67789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5BEA099-CDF9-F4C8-6855-1C23233BBC62}"/>
              </a:ext>
            </a:extLst>
          </p:cNvPr>
          <p:cNvSpPr txBox="1"/>
          <p:nvPr/>
        </p:nvSpPr>
        <p:spPr>
          <a:xfrm>
            <a:off x="10766217" y="514773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млн.тенге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270459" y="168491"/>
            <a:ext cx="1015409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РАСХОДОВ МЕСТНЫХ БЮДЖЕТОВ на 1 июля 2023 года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1011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ФАКТИЧЕСКИЕ ПОСТУПЛЕНИЯ ОБЛАСТНОГО БЮДЖЕТА НА 1 ИЮЛЯ 2023 ГОДА 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086" y="4488066"/>
            <a:ext cx="2914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207,7</a:t>
            </a:r>
            <a:r>
              <a:rPr lang="kk-KZ" sz="36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28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34145" y="3906360"/>
            <a:ext cx="1610691" cy="1629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439622" y="698268"/>
            <a:ext cx="0" cy="60036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988377" y="3906355"/>
            <a:ext cx="1610691" cy="1629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8142609" y="3906356"/>
            <a:ext cx="1610691" cy="1629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0245547" y="3906357"/>
            <a:ext cx="1610691" cy="1629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34998" y="4128246"/>
            <a:ext cx="1208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55,0</a:t>
            </a:r>
            <a:endParaRPr lang="kk-KZ" sz="3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20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1693" y="4128245"/>
            <a:ext cx="1208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15,2</a:t>
            </a:r>
            <a:endParaRPr lang="kk-KZ" sz="3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20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9101" y="4128245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103,6</a:t>
            </a:r>
            <a:endParaRPr lang="kk-KZ" sz="3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20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18770" y="4128244"/>
            <a:ext cx="1208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14,3</a:t>
            </a:r>
            <a:endParaRPr lang="kk-KZ" sz="3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20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34144" y="2154740"/>
            <a:ext cx="1610691" cy="90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88377" y="2154738"/>
            <a:ext cx="1610691" cy="90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164920" y="2154739"/>
            <a:ext cx="1610691" cy="90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245546" y="2154739"/>
            <a:ext cx="1610691" cy="90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33002" y="2287510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</a:t>
            </a:r>
          </a:p>
          <a:p>
            <a:pPr algn="ctr"/>
            <a:r>
              <a:rPr lang="kk-KZ" sz="14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  <a:endParaRPr lang="ru-RU" sz="14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8286" y="2179788"/>
            <a:ext cx="170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</a:t>
            </a:r>
          </a:p>
          <a:p>
            <a:pPr algn="ctr"/>
            <a:r>
              <a:rPr lang="kk-KZ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ТРАНСФЕРТЫ ИЗ</a:t>
            </a:r>
          </a:p>
          <a:p>
            <a:pPr algn="ctr"/>
            <a:r>
              <a:rPr lang="kk-KZ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РЕСПУБЛИКАН-СКОГО БЮДЖЕТА</a:t>
            </a:r>
            <a:endParaRPr lang="ru-RU" sz="1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93375" y="2229830"/>
            <a:ext cx="186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субвенции из республикан-ского бюджета</a:t>
            </a:r>
            <a:endParaRPr lang="ru-RU" sz="1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41016" y="2376948"/>
            <a:ext cx="170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Поступления займов</a:t>
            </a:r>
            <a:endParaRPr lang="ru-RU" sz="12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 rot="10800000">
            <a:off x="4092952" y="1238596"/>
            <a:ext cx="984668" cy="820428"/>
          </a:xfrm>
          <a:prstGeom prst="snip2Same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 с двумя усеченными соседними углами 51"/>
          <p:cNvSpPr/>
          <p:nvPr/>
        </p:nvSpPr>
        <p:spPr>
          <a:xfrm rot="10800000">
            <a:off x="6299256" y="1248415"/>
            <a:ext cx="984668" cy="820428"/>
          </a:xfrm>
          <a:prstGeom prst="snip2Same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 с двумя усеченными соседними углами 52"/>
          <p:cNvSpPr/>
          <p:nvPr/>
        </p:nvSpPr>
        <p:spPr>
          <a:xfrm rot="10800000">
            <a:off x="8477931" y="1238597"/>
            <a:ext cx="984668" cy="820428"/>
          </a:xfrm>
          <a:prstGeom prst="snip2Same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 с двумя усеченными соседними углами 53"/>
          <p:cNvSpPr/>
          <p:nvPr/>
        </p:nvSpPr>
        <p:spPr>
          <a:xfrm rot="10800000">
            <a:off x="10554618" y="1248415"/>
            <a:ext cx="984668" cy="820428"/>
          </a:xfrm>
          <a:prstGeom prst="snip2Same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4635676" y="3060822"/>
            <a:ext cx="8313" cy="864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1038584" y="3060822"/>
            <a:ext cx="8313" cy="864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8966108" y="3051329"/>
            <a:ext cx="8313" cy="864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763917" y="3060822"/>
            <a:ext cx="8313" cy="864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99" y="1362273"/>
            <a:ext cx="572204" cy="57220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27" y="1291751"/>
            <a:ext cx="640339" cy="64033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37" y="1362273"/>
            <a:ext cx="620437" cy="51643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78" y="1362273"/>
            <a:ext cx="725624" cy="589566"/>
          </a:xfrm>
          <a:prstGeom prst="rect">
            <a:avLst/>
          </a:prstGeom>
        </p:spPr>
      </p:pic>
      <p:pic>
        <p:nvPicPr>
          <p:cNvPr id="36" name="Picture 2" descr="ÐÐ°ÑÑÐ¸Ð½ÐºÐ¸ Ð¿Ð¾ Ð·Ð°Ð¿ÑÐ¾ÑÑ ÑÐµÐ½Ð³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3" y="1523871"/>
            <a:ext cx="3051451" cy="22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29">
            <a:extLst>
              <a:ext uri="{FF2B5EF4-FFF2-40B4-BE49-F238E27FC236}">
                <a16:creationId xmlns:a16="http://schemas.microsoft.com/office/drawing/2014/main" xmlns="" id="{1416891A-DFCB-8771-4654-5C02AE686453}"/>
              </a:ext>
            </a:extLst>
          </p:cNvPr>
          <p:cNvSpPr/>
          <p:nvPr/>
        </p:nvSpPr>
        <p:spPr>
          <a:xfrm>
            <a:off x="6729394" y="871864"/>
            <a:ext cx="2308197" cy="2335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основные источники: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1117543D-0804-8273-0ADD-2A35CCF5F768}"/>
              </a:ext>
            </a:extLst>
          </p:cNvPr>
          <p:cNvSpPr/>
          <p:nvPr/>
        </p:nvSpPr>
        <p:spPr>
          <a:xfrm>
            <a:off x="3905768" y="5626714"/>
            <a:ext cx="1625066" cy="855349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3834145" y="5722212"/>
            <a:ext cx="158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121,4% к плану</a:t>
            </a:r>
            <a:r>
              <a:rPr lang="ru-RU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6015469" y="5722212"/>
            <a:ext cx="158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 к плану</a:t>
            </a:r>
            <a:r>
              <a:rPr lang="ru-RU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117543D-0804-8273-0ADD-2A35CCF5F768}"/>
              </a:ext>
            </a:extLst>
          </p:cNvPr>
          <p:cNvSpPr/>
          <p:nvPr/>
        </p:nvSpPr>
        <p:spPr>
          <a:xfrm>
            <a:off x="8157735" y="5658686"/>
            <a:ext cx="1625066" cy="855349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1117543D-0804-8273-0ADD-2A35CCF5F768}"/>
              </a:ext>
            </a:extLst>
          </p:cNvPr>
          <p:cNvSpPr/>
          <p:nvPr/>
        </p:nvSpPr>
        <p:spPr>
          <a:xfrm>
            <a:off x="6038364" y="5648480"/>
            <a:ext cx="1625066" cy="855349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117543D-0804-8273-0ADD-2A35CCF5F768}"/>
              </a:ext>
            </a:extLst>
          </p:cNvPr>
          <p:cNvSpPr/>
          <p:nvPr/>
        </p:nvSpPr>
        <p:spPr>
          <a:xfrm>
            <a:off x="10226051" y="5670696"/>
            <a:ext cx="1625066" cy="855349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8163943" y="5722211"/>
            <a:ext cx="158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100% к плану</a:t>
            </a:r>
            <a:r>
              <a:rPr lang="ru-RU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10261760" y="5732417"/>
            <a:ext cx="158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120,5% к плану</a:t>
            </a:r>
            <a:r>
              <a:rPr lang="ru-RU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3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34146" y="3374224"/>
            <a:ext cx="5268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pic>
        <p:nvPicPr>
          <p:cNvPr id="74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77916" y="3374224"/>
            <a:ext cx="546824" cy="532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pic>
        <p:nvPicPr>
          <p:cNvPr id="75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89325" y="3374223"/>
            <a:ext cx="546728" cy="541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pic>
        <p:nvPicPr>
          <p:cNvPr id="76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1016" y="3374223"/>
            <a:ext cx="540989" cy="54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4312999" y="3326630"/>
            <a:ext cx="121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56,2% от годового</a:t>
            </a:r>
            <a:endParaRPr lang="ru-RU" sz="12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8691437" y="3374224"/>
            <a:ext cx="121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49,1% от годового</a:t>
            </a:r>
            <a:endParaRPr lang="ru-RU" sz="12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6545484" y="3350139"/>
            <a:ext cx="121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27,3% от годового</a:t>
            </a:r>
            <a:endParaRPr lang="ru-RU" sz="12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10843129" y="3326630"/>
            <a:ext cx="121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56,7% от годового</a:t>
            </a:r>
            <a:endParaRPr lang="ru-RU" sz="12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029" y="868682"/>
            <a:ext cx="602113" cy="58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541248" y="5257507"/>
            <a:ext cx="226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49,5% от </a:t>
            </a:r>
          </a:p>
          <a:p>
            <a:pPr algn="ctr"/>
            <a:r>
              <a:rPr lang="ru-RU" sz="16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годового плана</a:t>
            </a:r>
            <a:endParaRPr lang="ru-RU" sz="14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789884" y="868682"/>
            <a:ext cx="264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419,7 млрд.</a:t>
            </a:r>
          </a:p>
        </p:txBody>
      </p:sp>
    </p:spTree>
    <p:extLst>
      <p:ext uri="{BB962C8B-B14F-4D97-AF65-F5344CB8AC3E}">
        <p14:creationId xmlns:p14="http://schemas.microsoft.com/office/powerpoint/2010/main" val="33233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72518" y="104105"/>
            <a:ext cx="88692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 ДОХОДЫ на 1 ИЮЛЯ 2023 года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967" y="540871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47914" y="2833779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25,2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99279" y="2863457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6572" y="3940191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26,0</a:t>
            </a:r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72118" y="3990456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08499" y="3074636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подоходный налог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2077" y="4189641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налог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62077" y="5224574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местные налоги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46572" y="4978756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,0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7755" y="841480"/>
            <a:ext cx="788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ln w="0"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kk-KZ" sz="4800" b="1" dirty="0">
                <a:ln w="0"/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,0 млрд.тг</a:t>
            </a:r>
            <a:endParaRPr lang="ru-RU" sz="4800" b="1" dirty="0">
              <a:ln w="0"/>
              <a:effectLst/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Шеврон 37"/>
          <p:cNvSpPr/>
          <p:nvPr/>
        </p:nvSpPr>
        <p:spPr>
          <a:xfrm>
            <a:off x="4418111" y="2863457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Шеврон 37"/>
          <p:cNvSpPr/>
          <p:nvPr/>
        </p:nvSpPr>
        <p:spPr>
          <a:xfrm>
            <a:off x="4420578" y="3869108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врон 37"/>
          <p:cNvSpPr/>
          <p:nvPr/>
        </p:nvSpPr>
        <p:spPr>
          <a:xfrm>
            <a:off x="4420578" y="4909682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933662" y="2690949"/>
            <a:ext cx="0" cy="316121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Шеврон 45"/>
          <p:cNvSpPr/>
          <p:nvPr/>
        </p:nvSpPr>
        <p:spPr>
          <a:xfrm flipH="1">
            <a:off x="2930919" y="3871117"/>
            <a:ext cx="642349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955" y="2558680"/>
            <a:ext cx="182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в том числе: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6955" y="4005023"/>
            <a:ext cx="2564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53,2</a:t>
            </a:r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89770" y="986640"/>
            <a:ext cx="3700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\+9,7 млрд.\</a:t>
            </a:r>
            <a:endParaRPr lang="kk-KZ" sz="4000" b="1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1927" y="4739594"/>
            <a:ext cx="293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118,3</a:t>
            </a:r>
            <a:r>
              <a:rPr lang="ru-RU" sz="2000" b="1" dirty="0"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к плану на период</a:t>
            </a:r>
            <a:endParaRPr lang="kk-KZ" sz="2000" b="1" dirty="0">
              <a:ln w="0"/>
              <a:solidFill>
                <a:srgbClr val="00B050"/>
              </a:solidFill>
              <a:effectLst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080" y="3015857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080" y="3015857"/>
            <a:ext cx="258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 поступления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0588" y="2461356"/>
            <a:ext cx="24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117,3</a:t>
            </a:r>
            <a:r>
              <a:rPr lang="ru-RU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к плану</a:t>
            </a:r>
            <a:endParaRPr lang="kk-KZ" b="1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9677" y="3588143"/>
            <a:ext cx="24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117,0</a:t>
            </a:r>
            <a:r>
              <a:rPr lang="ru-RU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к плану</a:t>
            </a:r>
            <a:endParaRPr lang="kk-KZ" b="1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6838" y="4725016"/>
            <a:ext cx="24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160,4</a:t>
            </a:r>
            <a:r>
              <a:rPr lang="ru-RU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к плану</a:t>
            </a:r>
            <a:endParaRPr lang="kk-KZ" b="1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080" y="2177935"/>
            <a:ext cx="497505" cy="445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788675" y="2143241"/>
            <a:ext cx="121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55,6% от годового</a:t>
            </a:r>
            <a:endParaRPr lang="ru-RU" sz="1200" b="1" dirty="0">
              <a:ln w="0"/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376" y="5697743"/>
            <a:ext cx="326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Динамика: </a:t>
            </a:r>
          </a:p>
          <a:p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46,1 млрд.</a:t>
            </a:r>
          </a:p>
          <a:p>
            <a:r>
              <a:rPr lang="kk-KZ" sz="1600" i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40,2 млрд.</a:t>
            </a:r>
            <a:endParaRPr lang="kk-KZ" sz="1600" i="1" dirty="0">
              <a:ln w="0"/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72518" y="104105"/>
            <a:ext cx="119563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ПОСТУПЛЕНИЯ ИЗ РЕСПУБЛИКАНСКОГО БЮДЖЕТА на 1 ИЮЛЯ 2023 года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967" y="540871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885196" y="2871857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43,2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21310" y="2863457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78798" y="3917610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48,8</a:t>
            </a:r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759252" y="3915615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5043" y="3026666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субвенции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58849" y="410579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трансферты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8075" y="5119811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кредиты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78797" y="4942134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40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,9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4556" y="841480"/>
            <a:ext cx="788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ln w="0"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126</a:t>
            </a:r>
            <a:r>
              <a:rPr lang="kk-KZ" sz="4800" b="1" dirty="0">
                <a:ln w="0"/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,4 млрд.тг</a:t>
            </a:r>
            <a:endParaRPr lang="ru-RU" sz="4800" b="1" dirty="0">
              <a:ln w="0"/>
              <a:effectLst/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Шеврон 37"/>
          <p:cNvSpPr/>
          <p:nvPr/>
        </p:nvSpPr>
        <p:spPr>
          <a:xfrm>
            <a:off x="8024231" y="2863457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Шеврон 37"/>
          <p:cNvSpPr/>
          <p:nvPr/>
        </p:nvSpPr>
        <p:spPr>
          <a:xfrm>
            <a:off x="8050835" y="3836447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врон 37"/>
          <p:cNvSpPr/>
          <p:nvPr/>
        </p:nvSpPr>
        <p:spPr>
          <a:xfrm>
            <a:off x="8075746" y="4873060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933662" y="2690949"/>
            <a:ext cx="0" cy="316121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32037" y="933812"/>
            <a:ext cx="3451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\или 60,9% от </a:t>
            </a:r>
            <a:r>
              <a:rPr lang="kk-KZ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бщего </a:t>
            </a:r>
          </a:p>
          <a:p>
            <a:pPr algn="ctr"/>
            <a:r>
              <a:rPr lang="kk-KZ" sz="24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 поступлений\</a:t>
            </a:r>
            <a:endParaRPr lang="kk-KZ" sz="2400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898207" y="2690948"/>
            <a:ext cx="0" cy="316121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Шеврон 37"/>
          <p:cNvSpPr/>
          <p:nvPr/>
        </p:nvSpPr>
        <p:spPr>
          <a:xfrm>
            <a:off x="346199" y="2874188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3278" y="2861309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8881" y="2857389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103,6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4" name="Шеврон 37"/>
          <p:cNvSpPr/>
          <p:nvPr/>
        </p:nvSpPr>
        <p:spPr>
          <a:xfrm>
            <a:off x="356930" y="3863723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1130" y="3928118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93080" y="4942134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Шеврон 37"/>
          <p:cNvSpPr/>
          <p:nvPr/>
        </p:nvSpPr>
        <p:spPr>
          <a:xfrm>
            <a:off x="367661" y="4879016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44087" y="3952369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15,2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44087" y="4942134"/>
            <a:ext cx="228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 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6652" y="2429090"/>
            <a:ext cx="24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1.07.2023г.</a:t>
            </a:r>
            <a:endParaRPr lang="kk-KZ" b="1" dirty="0">
              <a:ln w="0"/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760148" y="4942134"/>
            <a:ext cx="2588839" cy="72468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99901" y="2426288"/>
            <a:ext cx="24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</a:t>
            </a:r>
            <a:endParaRPr lang="kk-KZ" b="1" dirty="0">
              <a:ln w="0"/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D70206-C991-A264-1EFE-8ABB5591E5E1}"/>
              </a:ext>
            </a:extLst>
          </p:cNvPr>
          <p:cNvSpPr txBox="1"/>
          <p:nvPr/>
        </p:nvSpPr>
        <p:spPr>
          <a:xfrm>
            <a:off x="313142" y="142278"/>
            <a:ext cx="6819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Поступления займов. </a:t>
            </a:r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Выпуск ГЦБ на 2023 год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8345C3-D59B-E4A9-C1D8-9C44286C8E26}"/>
              </a:ext>
            </a:extLst>
          </p:cNvPr>
          <p:cNvSpPr/>
          <p:nvPr/>
        </p:nvSpPr>
        <p:spPr>
          <a:xfrm>
            <a:off x="6714934" y="750439"/>
            <a:ext cx="4168401" cy="147565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B9744-F9EF-219F-A29F-A68447F378ED}"/>
              </a:ext>
            </a:extLst>
          </p:cNvPr>
          <p:cNvSpPr txBox="1"/>
          <p:nvPr/>
        </p:nvSpPr>
        <p:spPr>
          <a:xfrm>
            <a:off x="7395178" y="826545"/>
            <a:ext cx="302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n w="0"/>
                <a:latin typeface="Century Gothic" pitchFamily="34" charset="0"/>
              </a:rPr>
              <a:t>Утвержденный лимит на 2023 год</a:t>
            </a:r>
          </a:p>
          <a:p>
            <a:pPr algn="ctr"/>
            <a:r>
              <a:rPr lang="kk-KZ" sz="320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6,6 млрд.</a:t>
            </a:r>
            <a:endParaRPr lang="ru-RU" sz="1400" b="1" dirty="0">
              <a:ln w="0"/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CE999AA-02C0-DDA4-471D-5BCB98B62CD5}"/>
              </a:ext>
            </a:extLst>
          </p:cNvPr>
          <p:cNvSpPr/>
          <p:nvPr/>
        </p:nvSpPr>
        <p:spPr>
          <a:xfrm>
            <a:off x="5891049" y="1676925"/>
            <a:ext cx="5649310" cy="490728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931768-DF49-8BF5-3986-93D6FB770F49}"/>
              </a:ext>
            </a:extLst>
          </p:cNvPr>
          <p:cNvSpPr txBox="1"/>
          <p:nvPr/>
        </p:nvSpPr>
        <p:spPr>
          <a:xfrm>
            <a:off x="5891050" y="2226091"/>
            <a:ext cx="5680190" cy="440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Управлением финансов объем выпуска ГЦБ </a:t>
            </a:r>
            <a:r>
              <a:rPr lang="ru-RU" altLang="ru-RU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акимата</a:t>
            </a: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ЗКО на 2023 год </a:t>
            </a:r>
            <a:r>
              <a:rPr lang="ru-RU" alt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согласован с Министерством финансов РК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endParaRPr lang="ru-RU" altLang="ru-RU" sz="1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Приказ Министра </a:t>
            </a:r>
            <a:r>
              <a:rPr lang="ru-RU" alt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прошел публичное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alt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обсуждение на портале «Открытые НПА» </a:t>
            </a: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марте текущего года утвержден приказом Министра финансов РК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lang="ru-RU" altLang="ru-RU" sz="1050" b="1" dirty="0">
              <a:solidFill>
                <a:srgbClr val="00B05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Выпуск ГЦБ на Казахстанской фондовой бирже осуществлен 25 апреля 2023 года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endParaRPr lang="kk-KZ" alt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kk-KZ" alt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Средства привлекаются для финансирования строительства жилья в рамках реализации программных документов.</a:t>
            </a:r>
          </a:p>
        </p:txBody>
      </p:sp>
      <p:pic>
        <p:nvPicPr>
          <p:cNvPr id="12" name="Picture 2" descr="Казахстанская Жилищная Компания — Kapital.kz">
            <a:extLst>
              <a:ext uri="{FF2B5EF4-FFF2-40B4-BE49-F238E27FC236}">
                <a16:creationId xmlns:a16="http://schemas.microsoft.com/office/drawing/2014/main" xmlns="" id="{A5D2D238-BE8C-C9CE-29C1-AA810290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3" y="2350039"/>
            <a:ext cx="3889083" cy="6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592D17-BBC4-5454-331C-454F8D393855}"/>
              </a:ext>
            </a:extLst>
          </p:cNvPr>
          <p:cNvSpPr txBox="1"/>
          <p:nvPr/>
        </p:nvSpPr>
        <p:spPr>
          <a:xfrm>
            <a:off x="826113" y="1949929"/>
            <a:ext cx="416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ln w="0"/>
                <a:latin typeface="Century Gothic" pitchFamily="34" charset="0"/>
              </a:rPr>
              <a:t>ИНВЕСТОР</a:t>
            </a:r>
          </a:p>
        </p:txBody>
      </p:sp>
      <p:pic>
        <p:nvPicPr>
          <p:cNvPr id="14" name="Picture 40" descr="C:\Documents and Settings\ShukurgalievE\Рабочий стол\Бюджет 2017\Кредиты\ГЦБ\Копия ЦД Ц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1" y="3347441"/>
            <a:ext cx="3499945" cy="8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казах фондовая бирж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1" y="4254465"/>
            <a:ext cx="3499945" cy="13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68D2954-FE8A-270E-2F3F-BB0A0C99C1F7}"/>
              </a:ext>
            </a:extLst>
          </p:cNvPr>
          <p:cNvSpPr/>
          <p:nvPr/>
        </p:nvSpPr>
        <p:spPr>
          <a:xfrm>
            <a:off x="640322" y="2655912"/>
            <a:ext cx="2422918" cy="830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A59E83-CF64-1E30-4C2D-E4335A4BA84B}"/>
              </a:ext>
            </a:extLst>
          </p:cNvPr>
          <p:cNvSpPr/>
          <p:nvPr/>
        </p:nvSpPr>
        <p:spPr>
          <a:xfrm>
            <a:off x="3673082" y="2655912"/>
            <a:ext cx="2422918" cy="830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28B267-5750-F73D-90DE-38BE913ACB27}"/>
              </a:ext>
            </a:extLst>
          </p:cNvPr>
          <p:cNvSpPr txBox="1"/>
          <p:nvPr/>
        </p:nvSpPr>
        <p:spPr>
          <a:xfrm>
            <a:off x="640322" y="2886536"/>
            <a:ext cx="242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НА ПЕРИОД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3B46CF-9E0A-D3FD-FD19-5D9490DBF1AD}"/>
              </a:ext>
            </a:extLst>
          </p:cNvPr>
          <p:cNvSpPr txBox="1"/>
          <p:nvPr/>
        </p:nvSpPr>
        <p:spPr>
          <a:xfrm>
            <a:off x="3775831" y="2886536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</a:t>
            </a:r>
            <a:endParaRPr lang="ru-RU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xmlns="" id="{F8B319D4-450F-A96E-2BED-31AAD783AC0C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21" name="object 4">
              <a:extLst>
                <a:ext uri="{FF2B5EF4-FFF2-40B4-BE49-F238E27FC236}">
                  <a16:creationId xmlns:a16="http://schemas.microsoft.com/office/drawing/2014/main" xmlns="" id="{A92F5EE0-C28F-7099-5736-F8A3C2D69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26" name="object 5">
              <a:extLst>
                <a:ext uri="{FF2B5EF4-FFF2-40B4-BE49-F238E27FC236}">
                  <a16:creationId xmlns:a16="http://schemas.microsoft.com/office/drawing/2014/main" xmlns="" id="{50A84E07-7095-E340-B325-FFD83E2EBE24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object 15">
            <a:extLst>
              <a:ext uri="{FF2B5EF4-FFF2-40B4-BE49-F238E27FC236}">
                <a16:creationId xmlns:a16="http://schemas.microsoft.com/office/drawing/2014/main" xmlns="" id="{780B61BD-1139-F3B0-6BA8-F6C57288D61E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A56FD63-71CD-0518-CAFC-A815CE29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5" y="1210640"/>
            <a:ext cx="572204" cy="5722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885B16C-447A-F012-9DA8-68157B56C16F}"/>
              </a:ext>
            </a:extLst>
          </p:cNvPr>
          <p:cNvSpPr txBox="1"/>
          <p:nvPr/>
        </p:nvSpPr>
        <p:spPr>
          <a:xfrm>
            <a:off x="4214011" y="1318486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БЮДЖЕТНЫХ ПРОГРАММ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513FBA-87BB-2D8A-4A19-456366DA3B54}"/>
              </a:ext>
            </a:extLst>
          </p:cNvPr>
          <p:cNvSpPr txBox="1"/>
          <p:nvPr/>
        </p:nvSpPr>
        <p:spPr>
          <a:xfrm>
            <a:off x="2873224" y="1132914"/>
            <a:ext cx="116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164</a:t>
            </a:r>
            <a:endParaRPr lang="ru-RU" sz="4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авая фигурная скобка 44">
            <a:extLst>
              <a:ext uri="{FF2B5EF4-FFF2-40B4-BE49-F238E27FC236}">
                <a16:creationId xmlns:a16="http://schemas.microsoft.com/office/drawing/2014/main" xmlns="" id="{9966D042-7E0E-8389-2C4F-5247420BABED}"/>
              </a:ext>
            </a:extLst>
          </p:cNvPr>
          <p:cNvSpPr/>
          <p:nvPr/>
        </p:nvSpPr>
        <p:spPr>
          <a:xfrm rot="5400000">
            <a:off x="3011520" y="3321115"/>
            <a:ext cx="740683" cy="3017157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5F48838-F855-E248-8FFB-6543261F8E13}"/>
              </a:ext>
            </a:extLst>
          </p:cNvPr>
          <p:cNvSpPr txBox="1"/>
          <p:nvPr/>
        </p:nvSpPr>
        <p:spPr>
          <a:xfrm>
            <a:off x="815653" y="375724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191,97 млрд.</a:t>
            </a:r>
            <a:endParaRPr lang="ru-RU" sz="2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C2C191B-8604-3A93-9F37-C7B7111B3B84}"/>
              </a:ext>
            </a:extLst>
          </p:cNvPr>
          <p:cNvSpPr txBox="1"/>
          <p:nvPr/>
        </p:nvSpPr>
        <p:spPr>
          <a:xfrm>
            <a:off x="3889790" y="375724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191,9 млрд.</a:t>
            </a:r>
            <a:endParaRPr lang="ru-RU" sz="24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D3A17E0-EBE4-F4CD-10EB-D4E4A2A51254}"/>
              </a:ext>
            </a:extLst>
          </p:cNvPr>
          <p:cNvSpPr txBox="1"/>
          <p:nvPr/>
        </p:nvSpPr>
        <p:spPr>
          <a:xfrm>
            <a:off x="2544086" y="5158527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100,0%</a:t>
            </a:r>
            <a:endParaRPr lang="ru-RU" sz="28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6985E08-7E87-6657-AF3F-F9C94CB19965}"/>
              </a:ext>
            </a:extLst>
          </p:cNvPr>
          <p:cNvSpPr txBox="1"/>
          <p:nvPr/>
        </p:nvSpPr>
        <p:spPr>
          <a:xfrm>
            <a:off x="7024406" y="2576894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НЕИСПОЛНЕНО </a:t>
            </a:r>
            <a:r>
              <a:rPr lang="kk-KZ" sz="20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68,7 млн.т.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870B0A-0269-8BD0-6DAC-EDA7CBA2A9A8}"/>
              </a:ext>
            </a:extLst>
          </p:cNvPr>
          <p:cNvSpPr txBox="1"/>
          <p:nvPr/>
        </p:nvSpPr>
        <p:spPr>
          <a:xfrm>
            <a:off x="7024406" y="3072437"/>
            <a:ext cx="498667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13,2 млн.т.</a:t>
            </a:r>
          </a:p>
          <a:p>
            <a:pPr lvl="0"/>
            <a:r>
              <a:rPr lang="kk-KZ" sz="1100" b="1" cap="all" dirty="0">
                <a:ln w="0"/>
                <a:solidFill>
                  <a:srgbClr val="4472C4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ОБРАЗОВАНИЯ</a:t>
            </a:r>
          </a:p>
          <a:p>
            <a:endParaRPr lang="kk-KZ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10,7 млн.т.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ЗДРАВООХРАНЕНИЯ</a:t>
            </a:r>
          </a:p>
          <a:p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8,1 млн.т.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 </a:t>
            </a:r>
            <a:r>
              <a:rPr lang="kk-KZ" sz="11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АКИМА</a:t>
            </a:r>
          </a:p>
          <a:p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8,0 млн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КУЛЬТУРЫ, РАЗВИТИЯ ЯЗЫКОВ И АРХИВНОГО ДЕЛА</a:t>
            </a:r>
          </a:p>
          <a:p>
            <a:endParaRPr lang="kk-KZ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6,3 </a:t>
            </a:r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r>
              <a:rPr lang="kk-KZ" sz="11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природных ресурсов и регулирования природопользования</a:t>
            </a:r>
            <a:endParaRPr lang="kk-KZ" sz="9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181332" y="78764"/>
            <a:ext cx="119563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 РАСХОДНОЙ ЧАСТИ ОБЛАСТНОГО БЮДЖЕТА на 1 ИЮЛЯ 2023 года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ject 33">
            <a:extLst>
              <a:ext uri="{FF2B5EF4-FFF2-40B4-BE49-F238E27FC236}">
                <a16:creationId xmlns:a16="http://schemas.microsoft.com/office/drawing/2014/main" xmlns="" id="{A164052B-642E-47A5-AF9F-A58E7689632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850" y="540869"/>
            <a:ext cx="602113" cy="58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ysClr val="window" lastClr="FFFFFF">
                <a:lumMod val="95000"/>
              </a:sysClr>
            </a:glo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A40915-24B5-7FAB-7DA8-1646D40054F2}"/>
              </a:ext>
            </a:extLst>
          </p:cNvPr>
          <p:cNvSpPr txBox="1"/>
          <p:nvPr/>
        </p:nvSpPr>
        <p:spPr>
          <a:xfrm>
            <a:off x="795553" y="473715"/>
            <a:ext cx="250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419,7 млрд.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323" y="5796147"/>
            <a:ext cx="587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Динамика: </a:t>
            </a:r>
          </a:p>
          <a:p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170,3 млрд., </a:t>
            </a:r>
            <a:r>
              <a:rPr lang="kk-KZ" sz="16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неосвоено 83,4 млн.т.</a:t>
            </a:r>
          </a:p>
          <a:p>
            <a:r>
              <a:rPr lang="kk-KZ" sz="1600" i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143,2 млрд., </a:t>
            </a:r>
            <a:r>
              <a:rPr lang="kk-KZ" sz="1600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неосвоено 287 млн.т.</a:t>
            </a:r>
            <a:endParaRPr lang="kk-KZ" sz="1600" dirty="0">
              <a:ln w="0"/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78967" y="540871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82560"/>
              </p:ext>
            </p:extLst>
          </p:nvPr>
        </p:nvGraphicFramePr>
        <p:xfrm>
          <a:off x="406245" y="617158"/>
          <a:ext cx="11220536" cy="598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5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60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5547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Годовой план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период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Неисполнение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300" b="1" u="sng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Областной бюджет</a:t>
                      </a:r>
                      <a:endParaRPr lang="ru-RU" sz="1300" b="1" u="sng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419 724,2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191 974,6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191 905,9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sng" kern="120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-68,7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4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финансов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36 989,3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18 376,1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18 376,1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990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пассажирского транспорта и автодорог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38 314,7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12 163,2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12 163,1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990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по инспекции труда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34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сельского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30 666,5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16 175,9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16 175,4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34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 полиции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11 782,8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3 998,1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3 997,8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434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165 309,7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90 261,2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90 248,0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-13,2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8487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энергетики и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ЖКХ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13 401,7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5 301,1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5 300,2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990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физической культуры и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11 270,2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4 828,5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4 827,6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517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Аппарат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областного </a:t>
                      </a:r>
                      <a:r>
                        <a:rPr lang="ru-RU" sz="1300" b="1" kern="12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маслихата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строительства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55 699,1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20 931,8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20 926,2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0444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ветеринарии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2 843,5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983,7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84872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координации</a:t>
                      </a: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занятости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</a:t>
                      </a: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социальных программ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15 250,4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6 520,2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6 518,2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0403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общественного развития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1 336,6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449,2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448,9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01152" y="257993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181332" y="78764"/>
            <a:ext cx="119563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Расходная часть областного бюджета на 1 июля 2023 года по АБП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зко копи200"/>
          <p:cNvPicPr>
            <a:picLocks noChangeAspect="1" noChangeArrowheads="1"/>
          </p:cNvPicPr>
          <p:nvPr/>
        </p:nvPicPr>
        <p:blipFill>
          <a:blip r:embed="rId2">
            <a:lum bright="3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-838" r="1605" b="1366"/>
          <a:stretch>
            <a:fillRect/>
          </a:stretch>
        </p:blipFill>
        <p:spPr bwMode="auto">
          <a:xfrm>
            <a:off x="1809751" y="2225984"/>
            <a:ext cx="8374063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42345" y="1833401"/>
            <a:ext cx="3363421" cy="46166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Ключевые функции: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8214" y="3332168"/>
            <a:ext cx="3024187" cy="201612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k-KZ" b="1" dirty="0">
                <a:solidFill>
                  <a:schemeClr val="tx1"/>
                </a:solidFill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Бюджетное планирование и прогнозирование, разработка основных параметров областного бюджета </a:t>
            </a:r>
            <a:endParaRPr lang="en-GB" b="1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03128" y="3337307"/>
            <a:ext cx="3024188" cy="201612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  <a:ea typeface="Noto Sans" panose="020B0502040504020204" pitchFamily="34"/>
              </a:rPr>
              <a:t>Организация процесса и координация исполнения бюджета</a:t>
            </a:r>
            <a:endParaRPr lang="en-GB" b="1" dirty="0">
              <a:solidFill>
                <a:schemeClr val="tx1"/>
              </a:solidFill>
              <a:latin typeface="Century Gothic" pitchFamily="34" charset="0"/>
              <a:ea typeface="Noto Sans" panose="020B0502040504020204" pitchFamily="34"/>
            </a:endParaRPr>
          </a:p>
        </p:txBody>
      </p:sp>
      <p:pic>
        <p:nvPicPr>
          <p:cNvPr id="8" name="Содержимое 9" descr="logo2050kz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784" y="-23128"/>
            <a:ext cx="3741247" cy="1705472"/>
          </a:xfrm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60615" y="5253640"/>
            <a:ext cx="2710150" cy="38004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k-KZ" b="1" i="1" dirty="0">
                <a:solidFill>
                  <a:srgbClr val="C00000"/>
                </a:solidFill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с августа 2022 года</a:t>
            </a:r>
            <a:endParaRPr lang="en-GB" b="1" i="1" dirty="0">
              <a:solidFill>
                <a:srgbClr val="C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530568" y="2584812"/>
            <a:ext cx="357187" cy="363538"/>
          </a:xfrm>
          <a:prstGeom prst="downArrow">
            <a:avLst>
              <a:gd name="adj1" fmla="val 50000"/>
              <a:gd name="adj2" fmla="val 2823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422461" y="2584812"/>
            <a:ext cx="357187" cy="363538"/>
          </a:xfrm>
          <a:prstGeom prst="downArrow">
            <a:avLst>
              <a:gd name="adj1" fmla="val 50000"/>
              <a:gd name="adj2" fmla="val 2823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Выгнутая вверх стрелка 6"/>
          <p:cNvSpPr/>
          <p:nvPr/>
        </p:nvSpPr>
        <p:spPr>
          <a:xfrm rot="16200000">
            <a:off x="5414090" y="4065791"/>
            <a:ext cx="714895" cy="45049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5676226">
            <a:off x="6042754" y="4114984"/>
            <a:ext cx="714895" cy="45049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78967" y="540871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26145"/>
              </p:ext>
            </p:extLst>
          </p:nvPr>
        </p:nvGraphicFramePr>
        <p:xfrm>
          <a:off x="392344" y="579788"/>
          <a:ext cx="11236040" cy="641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3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5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6187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Годовой план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период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Неисполнение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658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по делам религий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269,2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487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государственных закупок и коммунальной собственности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209,2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123,3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576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стратегии и экономического развития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2 765,5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576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цифровых технологий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528,6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8487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природных ресурсов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регулирования природопользования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5 512,5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2 309,1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2 302,8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721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Ревизионная комиссия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280,9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161,9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предпринимательства и индустриально-инновационного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развития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2 333,5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1 958,8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1 952,6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2903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культуры, развития языков</a:t>
                      </a:r>
                      <a:r>
                        <a:rPr lang="ru-RU" sz="13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архивного дела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5 307,8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2 227,4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2 219,5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620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здравоохранения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13 461,1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2 301,8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2 291,1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-10,7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561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Аппарат </a:t>
                      </a:r>
                      <a:r>
                        <a:rPr lang="ru-RU" sz="13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акима</a:t>
                      </a:r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3 528,2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1 739,2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1 731,1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-8,1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5576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земельных отношений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8179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 по ЧС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2 172,8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588,0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585,0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ГАСК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43,4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6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ru-RU" sz="13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01152" y="257993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млн.тенге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181332" y="78764"/>
            <a:ext cx="119563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Расходная часть областного бюджета на 1 июля 2023 года по АБП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object 3">
            <a:extLst>
              <a:ext uri="{FF2B5EF4-FFF2-40B4-BE49-F238E27FC236}">
                <a16:creationId xmlns:a16="http://schemas.microsoft.com/office/drawing/2014/main" xmlns="" id="{D985AA85-23EF-F830-2E74-69CE9891393E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xmlns="" id="{5A94E4D3-E17A-BB96-29F7-F4FB746A5D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xmlns="" id="{51908233-6E01-E867-F42F-B1FC15AC754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xmlns="" id="{C9A129E3-DC55-8738-471A-804C8C64634B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3B711A-2300-97B3-E03E-3E558E963E2B}"/>
              </a:ext>
            </a:extLst>
          </p:cNvPr>
          <p:cNvSpPr txBox="1"/>
          <p:nvPr/>
        </p:nvSpPr>
        <p:spPr>
          <a:xfrm>
            <a:off x="2311038" y="1253886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расходы СОЦИАЛКИ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25662C-E5C3-883F-88CD-DCD617717DC1}"/>
              </a:ext>
            </a:extLst>
          </p:cNvPr>
          <p:cNvSpPr txBox="1"/>
          <p:nvPr/>
        </p:nvSpPr>
        <p:spPr>
          <a:xfrm>
            <a:off x="6854718" y="957519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117,9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3BDB9B-1502-27BC-9FF0-EE9E702CE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59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1" y="1156746"/>
            <a:ext cx="574329" cy="67999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508988A-A0CB-57CB-3828-6254DA9C9620}"/>
              </a:ext>
            </a:extLst>
          </p:cNvPr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object 79">
            <a:extLst>
              <a:ext uri="{FF2B5EF4-FFF2-40B4-BE49-F238E27FC236}">
                <a16:creationId xmlns:a16="http://schemas.microsoft.com/office/drawing/2014/main" xmlns="" id="{71006640-F231-5465-376B-728E4073CFAC}"/>
              </a:ext>
            </a:extLst>
          </p:cNvPr>
          <p:cNvGrpSpPr/>
          <p:nvPr/>
        </p:nvGrpSpPr>
        <p:grpSpPr>
          <a:xfrm>
            <a:off x="9032674" y="2941523"/>
            <a:ext cx="2640271" cy="2845742"/>
            <a:chOff x="4745735" y="766572"/>
            <a:chExt cx="1986280" cy="2113788"/>
          </a:xfrm>
        </p:grpSpPr>
        <p:sp>
          <p:nvSpPr>
            <p:cNvPr id="31" name="object 80">
              <a:extLst>
                <a:ext uri="{FF2B5EF4-FFF2-40B4-BE49-F238E27FC236}">
                  <a16:creationId xmlns:a16="http://schemas.microsoft.com/office/drawing/2014/main" xmlns="" id="{4D30F96E-9D8A-0A5C-20BF-28EC52F3E1CD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object 81">
              <a:extLst>
                <a:ext uri="{FF2B5EF4-FFF2-40B4-BE49-F238E27FC236}">
                  <a16:creationId xmlns:a16="http://schemas.microsoft.com/office/drawing/2014/main" xmlns="" id="{8A591D5B-D1D7-2AAD-E403-552265F8D1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33" name="object 82">
              <a:extLst>
                <a:ext uri="{FF2B5EF4-FFF2-40B4-BE49-F238E27FC236}">
                  <a16:creationId xmlns:a16="http://schemas.microsoft.com/office/drawing/2014/main" xmlns="" id="{5376AEAC-EF82-7FF4-1FCD-10F7EC5E778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34" name="object 83">
              <a:extLst>
                <a:ext uri="{FF2B5EF4-FFF2-40B4-BE49-F238E27FC236}">
                  <a16:creationId xmlns:a16="http://schemas.microsoft.com/office/drawing/2014/main" xmlns="" id="{2CEDDD3C-2A1B-6817-8690-7378CFA66913}"/>
                </a:ext>
              </a:extLst>
            </p:cNvPr>
            <p:cNvSpPr/>
            <p:nvPr/>
          </p:nvSpPr>
          <p:spPr>
            <a:xfrm>
              <a:off x="4745735" y="2100072"/>
              <a:ext cx="1986280" cy="502067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object 85">
            <a:extLst>
              <a:ext uri="{FF2B5EF4-FFF2-40B4-BE49-F238E27FC236}">
                <a16:creationId xmlns:a16="http://schemas.microsoft.com/office/drawing/2014/main" xmlns="" id="{3C8A9F57-D6D0-F7B2-5D60-59BF2556F86C}"/>
              </a:ext>
            </a:extLst>
          </p:cNvPr>
          <p:cNvGrpSpPr/>
          <p:nvPr/>
        </p:nvGrpSpPr>
        <p:grpSpPr>
          <a:xfrm>
            <a:off x="9451515" y="3045969"/>
            <a:ext cx="1854079" cy="700770"/>
            <a:chOff x="4881371" y="815339"/>
            <a:chExt cx="1717548" cy="637031"/>
          </a:xfrm>
        </p:grpSpPr>
        <p:pic>
          <p:nvPicPr>
            <p:cNvPr id="36" name="object 86">
              <a:extLst>
                <a:ext uri="{FF2B5EF4-FFF2-40B4-BE49-F238E27FC236}">
                  <a16:creationId xmlns:a16="http://schemas.microsoft.com/office/drawing/2014/main" xmlns="" id="{82503613-F3E1-EF86-9A83-AC6D6C27E0F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37" name="object 87">
              <a:extLst>
                <a:ext uri="{FF2B5EF4-FFF2-40B4-BE49-F238E27FC236}">
                  <a16:creationId xmlns:a16="http://schemas.microsoft.com/office/drawing/2014/main" xmlns="" id="{E8D0CB6D-439F-3C20-9312-1C1F2CF178A2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object 88">
              <a:extLst>
                <a:ext uri="{FF2B5EF4-FFF2-40B4-BE49-F238E27FC236}">
                  <a16:creationId xmlns:a16="http://schemas.microsoft.com/office/drawing/2014/main" xmlns="" id="{7C508A85-D78F-5779-54A6-C5BCF97CBF30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bject 89">
              <a:extLst>
                <a:ext uri="{FF2B5EF4-FFF2-40B4-BE49-F238E27FC236}">
                  <a16:creationId xmlns:a16="http://schemas.microsoft.com/office/drawing/2014/main" xmlns="" id="{3FE7193C-D73D-5869-F90B-EA90504C1BC5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object 79">
            <a:extLst>
              <a:ext uri="{FF2B5EF4-FFF2-40B4-BE49-F238E27FC236}">
                <a16:creationId xmlns:a16="http://schemas.microsoft.com/office/drawing/2014/main" xmlns="" id="{95303727-2E9B-696F-BC5B-A7CA5D1ECB4A}"/>
              </a:ext>
            </a:extLst>
          </p:cNvPr>
          <p:cNvGrpSpPr/>
          <p:nvPr/>
        </p:nvGrpSpPr>
        <p:grpSpPr>
          <a:xfrm>
            <a:off x="6219011" y="2947848"/>
            <a:ext cx="2640271" cy="2845913"/>
            <a:chOff x="4745735" y="766572"/>
            <a:chExt cx="1986280" cy="2113915"/>
          </a:xfrm>
        </p:grpSpPr>
        <p:sp>
          <p:nvSpPr>
            <p:cNvPr id="61" name="object 80">
              <a:extLst>
                <a:ext uri="{FF2B5EF4-FFF2-40B4-BE49-F238E27FC236}">
                  <a16:creationId xmlns:a16="http://schemas.microsoft.com/office/drawing/2014/main" xmlns="" id="{B5B7AA47-5384-F3B6-46F5-CA340974D119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2" name="object 81">
              <a:extLst>
                <a:ext uri="{FF2B5EF4-FFF2-40B4-BE49-F238E27FC236}">
                  <a16:creationId xmlns:a16="http://schemas.microsoft.com/office/drawing/2014/main" xmlns="" id="{7991FE9A-25ED-1119-2C50-222A733C3F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63" name="object 82">
              <a:extLst>
                <a:ext uri="{FF2B5EF4-FFF2-40B4-BE49-F238E27FC236}">
                  <a16:creationId xmlns:a16="http://schemas.microsoft.com/office/drawing/2014/main" xmlns="" id="{7C5E9D8A-411F-D337-EDE2-F6EC98E3FA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64" name="object 83">
              <a:extLst>
                <a:ext uri="{FF2B5EF4-FFF2-40B4-BE49-F238E27FC236}">
                  <a16:creationId xmlns:a16="http://schemas.microsoft.com/office/drawing/2014/main" xmlns="" id="{7B532B20-3368-3CBA-8FE5-46BA5D322A90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object 85">
            <a:extLst>
              <a:ext uri="{FF2B5EF4-FFF2-40B4-BE49-F238E27FC236}">
                <a16:creationId xmlns:a16="http://schemas.microsoft.com/office/drawing/2014/main" xmlns="" id="{992E207B-C463-69D9-CAB9-3E40169F2309}"/>
              </a:ext>
            </a:extLst>
          </p:cNvPr>
          <p:cNvGrpSpPr/>
          <p:nvPr/>
        </p:nvGrpSpPr>
        <p:grpSpPr>
          <a:xfrm>
            <a:off x="6637852" y="3052294"/>
            <a:ext cx="1854079" cy="700770"/>
            <a:chOff x="4881371" y="815339"/>
            <a:chExt cx="1717548" cy="637031"/>
          </a:xfrm>
        </p:grpSpPr>
        <p:pic>
          <p:nvPicPr>
            <p:cNvPr id="66" name="object 86">
              <a:extLst>
                <a:ext uri="{FF2B5EF4-FFF2-40B4-BE49-F238E27FC236}">
                  <a16:creationId xmlns:a16="http://schemas.microsoft.com/office/drawing/2014/main" xmlns="" id="{D2CEE4C5-D5C1-56A7-33B7-64D0A586F4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67" name="object 87">
              <a:extLst>
                <a:ext uri="{FF2B5EF4-FFF2-40B4-BE49-F238E27FC236}">
                  <a16:creationId xmlns:a16="http://schemas.microsoft.com/office/drawing/2014/main" xmlns="" id="{277B8650-FF0B-7A8D-DDE5-D19BD8DFF58B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bject 88">
              <a:extLst>
                <a:ext uri="{FF2B5EF4-FFF2-40B4-BE49-F238E27FC236}">
                  <a16:creationId xmlns:a16="http://schemas.microsoft.com/office/drawing/2014/main" xmlns="" id="{3C09719B-395A-D896-A47F-9703ADD68DB9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object 89">
              <a:extLst>
                <a:ext uri="{FF2B5EF4-FFF2-40B4-BE49-F238E27FC236}">
                  <a16:creationId xmlns:a16="http://schemas.microsoft.com/office/drawing/2014/main" xmlns="" id="{20A5094E-D0AF-F0FF-E494-95643BBC87FE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object 79">
            <a:extLst>
              <a:ext uri="{FF2B5EF4-FFF2-40B4-BE49-F238E27FC236}">
                <a16:creationId xmlns:a16="http://schemas.microsoft.com/office/drawing/2014/main" xmlns="" id="{5AFC2A82-5031-34CD-382C-15CD3DD22F93}"/>
              </a:ext>
            </a:extLst>
          </p:cNvPr>
          <p:cNvGrpSpPr/>
          <p:nvPr/>
        </p:nvGrpSpPr>
        <p:grpSpPr>
          <a:xfrm>
            <a:off x="3369669" y="2979659"/>
            <a:ext cx="2640271" cy="2845913"/>
            <a:chOff x="4745735" y="766572"/>
            <a:chExt cx="1986280" cy="2113915"/>
          </a:xfrm>
        </p:grpSpPr>
        <p:sp>
          <p:nvSpPr>
            <p:cNvPr id="71" name="object 80">
              <a:extLst>
                <a:ext uri="{FF2B5EF4-FFF2-40B4-BE49-F238E27FC236}">
                  <a16:creationId xmlns:a16="http://schemas.microsoft.com/office/drawing/2014/main" xmlns="" id="{49F51763-2995-319A-CE3A-95E18A4C024C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object 81">
              <a:extLst>
                <a:ext uri="{FF2B5EF4-FFF2-40B4-BE49-F238E27FC236}">
                  <a16:creationId xmlns:a16="http://schemas.microsoft.com/office/drawing/2014/main" xmlns="" id="{95A096BF-56C0-01C0-CAE7-DFED8BB633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73" name="object 82">
              <a:extLst>
                <a:ext uri="{FF2B5EF4-FFF2-40B4-BE49-F238E27FC236}">
                  <a16:creationId xmlns:a16="http://schemas.microsoft.com/office/drawing/2014/main" xmlns="" id="{C0E54238-1440-C7C0-9703-1FBB55BDE2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74" name="object 83">
              <a:extLst>
                <a:ext uri="{FF2B5EF4-FFF2-40B4-BE49-F238E27FC236}">
                  <a16:creationId xmlns:a16="http://schemas.microsoft.com/office/drawing/2014/main" xmlns="" id="{B990512A-ADDF-40E9-BC0C-1745258A7FFA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object 85">
            <a:extLst>
              <a:ext uri="{FF2B5EF4-FFF2-40B4-BE49-F238E27FC236}">
                <a16:creationId xmlns:a16="http://schemas.microsoft.com/office/drawing/2014/main" xmlns="" id="{7C59876A-E0C6-16C4-9AC3-9CF647E4C092}"/>
              </a:ext>
            </a:extLst>
          </p:cNvPr>
          <p:cNvGrpSpPr/>
          <p:nvPr/>
        </p:nvGrpSpPr>
        <p:grpSpPr>
          <a:xfrm>
            <a:off x="3788510" y="3084105"/>
            <a:ext cx="1854079" cy="700770"/>
            <a:chOff x="4881371" y="815339"/>
            <a:chExt cx="1717548" cy="637031"/>
          </a:xfrm>
        </p:grpSpPr>
        <p:pic>
          <p:nvPicPr>
            <p:cNvPr id="76" name="object 86">
              <a:extLst>
                <a:ext uri="{FF2B5EF4-FFF2-40B4-BE49-F238E27FC236}">
                  <a16:creationId xmlns:a16="http://schemas.microsoft.com/office/drawing/2014/main" xmlns="" id="{812600FF-AA6C-98DF-6881-A39B0331E2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77" name="object 87">
              <a:extLst>
                <a:ext uri="{FF2B5EF4-FFF2-40B4-BE49-F238E27FC236}">
                  <a16:creationId xmlns:a16="http://schemas.microsoft.com/office/drawing/2014/main" xmlns="" id="{E4BB4038-5E7C-5AE5-5317-6CE85C36D1B9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bject 88">
              <a:extLst>
                <a:ext uri="{FF2B5EF4-FFF2-40B4-BE49-F238E27FC236}">
                  <a16:creationId xmlns:a16="http://schemas.microsoft.com/office/drawing/2014/main" xmlns="" id="{60BAE674-0619-F877-3356-B1A3BED29B98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bject 89">
              <a:extLst>
                <a:ext uri="{FF2B5EF4-FFF2-40B4-BE49-F238E27FC236}">
                  <a16:creationId xmlns:a16="http://schemas.microsoft.com/office/drawing/2014/main" xmlns="" id="{F95E4FDD-373A-4A2E-3DFA-7D3E9277D788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EDC6F38-64BE-0C32-34E0-1781503F4CF0}"/>
              </a:ext>
            </a:extLst>
          </p:cNvPr>
          <p:cNvSpPr txBox="1"/>
          <p:nvPr/>
        </p:nvSpPr>
        <p:spPr>
          <a:xfrm>
            <a:off x="3774812" y="3825808"/>
            <a:ext cx="1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2,4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B7979BD-7E0B-DFCE-E009-5CF6ACA6CBA8}"/>
              </a:ext>
            </a:extLst>
          </p:cNvPr>
          <p:cNvSpPr txBox="1"/>
          <p:nvPr/>
        </p:nvSpPr>
        <p:spPr>
          <a:xfrm>
            <a:off x="3304006" y="4895614"/>
            <a:ext cx="276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EBE80EB-E1ED-AF51-9687-BE115329521C}"/>
              </a:ext>
            </a:extLst>
          </p:cNvPr>
          <p:cNvSpPr txBox="1"/>
          <p:nvPr/>
        </p:nvSpPr>
        <p:spPr>
          <a:xfrm>
            <a:off x="6158086" y="4903396"/>
            <a:ext cx="276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Социальное обеспечение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5AB318A-622A-FB8B-FC61-2800530A1784}"/>
              </a:ext>
            </a:extLst>
          </p:cNvPr>
          <p:cNvSpPr txBox="1"/>
          <p:nvPr/>
        </p:nvSpPr>
        <p:spPr>
          <a:xfrm>
            <a:off x="8996490" y="4705410"/>
            <a:ext cx="2764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Культура, спорт, туризм и информационное пространство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9B7650B-97F0-5C70-01B4-A480763EDC07}"/>
              </a:ext>
            </a:extLst>
          </p:cNvPr>
          <p:cNvSpPr txBox="1"/>
          <p:nvPr/>
        </p:nvSpPr>
        <p:spPr>
          <a:xfrm>
            <a:off x="9481246" y="3810748"/>
            <a:ext cx="1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4,7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0E73982-3567-1ACB-A428-0D710F8F24CC}"/>
              </a:ext>
            </a:extLst>
          </p:cNvPr>
          <p:cNvSpPr txBox="1"/>
          <p:nvPr/>
        </p:nvSpPr>
        <p:spPr>
          <a:xfrm>
            <a:off x="6317848" y="3852377"/>
            <a:ext cx="254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8,6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3" name="object 79">
            <a:extLst>
              <a:ext uri="{FF2B5EF4-FFF2-40B4-BE49-F238E27FC236}">
                <a16:creationId xmlns:a16="http://schemas.microsoft.com/office/drawing/2014/main" xmlns="" id="{13B84DFA-F479-5773-384A-830C42F579D2}"/>
              </a:ext>
            </a:extLst>
          </p:cNvPr>
          <p:cNvGrpSpPr/>
          <p:nvPr/>
        </p:nvGrpSpPr>
        <p:grpSpPr>
          <a:xfrm>
            <a:off x="490343" y="2979830"/>
            <a:ext cx="2640271" cy="2845913"/>
            <a:chOff x="4745735" y="766572"/>
            <a:chExt cx="1986280" cy="2113915"/>
          </a:xfrm>
        </p:grpSpPr>
        <p:sp>
          <p:nvSpPr>
            <p:cNvPr id="94" name="object 80">
              <a:extLst>
                <a:ext uri="{FF2B5EF4-FFF2-40B4-BE49-F238E27FC236}">
                  <a16:creationId xmlns:a16="http://schemas.microsoft.com/office/drawing/2014/main" xmlns="" id="{3ED4426E-D48F-B148-8F84-F741DCFA7C8C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5" name="object 81">
              <a:extLst>
                <a:ext uri="{FF2B5EF4-FFF2-40B4-BE49-F238E27FC236}">
                  <a16:creationId xmlns:a16="http://schemas.microsoft.com/office/drawing/2014/main" xmlns="" id="{87D0C180-1329-9853-155F-38D4AE31DA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96" name="object 82">
              <a:extLst>
                <a:ext uri="{FF2B5EF4-FFF2-40B4-BE49-F238E27FC236}">
                  <a16:creationId xmlns:a16="http://schemas.microsoft.com/office/drawing/2014/main" xmlns="" id="{2619A303-D413-30EC-6959-5DF804E0FD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97" name="object 83">
              <a:extLst>
                <a:ext uri="{FF2B5EF4-FFF2-40B4-BE49-F238E27FC236}">
                  <a16:creationId xmlns:a16="http://schemas.microsoft.com/office/drawing/2014/main" xmlns="" id="{16E6C42C-DC5C-BAF3-EF91-F76F56EE2A62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object 85">
            <a:extLst>
              <a:ext uri="{FF2B5EF4-FFF2-40B4-BE49-F238E27FC236}">
                <a16:creationId xmlns:a16="http://schemas.microsoft.com/office/drawing/2014/main" xmlns="" id="{BC1C65C3-C3C7-2C97-F72D-76103A8E4D40}"/>
              </a:ext>
            </a:extLst>
          </p:cNvPr>
          <p:cNvGrpSpPr/>
          <p:nvPr/>
        </p:nvGrpSpPr>
        <p:grpSpPr>
          <a:xfrm>
            <a:off x="909184" y="3084276"/>
            <a:ext cx="1854079" cy="700770"/>
            <a:chOff x="4881371" y="815339"/>
            <a:chExt cx="1717548" cy="637031"/>
          </a:xfrm>
        </p:grpSpPr>
        <p:pic>
          <p:nvPicPr>
            <p:cNvPr id="99" name="object 86">
              <a:extLst>
                <a:ext uri="{FF2B5EF4-FFF2-40B4-BE49-F238E27FC236}">
                  <a16:creationId xmlns:a16="http://schemas.microsoft.com/office/drawing/2014/main" xmlns="" id="{EF827B6D-8C6B-160B-D32A-DC0DFD2F71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100" name="object 87">
              <a:extLst>
                <a:ext uri="{FF2B5EF4-FFF2-40B4-BE49-F238E27FC236}">
                  <a16:creationId xmlns:a16="http://schemas.microsoft.com/office/drawing/2014/main" xmlns="" id="{708B0B3E-A769-B6C2-9E20-50FA90B7D027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bject 88">
              <a:extLst>
                <a:ext uri="{FF2B5EF4-FFF2-40B4-BE49-F238E27FC236}">
                  <a16:creationId xmlns:a16="http://schemas.microsoft.com/office/drawing/2014/main" xmlns="" id="{A10214FA-F68F-0BB7-5DF6-CC243EF04C1C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object 89">
              <a:extLst>
                <a:ext uri="{FF2B5EF4-FFF2-40B4-BE49-F238E27FC236}">
                  <a16:creationId xmlns:a16="http://schemas.microsoft.com/office/drawing/2014/main" xmlns="" id="{AA91DBEB-B26B-D4A5-72D0-09FFA3C638A9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79CDB61-56F7-2D82-C6C3-FC3210050DD3}"/>
              </a:ext>
            </a:extLst>
          </p:cNvPr>
          <p:cNvSpPr txBox="1"/>
          <p:nvPr/>
        </p:nvSpPr>
        <p:spPr>
          <a:xfrm>
            <a:off x="428414" y="4905333"/>
            <a:ext cx="276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3CF2FAD-3A31-E84C-CB4F-8F4AD841A515}"/>
              </a:ext>
            </a:extLst>
          </p:cNvPr>
          <p:cNvSpPr txBox="1"/>
          <p:nvPr/>
        </p:nvSpPr>
        <p:spPr>
          <a:xfrm>
            <a:off x="528090" y="3863975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102,2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8C0DC5E-FF44-D21B-57DA-D7CBBD3DD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92" y="3262236"/>
            <a:ext cx="411495" cy="374054"/>
          </a:xfrm>
          <a:prstGeom prst="rect">
            <a:avLst/>
          </a:prstGeom>
        </p:spPr>
      </p:pic>
      <p:pic>
        <p:nvPicPr>
          <p:cNvPr id="111" name="Picture 5" descr="C:\Users\User\Downloads\team (1).png">
            <a:extLst>
              <a:ext uri="{FF2B5EF4-FFF2-40B4-BE49-F238E27FC236}">
                <a16:creationId xmlns:a16="http://schemas.microsoft.com/office/drawing/2014/main" xmlns="" id="{36217CD4-DBC2-5E35-9D16-0AEFF0ED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94" y="3228299"/>
            <a:ext cx="389053" cy="343627"/>
          </a:xfrm>
          <a:prstGeom prst="rect">
            <a:avLst/>
          </a:prstGeom>
          <a:noFill/>
        </p:spPr>
      </p:pic>
      <p:pic>
        <p:nvPicPr>
          <p:cNvPr id="112" name="Picture 4" descr="C:\Users\User\Downloads\running.png">
            <a:extLst>
              <a:ext uri="{FF2B5EF4-FFF2-40B4-BE49-F238E27FC236}">
                <a16:creationId xmlns:a16="http://schemas.microsoft.com/office/drawing/2014/main" xmlns="" id="{D45B2DBC-EA1E-1631-D7DE-DB691360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78005" y="3236678"/>
            <a:ext cx="366778" cy="3320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76FF5B-D6E5-4D9D-7612-A9CD4088B354}"/>
              </a:ext>
            </a:extLst>
          </p:cNvPr>
          <p:cNvSpPr txBox="1"/>
          <p:nvPr/>
        </p:nvSpPr>
        <p:spPr>
          <a:xfrm>
            <a:off x="8934739" y="937056"/>
            <a:ext cx="2787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в</a:t>
            </a:r>
          </a:p>
          <a:p>
            <a:pPr algn="ctr"/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общих расходах бюджета</a:t>
            </a:r>
          </a:p>
          <a:p>
            <a:pPr algn="ctr"/>
            <a:r>
              <a:rPr lang="kk-KZ" sz="2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61,5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 descr="Книги со сплошной заливкой">
            <a:extLst>
              <a:ext uri="{FF2B5EF4-FFF2-40B4-BE49-F238E27FC236}">
                <a16:creationId xmlns:a16="http://schemas.microsoft.com/office/drawing/2014/main" xmlns="" id="{609751C4-C229-4188-B55B-78D4A69886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39119" y="3256298"/>
            <a:ext cx="335965" cy="379691"/>
          </a:xfrm>
          <a:prstGeom prst="rect">
            <a:avLst/>
          </a:prstGeom>
        </p:spPr>
      </p:pic>
      <p:sp>
        <p:nvSpPr>
          <p:cNvPr id="80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207584" y="137595"/>
            <a:ext cx="112823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расходов социальной сферы областного бюджета на 1 июля 2023 года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0605" y="5725999"/>
            <a:ext cx="284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78,1 млрд.</a:t>
            </a:r>
          </a:p>
          <a:p>
            <a:r>
              <a:rPr lang="kk-KZ" sz="1600" i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64,4 млрд.</a:t>
            </a:r>
            <a:endParaRPr lang="kk-KZ" sz="1600" i="1" dirty="0">
              <a:ln w="0"/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22495" y="5719893"/>
            <a:ext cx="284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sz="1600" i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2,9 млрд.</a:t>
            </a:r>
          </a:p>
          <a:p>
            <a:r>
              <a:rPr lang="kk-KZ" sz="1600" i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2,5 млрд.</a:t>
            </a:r>
            <a:endParaRPr lang="kk-KZ" sz="1600" i="1" dirty="0">
              <a:ln w="0"/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7755" y="5712622"/>
            <a:ext cx="284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sz="1600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4,0 млрд.</a:t>
            </a:r>
          </a:p>
          <a:p>
            <a:r>
              <a:rPr lang="kk-KZ" sz="1600" i="1" dirty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5,1 млрд.</a:t>
            </a:r>
            <a:endParaRPr lang="kk-KZ" sz="1600" i="1" dirty="0">
              <a:ln w="0"/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907572" y="5679483"/>
            <a:ext cx="284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sz="1600" i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1.07.2022г. – 4,7 млрд.</a:t>
            </a:r>
          </a:p>
          <a:p>
            <a:r>
              <a:rPr lang="kk-KZ" sz="1600" i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1.07.2021г. – 3,3 млрд.</a:t>
            </a:r>
            <a:endParaRPr lang="kk-KZ" sz="1600" i="1" dirty="0">
              <a:ln w="0"/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878101" y="540869"/>
            <a:ext cx="5687" cy="217003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врон 8"/>
          <p:cNvSpPr/>
          <p:nvPr/>
        </p:nvSpPr>
        <p:spPr>
          <a:xfrm>
            <a:off x="6220904" y="2512621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0400" y="795519"/>
            <a:ext cx="4654062" cy="367553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19518" y="1239400"/>
            <a:ext cx="4348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общеобразовательное обучение в организациях начального, основного и общего среднего образования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45,3 млрд</a:t>
            </a:r>
          </a:p>
          <a:p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подушевое финансирование в государственных организациях среднего образования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18,4 млрд</a:t>
            </a:r>
          </a:p>
          <a:p>
            <a:endParaRPr lang="kk-KZ" sz="1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atin typeface="Century Gothic" panose="020B0502020202020204" pitchFamily="34" charset="0"/>
              </a:rPr>
              <a:t>дошкольное воспитание и обучение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11,3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9 объектов образования в рамках проекта «Комфортная школа</a:t>
            </a:r>
            <a:r>
              <a:rPr lang="kk-KZ" sz="1200" b="1" dirty="0" smtClean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» </a:t>
            </a: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9,0 млрд</a:t>
            </a:r>
          </a:p>
          <a:p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техническое и профессиональное образование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6,1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образование для детей и юношества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3,8 </a:t>
            </a:r>
            <a:r>
              <a:rPr lang="kk-KZ" sz="1200" b="1" dirty="0" smtClean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653157" y="2710899"/>
            <a:ext cx="444628" cy="452928"/>
            <a:chOff x="5605917" y="2388000"/>
            <a:chExt cx="444628" cy="452928"/>
          </a:xfrm>
        </p:grpSpPr>
        <p:sp>
          <p:nvSpPr>
            <p:cNvPr id="13" name="Овал 12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662892" y="5043778"/>
            <a:ext cx="444628" cy="452928"/>
            <a:chOff x="5605917" y="2388000"/>
            <a:chExt cx="444628" cy="452928"/>
          </a:xfrm>
        </p:grpSpPr>
        <p:sp>
          <p:nvSpPr>
            <p:cNvPr id="36" name="Овал 35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5875469" y="3163827"/>
            <a:ext cx="1425" cy="187995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Шеврон 39"/>
          <p:cNvSpPr/>
          <p:nvPr/>
        </p:nvSpPr>
        <p:spPr>
          <a:xfrm flipH="1">
            <a:off x="4757524" y="4847224"/>
            <a:ext cx="642349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5886412" y="5496705"/>
            <a:ext cx="6896" cy="136129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52324" y="4101722"/>
            <a:ext cx="3444539" cy="231668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31273" y="540869"/>
            <a:ext cx="49684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6582" y="140759"/>
            <a:ext cx="514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Социальная сфера. 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31241" y="862029"/>
            <a:ext cx="356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Образование – </a:t>
            </a:r>
            <a:r>
              <a:rPr lang="kk-KZ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102,2</a:t>
            </a:r>
            <a:r>
              <a:rPr lang="ru-RU" sz="20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4658" r="12405" b="10773"/>
          <a:stretch/>
        </p:blipFill>
        <p:spPr>
          <a:xfrm>
            <a:off x="1321722" y="4137255"/>
            <a:ext cx="2751514" cy="22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5845955" y="524244"/>
            <a:ext cx="0" cy="21701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Шеврон 37"/>
          <p:cNvSpPr/>
          <p:nvPr/>
        </p:nvSpPr>
        <p:spPr>
          <a:xfrm>
            <a:off x="6334380" y="1947570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623641" y="2170110"/>
            <a:ext cx="444628" cy="452928"/>
            <a:chOff x="5605917" y="2388000"/>
            <a:chExt cx="444628" cy="452928"/>
          </a:xfrm>
        </p:grpSpPr>
        <p:sp>
          <p:nvSpPr>
            <p:cNvPr id="40" name="Овал 39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25066" y="4817314"/>
            <a:ext cx="444628" cy="452928"/>
            <a:chOff x="5605917" y="2388000"/>
            <a:chExt cx="444628" cy="452928"/>
          </a:xfrm>
        </p:grpSpPr>
        <p:sp>
          <p:nvSpPr>
            <p:cNvPr id="43" name="Овал 42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Прямая соединительная линия 44"/>
          <p:cNvCxnSpPr>
            <a:endCxn id="43" idx="0"/>
          </p:cNvCxnSpPr>
          <p:nvPr/>
        </p:nvCxnSpPr>
        <p:spPr>
          <a:xfrm>
            <a:off x="5845955" y="2614464"/>
            <a:ext cx="1425" cy="22028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Шеврон 45"/>
          <p:cNvSpPr/>
          <p:nvPr/>
        </p:nvSpPr>
        <p:spPr>
          <a:xfrm flipH="1">
            <a:off x="4845861" y="4639008"/>
            <a:ext cx="642349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845955" y="5270241"/>
            <a:ext cx="0" cy="158775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34938" y="3902303"/>
            <a:ext cx="3792964" cy="22829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541578" y="540869"/>
            <a:ext cx="4218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4938" y="140759"/>
            <a:ext cx="514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Социальная сфера.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  <a:p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3226" y="923680"/>
            <a:ext cx="407397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кап.расходы медицинских организаций (приобретение мед.техники, оснащение больниц, проведение ремонта)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246,9 млн</a:t>
            </a:r>
          </a:p>
          <a:p>
            <a:endParaRPr lang="kk-KZ" sz="12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централизованный закуп и хранение вакцин, медицинских препаратов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724,6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kk-KZ" sz="1200" b="1" dirty="0" smtClean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троительство </a:t>
            </a: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3-х врачебных амбулаторий и 6 фельдшерско-акушерских пунктов в рамках пилотного национального проекта «Модернизация сельского здравоохранения»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643,8 млн</a:t>
            </a:r>
            <a:endParaRPr lang="kk-KZ" sz="1200" b="1" dirty="0">
              <a:ln w="0"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k-KZ" sz="12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 smtClean="0">
                <a:latin typeface="Century Gothic" panose="020B0502020202020204" pitchFamily="34" charset="0"/>
              </a:rPr>
              <a:t>дополнительное </a:t>
            </a:r>
            <a:r>
              <a:rPr lang="kk-KZ" sz="1200" b="1" dirty="0">
                <a:latin typeface="Century Gothic" panose="020B0502020202020204" pitchFamily="34" charset="0"/>
              </a:rPr>
              <a:t>обеспечение ГОБМП по решению местных представительных органов 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173,0 млн</a:t>
            </a:r>
          </a:p>
          <a:p>
            <a:endParaRPr lang="kk-KZ" sz="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районной поликлиники на 200 посещений в смену в с.Теректі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71,8 млн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47372" y="583297"/>
            <a:ext cx="364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Здравоохранение – </a:t>
            </a:r>
            <a:r>
              <a:rPr lang="kk-KZ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</a:t>
            </a:r>
            <a:r>
              <a:rPr lang="ru-RU" sz="20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47372" y="538012"/>
            <a:ext cx="4517592" cy="380198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Социальная сфера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949951"/>
            <a:ext cx="3017520" cy="21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5236" y="58615"/>
            <a:ext cx="12034702" cy="43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«Модернизация сельского здравоохранения»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действии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a0a6f56-f99f-4c17-beb4-1d5790b1d6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" y="584775"/>
            <a:ext cx="5739917" cy="31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67" y="3483529"/>
            <a:ext cx="530843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врачебной амбулатории в с.Сарыомир Теректинского района</a:t>
            </a:r>
          </a:p>
        </p:txBody>
      </p:sp>
      <p:sp>
        <p:nvSpPr>
          <p:cNvPr id="3" name="AutoShape 2" descr="e7e1f086-6eeb-4b1e-bb59-024ad4764f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e7e1f086-6eeb-4b1e-bb59-024ad4764f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0" y="3749253"/>
            <a:ext cx="6237898" cy="30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мысты фа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" y="3743005"/>
            <a:ext cx="5711014" cy="30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50" y="6493118"/>
            <a:ext cx="5277750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 в с.Камысты Жанибекского района</a:t>
            </a:r>
          </a:p>
        </p:txBody>
      </p:sp>
      <p:pic>
        <p:nvPicPr>
          <p:cNvPr id="1029" name="Picture 5" descr="D:\муратсай фа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0" y="584775"/>
            <a:ext cx="6237899" cy="30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0860" y="6514608"/>
            <a:ext cx="569326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50" b="1" dirty="0">
                <a:latin typeface="Times New Roman" pitchFamily="18" charset="0"/>
                <a:cs typeface="Times New Roman" pitchFamily="18" charset="0"/>
              </a:rPr>
              <a:t>Строительство ФАП в с.Муратсай Бокейординского района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079" y="3483529"/>
            <a:ext cx="570604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 в с.Караузен Казталовского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9410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endCxn id="14" idx="0"/>
          </p:cNvCxnSpPr>
          <p:nvPr/>
        </p:nvCxnSpPr>
        <p:spPr>
          <a:xfrm>
            <a:off x="5845955" y="540869"/>
            <a:ext cx="0" cy="162924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еврон 11"/>
          <p:cNvSpPr/>
          <p:nvPr/>
        </p:nvSpPr>
        <p:spPr>
          <a:xfrm>
            <a:off x="6118242" y="1947570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623641" y="2170110"/>
            <a:ext cx="444628" cy="452928"/>
            <a:chOff x="5605917" y="2388000"/>
            <a:chExt cx="444628" cy="452928"/>
          </a:xfrm>
        </p:grpSpPr>
        <p:sp>
          <p:nvSpPr>
            <p:cNvPr id="14" name="Овал 13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25066" y="4817314"/>
            <a:ext cx="444628" cy="452928"/>
            <a:chOff x="5605917" y="2388000"/>
            <a:chExt cx="444628" cy="452928"/>
          </a:xfrm>
        </p:grpSpPr>
        <p:sp>
          <p:nvSpPr>
            <p:cNvPr id="17" name="Овал 16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>
            <a:endCxn id="17" idx="0"/>
          </p:cNvCxnSpPr>
          <p:nvPr/>
        </p:nvCxnSpPr>
        <p:spPr>
          <a:xfrm>
            <a:off x="5845955" y="2614464"/>
            <a:ext cx="1425" cy="22028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еврон 19"/>
          <p:cNvSpPr/>
          <p:nvPr/>
        </p:nvSpPr>
        <p:spPr>
          <a:xfrm flipH="1">
            <a:off x="4845861" y="4639008"/>
            <a:ext cx="642349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45955" y="5270241"/>
            <a:ext cx="7914" cy="158775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23843" y="3715890"/>
            <a:ext cx="3885152" cy="25594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83387" y="540869"/>
            <a:ext cx="4218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3844" y="140759"/>
            <a:ext cx="520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Социальная сфера.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2800" y="894106"/>
            <a:ext cx="43538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выплата АСП, улучшение жизни инвалидов и развитие продуктивной занятости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2,9 млрд</a:t>
            </a:r>
          </a:p>
          <a:p>
            <a:endParaRPr lang="kk-KZ" sz="12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деятельности медико-социальных организаций для престарелых и инвалидов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2,2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atin typeface="Century Gothic" panose="020B0502020202020204" pitchFamily="34" charset="0"/>
              </a:rPr>
              <a:t>строительство центра реабилитации инвалидов на 150 мест в г.Уральск  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1,8 млрд</a:t>
            </a:r>
          </a:p>
          <a:p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atin typeface="Century Gothic" panose="020B0502020202020204" pitchFamily="34" charset="0"/>
              </a:rPr>
              <a:t>предоставление бюджетных кредитов для содействия предпринимательской инициативе молодежи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 млрд</a:t>
            </a:r>
            <a:r>
              <a:rPr lang="kk-KZ" sz="1200" b="1" dirty="0">
                <a:latin typeface="Century Gothic" panose="020B0502020202020204" pitchFamily="34" charset="0"/>
              </a:rPr>
              <a:t> </a:t>
            </a:r>
          </a:p>
          <a:p>
            <a:endParaRPr lang="kk-KZ" sz="12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социальное обеспечение детей, оставшихся без родителей и переданных патронатным воспитателям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88,4 млн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74378" y="562949"/>
            <a:ext cx="466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Социальное обеспечение – </a:t>
            </a:r>
            <a:r>
              <a:rPr lang="kk-KZ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8,6</a:t>
            </a:r>
            <a:r>
              <a:rPr lang="ru-RU" sz="20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81601" y="529704"/>
            <a:ext cx="4930784" cy="35960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Социальная сфер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3847" r="6544" b="10459"/>
          <a:stretch/>
        </p:blipFill>
        <p:spPr bwMode="auto">
          <a:xfrm>
            <a:off x="952544" y="3809266"/>
            <a:ext cx="3288560" cy="23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endCxn id="14" idx="0"/>
          </p:cNvCxnSpPr>
          <p:nvPr/>
        </p:nvCxnSpPr>
        <p:spPr>
          <a:xfrm>
            <a:off x="5853402" y="540869"/>
            <a:ext cx="2" cy="109559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еврон 11"/>
          <p:cNvSpPr/>
          <p:nvPr/>
        </p:nvSpPr>
        <p:spPr>
          <a:xfrm>
            <a:off x="6288208" y="1439913"/>
            <a:ext cx="646881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631090" y="1636466"/>
            <a:ext cx="444628" cy="452928"/>
            <a:chOff x="5605917" y="2388000"/>
            <a:chExt cx="444628" cy="452928"/>
          </a:xfrm>
        </p:grpSpPr>
        <p:sp>
          <p:nvSpPr>
            <p:cNvPr id="14" name="Овал 13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23641" y="3807476"/>
            <a:ext cx="444628" cy="452928"/>
            <a:chOff x="5605917" y="2388000"/>
            <a:chExt cx="444628" cy="452928"/>
          </a:xfrm>
        </p:grpSpPr>
        <p:sp>
          <p:nvSpPr>
            <p:cNvPr id="17" name="Овал 16"/>
            <p:cNvSpPr/>
            <p:nvPr/>
          </p:nvSpPr>
          <p:spPr>
            <a:xfrm>
              <a:off x="5605917" y="2388000"/>
              <a:ext cx="444628" cy="452928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42773" y="2529825"/>
              <a:ext cx="170916" cy="1692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5853404" y="2109109"/>
            <a:ext cx="0" cy="169746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еврон 19"/>
          <p:cNvSpPr/>
          <p:nvPr/>
        </p:nvSpPr>
        <p:spPr>
          <a:xfrm flipH="1">
            <a:off x="4844436" y="3610922"/>
            <a:ext cx="642349" cy="846034"/>
          </a:xfrm>
          <a:prstGeom prst="chevron">
            <a:avLst>
              <a:gd name="adj" fmla="val 368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853402" y="4300264"/>
            <a:ext cx="2" cy="25577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15896" y="2848003"/>
            <a:ext cx="3861921" cy="22853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541578" y="540869"/>
            <a:ext cx="4218919" cy="70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14447" y="983094"/>
            <a:ext cx="4216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подготовка и участие членов областных сборных команд по видам спорта на республиканских и международных спортивных соревнованиях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1,6 млрд</a:t>
            </a:r>
          </a:p>
          <a:p>
            <a:endParaRPr lang="kk-KZ" sz="1200" b="1" dirty="0">
              <a:ln w="0"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культурно-досуговая работа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657,1 млн</a:t>
            </a:r>
          </a:p>
          <a:p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поддержка театрального и музыкального искусства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556,4 </a:t>
            </a:r>
            <a:r>
              <a:rPr lang="kk-KZ" sz="1200" b="1" dirty="0" smtClean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</a:t>
            </a:r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kk-KZ" sz="1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</a:t>
            </a:r>
            <a:r>
              <a:rPr lang="kk-KZ" sz="1200" b="1" dirty="0" smtClean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оддержка </a:t>
            </a:r>
            <a:r>
              <a:rPr lang="kk-KZ" sz="1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музеев </a:t>
            </a:r>
            <a:r>
              <a:rPr lang="kk-KZ" sz="1200" b="1" dirty="0" smtClean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392,6 млн</a:t>
            </a:r>
          </a:p>
          <a:p>
            <a:endParaRPr lang="kk-KZ" sz="1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00" b="1" dirty="0">
                <a:latin typeface="Century Gothic" panose="020B0502020202020204" pitchFamily="34" charset="0"/>
              </a:rPr>
              <a:t>обеспечение функционирования областных библиотек – </a:t>
            </a:r>
            <a:r>
              <a:rPr lang="kk-KZ" sz="1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211,6 млн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5989" y="635309"/>
            <a:ext cx="421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Культура и спорт – </a:t>
            </a:r>
            <a:r>
              <a:rPr lang="kk-KZ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4,7</a:t>
            </a:r>
            <a:r>
              <a:rPr lang="ru-RU" sz="20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3" name="Picture 4" descr="C:\Users\user\Downloads\theater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6445" y="1806470"/>
            <a:ext cx="1402540" cy="126677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314449" y="619513"/>
            <a:ext cx="4360314" cy="322590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56446" y="129358"/>
            <a:ext cx="535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Социальная сфера.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27" name="Picture 4" descr="ÐÐ°ÑÑÐ¸Ð½ÐºÐ¸ Ð¿Ð¾ Ð·Ð°Ð¿ÑÐ¾ÑÑ ÐÑÐ»ÑÑÑÑÐ° Ð¸ ÑÐ¿Ð¾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1" y="2917256"/>
            <a:ext cx="3209760" cy="21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747491" y="822036"/>
            <a:ext cx="6964218" cy="587432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5980" y="2985578"/>
            <a:ext cx="3071005" cy="124056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41578" y="540869"/>
            <a:ext cx="8612516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45" y="3208654"/>
            <a:ext cx="338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14,9</a:t>
            </a:r>
            <a:r>
              <a:rPr lang="ru-RU" sz="4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6458" y="1173477"/>
            <a:ext cx="3256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строительство кредитного жилья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Бурлинском и Теректинском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районах, г.Уральск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339" y="3422273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реконструкция </a:t>
            </a:r>
            <a:r>
              <a:rPr lang="kk-K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Уральской ТЭЦ</a:t>
            </a:r>
            <a:endParaRPr lang="kk-KZ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(турбоагрегат)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2339" y="2307669"/>
            <a:ext cx="3172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строительство и реконструкция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объектов водоснабжения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водоотведения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5112" y="4550643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субсидирование стоимости услуг 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 подаче питьевой воды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6457" y="5607702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газификация и строительство </a:t>
            </a:r>
          </a:p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сетей газоснабжения в селах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7889" y="1213245"/>
            <a:ext cx="187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6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,0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15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47" y="1417024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1" y="2466155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77889" y="3391496"/>
            <a:ext cx="178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1,7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19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1" y="3598647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77889" y="4550643"/>
            <a:ext cx="178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0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,4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21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1" y="4754422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1" y="5682736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5044075" y="2245018"/>
            <a:ext cx="8382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075971" y="3346182"/>
            <a:ext cx="8382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86425" y="4468995"/>
            <a:ext cx="8382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29062" y="5516695"/>
            <a:ext cx="8382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09636" y="1191511"/>
            <a:ext cx="8382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врон 33"/>
          <p:cNvSpPr/>
          <p:nvPr/>
        </p:nvSpPr>
        <p:spPr>
          <a:xfrm>
            <a:off x="3796099" y="2926369"/>
            <a:ext cx="545756" cy="147781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30" y="4595517"/>
            <a:ext cx="649013" cy="5884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/>
          <a:stretch/>
        </p:blipFill>
        <p:spPr>
          <a:xfrm>
            <a:off x="5086425" y="1299904"/>
            <a:ext cx="649013" cy="588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26" y="2314324"/>
            <a:ext cx="603695" cy="6041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23" y="5595196"/>
            <a:ext cx="581027" cy="581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3" y="3493528"/>
            <a:ext cx="521524" cy="49559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51442" y="115513"/>
            <a:ext cx="894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Жкх, ТЕПЛОЭНЕРГЕТИКА И СТРОИТЕЛЬНАЯ ДЕЯТЕЛЬНОСТЬ.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xmlns="" id="{196F5617-EF62-BF99-C36B-D6F331C12888}"/>
              </a:ext>
            </a:extLst>
          </p:cNvPr>
          <p:cNvSpPr/>
          <p:nvPr/>
        </p:nvSpPr>
        <p:spPr>
          <a:xfrm>
            <a:off x="366428" y="68920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object 18">
            <a:extLst>
              <a:ext uri="{FF2B5EF4-FFF2-40B4-BE49-F238E27FC236}">
                <a16:creationId xmlns:a16="http://schemas.microsoft.com/office/drawing/2014/main" xmlns="" id="{446526E3-7A3C-791E-727C-879488F5839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3406" y="190258"/>
            <a:ext cx="557439" cy="650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E03214-3219-DAAF-7070-25D87B6804C6}"/>
              </a:ext>
            </a:extLst>
          </p:cNvPr>
          <p:cNvSpPr txBox="1"/>
          <p:nvPr/>
        </p:nvSpPr>
        <p:spPr>
          <a:xfrm>
            <a:off x="9665893" y="2269193"/>
            <a:ext cx="187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3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</a:t>
            </a:r>
            <a:r>
              <a:rPr lang="en-US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1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878660-F48F-2AEC-EE4E-A8FB259C227E}"/>
              </a:ext>
            </a:extLst>
          </p:cNvPr>
          <p:cNvSpPr txBox="1"/>
          <p:nvPr/>
        </p:nvSpPr>
        <p:spPr>
          <a:xfrm>
            <a:off x="9687068" y="5518290"/>
            <a:ext cx="178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0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,4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</p:spTree>
    <p:extLst>
      <p:ext uri="{BB962C8B-B14F-4D97-AF65-F5344CB8AC3E}">
        <p14:creationId xmlns:p14="http://schemas.microsoft.com/office/powerpoint/2010/main" val="10622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6865" y="154843"/>
            <a:ext cx="11834119" cy="43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проектов в сфере ЖКХ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действии </a:t>
            </a:r>
          </a:p>
        </p:txBody>
      </p:sp>
      <p:pic>
        <p:nvPicPr>
          <p:cNvPr id="15" name="Picture 2" descr="https://www.gov.kz/uploads/2023/7/27/95d8705c7d1377869305647d2d5f79cc_1280x7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23" y="3751386"/>
            <a:ext cx="5720860" cy="29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ДОХОДЫ\Булат\ФОТО БРИФИНГ\фото стр домов мкр Акжайык\92b914f8-3924-43cb-9a89-43f1025768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642246"/>
            <a:ext cx="5462954" cy="30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78" y="3468100"/>
            <a:ext cx="5082445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многоквартирных жилых домов в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«</a:t>
            </a:r>
            <a:r>
              <a:rPr lang="kk-KZ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Ақжайық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г.Уральск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4867" y="6423752"/>
            <a:ext cx="5187009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 по линии резерва МИО по ЧС в селе Акбулак Бурлинского района</a:t>
            </a:r>
          </a:p>
        </p:txBody>
      </p:sp>
      <p:pic>
        <p:nvPicPr>
          <p:cNvPr id="1029" name="Picture 5" descr="X:\ДОХОДЫ\Булат\ФОТО БРИФИНГ\вложения-105\IMG-20230726-WA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3858719"/>
            <a:ext cx="5462954" cy="28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147" y="6420824"/>
            <a:ext cx="5077776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Уральской ТЭЦ (турбоагрегат)</a:t>
            </a:r>
          </a:p>
        </p:txBody>
      </p:sp>
      <p:pic>
        <p:nvPicPr>
          <p:cNvPr id="2051" name="Picture 3" descr="D:\ВОДОПРОВОД БИРЛИК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23" y="624013"/>
            <a:ext cx="5720860" cy="31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3923" y="3472094"/>
            <a:ext cx="5187951" cy="25391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водопровода  в с.Бирлик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Таскалинского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</p:txBody>
      </p:sp>
    </p:spTree>
    <p:extLst>
      <p:ext uri="{BB962C8B-B14F-4D97-AF65-F5344CB8AC3E}">
        <p14:creationId xmlns:p14="http://schemas.microsoft.com/office/powerpoint/2010/main" val="4966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541578" y="540869"/>
            <a:ext cx="8612516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1771" y="2291792"/>
            <a:ext cx="711650" cy="5357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72086" y="2282720"/>
            <a:ext cx="1117600" cy="5357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3421" y="1740938"/>
            <a:ext cx="3061410" cy="15384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421" y="2149641"/>
            <a:ext cx="3410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19,3</a:t>
            </a:r>
            <a:r>
              <a:rPr lang="ru-RU" sz="4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5605" y="804635"/>
            <a:ext cx="15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,8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12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88" y="990133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17631" y="1304271"/>
            <a:ext cx="478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субсидирование племенного животноводства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6665" y="3078405"/>
            <a:ext cx="15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,7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15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49" y="3279360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58446" y="3519697"/>
            <a:ext cx="4780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субсидирование ставок вознаграждения при кредитовании и лизинге на приобретение сельскохозяйственной животных, техники и оборудования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6665" y="4515048"/>
            <a:ext cx="15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0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,9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18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49" y="4702199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58446" y="4982134"/>
            <a:ext cx="478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возмещение части расходов, понесенных субъектами АПК, при инвестиционных вложениях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864" y="5623238"/>
            <a:ext cx="15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0</a:t>
            </a:r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,8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21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9" y="5819246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11891" y="6063460"/>
            <a:ext cx="492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проведение противоэпизоотических мероприятий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0366" y="5697186"/>
            <a:ext cx="1288760" cy="823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12076" y="4565077"/>
            <a:ext cx="1288760" cy="823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06052" y="3267683"/>
            <a:ext cx="1288760" cy="8326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20366" y="898939"/>
            <a:ext cx="1288760" cy="823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11" y="5825588"/>
            <a:ext cx="675202" cy="582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54" y="4641268"/>
            <a:ext cx="858931" cy="667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b="7050"/>
          <a:stretch/>
        </p:blipFill>
        <p:spPr>
          <a:xfrm>
            <a:off x="5961889" y="3385795"/>
            <a:ext cx="845818" cy="632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 b="17088"/>
          <a:stretch/>
        </p:blipFill>
        <p:spPr>
          <a:xfrm>
            <a:off x="5847836" y="1030170"/>
            <a:ext cx="1004952" cy="5610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32408" y="1829669"/>
            <a:ext cx="15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6,4 </a:t>
            </a:r>
            <a:r>
              <a:rPr lang="ru-RU" sz="12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МЛРД.</a:t>
            </a:r>
          </a:p>
        </p:txBody>
      </p:sp>
      <p:pic>
        <p:nvPicPr>
          <p:cNvPr id="31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91" y="2023480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17630" y="2286858"/>
            <a:ext cx="5002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микрокредиты сельскому населению для масштабирования проекта по повышению доходов сельского населения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0366" y="2053546"/>
            <a:ext cx="1288760" cy="823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12" descr="Шаблон векторного логотипа сельского хозяйства #243710758 - Ларасто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5020" r="26107" b="33682"/>
          <a:stretch/>
        </p:blipFill>
        <p:spPr bwMode="auto">
          <a:xfrm>
            <a:off x="42432" y="1"/>
            <a:ext cx="1499146" cy="13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ÐÐ°ÑÑÐ¸Ð½ÐºÐ¸ Ð¿Ð¾ Ð·Ð°Ð¿ÑÐ¾ÑÑ ÑÐµÐ½Ð³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10" y="2053546"/>
            <a:ext cx="1253201" cy="8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545718" y="64620"/>
            <a:ext cx="952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СЕЛЬСКОЕ ХОЗЯЙСТВО И ОХРАНА ОКРУЖАЮЩЕЙ СРЕДЫ.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14"/>
          <p:cNvSpPr>
            <a:spLocks noChangeArrowheads="1"/>
          </p:cNvSpPr>
          <p:nvPr/>
        </p:nvSpPr>
        <p:spPr bwMode="auto">
          <a:xfrm>
            <a:off x="3167064" y="4184941"/>
            <a:ext cx="357187" cy="363538"/>
          </a:xfrm>
          <a:prstGeom prst="downArrow">
            <a:avLst>
              <a:gd name="adj1" fmla="val 50000"/>
              <a:gd name="adj2" fmla="val 2823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88225" y="5750505"/>
            <a:ext cx="4420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Поступающие в бюджет денежные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средства или 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ДОХОДЫ БЮДЖЕТА</a:t>
            </a:r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 rot="10800000">
            <a:off x="7881938" y="4172529"/>
            <a:ext cx="357187" cy="346075"/>
          </a:xfrm>
          <a:prstGeom prst="downArrow">
            <a:avLst>
              <a:gd name="adj1" fmla="val 50000"/>
              <a:gd name="adj2" fmla="val 2823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5951539" y="5777404"/>
            <a:ext cx="4813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Выплачиваемые из бюджета денежные средства или 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РАСХОДЫ БЮДЖЕТА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8920" y="714376"/>
            <a:ext cx="5494540" cy="1643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Бюджет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-   централизованный денежный фонд государства, предназначенный для финансового обеспечения реализации его задач и функций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95833" y="2480309"/>
            <a:ext cx="8729231" cy="16766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Республике Казахстан </a:t>
            </a: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утверждаются, исполняются и являются самостоятельными бюджеты следующего уровня</a:t>
            </a:r>
            <a:r>
              <a:rPr lang="en-US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1) республиканский бюджет</a:t>
            </a:r>
          </a:p>
          <a:p>
            <a:pPr marL="342900" indent="-342900">
              <a:defRPr/>
            </a:pP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2) областной бюджет</a:t>
            </a:r>
          </a:p>
          <a:p>
            <a:pPr marL="342900" indent="-342900">
              <a:defRPr/>
            </a:pPr>
            <a:r>
              <a:rPr lang="en-US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3) </a:t>
            </a: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районный (города областного значения) бюджет</a:t>
            </a:r>
          </a:p>
          <a:p>
            <a:pPr marL="342900" indent="-342900">
              <a:defRPr/>
            </a:pPr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4) бюджеты города районного значения, поселка, сельского округа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74734" y="3297732"/>
            <a:ext cx="590247" cy="2410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74734" y="3566823"/>
            <a:ext cx="590248" cy="2410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174734" y="3844375"/>
            <a:ext cx="590248" cy="2410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150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1" y="4576504"/>
            <a:ext cx="1662455" cy="13623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03" y="4534218"/>
            <a:ext cx="1662455" cy="1362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33" y="714376"/>
            <a:ext cx="3060036" cy="1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32BD75BA-888B-0168-1466-7F2B438555D1}"/>
              </a:ext>
            </a:extLst>
          </p:cNvPr>
          <p:cNvGrpSpPr/>
          <p:nvPr/>
        </p:nvGrpSpPr>
        <p:grpSpPr>
          <a:xfrm>
            <a:off x="5225557" y="705274"/>
            <a:ext cx="6903720" cy="6019723"/>
            <a:chOff x="4367784" y="723899"/>
            <a:chExt cx="4415155" cy="42856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715E256F-1D4C-AE09-EEF1-6AA3103E11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7784" y="743711"/>
              <a:ext cx="4415027" cy="424738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FF2D2FA4-A5BF-2D1D-6D6D-5ED7DDF8C7A4}"/>
                </a:ext>
              </a:extLst>
            </p:cNvPr>
            <p:cNvSpPr/>
            <p:nvPr/>
          </p:nvSpPr>
          <p:spPr>
            <a:xfrm>
              <a:off x="4367784" y="723899"/>
              <a:ext cx="4415155" cy="4285615"/>
            </a:xfrm>
            <a:custGeom>
              <a:avLst/>
              <a:gdLst/>
              <a:ahLst/>
              <a:cxnLst/>
              <a:rect l="l" t="t" r="r" b="b"/>
              <a:pathLst>
                <a:path w="4415155" h="4285615">
                  <a:moveTo>
                    <a:pt x="4415028" y="4251960"/>
                  </a:moveTo>
                  <a:lnTo>
                    <a:pt x="0" y="4251960"/>
                  </a:lnTo>
                  <a:lnTo>
                    <a:pt x="0" y="4285488"/>
                  </a:lnTo>
                  <a:lnTo>
                    <a:pt x="4415028" y="4285488"/>
                  </a:lnTo>
                  <a:lnTo>
                    <a:pt x="4415028" y="4251960"/>
                  </a:lnTo>
                  <a:close/>
                </a:path>
                <a:path w="4415155" h="4285615">
                  <a:moveTo>
                    <a:pt x="44150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4415028" y="33528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xmlns="" id="{BB6128F5-B049-9B15-C701-E3AD3C817E42}"/>
              </a:ext>
            </a:extLst>
          </p:cNvPr>
          <p:cNvGrpSpPr/>
          <p:nvPr/>
        </p:nvGrpSpPr>
        <p:grpSpPr>
          <a:xfrm>
            <a:off x="1515755" y="1237931"/>
            <a:ext cx="2469316" cy="4778082"/>
            <a:chOff x="1550669" y="1892447"/>
            <a:chExt cx="1676401" cy="3251433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xmlns="" id="{8191343A-8123-E0D8-8278-1369C8307377}"/>
                </a:ext>
              </a:extLst>
            </p:cNvPr>
            <p:cNvSpPr/>
            <p:nvPr/>
          </p:nvSpPr>
          <p:spPr>
            <a:xfrm>
              <a:off x="2136647" y="2513075"/>
              <a:ext cx="425450" cy="2630805"/>
            </a:xfrm>
            <a:custGeom>
              <a:avLst/>
              <a:gdLst/>
              <a:ahLst/>
              <a:cxnLst/>
              <a:rect l="l" t="t" r="r" b="b"/>
              <a:pathLst>
                <a:path w="425450" h="2630804">
                  <a:moveTo>
                    <a:pt x="425195" y="0"/>
                  </a:moveTo>
                  <a:lnTo>
                    <a:pt x="0" y="0"/>
                  </a:lnTo>
                  <a:lnTo>
                    <a:pt x="0" y="2630424"/>
                  </a:lnTo>
                  <a:lnTo>
                    <a:pt x="425195" y="2630424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xmlns="" id="{4C9B808A-446B-3B42-3F9C-4B4BFC710953}"/>
                </a:ext>
              </a:extLst>
            </p:cNvPr>
            <p:cNvSpPr/>
            <p:nvPr/>
          </p:nvSpPr>
          <p:spPr>
            <a:xfrm>
              <a:off x="1775459" y="1892447"/>
              <a:ext cx="1148080" cy="1240155"/>
            </a:xfrm>
            <a:custGeom>
              <a:avLst/>
              <a:gdLst/>
              <a:ahLst/>
              <a:cxnLst/>
              <a:rect l="l" t="t" r="r" b="b"/>
              <a:pathLst>
                <a:path w="1148080" h="1240155">
                  <a:moveTo>
                    <a:pt x="601566" y="0"/>
                  </a:moveTo>
                  <a:lnTo>
                    <a:pt x="546005" y="0"/>
                  </a:lnTo>
                  <a:lnTo>
                    <a:pt x="492596" y="9814"/>
                  </a:lnTo>
                  <a:lnTo>
                    <a:pt x="445642" y="29443"/>
                  </a:lnTo>
                  <a:lnTo>
                    <a:pt x="128142" y="213339"/>
                  </a:lnTo>
                  <a:lnTo>
                    <a:pt x="87749" y="244293"/>
                  </a:lnTo>
                  <a:lnTo>
                    <a:pt x="52587" y="285737"/>
                  </a:lnTo>
                  <a:lnTo>
                    <a:pt x="24806" y="333930"/>
                  </a:lnTo>
                  <a:lnTo>
                    <a:pt x="6560" y="385129"/>
                  </a:lnTo>
                  <a:lnTo>
                    <a:pt x="0" y="435589"/>
                  </a:lnTo>
                  <a:lnTo>
                    <a:pt x="0" y="804143"/>
                  </a:lnTo>
                  <a:lnTo>
                    <a:pt x="6560" y="854592"/>
                  </a:lnTo>
                  <a:lnTo>
                    <a:pt x="24806" y="905766"/>
                  </a:lnTo>
                  <a:lnTo>
                    <a:pt x="52587" y="953940"/>
                  </a:lnTo>
                  <a:lnTo>
                    <a:pt x="87749" y="995391"/>
                  </a:lnTo>
                  <a:lnTo>
                    <a:pt x="128142" y="1026393"/>
                  </a:lnTo>
                  <a:lnTo>
                    <a:pt x="445642" y="1210289"/>
                  </a:lnTo>
                  <a:lnTo>
                    <a:pt x="492596" y="1229857"/>
                  </a:lnTo>
                  <a:lnTo>
                    <a:pt x="546005" y="1239641"/>
                  </a:lnTo>
                  <a:lnTo>
                    <a:pt x="601566" y="1239641"/>
                  </a:lnTo>
                  <a:lnTo>
                    <a:pt x="654975" y="1229857"/>
                  </a:lnTo>
                  <a:lnTo>
                    <a:pt x="701928" y="1210289"/>
                  </a:lnTo>
                  <a:lnTo>
                    <a:pt x="1019428" y="1026393"/>
                  </a:lnTo>
                  <a:lnTo>
                    <a:pt x="1059822" y="995391"/>
                  </a:lnTo>
                  <a:lnTo>
                    <a:pt x="1094984" y="953940"/>
                  </a:lnTo>
                  <a:lnTo>
                    <a:pt x="1122765" y="905766"/>
                  </a:lnTo>
                  <a:lnTo>
                    <a:pt x="1141011" y="854592"/>
                  </a:lnTo>
                  <a:lnTo>
                    <a:pt x="1147571" y="804143"/>
                  </a:lnTo>
                  <a:lnTo>
                    <a:pt x="1147571" y="435589"/>
                  </a:lnTo>
                  <a:lnTo>
                    <a:pt x="1141011" y="385129"/>
                  </a:lnTo>
                  <a:lnTo>
                    <a:pt x="1122765" y="333930"/>
                  </a:lnTo>
                  <a:lnTo>
                    <a:pt x="1094984" y="285737"/>
                  </a:lnTo>
                  <a:lnTo>
                    <a:pt x="1059822" y="244293"/>
                  </a:lnTo>
                  <a:lnTo>
                    <a:pt x="1019428" y="213339"/>
                  </a:lnTo>
                  <a:lnTo>
                    <a:pt x="701928" y="29443"/>
                  </a:lnTo>
                  <a:lnTo>
                    <a:pt x="654975" y="9814"/>
                  </a:lnTo>
                  <a:lnTo>
                    <a:pt x="60156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xmlns="" id="{86624453-0FC4-2787-4C35-FFCC05AC7C03}"/>
                </a:ext>
              </a:extLst>
            </p:cNvPr>
            <p:cNvSpPr/>
            <p:nvPr/>
          </p:nvSpPr>
          <p:spPr>
            <a:xfrm>
              <a:off x="1550670" y="2066518"/>
              <a:ext cx="1676400" cy="2468038"/>
            </a:xfrm>
            <a:custGeom>
              <a:avLst/>
              <a:gdLst/>
              <a:ahLst/>
              <a:cxnLst/>
              <a:rect l="l" t="t" r="r" b="b"/>
              <a:pathLst>
                <a:path w="1676400" h="2582545">
                  <a:moveTo>
                    <a:pt x="1210818" y="313969"/>
                  </a:moveTo>
                  <a:lnTo>
                    <a:pt x="1203553" y="268490"/>
                  </a:lnTo>
                  <a:lnTo>
                    <a:pt x="1183779" y="223189"/>
                  </a:lnTo>
                  <a:lnTo>
                    <a:pt x="1154506" y="183337"/>
                  </a:lnTo>
                  <a:lnTo>
                    <a:pt x="1118743" y="154203"/>
                  </a:lnTo>
                  <a:lnTo>
                    <a:pt x="890651" y="21996"/>
                  </a:lnTo>
                  <a:lnTo>
                    <a:pt x="847623" y="5499"/>
                  </a:lnTo>
                  <a:lnTo>
                    <a:pt x="798576" y="0"/>
                  </a:lnTo>
                  <a:lnTo>
                    <a:pt x="749515" y="5499"/>
                  </a:lnTo>
                  <a:lnTo>
                    <a:pt x="706501" y="21996"/>
                  </a:lnTo>
                  <a:lnTo>
                    <a:pt x="478409" y="154203"/>
                  </a:lnTo>
                  <a:lnTo>
                    <a:pt x="442633" y="183337"/>
                  </a:lnTo>
                  <a:lnTo>
                    <a:pt x="413359" y="223189"/>
                  </a:lnTo>
                  <a:lnTo>
                    <a:pt x="393585" y="268490"/>
                  </a:lnTo>
                  <a:lnTo>
                    <a:pt x="386334" y="313969"/>
                  </a:lnTo>
                  <a:lnTo>
                    <a:pt x="386334" y="579018"/>
                  </a:lnTo>
                  <a:lnTo>
                    <a:pt x="393585" y="624560"/>
                  </a:lnTo>
                  <a:lnTo>
                    <a:pt x="413359" y="669861"/>
                  </a:lnTo>
                  <a:lnTo>
                    <a:pt x="442633" y="709688"/>
                  </a:lnTo>
                  <a:lnTo>
                    <a:pt x="478409" y="738784"/>
                  </a:lnTo>
                  <a:lnTo>
                    <a:pt x="706501" y="871118"/>
                  </a:lnTo>
                  <a:lnTo>
                    <a:pt x="749515" y="887628"/>
                  </a:lnTo>
                  <a:lnTo>
                    <a:pt x="798576" y="893127"/>
                  </a:lnTo>
                  <a:lnTo>
                    <a:pt x="847623" y="887628"/>
                  </a:lnTo>
                  <a:lnTo>
                    <a:pt x="890651" y="871118"/>
                  </a:lnTo>
                  <a:lnTo>
                    <a:pt x="1118743" y="738784"/>
                  </a:lnTo>
                  <a:lnTo>
                    <a:pt x="1154506" y="709688"/>
                  </a:lnTo>
                  <a:lnTo>
                    <a:pt x="1183779" y="669861"/>
                  </a:lnTo>
                  <a:lnTo>
                    <a:pt x="1203553" y="624560"/>
                  </a:lnTo>
                  <a:lnTo>
                    <a:pt x="1210818" y="579018"/>
                  </a:lnTo>
                  <a:lnTo>
                    <a:pt x="1210818" y="313969"/>
                  </a:lnTo>
                  <a:close/>
                </a:path>
                <a:path w="1676400" h="2582545">
                  <a:moveTo>
                    <a:pt x="1676400" y="1609623"/>
                  </a:moveTo>
                  <a:lnTo>
                    <a:pt x="1671256" y="1565021"/>
                  </a:lnTo>
                  <a:lnTo>
                    <a:pt x="1656613" y="1524076"/>
                  </a:lnTo>
                  <a:lnTo>
                    <a:pt x="1633651" y="1487944"/>
                  </a:lnTo>
                  <a:lnTo>
                    <a:pt x="1603514" y="1457807"/>
                  </a:lnTo>
                  <a:lnTo>
                    <a:pt x="1567383" y="1434846"/>
                  </a:lnTo>
                  <a:lnTo>
                    <a:pt x="1526438" y="1420202"/>
                  </a:lnTo>
                  <a:lnTo>
                    <a:pt x="1481836" y="1415059"/>
                  </a:lnTo>
                  <a:lnTo>
                    <a:pt x="194564" y="1415059"/>
                  </a:lnTo>
                  <a:lnTo>
                    <a:pt x="149948" y="1420202"/>
                  </a:lnTo>
                  <a:lnTo>
                    <a:pt x="109004" y="1434846"/>
                  </a:lnTo>
                  <a:lnTo>
                    <a:pt x="72872" y="1457807"/>
                  </a:lnTo>
                  <a:lnTo>
                    <a:pt x="42735" y="1487944"/>
                  </a:lnTo>
                  <a:lnTo>
                    <a:pt x="19773" y="1524076"/>
                  </a:lnTo>
                  <a:lnTo>
                    <a:pt x="5130" y="1565021"/>
                  </a:lnTo>
                  <a:lnTo>
                    <a:pt x="0" y="1609623"/>
                  </a:lnTo>
                  <a:lnTo>
                    <a:pt x="0" y="2387879"/>
                  </a:lnTo>
                  <a:lnTo>
                    <a:pt x="5130" y="2432494"/>
                  </a:lnTo>
                  <a:lnTo>
                    <a:pt x="19773" y="2473452"/>
                  </a:lnTo>
                  <a:lnTo>
                    <a:pt x="42735" y="2509570"/>
                  </a:lnTo>
                  <a:lnTo>
                    <a:pt x="72872" y="2539708"/>
                  </a:lnTo>
                  <a:lnTo>
                    <a:pt x="109004" y="2562669"/>
                  </a:lnTo>
                  <a:lnTo>
                    <a:pt x="149948" y="2577312"/>
                  </a:lnTo>
                  <a:lnTo>
                    <a:pt x="194564" y="2582443"/>
                  </a:lnTo>
                  <a:lnTo>
                    <a:pt x="1481836" y="2582443"/>
                  </a:lnTo>
                  <a:lnTo>
                    <a:pt x="1526438" y="2577312"/>
                  </a:lnTo>
                  <a:lnTo>
                    <a:pt x="1567383" y="2562669"/>
                  </a:lnTo>
                  <a:lnTo>
                    <a:pt x="1603514" y="2539708"/>
                  </a:lnTo>
                  <a:lnTo>
                    <a:pt x="1633651" y="2509570"/>
                  </a:lnTo>
                  <a:lnTo>
                    <a:pt x="1656613" y="2473452"/>
                  </a:lnTo>
                  <a:lnTo>
                    <a:pt x="1671256" y="2432494"/>
                  </a:lnTo>
                  <a:lnTo>
                    <a:pt x="1676400" y="2387879"/>
                  </a:lnTo>
                  <a:lnTo>
                    <a:pt x="1676400" y="1609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3E0EFEFD-D58F-F4DA-834E-88E231E84B88}"/>
                </a:ext>
              </a:extLst>
            </p:cNvPr>
            <p:cNvSpPr/>
            <p:nvPr/>
          </p:nvSpPr>
          <p:spPr>
            <a:xfrm>
              <a:off x="1550669" y="3440975"/>
              <a:ext cx="1676401" cy="1061947"/>
            </a:xfrm>
            <a:custGeom>
              <a:avLst/>
              <a:gdLst/>
              <a:ahLst/>
              <a:cxnLst/>
              <a:rect l="l" t="t" r="r" b="b"/>
              <a:pathLst>
                <a:path w="1676400" h="1167764">
                  <a:moveTo>
                    <a:pt x="0" y="194564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3" y="0"/>
                  </a:lnTo>
                  <a:lnTo>
                    <a:pt x="1481836" y="0"/>
                  </a:lnTo>
                  <a:lnTo>
                    <a:pt x="1526443" y="5139"/>
                  </a:lnTo>
                  <a:lnTo>
                    <a:pt x="1567394" y="19777"/>
                  </a:lnTo>
                  <a:lnTo>
                    <a:pt x="1603520" y="42747"/>
                  </a:lnTo>
                  <a:lnTo>
                    <a:pt x="1633652" y="72879"/>
                  </a:lnTo>
                  <a:lnTo>
                    <a:pt x="1656622" y="109005"/>
                  </a:lnTo>
                  <a:lnTo>
                    <a:pt x="1671260" y="149956"/>
                  </a:lnTo>
                  <a:lnTo>
                    <a:pt x="1676400" y="194564"/>
                  </a:lnTo>
                  <a:lnTo>
                    <a:pt x="1676400" y="972820"/>
                  </a:lnTo>
                  <a:lnTo>
                    <a:pt x="1671260" y="1017431"/>
                  </a:lnTo>
                  <a:lnTo>
                    <a:pt x="1656622" y="1058384"/>
                  </a:lnTo>
                  <a:lnTo>
                    <a:pt x="1633652" y="1094509"/>
                  </a:lnTo>
                  <a:lnTo>
                    <a:pt x="1603520" y="1124640"/>
                  </a:lnTo>
                  <a:lnTo>
                    <a:pt x="1567394" y="1147608"/>
                  </a:lnTo>
                  <a:lnTo>
                    <a:pt x="1526443" y="1162245"/>
                  </a:lnTo>
                  <a:lnTo>
                    <a:pt x="1481836" y="1167384"/>
                  </a:lnTo>
                  <a:lnTo>
                    <a:pt x="194563" y="1167384"/>
                  </a:lnTo>
                  <a:lnTo>
                    <a:pt x="149956" y="1162245"/>
                  </a:lnTo>
                  <a:lnTo>
                    <a:pt x="109005" y="1147608"/>
                  </a:lnTo>
                  <a:lnTo>
                    <a:pt x="72879" y="1124640"/>
                  </a:lnTo>
                  <a:lnTo>
                    <a:pt x="42747" y="1094509"/>
                  </a:lnTo>
                  <a:lnTo>
                    <a:pt x="19777" y="1058384"/>
                  </a:lnTo>
                  <a:lnTo>
                    <a:pt x="5139" y="1017431"/>
                  </a:lnTo>
                  <a:lnTo>
                    <a:pt x="0" y="972820"/>
                  </a:lnTo>
                  <a:lnTo>
                    <a:pt x="0" y="194564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85777B17-1202-E84B-AE53-6A8A0EAF16E1}"/>
              </a:ext>
            </a:extLst>
          </p:cNvPr>
          <p:cNvSpPr/>
          <p:nvPr/>
        </p:nvSpPr>
        <p:spPr>
          <a:xfrm>
            <a:off x="552424" y="927129"/>
            <a:ext cx="4362940" cy="45719"/>
          </a:xfrm>
          <a:custGeom>
            <a:avLst/>
            <a:gdLst/>
            <a:ahLst/>
            <a:cxnLst/>
            <a:rect l="l" t="t" r="r" b="b"/>
            <a:pathLst>
              <a:path w="3648075" h="29210">
                <a:moveTo>
                  <a:pt x="3648075" y="0"/>
                </a:moveTo>
                <a:lnTo>
                  <a:pt x="0" y="0"/>
                </a:lnTo>
                <a:lnTo>
                  <a:pt x="0" y="28955"/>
                </a:lnTo>
                <a:lnTo>
                  <a:pt x="3648075" y="28955"/>
                </a:lnTo>
                <a:lnTo>
                  <a:pt x="36480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xmlns="" id="{E74A084F-082E-CA6D-4EDB-3BB6762A75D7}"/>
              </a:ext>
            </a:extLst>
          </p:cNvPr>
          <p:cNvSpPr/>
          <p:nvPr/>
        </p:nvSpPr>
        <p:spPr>
          <a:xfrm>
            <a:off x="1041425" y="1029035"/>
            <a:ext cx="3539980" cy="45719"/>
          </a:xfrm>
          <a:custGeom>
            <a:avLst/>
            <a:gdLst/>
            <a:ahLst/>
            <a:cxnLst/>
            <a:rect l="l" t="t" r="r" b="b"/>
            <a:pathLst>
              <a:path w="3014980" h="29210">
                <a:moveTo>
                  <a:pt x="3014980" y="0"/>
                </a:moveTo>
                <a:lnTo>
                  <a:pt x="0" y="0"/>
                </a:lnTo>
                <a:lnTo>
                  <a:pt x="0" y="28955"/>
                </a:lnTo>
                <a:lnTo>
                  <a:pt x="3014980" y="28955"/>
                </a:lnTo>
                <a:lnTo>
                  <a:pt x="301498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1EC0D1-E651-BF50-03ED-3A35E2E93698}"/>
              </a:ext>
            </a:extLst>
          </p:cNvPr>
          <p:cNvSpPr txBox="1"/>
          <p:nvPr/>
        </p:nvSpPr>
        <p:spPr>
          <a:xfrm>
            <a:off x="2053747" y="3801380"/>
            <a:ext cx="13933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12,2</a:t>
            </a:r>
            <a:r>
              <a:rPr lang="kk-KZ" b="1" cap="all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4" descr="ÐÐ°ÑÑÐ¸Ð½ÐºÐ¸ Ð¿Ð¾ Ð·Ð°Ð¿ÑÐ¾ÑÑ Ð´Ð¾ÑÐ¾Ð³Ð¸ png">
            <a:extLst>
              <a:ext uri="{FF2B5EF4-FFF2-40B4-BE49-F238E27FC236}">
                <a16:creationId xmlns:a16="http://schemas.microsoft.com/office/drawing/2014/main" xmlns="" id="{CE688ED2-9A0B-8A62-77D5-C3ED6AA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0" y="2978095"/>
            <a:ext cx="6903520" cy="8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E4BCA7AB-A310-27D7-F107-498FD78563B5}"/>
              </a:ext>
            </a:extLst>
          </p:cNvPr>
          <p:cNvCxnSpPr>
            <a:cxnSpLocks/>
          </p:cNvCxnSpPr>
          <p:nvPr/>
        </p:nvCxnSpPr>
        <p:spPr>
          <a:xfrm>
            <a:off x="6488566" y="3859734"/>
            <a:ext cx="0" cy="23980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49D1E005-91D3-FAA9-FFE6-9BE42F1B5ED3}"/>
              </a:ext>
            </a:extLst>
          </p:cNvPr>
          <p:cNvCxnSpPr>
            <a:cxnSpLocks/>
          </p:cNvCxnSpPr>
          <p:nvPr/>
        </p:nvCxnSpPr>
        <p:spPr>
          <a:xfrm flipH="1">
            <a:off x="10351906" y="3859734"/>
            <a:ext cx="6676" cy="2096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6B9E48BF-9D47-B4B3-F3D9-CF24365E2C5C}"/>
              </a:ext>
            </a:extLst>
          </p:cNvPr>
          <p:cNvCxnSpPr>
            <a:cxnSpLocks/>
          </p:cNvCxnSpPr>
          <p:nvPr/>
        </p:nvCxnSpPr>
        <p:spPr>
          <a:xfrm>
            <a:off x="10351906" y="2651761"/>
            <a:ext cx="6676" cy="30139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2019A969-2FAA-F5C8-7EF9-F8B0D1C256FD}"/>
              </a:ext>
            </a:extLst>
          </p:cNvPr>
          <p:cNvCxnSpPr>
            <a:cxnSpLocks/>
          </p:cNvCxnSpPr>
          <p:nvPr/>
        </p:nvCxnSpPr>
        <p:spPr>
          <a:xfrm>
            <a:off x="6488566" y="2701636"/>
            <a:ext cx="0" cy="2515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9929090-EBD5-2B00-28DA-A1F2700DE031}"/>
              </a:ext>
            </a:extLst>
          </p:cNvPr>
          <p:cNvSpPr txBox="1"/>
          <p:nvPr/>
        </p:nvSpPr>
        <p:spPr>
          <a:xfrm>
            <a:off x="5305860" y="4089371"/>
            <a:ext cx="24810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858,1 млн.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приоритетных проектов транспортной инфраструктуры областного значения</a:t>
            </a:r>
          </a:p>
          <a:p>
            <a:endParaRPr lang="kk-KZ" sz="12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i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проектов</a:t>
            </a:r>
            <a:endParaRPr lang="ru-RU" sz="1600" b="1" cap="all" dirty="0">
              <a:ln w="0"/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0B4E1A6-D7FC-4773-F870-6E86F73276C9}"/>
              </a:ext>
            </a:extLst>
          </p:cNvPr>
          <p:cNvSpPr txBox="1"/>
          <p:nvPr/>
        </p:nvSpPr>
        <p:spPr>
          <a:xfrm>
            <a:off x="9130145" y="4072340"/>
            <a:ext cx="28877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399,3 млн.</a:t>
            </a:r>
          </a:p>
          <a:p>
            <a:pPr algn="ctr"/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И ТЕКУЩИЙ РЕМОНТ АВТОМОБИЛЬНЫХ ДОРОГ ОБЛАСТНОГО ЗНАЧЕНИЯ</a:t>
            </a:r>
          </a:p>
          <a:p>
            <a:pPr algn="ctr"/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kk-KZ" sz="1600" b="1" i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1283 КМ</a:t>
            </a:r>
          </a:p>
          <a:p>
            <a:pPr algn="ctr"/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C6D2DC3-3332-A318-EA5E-0A13548B1637}"/>
              </a:ext>
            </a:extLst>
          </p:cNvPr>
          <p:cNvSpPr txBox="1"/>
          <p:nvPr/>
        </p:nvSpPr>
        <p:spPr>
          <a:xfrm>
            <a:off x="8831084" y="1253006"/>
            <a:ext cx="302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262,7 Млн.</a:t>
            </a:r>
          </a:p>
          <a:p>
            <a:pPr algn="ctr"/>
            <a:endParaRPr lang="kk-KZ" sz="6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СУБСИДИРОВАНИЕ ПАССАЖИРСКИХ ПЕРЕВОЗОК ПО СОЦИАЛЬНО-ЗНАЧИМЫМ СООБЩЕНИЯМ</a:t>
            </a:r>
          </a:p>
          <a:p>
            <a:pPr algn="r"/>
            <a:r>
              <a:rPr lang="kk-KZ" sz="1600" b="1" i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 тысяч  пасс.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14786EC-1A24-B6C8-D6DB-8B318F7177C6}"/>
              </a:ext>
            </a:extLst>
          </p:cNvPr>
          <p:cNvSpPr txBox="1"/>
          <p:nvPr/>
        </p:nvSpPr>
        <p:spPr>
          <a:xfrm>
            <a:off x="5082988" y="1206368"/>
            <a:ext cx="2838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 млрд.</a:t>
            </a:r>
          </a:p>
          <a:p>
            <a:pPr algn="ctr"/>
            <a:endParaRPr lang="kk-KZ" sz="9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в районах и г.Уральск в сфере транспорта</a:t>
            </a:r>
          </a:p>
          <a:p>
            <a:pPr algn="ctr"/>
            <a:endParaRPr lang="kk-KZ" sz="7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i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71 проект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037036EF-5020-BAAF-5125-A2965F699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74" y="5175172"/>
            <a:ext cx="504116" cy="5881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6500C13-DC26-7A53-E86E-C5B1B0E9E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22" y="806360"/>
            <a:ext cx="457613" cy="42412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B772F71-3001-4C41-0CCC-FC9937646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60" y="1553475"/>
            <a:ext cx="997548" cy="9222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3995" y="55762"/>
            <a:ext cx="952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ТРАНСПОРТ И КОММУНИКАЦИИ.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35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872" y="1357289"/>
            <a:ext cx="192579" cy="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06" y="4148113"/>
            <a:ext cx="192579" cy="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14" y="4183797"/>
            <a:ext cx="192579" cy="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49" y="1277805"/>
            <a:ext cx="192579" cy="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Дорожные знаки 619726 - ТМЗ | Shop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65" y="5603948"/>
            <a:ext cx="669449" cy="5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867" y="770030"/>
            <a:ext cx="632414" cy="5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4434" y="260350"/>
            <a:ext cx="11552766" cy="43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проектов в сфере строительства и ремонта автомобильных дорог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действии</a:t>
            </a:r>
          </a:p>
        </p:txBody>
      </p:sp>
      <p:pic>
        <p:nvPicPr>
          <p:cNvPr id="1026" name="Picture 2" descr="D:\таскала аккурай-болаша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748810"/>
            <a:ext cx="5776383" cy="30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809" y="3478820"/>
            <a:ext cx="53318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автодороги "Таскала-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Аккурай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Болашак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7" name="Picture 3" descr="D:\жаык зеле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43" y="748810"/>
            <a:ext cx="5597118" cy="30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083" y="3500314"/>
            <a:ext cx="5088712" cy="254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50" b="1" dirty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050" b="1" dirty="0" err="1">
                <a:latin typeface="Times New Roman" pitchFamily="18" charset="0"/>
                <a:cs typeface="Times New Roman" pitchFamily="18" charset="0"/>
              </a:rPr>
              <a:t>внутрипоселковой</a:t>
            </a:r>
            <a:r>
              <a:rPr lang="ru-RU" altLang="ru-RU" sz="1050" b="1" dirty="0">
                <a:latin typeface="Times New Roman" pitchFamily="18" charset="0"/>
                <a:cs typeface="Times New Roman" pitchFamily="18" charset="0"/>
              </a:rPr>
              <a:t> автодороги в </a:t>
            </a:r>
            <a:r>
              <a:rPr lang="ru-RU" altLang="ru-RU" sz="1050" b="1" dirty="0" err="1">
                <a:latin typeface="Times New Roman" pitchFamily="18" charset="0"/>
                <a:cs typeface="Times New Roman" pitchFamily="18" charset="0"/>
              </a:rPr>
              <a:t>с.Жайык</a:t>
            </a:r>
            <a:r>
              <a:rPr lang="ru-RU" altLang="ru-RU" sz="1050" b="1" dirty="0">
                <a:latin typeface="Times New Roman" pitchFamily="18" charset="0"/>
                <a:cs typeface="Times New Roman" pitchFamily="18" charset="0"/>
              </a:rPr>
              <a:t> района Бәйтерек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октябрьс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3789481"/>
            <a:ext cx="5776382" cy="29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435" y="6521938"/>
            <a:ext cx="5351257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автодороги  к с.Октябрьское района Бәйтерек</a:t>
            </a:r>
          </a:p>
        </p:txBody>
      </p:sp>
      <p:pic>
        <p:nvPicPr>
          <p:cNvPr id="3" name="Picture 2" descr="X:\ДОХОДЫ\Булат\ФОТО БРИФИНГ\дороги\WhatsApp Image 2023-07-28 at 18.11.19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43" y="3789481"/>
            <a:ext cx="5597118" cy="2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0843" y="6477974"/>
            <a:ext cx="5187951" cy="2540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Внутрипоселковые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ремонтные работы в действии </a:t>
            </a:r>
          </a:p>
        </p:txBody>
      </p:sp>
    </p:spTree>
    <p:extLst>
      <p:ext uri="{BB962C8B-B14F-4D97-AF65-F5344CB8AC3E}">
        <p14:creationId xmlns:p14="http://schemas.microsoft.com/office/powerpoint/2010/main" val="28987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74647" y="2787892"/>
            <a:ext cx="2591137" cy="2041531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41578" y="540869"/>
            <a:ext cx="8612516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99824" y="1938073"/>
            <a:ext cx="6886734" cy="1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76378" y="3392800"/>
            <a:ext cx="6886734" cy="1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64655" y="4829423"/>
            <a:ext cx="6886734" cy="1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15354" y="2368496"/>
            <a:ext cx="593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частичное гарантирование кредитов малому и среднему бизнесу в рамках национального проекта по развитию предпринимательства на 2021-2025 годы и механизма кредитования приоритетных проектов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9846" y="869907"/>
            <a:ext cx="6035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субсидирование процентной ставки по кредитам 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в рамках национального проекта по развитию предпринимательства на 2021-2025 годы и механизма кредитования приоритетных проектов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5354" y="3878789"/>
            <a:ext cx="577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поддержка частного предпринимательства в рамках национального проекта по развитию предпринимательства на 2021-2025 годы 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0975" y="987981"/>
            <a:ext cx="126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1,7 </a:t>
            </a:r>
          </a:p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млрд.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2360" y="2420703"/>
            <a:ext cx="126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162,8 </a:t>
            </a:r>
          </a:p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 млн.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7191" y="3836180"/>
            <a:ext cx="126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latin typeface="Arial Black" panose="020B0A04020102020204" pitchFamily="34" charset="0"/>
              </a:rPr>
              <a:t>98,7 </a:t>
            </a:r>
          </a:p>
          <a:p>
            <a:pPr algn="ctr"/>
            <a:r>
              <a:rPr lang="ru-RU" sz="2400" b="1" dirty="0">
                <a:ln w="0"/>
                <a:latin typeface="Arial Black" panose="020B0A04020102020204" pitchFamily="34" charset="0"/>
              </a:rPr>
              <a:t> млн.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351380" y="6198892"/>
            <a:ext cx="6886734" cy="1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91958" y="5046906"/>
            <a:ext cx="585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предоставление государственных грантов молодым предпринимателям для реализации новых бизнес-идей в рамках национального проекта по развитию предпринимательства на 2021-2025 годы </a:t>
            </a:r>
            <a:endParaRPr lang="ru-RU" sz="1400" i="1" dirty="0">
              <a:latin typeface="Century Gothic" panose="020B0502020202020204" pitchFamily="34" charset="0"/>
            </a:endParaRPr>
          </a:p>
          <a:p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4963" y="5217372"/>
            <a:ext cx="126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latin typeface="Arial Black" panose="020B0A04020102020204" pitchFamily="34" charset="0"/>
              </a:rPr>
              <a:t>39 </a:t>
            </a:r>
          </a:p>
          <a:p>
            <a:pPr algn="ctr"/>
            <a:r>
              <a:rPr lang="ru-RU" sz="2400" b="1" dirty="0">
                <a:ln w="0"/>
                <a:latin typeface="Arial Black" panose="020B0A04020102020204" pitchFamily="34" charset="0"/>
              </a:rPr>
              <a:t> млн.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248" y="3255186"/>
            <a:ext cx="24019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1,8</a:t>
            </a:r>
            <a:r>
              <a:rPr lang="ru-RU" sz="4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9A6DDDA-0C82-F700-FA11-76A793532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0" y="236267"/>
            <a:ext cx="577069" cy="547663"/>
          </a:xfrm>
          <a:prstGeom prst="rect">
            <a:avLst/>
          </a:prstGeom>
        </p:spPr>
      </p:pic>
      <p:sp>
        <p:nvSpPr>
          <p:cNvPr id="25" name="object 15">
            <a:extLst>
              <a:ext uri="{FF2B5EF4-FFF2-40B4-BE49-F238E27FC236}">
                <a16:creationId xmlns:a16="http://schemas.microsoft.com/office/drawing/2014/main" xmlns="" id="{9AF2FC06-1B7E-6841-4EDB-256BE4926393}"/>
              </a:ext>
            </a:extLst>
          </p:cNvPr>
          <p:cNvSpPr/>
          <p:nvPr/>
        </p:nvSpPr>
        <p:spPr>
          <a:xfrm>
            <a:off x="357891" y="44084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5585" y="73644"/>
            <a:ext cx="952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Поддержка предпринимательства.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264655" y="3547247"/>
            <a:ext cx="6886734" cy="181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7836" y="3561474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планируется во 2 полугодии</a:t>
            </a:r>
          </a:p>
        </p:txBody>
      </p:sp>
    </p:spTree>
    <p:extLst>
      <p:ext uri="{BB962C8B-B14F-4D97-AF65-F5344CB8AC3E}">
        <p14:creationId xmlns:p14="http://schemas.microsoft.com/office/powerpoint/2010/main" val="12668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1477818" y="543909"/>
            <a:ext cx="8676276" cy="3798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17922" y="883712"/>
            <a:ext cx="2477572" cy="6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7920" y="940979"/>
            <a:ext cx="244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509,4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683" y="1399472"/>
            <a:ext cx="3539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Оборона </a:t>
            </a:r>
          </a:p>
          <a:p>
            <a:pPr algn="ctr"/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0,7</a:t>
            </a:r>
            <a:r>
              <a:rPr lang="ru-RU" sz="36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17920" y="1899242"/>
            <a:ext cx="2477572" cy="6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918" y="1956509"/>
            <a:ext cx="244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70,9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17920" y="2881088"/>
            <a:ext cx="2477572" cy="6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7918" y="2938355"/>
            <a:ext cx="244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64,9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МЛН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5621" y="1052156"/>
            <a:ext cx="3993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капитальные расходы Департамента ЧС</a:t>
            </a:r>
          </a:p>
          <a:p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5621" y="1973432"/>
            <a:ext cx="341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предупреждение и ликвидация ЧС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областного масштаба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5621" y="2861410"/>
            <a:ext cx="3999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подготовка территориальной обороны и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мероприятия в рамках исполнения 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всеобщей воинской обязанности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0" y="3749964"/>
            <a:ext cx="12192000" cy="44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16686" y="3904307"/>
            <a:ext cx="43019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Общественный</a:t>
            </a:r>
          </a:p>
          <a:p>
            <a:pPr algn="ctr"/>
            <a:r>
              <a:rPr lang="kk-KZ" sz="3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порядок и</a:t>
            </a:r>
          </a:p>
          <a:p>
            <a:pPr algn="ctr"/>
            <a:r>
              <a:rPr lang="kk-KZ" sz="32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безопасность</a:t>
            </a:r>
          </a:p>
          <a:p>
            <a:pPr algn="ctr"/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4,0</a:t>
            </a:r>
            <a:r>
              <a:rPr lang="ru-RU" sz="3600" b="1" dirty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b="1" dirty="0">
                <a:ln w="0"/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17922" y="4350583"/>
            <a:ext cx="2477572" cy="6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7920" y="4407850"/>
            <a:ext cx="244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4,0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17920" y="5366113"/>
            <a:ext cx="2477572" cy="6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34226" y="5484934"/>
            <a:ext cx="244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34,5</a:t>
            </a:r>
            <a:r>
              <a:rPr lang="ru-RU" sz="20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МЛН</a:t>
            </a:r>
            <a:r>
              <a:rPr lang="ru-RU" sz="11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9471" y="4524353"/>
            <a:ext cx="502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обеспечение деятельности Департамента полиции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5621" y="5474721"/>
            <a:ext cx="4506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капитальные расходы Департамента полиции</a:t>
            </a:r>
          </a:p>
          <a:p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b="6292"/>
          <a:stretch/>
        </p:blipFill>
        <p:spPr>
          <a:xfrm>
            <a:off x="237683" y="112907"/>
            <a:ext cx="892163" cy="6589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32582" y="73644"/>
            <a:ext cx="952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Оборона. Общественный порядок и безопасность.</a:t>
            </a:r>
            <a:r>
              <a:rPr lang="kk-KZ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1 июля 2023г.</a:t>
            </a: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541578" y="540869"/>
            <a:ext cx="8612516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41578" y="140759"/>
            <a:ext cx="971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Субвенции районам, погашение займов и резерв. 1 июля 2023 года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6" y="140759"/>
            <a:ext cx="782777" cy="61938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0" y="4145973"/>
            <a:ext cx="12192000" cy="44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77527" y="4165600"/>
            <a:ext cx="18473" cy="2692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9B4820D-B289-4706-B471-EFECFA6C5E4A}"/>
              </a:ext>
            </a:extLst>
          </p:cNvPr>
          <p:cNvGrpSpPr/>
          <p:nvPr/>
        </p:nvGrpSpPr>
        <p:grpSpPr>
          <a:xfrm>
            <a:off x="6602089" y="633267"/>
            <a:ext cx="5156238" cy="3408382"/>
            <a:chOff x="2731829" y="974928"/>
            <a:chExt cx="8107247" cy="4859110"/>
          </a:xfrm>
        </p:grpSpPr>
        <p:sp>
          <p:nvSpPr>
            <p:cNvPr id="29" name="Полилиния 42">
              <a:extLst>
                <a:ext uri="{FF2B5EF4-FFF2-40B4-BE49-F238E27FC236}">
                  <a16:creationId xmlns:a16="http://schemas.microsoft.com/office/drawing/2014/main" xmlns="" id="{CCE97044-0C52-481E-9401-58AAA17194AD}"/>
                </a:ext>
              </a:extLst>
            </p:cNvPr>
            <p:cNvSpPr/>
            <p:nvPr/>
          </p:nvSpPr>
          <p:spPr>
            <a:xfrm>
              <a:off x="3023716" y="2627423"/>
              <a:ext cx="1310948" cy="1858884"/>
            </a:xfrm>
            <a:custGeom>
              <a:avLst/>
              <a:gdLst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114300 w 850900"/>
                <a:gd name="connsiteY10" fmla="*/ 673100 h 1397000"/>
                <a:gd name="connsiteX11" fmla="*/ 406400 w 850900"/>
                <a:gd name="connsiteY11" fmla="*/ 406400 h 1397000"/>
                <a:gd name="connsiteX12" fmla="*/ 368300 w 850900"/>
                <a:gd name="connsiteY12" fmla="*/ 177800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406400 w 850900"/>
                <a:gd name="connsiteY11" fmla="*/ 406400 h 1397000"/>
                <a:gd name="connsiteX12" fmla="*/ 368300 w 850900"/>
                <a:gd name="connsiteY12" fmla="*/ 177800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68300 w 850900"/>
                <a:gd name="connsiteY12" fmla="*/ 177800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68300 w 850900"/>
                <a:gd name="connsiteY12" fmla="*/ 177800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8001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800100 w 850900"/>
                <a:gd name="connsiteY14" fmla="*/ 279400 h 1397000"/>
                <a:gd name="connsiteX0" fmla="*/ 787400 w 850900"/>
                <a:gd name="connsiteY0" fmla="*/ 279400 h 1397000"/>
                <a:gd name="connsiteX1" fmla="*/ 482600 w 850900"/>
                <a:gd name="connsiteY1" fmla="*/ 5334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787400 w 850900"/>
                <a:gd name="connsiteY14" fmla="*/ 279400 h 1397000"/>
                <a:gd name="connsiteX0" fmla="*/ 787400 w 850900"/>
                <a:gd name="connsiteY0" fmla="*/ 279400 h 1397000"/>
                <a:gd name="connsiteX1" fmla="*/ 444500 w 850900"/>
                <a:gd name="connsiteY1" fmla="*/ 5588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2319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787400 w 850900"/>
                <a:gd name="connsiteY14" fmla="*/ 279400 h 1397000"/>
                <a:gd name="connsiteX0" fmla="*/ 787400 w 850900"/>
                <a:gd name="connsiteY0" fmla="*/ 279400 h 1397000"/>
                <a:gd name="connsiteX1" fmla="*/ 444500 w 850900"/>
                <a:gd name="connsiteY1" fmla="*/ 5588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181100 h 1397000"/>
                <a:gd name="connsiteX5" fmla="*/ 774700 w 850900"/>
                <a:gd name="connsiteY5" fmla="*/ 137160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787400 w 850900"/>
                <a:gd name="connsiteY14" fmla="*/ 279400 h 1397000"/>
                <a:gd name="connsiteX0" fmla="*/ 787400 w 850900"/>
                <a:gd name="connsiteY0" fmla="*/ 279400 h 1397000"/>
                <a:gd name="connsiteX1" fmla="*/ 444500 w 850900"/>
                <a:gd name="connsiteY1" fmla="*/ 558800 h 1397000"/>
                <a:gd name="connsiteX2" fmla="*/ 685800 w 850900"/>
                <a:gd name="connsiteY2" fmla="*/ 749300 h 1397000"/>
                <a:gd name="connsiteX3" fmla="*/ 736600 w 850900"/>
                <a:gd name="connsiteY3" fmla="*/ 1092200 h 1397000"/>
                <a:gd name="connsiteX4" fmla="*/ 850900 w 850900"/>
                <a:gd name="connsiteY4" fmla="*/ 1181100 h 1397000"/>
                <a:gd name="connsiteX5" fmla="*/ 739775 w 850900"/>
                <a:gd name="connsiteY5" fmla="*/ 1365250 h 1397000"/>
                <a:gd name="connsiteX6" fmla="*/ 495300 w 850900"/>
                <a:gd name="connsiteY6" fmla="*/ 1257300 h 1397000"/>
                <a:gd name="connsiteX7" fmla="*/ 330200 w 850900"/>
                <a:gd name="connsiteY7" fmla="*/ 1397000 h 1397000"/>
                <a:gd name="connsiteX8" fmla="*/ 190500 w 850900"/>
                <a:gd name="connsiteY8" fmla="*/ 1333500 h 1397000"/>
                <a:gd name="connsiteX9" fmla="*/ 0 w 850900"/>
                <a:gd name="connsiteY9" fmla="*/ 1092200 h 1397000"/>
                <a:gd name="connsiteX10" fmla="*/ 95250 w 850900"/>
                <a:gd name="connsiteY10" fmla="*/ 622300 h 1397000"/>
                <a:gd name="connsiteX11" fmla="*/ 301625 w 850900"/>
                <a:gd name="connsiteY11" fmla="*/ 542925 h 1397000"/>
                <a:gd name="connsiteX12" fmla="*/ 342900 w 850900"/>
                <a:gd name="connsiteY12" fmla="*/ 288925 h 1397000"/>
                <a:gd name="connsiteX13" fmla="*/ 520700 w 850900"/>
                <a:gd name="connsiteY13" fmla="*/ 0 h 1397000"/>
                <a:gd name="connsiteX14" fmla="*/ 787400 w 850900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57225 w 822325"/>
                <a:gd name="connsiteY2" fmla="*/ 7493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666750 w 822325"/>
                <a:gd name="connsiteY2" fmla="*/ 762000 h 1397000"/>
                <a:gd name="connsiteX3" fmla="*/ 708025 w 822325"/>
                <a:gd name="connsiteY3" fmla="*/ 1092200 h 1397000"/>
                <a:gd name="connsiteX4" fmla="*/ 822325 w 822325"/>
                <a:gd name="connsiteY4" fmla="*/ 1181100 h 1397000"/>
                <a:gd name="connsiteX5" fmla="*/ 711200 w 822325"/>
                <a:gd name="connsiteY5" fmla="*/ 1365250 h 1397000"/>
                <a:gd name="connsiteX6" fmla="*/ 466725 w 822325"/>
                <a:gd name="connsiteY6" fmla="*/ 1257300 h 1397000"/>
                <a:gd name="connsiteX7" fmla="*/ 301625 w 822325"/>
                <a:gd name="connsiteY7" fmla="*/ 1397000 h 1397000"/>
                <a:gd name="connsiteX8" fmla="*/ 161925 w 822325"/>
                <a:gd name="connsiteY8" fmla="*/ 1333500 h 1397000"/>
                <a:gd name="connsiteX9" fmla="*/ 0 w 822325"/>
                <a:gd name="connsiteY9" fmla="*/ 1101725 h 1397000"/>
                <a:gd name="connsiteX10" fmla="*/ 66675 w 822325"/>
                <a:gd name="connsiteY10" fmla="*/ 622300 h 1397000"/>
                <a:gd name="connsiteX11" fmla="*/ 273050 w 822325"/>
                <a:gd name="connsiteY11" fmla="*/ 542925 h 1397000"/>
                <a:gd name="connsiteX12" fmla="*/ 314325 w 822325"/>
                <a:gd name="connsiteY12" fmla="*/ 288925 h 1397000"/>
                <a:gd name="connsiteX13" fmla="*/ 492125 w 822325"/>
                <a:gd name="connsiteY13" fmla="*/ 0 h 1397000"/>
                <a:gd name="connsiteX14" fmla="*/ 758825 w 822325"/>
                <a:gd name="connsiteY14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514350 w 822325"/>
                <a:gd name="connsiteY2" fmla="*/ 635000 h 1397000"/>
                <a:gd name="connsiteX3" fmla="*/ 666750 w 822325"/>
                <a:gd name="connsiteY3" fmla="*/ 762000 h 1397000"/>
                <a:gd name="connsiteX4" fmla="*/ 708025 w 822325"/>
                <a:gd name="connsiteY4" fmla="*/ 1092200 h 1397000"/>
                <a:gd name="connsiteX5" fmla="*/ 822325 w 822325"/>
                <a:gd name="connsiteY5" fmla="*/ 1181100 h 1397000"/>
                <a:gd name="connsiteX6" fmla="*/ 711200 w 822325"/>
                <a:gd name="connsiteY6" fmla="*/ 1365250 h 1397000"/>
                <a:gd name="connsiteX7" fmla="*/ 466725 w 822325"/>
                <a:gd name="connsiteY7" fmla="*/ 1257300 h 1397000"/>
                <a:gd name="connsiteX8" fmla="*/ 301625 w 822325"/>
                <a:gd name="connsiteY8" fmla="*/ 1397000 h 1397000"/>
                <a:gd name="connsiteX9" fmla="*/ 161925 w 822325"/>
                <a:gd name="connsiteY9" fmla="*/ 1333500 h 1397000"/>
                <a:gd name="connsiteX10" fmla="*/ 0 w 822325"/>
                <a:gd name="connsiteY10" fmla="*/ 1101725 h 1397000"/>
                <a:gd name="connsiteX11" fmla="*/ 66675 w 822325"/>
                <a:gd name="connsiteY11" fmla="*/ 622300 h 1397000"/>
                <a:gd name="connsiteX12" fmla="*/ 273050 w 822325"/>
                <a:gd name="connsiteY12" fmla="*/ 542925 h 1397000"/>
                <a:gd name="connsiteX13" fmla="*/ 314325 w 822325"/>
                <a:gd name="connsiteY13" fmla="*/ 288925 h 1397000"/>
                <a:gd name="connsiteX14" fmla="*/ 492125 w 822325"/>
                <a:gd name="connsiteY14" fmla="*/ 0 h 1397000"/>
                <a:gd name="connsiteX15" fmla="*/ 758825 w 822325"/>
                <a:gd name="connsiteY15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466725 w 822325"/>
                <a:gd name="connsiteY2" fmla="*/ 631825 h 1397000"/>
                <a:gd name="connsiteX3" fmla="*/ 666750 w 822325"/>
                <a:gd name="connsiteY3" fmla="*/ 762000 h 1397000"/>
                <a:gd name="connsiteX4" fmla="*/ 708025 w 822325"/>
                <a:gd name="connsiteY4" fmla="*/ 1092200 h 1397000"/>
                <a:gd name="connsiteX5" fmla="*/ 822325 w 822325"/>
                <a:gd name="connsiteY5" fmla="*/ 1181100 h 1397000"/>
                <a:gd name="connsiteX6" fmla="*/ 711200 w 822325"/>
                <a:gd name="connsiteY6" fmla="*/ 1365250 h 1397000"/>
                <a:gd name="connsiteX7" fmla="*/ 466725 w 822325"/>
                <a:gd name="connsiteY7" fmla="*/ 1257300 h 1397000"/>
                <a:gd name="connsiteX8" fmla="*/ 301625 w 822325"/>
                <a:gd name="connsiteY8" fmla="*/ 1397000 h 1397000"/>
                <a:gd name="connsiteX9" fmla="*/ 161925 w 822325"/>
                <a:gd name="connsiteY9" fmla="*/ 1333500 h 1397000"/>
                <a:gd name="connsiteX10" fmla="*/ 0 w 822325"/>
                <a:gd name="connsiteY10" fmla="*/ 1101725 h 1397000"/>
                <a:gd name="connsiteX11" fmla="*/ 66675 w 822325"/>
                <a:gd name="connsiteY11" fmla="*/ 622300 h 1397000"/>
                <a:gd name="connsiteX12" fmla="*/ 273050 w 822325"/>
                <a:gd name="connsiteY12" fmla="*/ 542925 h 1397000"/>
                <a:gd name="connsiteX13" fmla="*/ 314325 w 822325"/>
                <a:gd name="connsiteY13" fmla="*/ 288925 h 1397000"/>
                <a:gd name="connsiteX14" fmla="*/ 492125 w 822325"/>
                <a:gd name="connsiteY14" fmla="*/ 0 h 1397000"/>
                <a:gd name="connsiteX15" fmla="*/ 758825 w 822325"/>
                <a:gd name="connsiteY15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466725 w 822325"/>
                <a:gd name="connsiteY2" fmla="*/ 631825 h 1397000"/>
                <a:gd name="connsiteX3" fmla="*/ 568325 w 822325"/>
                <a:gd name="connsiteY3" fmla="*/ 676275 h 1397000"/>
                <a:gd name="connsiteX4" fmla="*/ 666750 w 822325"/>
                <a:gd name="connsiteY4" fmla="*/ 762000 h 1397000"/>
                <a:gd name="connsiteX5" fmla="*/ 708025 w 822325"/>
                <a:gd name="connsiteY5" fmla="*/ 1092200 h 1397000"/>
                <a:gd name="connsiteX6" fmla="*/ 822325 w 822325"/>
                <a:gd name="connsiteY6" fmla="*/ 1181100 h 1397000"/>
                <a:gd name="connsiteX7" fmla="*/ 711200 w 822325"/>
                <a:gd name="connsiteY7" fmla="*/ 1365250 h 1397000"/>
                <a:gd name="connsiteX8" fmla="*/ 466725 w 822325"/>
                <a:gd name="connsiteY8" fmla="*/ 1257300 h 1397000"/>
                <a:gd name="connsiteX9" fmla="*/ 301625 w 822325"/>
                <a:gd name="connsiteY9" fmla="*/ 1397000 h 1397000"/>
                <a:gd name="connsiteX10" fmla="*/ 161925 w 822325"/>
                <a:gd name="connsiteY10" fmla="*/ 1333500 h 1397000"/>
                <a:gd name="connsiteX11" fmla="*/ 0 w 822325"/>
                <a:gd name="connsiteY11" fmla="*/ 1101725 h 1397000"/>
                <a:gd name="connsiteX12" fmla="*/ 66675 w 822325"/>
                <a:gd name="connsiteY12" fmla="*/ 622300 h 1397000"/>
                <a:gd name="connsiteX13" fmla="*/ 273050 w 822325"/>
                <a:gd name="connsiteY13" fmla="*/ 542925 h 1397000"/>
                <a:gd name="connsiteX14" fmla="*/ 314325 w 822325"/>
                <a:gd name="connsiteY14" fmla="*/ 288925 h 1397000"/>
                <a:gd name="connsiteX15" fmla="*/ 492125 w 822325"/>
                <a:gd name="connsiteY15" fmla="*/ 0 h 1397000"/>
                <a:gd name="connsiteX16" fmla="*/ 758825 w 822325"/>
                <a:gd name="connsiteY16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466725 w 822325"/>
                <a:gd name="connsiteY2" fmla="*/ 631825 h 1397000"/>
                <a:gd name="connsiteX3" fmla="*/ 568325 w 822325"/>
                <a:gd name="connsiteY3" fmla="*/ 676275 h 1397000"/>
                <a:gd name="connsiteX4" fmla="*/ 666750 w 822325"/>
                <a:gd name="connsiteY4" fmla="*/ 762000 h 1397000"/>
                <a:gd name="connsiteX5" fmla="*/ 708025 w 822325"/>
                <a:gd name="connsiteY5" fmla="*/ 1092200 h 1397000"/>
                <a:gd name="connsiteX6" fmla="*/ 822325 w 822325"/>
                <a:gd name="connsiteY6" fmla="*/ 1181100 h 1397000"/>
                <a:gd name="connsiteX7" fmla="*/ 711200 w 822325"/>
                <a:gd name="connsiteY7" fmla="*/ 1365250 h 1397000"/>
                <a:gd name="connsiteX8" fmla="*/ 466725 w 822325"/>
                <a:gd name="connsiteY8" fmla="*/ 1276350 h 1397000"/>
                <a:gd name="connsiteX9" fmla="*/ 301625 w 822325"/>
                <a:gd name="connsiteY9" fmla="*/ 1397000 h 1397000"/>
                <a:gd name="connsiteX10" fmla="*/ 161925 w 822325"/>
                <a:gd name="connsiteY10" fmla="*/ 1333500 h 1397000"/>
                <a:gd name="connsiteX11" fmla="*/ 0 w 822325"/>
                <a:gd name="connsiteY11" fmla="*/ 1101725 h 1397000"/>
                <a:gd name="connsiteX12" fmla="*/ 66675 w 822325"/>
                <a:gd name="connsiteY12" fmla="*/ 622300 h 1397000"/>
                <a:gd name="connsiteX13" fmla="*/ 273050 w 822325"/>
                <a:gd name="connsiteY13" fmla="*/ 542925 h 1397000"/>
                <a:gd name="connsiteX14" fmla="*/ 314325 w 822325"/>
                <a:gd name="connsiteY14" fmla="*/ 288925 h 1397000"/>
                <a:gd name="connsiteX15" fmla="*/ 492125 w 822325"/>
                <a:gd name="connsiteY15" fmla="*/ 0 h 1397000"/>
                <a:gd name="connsiteX16" fmla="*/ 758825 w 822325"/>
                <a:gd name="connsiteY16" fmla="*/ 279400 h 1397000"/>
                <a:gd name="connsiteX0" fmla="*/ 758825 w 822325"/>
                <a:gd name="connsiteY0" fmla="*/ 279400 h 1397000"/>
                <a:gd name="connsiteX1" fmla="*/ 415925 w 822325"/>
                <a:gd name="connsiteY1" fmla="*/ 558800 h 1397000"/>
                <a:gd name="connsiteX2" fmla="*/ 466725 w 822325"/>
                <a:gd name="connsiteY2" fmla="*/ 631825 h 1397000"/>
                <a:gd name="connsiteX3" fmla="*/ 568325 w 822325"/>
                <a:gd name="connsiteY3" fmla="*/ 676275 h 1397000"/>
                <a:gd name="connsiteX4" fmla="*/ 666750 w 822325"/>
                <a:gd name="connsiteY4" fmla="*/ 762000 h 1397000"/>
                <a:gd name="connsiteX5" fmla="*/ 708025 w 822325"/>
                <a:gd name="connsiteY5" fmla="*/ 1092200 h 1397000"/>
                <a:gd name="connsiteX6" fmla="*/ 822325 w 822325"/>
                <a:gd name="connsiteY6" fmla="*/ 1181100 h 1397000"/>
                <a:gd name="connsiteX7" fmla="*/ 711200 w 822325"/>
                <a:gd name="connsiteY7" fmla="*/ 1381919 h 1397000"/>
                <a:gd name="connsiteX8" fmla="*/ 466725 w 822325"/>
                <a:gd name="connsiteY8" fmla="*/ 1276350 h 1397000"/>
                <a:gd name="connsiteX9" fmla="*/ 301625 w 822325"/>
                <a:gd name="connsiteY9" fmla="*/ 1397000 h 1397000"/>
                <a:gd name="connsiteX10" fmla="*/ 161925 w 822325"/>
                <a:gd name="connsiteY10" fmla="*/ 1333500 h 1397000"/>
                <a:gd name="connsiteX11" fmla="*/ 0 w 822325"/>
                <a:gd name="connsiteY11" fmla="*/ 1101725 h 1397000"/>
                <a:gd name="connsiteX12" fmla="*/ 66675 w 822325"/>
                <a:gd name="connsiteY12" fmla="*/ 622300 h 1397000"/>
                <a:gd name="connsiteX13" fmla="*/ 273050 w 822325"/>
                <a:gd name="connsiteY13" fmla="*/ 542925 h 1397000"/>
                <a:gd name="connsiteX14" fmla="*/ 314325 w 822325"/>
                <a:gd name="connsiteY14" fmla="*/ 288925 h 1397000"/>
                <a:gd name="connsiteX15" fmla="*/ 492125 w 822325"/>
                <a:gd name="connsiteY15" fmla="*/ 0 h 1397000"/>
                <a:gd name="connsiteX16" fmla="*/ 758825 w 822325"/>
                <a:gd name="connsiteY16" fmla="*/ 279400 h 1397000"/>
                <a:gd name="connsiteX0" fmla="*/ 758825 w 827088"/>
                <a:gd name="connsiteY0" fmla="*/ 279400 h 1397000"/>
                <a:gd name="connsiteX1" fmla="*/ 415925 w 827088"/>
                <a:gd name="connsiteY1" fmla="*/ 558800 h 1397000"/>
                <a:gd name="connsiteX2" fmla="*/ 466725 w 827088"/>
                <a:gd name="connsiteY2" fmla="*/ 631825 h 1397000"/>
                <a:gd name="connsiteX3" fmla="*/ 568325 w 827088"/>
                <a:gd name="connsiteY3" fmla="*/ 676275 h 1397000"/>
                <a:gd name="connsiteX4" fmla="*/ 666750 w 827088"/>
                <a:gd name="connsiteY4" fmla="*/ 762000 h 1397000"/>
                <a:gd name="connsiteX5" fmla="*/ 708025 w 827088"/>
                <a:gd name="connsiteY5" fmla="*/ 1092200 h 1397000"/>
                <a:gd name="connsiteX6" fmla="*/ 827088 w 827088"/>
                <a:gd name="connsiteY6" fmla="*/ 1181100 h 1397000"/>
                <a:gd name="connsiteX7" fmla="*/ 711200 w 827088"/>
                <a:gd name="connsiteY7" fmla="*/ 1381919 h 1397000"/>
                <a:gd name="connsiteX8" fmla="*/ 466725 w 827088"/>
                <a:gd name="connsiteY8" fmla="*/ 1276350 h 1397000"/>
                <a:gd name="connsiteX9" fmla="*/ 301625 w 827088"/>
                <a:gd name="connsiteY9" fmla="*/ 1397000 h 1397000"/>
                <a:gd name="connsiteX10" fmla="*/ 161925 w 827088"/>
                <a:gd name="connsiteY10" fmla="*/ 1333500 h 1397000"/>
                <a:gd name="connsiteX11" fmla="*/ 0 w 827088"/>
                <a:gd name="connsiteY11" fmla="*/ 1101725 h 1397000"/>
                <a:gd name="connsiteX12" fmla="*/ 66675 w 827088"/>
                <a:gd name="connsiteY12" fmla="*/ 622300 h 1397000"/>
                <a:gd name="connsiteX13" fmla="*/ 273050 w 827088"/>
                <a:gd name="connsiteY13" fmla="*/ 542925 h 1397000"/>
                <a:gd name="connsiteX14" fmla="*/ 314325 w 827088"/>
                <a:gd name="connsiteY14" fmla="*/ 288925 h 1397000"/>
                <a:gd name="connsiteX15" fmla="*/ 492125 w 827088"/>
                <a:gd name="connsiteY15" fmla="*/ 0 h 1397000"/>
                <a:gd name="connsiteX16" fmla="*/ 758825 w 827088"/>
                <a:gd name="connsiteY16" fmla="*/ 279400 h 1397000"/>
                <a:gd name="connsiteX0" fmla="*/ 758825 w 827088"/>
                <a:gd name="connsiteY0" fmla="*/ 279400 h 1397000"/>
                <a:gd name="connsiteX1" fmla="*/ 415925 w 827088"/>
                <a:gd name="connsiteY1" fmla="*/ 558800 h 1397000"/>
                <a:gd name="connsiteX2" fmla="*/ 466725 w 827088"/>
                <a:gd name="connsiteY2" fmla="*/ 631825 h 1397000"/>
                <a:gd name="connsiteX3" fmla="*/ 568325 w 827088"/>
                <a:gd name="connsiteY3" fmla="*/ 676275 h 1397000"/>
                <a:gd name="connsiteX4" fmla="*/ 666750 w 827088"/>
                <a:gd name="connsiteY4" fmla="*/ 762000 h 1397000"/>
                <a:gd name="connsiteX5" fmla="*/ 708025 w 827088"/>
                <a:gd name="connsiteY5" fmla="*/ 1092200 h 1397000"/>
                <a:gd name="connsiteX6" fmla="*/ 827088 w 827088"/>
                <a:gd name="connsiteY6" fmla="*/ 1181100 h 1397000"/>
                <a:gd name="connsiteX7" fmla="*/ 711200 w 827088"/>
                <a:gd name="connsiteY7" fmla="*/ 1381919 h 1397000"/>
                <a:gd name="connsiteX8" fmla="*/ 466725 w 827088"/>
                <a:gd name="connsiteY8" fmla="*/ 1276350 h 1397000"/>
                <a:gd name="connsiteX9" fmla="*/ 301625 w 827088"/>
                <a:gd name="connsiteY9" fmla="*/ 1397000 h 1397000"/>
                <a:gd name="connsiteX10" fmla="*/ 161925 w 827088"/>
                <a:gd name="connsiteY10" fmla="*/ 1347787 h 1397000"/>
                <a:gd name="connsiteX11" fmla="*/ 0 w 827088"/>
                <a:gd name="connsiteY11" fmla="*/ 1101725 h 1397000"/>
                <a:gd name="connsiteX12" fmla="*/ 66675 w 827088"/>
                <a:gd name="connsiteY12" fmla="*/ 622300 h 1397000"/>
                <a:gd name="connsiteX13" fmla="*/ 273050 w 827088"/>
                <a:gd name="connsiteY13" fmla="*/ 542925 h 1397000"/>
                <a:gd name="connsiteX14" fmla="*/ 314325 w 827088"/>
                <a:gd name="connsiteY14" fmla="*/ 288925 h 1397000"/>
                <a:gd name="connsiteX15" fmla="*/ 492125 w 827088"/>
                <a:gd name="connsiteY15" fmla="*/ 0 h 1397000"/>
                <a:gd name="connsiteX16" fmla="*/ 758825 w 827088"/>
                <a:gd name="connsiteY16" fmla="*/ 279400 h 1397000"/>
                <a:gd name="connsiteX0" fmla="*/ 758825 w 827088"/>
                <a:gd name="connsiteY0" fmla="*/ 279400 h 1408632"/>
                <a:gd name="connsiteX1" fmla="*/ 415925 w 827088"/>
                <a:gd name="connsiteY1" fmla="*/ 558800 h 1408632"/>
                <a:gd name="connsiteX2" fmla="*/ 466725 w 827088"/>
                <a:gd name="connsiteY2" fmla="*/ 631825 h 1408632"/>
                <a:gd name="connsiteX3" fmla="*/ 568325 w 827088"/>
                <a:gd name="connsiteY3" fmla="*/ 676275 h 1408632"/>
                <a:gd name="connsiteX4" fmla="*/ 666750 w 827088"/>
                <a:gd name="connsiteY4" fmla="*/ 762000 h 1408632"/>
                <a:gd name="connsiteX5" fmla="*/ 708025 w 827088"/>
                <a:gd name="connsiteY5" fmla="*/ 1092200 h 1408632"/>
                <a:gd name="connsiteX6" fmla="*/ 827088 w 827088"/>
                <a:gd name="connsiteY6" fmla="*/ 1181100 h 1408632"/>
                <a:gd name="connsiteX7" fmla="*/ 711200 w 827088"/>
                <a:gd name="connsiteY7" fmla="*/ 1381919 h 1408632"/>
                <a:gd name="connsiteX8" fmla="*/ 466725 w 827088"/>
                <a:gd name="connsiteY8" fmla="*/ 1276350 h 1408632"/>
                <a:gd name="connsiteX9" fmla="*/ 301624 w 827088"/>
                <a:gd name="connsiteY9" fmla="*/ 1398588 h 1408632"/>
                <a:gd name="connsiteX10" fmla="*/ 301625 w 827088"/>
                <a:gd name="connsiteY10" fmla="*/ 1397000 h 1408632"/>
                <a:gd name="connsiteX11" fmla="*/ 161925 w 827088"/>
                <a:gd name="connsiteY11" fmla="*/ 1347787 h 1408632"/>
                <a:gd name="connsiteX12" fmla="*/ 0 w 827088"/>
                <a:gd name="connsiteY12" fmla="*/ 1101725 h 1408632"/>
                <a:gd name="connsiteX13" fmla="*/ 66675 w 827088"/>
                <a:gd name="connsiteY13" fmla="*/ 622300 h 1408632"/>
                <a:gd name="connsiteX14" fmla="*/ 273050 w 827088"/>
                <a:gd name="connsiteY14" fmla="*/ 542925 h 1408632"/>
                <a:gd name="connsiteX15" fmla="*/ 314325 w 827088"/>
                <a:gd name="connsiteY15" fmla="*/ 288925 h 1408632"/>
                <a:gd name="connsiteX16" fmla="*/ 492125 w 827088"/>
                <a:gd name="connsiteY16" fmla="*/ 0 h 1408632"/>
                <a:gd name="connsiteX17" fmla="*/ 758825 w 827088"/>
                <a:gd name="connsiteY17" fmla="*/ 279400 h 1408632"/>
                <a:gd name="connsiteX0" fmla="*/ 758825 w 827088"/>
                <a:gd name="connsiteY0" fmla="*/ 279400 h 1408632"/>
                <a:gd name="connsiteX1" fmla="*/ 415925 w 827088"/>
                <a:gd name="connsiteY1" fmla="*/ 558800 h 1408632"/>
                <a:gd name="connsiteX2" fmla="*/ 466725 w 827088"/>
                <a:gd name="connsiteY2" fmla="*/ 631825 h 1408632"/>
                <a:gd name="connsiteX3" fmla="*/ 568325 w 827088"/>
                <a:gd name="connsiteY3" fmla="*/ 676275 h 1408632"/>
                <a:gd name="connsiteX4" fmla="*/ 666750 w 827088"/>
                <a:gd name="connsiteY4" fmla="*/ 762000 h 1408632"/>
                <a:gd name="connsiteX5" fmla="*/ 708025 w 827088"/>
                <a:gd name="connsiteY5" fmla="*/ 1092200 h 1408632"/>
                <a:gd name="connsiteX6" fmla="*/ 827088 w 827088"/>
                <a:gd name="connsiteY6" fmla="*/ 1181100 h 1408632"/>
                <a:gd name="connsiteX7" fmla="*/ 711200 w 827088"/>
                <a:gd name="connsiteY7" fmla="*/ 1381919 h 1408632"/>
                <a:gd name="connsiteX8" fmla="*/ 466725 w 827088"/>
                <a:gd name="connsiteY8" fmla="*/ 1276350 h 1408632"/>
                <a:gd name="connsiteX9" fmla="*/ 301624 w 827088"/>
                <a:gd name="connsiteY9" fmla="*/ 1398588 h 1408632"/>
                <a:gd name="connsiteX10" fmla="*/ 301625 w 827088"/>
                <a:gd name="connsiteY10" fmla="*/ 1397000 h 1408632"/>
                <a:gd name="connsiteX11" fmla="*/ 161925 w 827088"/>
                <a:gd name="connsiteY11" fmla="*/ 1347787 h 1408632"/>
                <a:gd name="connsiteX12" fmla="*/ 0 w 827088"/>
                <a:gd name="connsiteY12" fmla="*/ 1101725 h 1408632"/>
                <a:gd name="connsiteX13" fmla="*/ 66675 w 827088"/>
                <a:gd name="connsiteY13" fmla="*/ 622300 h 1408632"/>
                <a:gd name="connsiteX14" fmla="*/ 273050 w 827088"/>
                <a:gd name="connsiteY14" fmla="*/ 542925 h 1408632"/>
                <a:gd name="connsiteX15" fmla="*/ 314325 w 827088"/>
                <a:gd name="connsiteY15" fmla="*/ 288925 h 1408632"/>
                <a:gd name="connsiteX16" fmla="*/ 492125 w 827088"/>
                <a:gd name="connsiteY16" fmla="*/ 0 h 1408632"/>
                <a:gd name="connsiteX17" fmla="*/ 758825 w 827088"/>
                <a:gd name="connsiteY17" fmla="*/ 279400 h 1408632"/>
                <a:gd name="connsiteX0" fmla="*/ 758825 w 827088"/>
                <a:gd name="connsiteY0" fmla="*/ 279400 h 1408632"/>
                <a:gd name="connsiteX1" fmla="*/ 415925 w 827088"/>
                <a:gd name="connsiteY1" fmla="*/ 558800 h 1408632"/>
                <a:gd name="connsiteX2" fmla="*/ 466725 w 827088"/>
                <a:gd name="connsiteY2" fmla="*/ 631825 h 1408632"/>
                <a:gd name="connsiteX3" fmla="*/ 568325 w 827088"/>
                <a:gd name="connsiteY3" fmla="*/ 676275 h 1408632"/>
                <a:gd name="connsiteX4" fmla="*/ 666750 w 827088"/>
                <a:gd name="connsiteY4" fmla="*/ 762000 h 1408632"/>
                <a:gd name="connsiteX5" fmla="*/ 708025 w 827088"/>
                <a:gd name="connsiteY5" fmla="*/ 1092200 h 1408632"/>
                <a:gd name="connsiteX6" fmla="*/ 827088 w 827088"/>
                <a:gd name="connsiteY6" fmla="*/ 1181100 h 1408632"/>
                <a:gd name="connsiteX7" fmla="*/ 711200 w 827088"/>
                <a:gd name="connsiteY7" fmla="*/ 1381919 h 1408632"/>
                <a:gd name="connsiteX8" fmla="*/ 466725 w 827088"/>
                <a:gd name="connsiteY8" fmla="*/ 1276350 h 1408632"/>
                <a:gd name="connsiteX9" fmla="*/ 301624 w 827088"/>
                <a:gd name="connsiteY9" fmla="*/ 1398588 h 1408632"/>
                <a:gd name="connsiteX10" fmla="*/ 301625 w 827088"/>
                <a:gd name="connsiteY10" fmla="*/ 1397000 h 1408632"/>
                <a:gd name="connsiteX11" fmla="*/ 161925 w 827088"/>
                <a:gd name="connsiteY11" fmla="*/ 1347787 h 1408632"/>
                <a:gd name="connsiteX12" fmla="*/ 0 w 827088"/>
                <a:gd name="connsiteY12" fmla="*/ 1101725 h 1408632"/>
                <a:gd name="connsiteX13" fmla="*/ 66675 w 827088"/>
                <a:gd name="connsiteY13" fmla="*/ 622300 h 1408632"/>
                <a:gd name="connsiteX14" fmla="*/ 273050 w 827088"/>
                <a:gd name="connsiteY14" fmla="*/ 542925 h 1408632"/>
                <a:gd name="connsiteX15" fmla="*/ 314325 w 827088"/>
                <a:gd name="connsiteY15" fmla="*/ 288925 h 1408632"/>
                <a:gd name="connsiteX16" fmla="*/ 492125 w 827088"/>
                <a:gd name="connsiteY16" fmla="*/ 0 h 1408632"/>
                <a:gd name="connsiteX17" fmla="*/ 758825 w 827088"/>
                <a:gd name="connsiteY17" fmla="*/ 279400 h 1408632"/>
                <a:gd name="connsiteX0" fmla="*/ 744538 w 827088"/>
                <a:gd name="connsiteY0" fmla="*/ 300831 h 1408632"/>
                <a:gd name="connsiteX1" fmla="*/ 415925 w 827088"/>
                <a:gd name="connsiteY1" fmla="*/ 558800 h 1408632"/>
                <a:gd name="connsiteX2" fmla="*/ 466725 w 827088"/>
                <a:gd name="connsiteY2" fmla="*/ 631825 h 1408632"/>
                <a:gd name="connsiteX3" fmla="*/ 568325 w 827088"/>
                <a:gd name="connsiteY3" fmla="*/ 676275 h 1408632"/>
                <a:gd name="connsiteX4" fmla="*/ 666750 w 827088"/>
                <a:gd name="connsiteY4" fmla="*/ 762000 h 1408632"/>
                <a:gd name="connsiteX5" fmla="*/ 708025 w 827088"/>
                <a:gd name="connsiteY5" fmla="*/ 1092200 h 1408632"/>
                <a:gd name="connsiteX6" fmla="*/ 827088 w 827088"/>
                <a:gd name="connsiteY6" fmla="*/ 1181100 h 1408632"/>
                <a:gd name="connsiteX7" fmla="*/ 711200 w 827088"/>
                <a:gd name="connsiteY7" fmla="*/ 1381919 h 1408632"/>
                <a:gd name="connsiteX8" fmla="*/ 466725 w 827088"/>
                <a:gd name="connsiteY8" fmla="*/ 1276350 h 1408632"/>
                <a:gd name="connsiteX9" fmla="*/ 301624 w 827088"/>
                <a:gd name="connsiteY9" fmla="*/ 1398588 h 1408632"/>
                <a:gd name="connsiteX10" fmla="*/ 301625 w 827088"/>
                <a:gd name="connsiteY10" fmla="*/ 1397000 h 1408632"/>
                <a:gd name="connsiteX11" fmla="*/ 161925 w 827088"/>
                <a:gd name="connsiteY11" fmla="*/ 1347787 h 1408632"/>
                <a:gd name="connsiteX12" fmla="*/ 0 w 827088"/>
                <a:gd name="connsiteY12" fmla="*/ 1101725 h 1408632"/>
                <a:gd name="connsiteX13" fmla="*/ 66675 w 827088"/>
                <a:gd name="connsiteY13" fmla="*/ 622300 h 1408632"/>
                <a:gd name="connsiteX14" fmla="*/ 273050 w 827088"/>
                <a:gd name="connsiteY14" fmla="*/ 542925 h 1408632"/>
                <a:gd name="connsiteX15" fmla="*/ 314325 w 827088"/>
                <a:gd name="connsiteY15" fmla="*/ 288925 h 1408632"/>
                <a:gd name="connsiteX16" fmla="*/ 492125 w 827088"/>
                <a:gd name="connsiteY16" fmla="*/ 0 h 1408632"/>
                <a:gd name="connsiteX17" fmla="*/ 744538 w 827088"/>
                <a:gd name="connsiteY17" fmla="*/ 300831 h 1408632"/>
                <a:gd name="connsiteX0" fmla="*/ 751682 w 827088"/>
                <a:gd name="connsiteY0" fmla="*/ 298449 h 1408632"/>
                <a:gd name="connsiteX1" fmla="*/ 415925 w 827088"/>
                <a:gd name="connsiteY1" fmla="*/ 558800 h 1408632"/>
                <a:gd name="connsiteX2" fmla="*/ 466725 w 827088"/>
                <a:gd name="connsiteY2" fmla="*/ 631825 h 1408632"/>
                <a:gd name="connsiteX3" fmla="*/ 568325 w 827088"/>
                <a:gd name="connsiteY3" fmla="*/ 676275 h 1408632"/>
                <a:gd name="connsiteX4" fmla="*/ 666750 w 827088"/>
                <a:gd name="connsiteY4" fmla="*/ 762000 h 1408632"/>
                <a:gd name="connsiteX5" fmla="*/ 708025 w 827088"/>
                <a:gd name="connsiteY5" fmla="*/ 1092200 h 1408632"/>
                <a:gd name="connsiteX6" fmla="*/ 827088 w 827088"/>
                <a:gd name="connsiteY6" fmla="*/ 1181100 h 1408632"/>
                <a:gd name="connsiteX7" fmla="*/ 711200 w 827088"/>
                <a:gd name="connsiteY7" fmla="*/ 1381919 h 1408632"/>
                <a:gd name="connsiteX8" fmla="*/ 466725 w 827088"/>
                <a:gd name="connsiteY8" fmla="*/ 1276350 h 1408632"/>
                <a:gd name="connsiteX9" fmla="*/ 301624 w 827088"/>
                <a:gd name="connsiteY9" fmla="*/ 1398588 h 1408632"/>
                <a:gd name="connsiteX10" fmla="*/ 301625 w 827088"/>
                <a:gd name="connsiteY10" fmla="*/ 1397000 h 1408632"/>
                <a:gd name="connsiteX11" fmla="*/ 161925 w 827088"/>
                <a:gd name="connsiteY11" fmla="*/ 1347787 h 1408632"/>
                <a:gd name="connsiteX12" fmla="*/ 0 w 827088"/>
                <a:gd name="connsiteY12" fmla="*/ 1101725 h 1408632"/>
                <a:gd name="connsiteX13" fmla="*/ 66675 w 827088"/>
                <a:gd name="connsiteY13" fmla="*/ 622300 h 1408632"/>
                <a:gd name="connsiteX14" fmla="*/ 273050 w 827088"/>
                <a:gd name="connsiteY14" fmla="*/ 542925 h 1408632"/>
                <a:gd name="connsiteX15" fmla="*/ 314325 w 827088"/>
                <a:gd name="connsiteY15" fmla="*/ 288925 h 1408632"/>
                <a:gd name="connsiteX16" fmla="*/ 492125 w 827088"/>
                <a:gd name="connsiteY16" fmla="*/ 0 h 1408632"/>
                <a:gd name="connsiteX17" fmla="*/ 751682 w 827088"/>
                <a:gd name="connsiteY17" fmla="*/ 298449 h 140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7088" h="1408632">
                  <a:moveTo>
                    <a:pt x="751682" y="298449"/>
                  </a:moveTo>
                  <a:lnTo>
                    <a:pt x="415925" y="558800"/>
                  </a:lnTo>
                  <a:lnTo>
                    <a:pt x="466725" y="631825"/>
                  </a:lnTo>
                  <a:cubicBezTo>
                    <a:pt x="494242" y="646642"/>
                    <a:pt x="540808" y="661458"/>
                    <a:pt x="568325" y="676275"/>
                  </a:cubicBezTo>
                  <a:lnTo>
                    <a:pt x="666750" y="762000"/>
                  </a:lnTo>
                  <a:lnTo>
                    <a:pt x="708025" y="1092200"/>
                  </a:lnTo>
                  <a:lnTo>
                    <a:pt x="827088" y="1181100"/>
                  </a:lnTo>
                  <a:lnTo>
                    <a:pt x="711200" y="1381919"/>
                  </a:lnTo>
                  <a:cubicBezTo>
                    <a:pt x="629708" y="1345936"/>
                    <a:pt x="554567" y="1302808"/>
                    <a:pt x="466725" y="1276350"/>
                  </a:cubicBezTo>
                  <a:cubicBezTo>
                    <a:pt x="396080" y="1260475"/>
                    <a:pt x="300566" y="1309424"/>
                    <a:pt x="301624" y="1398588"/>
                  </a:cubicBezTo>
                  <a:cubicBezTo>
                    <a:pt x="274107" y="1418696"/>
                    <a:pt x="324908" y="1403482"/>
                    <a:pt x="301625" y="1397000"/>
                  </a:cubicBezTo>
                  <a:lnTo>
                    <a:pt x="161925" y="1347787"/>
                  </a:lnTo>
                  <a:cubicBezTo>
                    <a:pt x="177800" y="1257829"/>
                    <a:pt x="127000" y="1163108"/>
                    <a:pt x="0" y="1101725"/>
                  </a:cubicBezTo>
                  <a:lnTo>
                    <a:pt x="66675" y="622300"/>
                  </a:lnTo>
                  <a:lnTo>
                    <a:pt x="273050" y="542925"/>
                  </a:lnTo>
                  <a:cubicBezTo>
                    <a:pt x="376238" y="352955"/>
                    <a:pt x="368300" y="401108"/>
                    <a:pt x="314325" y="288925"/>
                  </a:cubicBezTo>
                  <a:cubicBezTo>
                    <a:pt x="297392" y="141817"/>
                    <a:pt x="432858" y="96308"/>
                    <a:pt x="492125" y="0"/>
                  </a:cubicBezTo>
                  <a:lnTo>
                    <a:pt x="751682" y="2984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0" name="Полилиния 43">
              <a:extLst>
                <a:ext uri="{FF2B5EF4-FFF2-40B4-BE49-F238E27FC236}">
                  <a16:creationId xmlns:a16="http://schemas.microsoft.com/office/drawing/2014/main" xmlns="" id="{B34AE312-B307-42FB-858B-4EDA5B945155}"/>
                </a:ext>
              </a:extLst>
            </p:cNvPr>
            <p:cNvSpPr/>
            <p:nvPr/>
          </p:nvSpPr>
          <p:spPr>
            <a:xfrm>
              <a:off x="2731829" y="4172015"/>
              <a:ext cx="2702414" cy="1510441"/>
            </a:xfrm>
            <a:custGeom>
              <a:avLst/>
              <a:gdLst>
                <a:gd name="connsiteX0" fmla="*/ 0 w 717550"/>
                <a:gd name="connsiteY0" fmla="*/ 50800 h 603250"/>
                <a:gd name="connsiteX1" fmla="*/ 111125 w 717550"/>
                <a:gd name="connsiteY1" fmla="*/ 142875 h 603250"/>
                <a:gd name="connsiteX2" fmla="*/ 196850 w 717550"/>
                <a:gd name="connsiteY2" fmla="*/ 149225 h 603250"/>
                <a:gd name="connsiteX3" fmla="*/ 282575 w 717550"/>
                <a:gd name="connsiteY3" fmla="*/ 41275 h 603250"/>
                <a:gd name="connsiteX4" fmla="*/ 339725 w 717550"/>
                <a:gd name="connsiteY4" fmla="*/ 0 h 603250"/>
                <a:gd name="connsiteX5" fmla="*/ 403225 w 717550"/>
                <a:gd name="connsiteY5" fmla="*/ 25400 h 603250"/>
                <a:gd name="connsiteX6" fmla="*/ 444500 w 717550"/>
                <a:gd name="connsiteY6" fmla="*/ 3175 h 603250"/>
                <a:gd name="connsiteX7" fmla="*/ 581025 w 717550"/>
                <a:gd name="connsiteY7" fmla="*/ 22225 h 603250"/>
                <a:gd name="connsiteX8" fmla="*/ 571500 w 717550"/>
                <a:gd name="connsiteY8" fmla="*/ 63500 h 603250"/>
                <a:gd name="connsiteX9" fmla="*/ 692150 w 717550"/>
                <a:gd name="connsiteY9" fmla="*/ 123825 h 603250"/>
                <a:gd name="connsiteX10" fmla="*/ 673100 w 717550"/>
                <a:gd name="connsiteY10" fmla="*/ 180975 h 603250"/>
                <a:gd name="connsiteX11" fmla="*/ 717550 w 717550"/>
                <a:gd name="connsiteY11" fmla="*/ 247650 h 603250"/>
                <a:gd name="connsiteX12" fmla="*/ 669925 w 717550"/>
                <a:gd name="connsiteY12" fmla="*/ 603250 h 603250"/>
                <a:gd name="connsiteX0" fmla="*/ 0 w 717550"/>
                <a:gd name="connsiteY0" fmla="*/ 50800 h 629819"/>
                <a:gd name="connsiteX1" fmla="*/ 111125 w 717550"/>
                <a:gd name="connsiteY1" fmla="*/ 142875 h 629819"/>
                <a:gd name="connsiteX2" fmla="*/ 196850 w 717550"/>
                <a:gd name="connsiteY2" fmla="*/ 149225 h 629819"/>
                <a:gd name="connsiteX3" fmla="*/ 282575 w 717550"/>
                <a:gd name="connsiteY3" fmla="*/ 41275 h 629819"/>
                <a:gd name="connsiteX4" fmla="*/ 339725 w 717550"/>
                <a:gd name="connsiteY4" fmla="*/ 0 h 629819"/>
                <a:gd name="connsiteX5" fmla="*/ 403225 w 717550"/>
                <a:gd name="connsiteY5" fmla="*/ 25400 h 629819"/>
                <a:gd name="connsiteX6" fmla="*/ 444500 w 717550"/>
                <a:gd name="connsiteY6" fmla="*/ 3175 h 629819"/>
                <a:gd name="connsiteX7" fmla="*/ 581025 w 717550"/>
                <a:gd name="connsiteY7" fmla="*/ 22225 h 629819"/>
                <a:gd name="connsiteX8" fmla="*/ 571500 w 717550"/>
                <a:gd name="connsiteY8" fmla="*/ 63500 h 629819"/>
                <a:gd name="connsiteX9" fmla="*/ 692150 w 717550"/>
                <a:gd name="connsiteY9" fmla="*/ 123825 h 629819"/>
                <a:gd name="connsiteX10" fmla="*/ 673100 w 717550"/>
                <a:gd name="connsiteY10" fmla="*/ 180975 h 629819"/>
                <a:gd name="connsiteX11" fmla="*/ 717550 w 717550"/>
                <a:gd name="connsiteY11" fmla="*/ 247650 h 629819"/>
                <a:gd name="connsiteX12" fmla="*/ 669925 w 717550"/>
                <a:gd name="connsiteY12" fmla="*/ 603250 h 629819"/>
                <a:gd name="connsiteX13" fmla="*/ 665163 w 717550"/>
                <a:gd name="connsiteY13" fmla="*/ 604044 h 629819"/>
                <a:gd name="connsiteX0" fmla="*/ 0 w 717550"/>
                <a:gd name="connsiteY0" fmla="*/ 50800 h 882651"/>
                <a:gd name="connsiteX1" fmla="*/ 111125 w 717550"/>
                <a:gd name="connsiteY1" fmla="*/ 142875 h 882651"/>
                <a:gd name="connsiteX2" fmla="*/ 196850 w 717550"/>
                <a:gd name="connsiteY2" fmla="*/ 149225 h 882651"/>
                <a:gd name="connsiteX3" fmla="*/ 282575 w 717550"/>
                <a:gd name="connsiteY3" fmla="*/ 41275 h 882651"/>
                <a:gd name="connsiteX4" fmla="*/ 339725 w 717550"/>
                <a:gd name="connsiteY4" fmla="*/ 0 h 882651"/>
                <a:gd name="connsiteX5" fmla="*/ 403225 w 717550"/>
                <a:gd name="connsiteY5" fmla="*/ 25400 h 882651"/>
                <a:gd name="connsiteX6" fmla="*/ 444500 w 717550"/>
                <a:gd name="connsiteY6" fmla="*/ 3175 h 882651"/>
                <a:gd name="connsiteX7" fmla="*/ 581025 w 717550"/>
                <a:gd name="connsiteY7" fmla="*/ 22225 h 882651"/>
                <a:gd name="connsiteX8" fmla="*/ 571500 w 717550"/>
                <a:gd name="connsiteY8" fmla="*/ 63500 h 882651"/>
                <a:gd name="connsiteX9" fmla="*/ 692150 w 717550"/>
                <a:gd name="connsiteY9" fmla="*/ 123825 h 882651"/>
                <a:gd name="connsiteX10" fmla="*/ 673100 w 717550"/>
                <a:gd name="connsiteY10" fmla="*/ 180975 h 882651"/>
                <a:gd name="connsiteX11" fmla="*/ 717550 w 717550"/>
                <a:gd name="connsiteY11" fmla="*/ 247650 h 882651"/>
                <a:gd name="connsiteX12" fmla="*/ 669925 w 717550"/>
                <a:gd name="connsiteY12" fmla="*/ 603250 h 882651"/>
                <a:gd name="connsiteX13" fmla="*/ 627063 w 717550"/>
                <a:gd name="connsiteY13" fmla="*/ 882651 h 882651"/>
                <a:gd name="connsiteX0" fmla="*/ 0 w 717550"/>
                <a:gd name="connsiteY0" fmla="*/ 50800 h 904767"/>
                <a:gd name="connsiteX1" fmla="*/ 111125 w 717550"/>
                <a:gd name="connsiteY1" fmla="*/ 142875 h 904767"/>
                <a:gd name="connsiteX2" fmla="*/ 196850 w 717550"/>
                <a:gd name="connsiteY2" fmla="*/ 149225 h 904767"/>
                <a:gd name="connsiteX3" fmla="*/ 282575 w 717550"/>
                <a:gd name="connsiteY3" fmla="*/ 41275 h 904767"/>
                <a:gd name="connsiteX4" fmla="*/ 339725 w 717550"/>
                <a:gd name="connsiteY4" fmla="*/ 0 h 904767"/>
                <a:gd name="connsiteX5" fmla="*/ 403225 w 717550"/>
                <a:gd name="connsiteY5" fmla="*/ 25400 h 904767"/>
                <a:gd name="connsiteX6" fmla="*/ 444500 w 717550"/>
                <a:gd name="connsiteY6" fmla="*/ 3175 h 904767"/>
                <a:gd name="connsiteX7" fmla="*/ 581025 w 717550"/>
                <a:gd name="connsiteY7" fmla="*/ 22225 h 904767"/>
                <a:gd name="connsiteX8" fmla="*/ 571500 w 717550"/>
                <a:gd name="connsiteY8" fmla="*/ 63500 h 904767"/>
                <a:gd name="connsiteX9" fmla="*/ 692150 w 717550"/>
                <a:gd name="connsiteY9" fmla="*/ 123825 h 904767"/>
                <a:gd name="connsiteX10" fmla="*/ 673100 w 717550"/>
                <a:gd name="connsiteY10" fmla="*/ 180975 h 904767"/>
                <a:gd name="connsiteX11" fmla="*/ 717550 w 717550"/>
                <a:gd name="connsiteY11" fmla="*/ 247650 h 904767"/>
                <a:gd name="connsiteX12" fmla="*/ 669925 w 717550"/>
                <a:gd name="connsiteY12" fmla="*/ 603250 h 904767"/>
                <a:gd name="connsiteX13" fmla="*/ 627063 w 717550"/>
                <a:gd name="connsiteY13" fmla="*/ 882651 h 904767"/>
                <a:gd name="connsiteX14" fmla="*/ 627063 w 717550"/>
                <a:gd name="connsiteY14" fmla="*/ 887413 h 904767"/>
                <a:gd name="connsiteX0" fmla="*/ 0 w 717550"/>
                <a:gd name="connsiteY0" fmla="*/ 50800 h 1142207"/>
                <a:gd name="connsiteX1" fmla="*/ 111125 w 717550"/>
                <a:gd name="connsiteY1" fmla="*/ 142875 h 1142207"/>
                <a:gd name="connsiteX2" fmla="*/ 196850 w 717550"/>
                <a:gd name="connsiteY2" fmla="*/ 149225 h 1142207"/>
                <a:gd name="connsiteX3" fmla="*/ 282575 w 717550"/>
                <a:gd name="connsiteY3" fmla="*/ 41275 h 1142207"/>
                <a:gd name="connsiteX4" fmla="*/ 339725 w 717550"/>
                <a:gd name="connsiteY4" fmla="*/ 0 h 1142207"/>
                <a:gd name="connsiteX5" fmla="*/ 403225 w 717550"/>
                <a:gd name="connsiteY5" fmla="*/ 25400 h 1142207"/>
                <a:gd name="connsiteX6" fmla="*/ 444500 w 717550"/>
                <a:gd name="connsiteY6" fmla="*/ 3175 h 1142207"/>
                <a:gd name="connsiteX7" fmla="*/ 581025 w 717550"/>
                <a:gd name="connsiteY7" fmla="*/ 22225 h 1142207"/>
                <a:gd name="connsiteX8" fmla="*/ 571500 w 717550"/>
                <a:gd name="connsiteY8" fmla="*/ 63500 h 1142207"/>
                <a:gd name="connsiteX9" fmla="*/ 692150 w 717550"/>
                <a:gd name="connsiteY9" fmla="*/ 123825 h 1142207"/>
                <a:gd name="connsiteX10" fmla="*/ 673100 w 717550"/>
                <a:gd name="connsiteY10" fmla="*/ 180975 h 1142207"/>
                <a:gd name="connsiteX11" fmla="*/ 717550 w 717550"/>
                <a:gd name="connsiteY11" fmla="*/ 247650 h 1142207"/>
                <a:gd name="connsiteX12" fmla="*/ 669925 w 717550"/>
                <a:gd name="connsiteY12" fmla="*/ 603250 h 1142207"/>
                <a:gd name="connsiteX13" fmla="*/ 627063 w 717550"/>
                <a:gd name="connsiteY13" fmla="*/ 882651 h 1142207"/>
                <a:gd name="connsiteX14" fmla="*/ 574675 w 717550"/>
                <a:gd name="connsiteY14" fmla="*/ 1142207 h 1142207"/>
                <a:gd name="connsiteX0" fmla="*/ 0 w 717550"/>
                <a:gd name="connsiteY0" fmla="*/ 50800 h 1159500"/>
                <a:gd name="connsiteX1" fmla="*/ 111125 w 717550"/>
                <a:gd name="connsiteY1" fmla="*/ 142875 h 1159500"/>
                <a:gd name="connsiteX2" fmla="*/ 196850 w 717550"/>
                <a:gd name="connsiteY2" fmla="*/ 149225 h 1159500"/>
                <a:gd name="connsiteX3" fmla="*/ 282575 w 717550"/>
                <a:gd name="connsiteY3" fmla="*/ 41275 h 1159500"/>
                <a:gd name="connsiteX4" fmla="*/ 339725 w 717550"/>
                <a:gd name="connsiteY4" fmla="*/ 0 h 1159500"/>
                <a:gd name="connsiteX5" fmla="*/ 403225 w 717550"/>
                <a:gd name="connsiteY5" fmla="*/ 25400 h 1159500"/>
                <a:gd name="connsiteX6" fmla="*/ 444500 w 717550"/>
                <a:gd name="connsiteY6" fmla="*/ 3175 h 1159500"/>
                <a:gd name="connsiteX7" fmla="*/ 581025 w 717550"/>
                <a:gd name="connsiteY7" fmla="*/ 22225 h 1159500"/>
                <a:gd name="connsiteX8" fmla="*/ 571500 w 717550"/>
                <a:gd name="connsiteY8" fmla="*/ 63500 h 1159500"/>
                <a:gd name="connsiteX9" fmla="*/ 692150 w 717550"/>
                <a:gd name="connsiteY9" fmla="*/ 123825 h 1159500"/>
                <a:gd name="connsiteX10" fmla="*/ 673100 w 717550"/>
                <a:gd name="connsiteY10" fmla="*/ 180975 h 1159500"/>
                <a:gd name="connsiteX11" fmla="*/ 717550 w 717550"/>
                <a:gd name="connsiteY11" fmla="*/ 247650 h 1159500"/>
                <a:gd name="connsiteX12" fmla="*/ 669925 w 717550"/>
                <a:gd name="connsiteY12" fmla="*/ 603250 h 1159500"/>
                <a:gd name="connsiteX13" fmla="*/ 627063 w 717550"/>
                <a:gd name="connsiteY13" fmla="*/ 882651 h 1159500"/>
                <a:gd name="connsiteX14" fmla="*/ 574675 w 717550"/>
                <a:gd name="connsiteY14" fmla="*/ 1142207 h 1159500"/>
                <a:gd name="connsiteX15" fmla="*/ 567531 w 717550"/>
                <a:gd name="connsiteY15" fmla="*/ 1135063 h 1159500"/>
                <a:gd name="connsiteX0" fmla="*/ 0 w 717550"/>
                <a:gd name="connsiteY0" fmla="*/ 50800 h 1150916"/>
                <a:gd name="connsiteX1" fmla="*/ 111125 w 717550"/>
                <a:gd name="connsiteY1" fmla="*/ 142875 h 1150916"/>
                <a:gd name="connsiteX2" fmla="*/ 196850 w 717550"/>
                <a:gd name="connsiteY2" fmla="*/ 149225 h 1150916"/>
                <a:gd name="connsiteX3" fmla="*/ 282575 w 717550"/>
                <a:gd name="connsiteY3" fmla="*/ 41275 h 1150916"/>
                <a:gd name="connsiteX4" fmla="*/ 339725 w 717550"/>
                <a:gd name="connsiteY4" fmla="*/ 0 h 1150916"/>
                <a:gd name="connsiteX5" fmla="*/ 403225 w 717550"/>
                <a:gd name="connsiteY5" fmla="*/ 25400 h 1150916"/>
                <a:gd name="connsiteX6" fmla="*/ 444500 w 717550"/>
                <a:gd name="connsiteY6" fmla="*/ 3175 h 1150916"/>
                <a:gd name="connsiteX7" fmla="*/ 581025 w 717550"/>
                <a:gd name="connsiteY7" fmla="*/ 22225 h 1150916"/>
                <a:gd name="connsiteX8" fmla="*/ 571500 w 717550"/>
                <a:gd name="connsiteY8" fmla="*/ 63500 h 1150916"/>
                <a:gd name="connsiteX9" fmla="*/ 692150 w 717550"/>
                <a:gd name="connsiteY9" fmla="*/ 123825 h 1150916"/>
                <a:gd name="connsiteX10" fmla="*/ 673100 w 717550"/>
                <a:gd name="connsiteY10" fmla="*/ 180975 h 1150916"/>
                <a:gd name="connsiteX11" fmla="*/ 717550 w 717550"/>
                <a:gd name="connsiteY11" fmla="*/ 247650 h 1150916"/>
                <a:gd name="connsiteX12" fmla="*/ 669925 w 717550"/>
                <a:gd name="connsiteY12" fmla="*/ 603250 h 1150916"/>
                <a:gd name="connsiteX13" fmla="*/ 627063 w 717550"/>
                <a:gd name="connsiteY13" fmla="*/ 882651 h 1150916"/>
                <a:gd name="connsiteX14" fmla="*/ 574675 w 717550"/>
                <a:gd name="connsiteY14" fmla="*/ 1142207 h 1150916"/>
                <a:gd name="connsiteX15" fmla="*/ 74612 w 717550"/>
                <a:gd name="connsiteY15" fmla="*/ 1058863 h 1150916"/>
                <a:gd name="connsiteX0" fmla="*/ 0 w 717550"/>
                <a:gd name="connsiteY0" fmla="*/ 50800 h 1146433"/>
                <a:gd name="connsiteX1" fmla="*/ 111125 w 717550"/>
                <a:gd name="connsiteY1" fmla="*/ 142875 h 1146433"/>
                <a:gd name="connsiteX2" fmla="*/ 196850 w 717550"/>
                <a:gd name="connsiteY2" fmla="*/ 149225 h 1146433"/>
                <a:gd name="connsiteX3" fmla="*/ 282575 w 717550"/>
                <a:gd name="connsiteY3" fmla="*/ 41275 h 1146433"/>
                <a:gd name="connsiteX4" fmla="*/ 339725 w 717550"/>
                <a:gd name="connsiteY4" fmla="*/ 0 h 1146433"/>
                <a:gd name="connsiteX5" fmla="*/ 403225 w 717550"/>
                <a:gd name="connsiteY5" fmla="*/ 25400 h 1146433"/>
                <a:gd name="connsiteX6" fmla="*/ 444500 w 717550"/>
                <a:gd name="connsiteY6" fmla="*/ 3175 h 1146433"/>
                <a:gd name="connsiteX7" fmla="*/ 581025 w 717550"/>
                <a:gd name="connsiteY7" fmla="*/ 22225 h 1146433"/>
                <a:gd name="connsiteX8" fmla="*/ 571500 w 717550"/>
                <a:gd name="connsiteY8" fmla="*/ 63500 h 1146433"/>
                <a:gd name="connsiteX9" fmla="*/ 692150 w 717550"/>
                <a:gd name="connsiteY9" fmla="*/ 123825 h 1146433"/>
                <a:gd name="connsiteX10" fmla="*/ 673100 w 717550"/>
                <a:gd name="connsiteY10" fmla="*/ 180975 h 1146433"/>
                <a:gd name="connsiteX11" fmla="*/ 717550 w 717550"/>
                <a:gd name="connsiteY11" fmla="*/ 247650 h 1146433"/>
                <a:gd name="connsiteX12" fmla="*/ 669925 w 717550"/>
                <a:gd name="connsiteY12" fmla="*/ 603250 h 1146433"/>
                <a:gd name="connsiteX13" fmla="*/ 627063 w 717550"/>
                <a:gd name="connsiteY13" fmla="*/ 882651 h 1146433"/>
                <a:gd name="connsiteX14" fmla="*/ 579437 w 717550"/>
                <a:gd name="connsiteY14" fmla="*/ 1137444 h 1146433"/>
                <a:gd name="connsiteX15" fmla="*/ 74612 w 717550"/>
                <a:gd name="connsiteY15" fmla="*/ 1058863 h 1146433"/>
                <a:gd name="connsiteX0" fmla="*/ 0 w 717550"/>
                <a:gd name="connsiteY0" fmla="*/ 50800 h 1137444"/>
                <a:gd name="connsiteX1" fmla="*/ 111125 w 717550"/>
                <a:gd name="connsiteY1" fmla="*/ 142875 h 1137444"/>
                <a:gd name="connsiteX2" fmla="*/ 196850 w 717550"/>
                <a:gd name="connsiteY2" fmla="*/ 149225 h 1137444"/>
                <a:gd name="connsiteX3" fmla="*/ 282575 w 717550"/>
                <a:gd name="connsiteY3" fmla="*/ 41275 h 1137444"/>
                <a:gd name="connsiteX4" fmla="*/ 339725 w 717550"/>
                <a:gd name="connsiteY4" fmla="*/ 0 h 1137444"/>
                <a:gd name="connsiteX5" fmla="*/ 403225 w 717550"/>
                <a:gd name="connsiteY5" fmla="*/ 25400 h 1137444"/>
                <a:gd name="connsiteX6" fmla="*/ 444500 w 717550"/>
                <a:gd name="connsiteY6" fmla="*/ 3175 h 1137444"/>
                <a:gd name="connsiteX7" fmla="*/ 581025 w 717550"/>
                <a:gd name="connsiteY7" fmla="*/ 22225 h 1137444"/>
                <a:gd name="connsiteX8" fmla="*/ 571500 w 717550"/>
                <a:gd name="connsiteY8" fmla="*/ 63500 h 1137444"/>
                <a:gd name="connsiteX9" fmla="*/ 692150 w 717550"/>
                <a:gd name="connsiteY9" fmla="*/ 123825 h 1137444"/>
                <a:gd name="connsiteX10" fmla="*/ 673100 w 717550"/>
                <a:gd name="connsiteY10" fmla="*/ 180975 h 1137444"/>
                <a:gd name="connsiteX11" fmla="*/ 717550 w 717550"/>
                <a:gd name="connsiteY11" fmla="*/ 247650 h 1137444"/>
                <a:gd name="connsiteX12" fmla="*/ 669925 w 717550"/>
                <a:gd name="connsiteY12" fmla="*/ 603250 h 1137444"/>
                <a:gd name="connsiteX13" fmla="*/ 627063 w 717550"/>
                <a:gd name="connsiteY13" fmla="*/ 882651 h 1137444"/>
                <a:gd name="connsiteX14" fmla="*/ 579437 w 717550"/>
                <a:gd name="connsiteY14" fmla="*/ 1137444 h 1137444"/>
                <a:gd name="connsiteX15" fmla="*/ 74612 w 717550"/>
                <a:gd name="connsiteY15" fmla="*/ 1058863 h 1137444"/>
                <a:gd name="connsiteX0" fmla="*/ 0 w 717550"/>
                <a:gd name="connsiteY0" fmla="*/ 50800 h 1137444"/>
                <a:gd name="connsiteX1" fmla="*/ 111125 w 717550"/>
                <a:gd name="connsiteY1" fmla="*/ 142875 h 1137444"/>
                <a:gd name="connsiteX2" fmla="*/ 196850 w 717550"/>
                <a:gd name="connsiteY2" fmla="*/ 149225 h 1137444"/>
                <a:gd name="connsiteX3" fmla="*/ 282575 w 717550"/>
                <a:gd name="connsiteY3" fmla="*/ 41275 h 1137444"/>
                <a:gd name="connsiteX4" fmla="*/ 339725 w 717550"/>
                <a:gd name="connsiteY4" fmla="*/ 0 h 1137444"/>
                <a:gd name="connsiteX5" fmla="*/ 403225 w 717550"/>
                <a:gd name="connsiteY5" fmla="*/ 25400 h 1137444"/>
                <a:gd name="connsiteX6" fmla="*/ 444500 w 717550"/>
                <a:gd name="connsiteY6" fmla="*/ 3175 h 1137444"/>
                <a:gd name="connsiteX7" fmla="*/ 581025 w 717550"/>
                <a:gd name="connsiteY7" fmla="*/ 22225 h 1137444"/>
                <a:gd name="connsiteX8" fmla="*/ 571500 w 717550"/>
                <a:gd name="connsiteY8" fmla="*/ 63500 h 1137444"/>
                <a:gd name="connsiteX9" fmla="*/ 692150 w 717550"/>
                <a:gd name="connsiteY9" fmla="*/ 123825 h 1137444"/>
                <a:gd name="connsiteX10" fmla="*/ 673100 w 717550"/>
                <a:gd name="connsiteY10" fmla="*/ 180975 h 1137444"/>
                <a:gd name="connsiteX11" fmla="*/ 717550 w 717550"/>
                <a:gd name="connsiteY11" fmla="*/ 247650 h 1137444"/>
                <a:gd name="connsiteX12" fmla="*/ 669925 w 717550"/>
                <a:gd name="connsiteY12" fmla="*/ 603250 h 1137444"/>
                <a:gd name="connsiteX13" fmla="*/ 627063 w 717550"/>
                <a:gd name="connsiteY13" fmla="*/ 882651 h 1137444"/>
                <a:gd name="connsiteX14" fmla="*/ 579437 w 717550"/>
                <a:gd name="connsiteY14" fmla="*/ 1137444 h 1137444"/>
                <a:gd name="connsiteX15" fmla="*/ 74612 w 717550"/>
                <a:gd name="connsiteY15" fmla="*/ 1058863 h 1137444"/>
                <a:gd name="connsiteX16" fmla="*/ 72231 w 717550"/>
                <a:gd name="connsiteY16" fmla="*/ 1054100 h 1137444"/>
                <a:gd name="connsiteX0" fmla="*/ 587375 w 1304925"/>
                <a:gd name="connsiteY0" fmla="*/ 50800 h 1137444"/>
                <a:gd name="connsiteX1" fmla="*/ 698500 w 1304925"/>
                <a:gd name="connsiteY1" fmla="*/ 142875 h 1137444"/>
                <a:gd name="connsiteX2" fmla="*/ 784225 w 1304925"/>
                <a:gd name="connsiteY2" fmla="*/ 149225 h 1137444"/>
                <a:gd name="connsiteX3" fmla="*/ 869950 w 1304925"/>
                <a:gd name="connsiteY3" fmla="*/ 41275 h 1137444"/>
                <a:gd name="connsiteX4" fmla="*/ 927100 w 1304925"/>
                <a:gd name="connsiteY4" fmla="*/ 0 h 1137444"/>
                <a:gd name="connsiteX5" fmla="*/ 990600 w 1304925"/>
                <a:gd name="connsiteY5" fmla="*/ 25400 h 1137444"/>
                <a:gd name="connsiteX6" fmla="*/ 1031875 w 1304925"/>
                <a:gd name="connsiteY6" fmla="*/ 3175 h 1137444"/>
                <a:gd name="connsiteX7" fmla="*/ 1168400 w 1304925"/>
                <a:gd name="connsiteY7" fmla="*/ 22225 h 1137444"/>
                <a:gd name="connsiteX8" fmla="*/ 1158875 w 1304925"/>
                <a:gd name="connsiteY8" fmla="*/ 63500 h 1137444"/>
                <a:gd name="connsiteX9" fmla="*/ 1279525 w 1304925"/>
                <a:gd name="connsiteY9" fmla="*/ 123825 h 1137444"/>
                <a:gd name="connsiteX10" fmla="*/ 1260475 w 1304925"/>
                <a:gd name="connsiteY10" fmla="*/ 180975 h 1137444"/>
                <a:gd name="connsiteX11" fmla="*/ 1304925 w 1304925"/>
                <a:gd name="connsiteY11" fmla="*/ 247650 h 1137444"/>
                <a:gd name="connsiteX12" fmla="*/ 1257300 w 1304925"/>
                <a:gd name="connsiteY12" fmla="*/ 603250 h 1137444"/>
                <a:gd name="connsiteX13" fmla="*/ 1214438 w 1304925"/>
                <a:gd name="connsiteY13" fmla="*/ 882651 h 1137444"/>
                <a:gd name="connsiteX14" fmla="*/ 1166812 w 1304925"/>
                <a:gd name="connsiteY14" fmla="*/ 1137444 h 1137444"/>
                <a:gd name="connsiteX15" fmla="*/ 661987 w 1304925"/>
                <a:gd name="connsiteY15" fmla="*/ 1058863 h 1137444"/>
                <a:gd name="connsiteX16" fmla="*/ 0 w 1304925"/>
                <a:gd name="connsiteY16" fmla="*/ 980281 h 1137444"/>
                <a:gd name="connsiteX0" fmla="*/ 635732 w 1353282"/>
                <a:gd name="connsiteY0" fmla="*/ 50800 h 1137444"/>
                <a:gd name="connsiteX1" fmla="*/ 746857 w 1353282"/>
                <a:gd name="connsiteY1" fmla="*/ 142875 h 1137444"/>
                <a:gd name="connsiteX2" fmla="*/ 832582 w 1353282"/>
                <a:gd name="connsiteY2" fmla="*/ 149225 h 1137444"/>
                <a:gd name="connsiteX3" fmla="*/ 918307 w 1353282"/>
                <a:gd name="connsiteY3" fmla="*/ 41275 h 1137444"/>
                <a:gd name="connsiteX4" fmla="*/ 975457 w 1353282"/>
                <a:gd name="connsiteY4" fmla="*/ 0 h 1137444"/>
                <a:gd name="connsiteX5" fmla="*/ 1038957 w 1353282"/>
                <a:gd name="connsiteY5" fmla="*/ 25400 h 1137444"/>
                <a:gd name="connsiteX6" fmla="*/ 1080232 w 1353282"/>
                <a:gd name="connsiteY6" fmla="*/ 3175 h 1137444"/>
                <a:gd name="connsiteX7" fmla="*/ 1216757 w 1353282"/>
                <a:gd name="connsiteY7" fmla="*/ 22225 h 1137444"/>
                <a:gd name="connsiteX8" fmla="*/ 1207232 w 1353282"/>
                <a:gd name="connsiteY8" fmla="*/ 63500 h 1137444"/>
                <a:gd name="connsiteX9" fmla="*/ 1327882 w 1353282"/>
                <a:gd name="connsiteY9" fmla="*/ 123825 h 1137444"/>
                <a:gd name="connsiteX10" fmla="*/ 1308832 w 1353282"/>
                <a:gd name="connsiteY10" fmla="*/ 180975 h 1137444"/>
                <a:gd name="connsiteX11" fmla="*/ 1353282 w 1353282"/>
                <a:gd name="connsiteY11" fmla="*/ 247650 h 1137444"/>
                <a:gd name="connsiteX12" fmla="*/ 1305657 w 1353282"/>
                <a:gd name="connsiteY12" fmla="*/ 603250 h 1137444"/>
                <a:gd name="connsiteX13" fmla="*/ 1262795 w 1353282"/>
                <a:gd name="connsiteY13" fmla="*/ 882651 h 1137444"/>
                <a:gd name="connsiteX14" fmla="*/ 1215169 w 1353282"/>
                <a:gd name="connsiteY14" fmla="*/ 1137444 h 1137444"/>
                <a:gd name="connsiteX15" fmla="*/ 710344 w 1353282"/>
                <a:gd name="connsiteY15" fmla="*/ 1058863 h 1137444"/>
                <a:gd name="connsiteX16" fmla="*/ 48357 w 1353282"/>
                <a:gd name="connsiteY16" fmla="*/ 980281 h 1137444"/>
                <a:gd name="connsiteX17" fmla="*/ 50739 w 1353282"/>
                <a:gd name="connsiteY17" fmla="*/ 980281 h 1137444"/>
                <a:gd name="connsiteX0" fmla="*/ 987424 w 1704974"/>
                <a:gd name="connsiteY0" fmla="*/ 50800 h 1137444"/>
                <a:gd name="connsiteX1" fmla="*/ 1098549 w 1704974"/>
                <a:gd name="connsiteY1" fmla="*/ 142875 h 1137444"/>
                <a:gd name="connsiteX2" fmla="*/ 1184274 w 1704974"/>
                <a:gd name="connsiteY2" fmla="*/ 149225 h 1137444"/>
                <a:gd name="connsiteX3" fmla="*/ 1269999 w 1704974"/>
                <a:gd name="connsiteY3" fmla="*/ 41275 h 1137444"/>
                <a:gd name="connsiteX4" fmla="*/ 1327149 w 1704974"/>
                <a:gd name="connsiteY4" fmla="*/ 0 h 1137444"/>
                <a:gd name="connsiteX5" fmla="*/ 1390649 w 1704974"/>
                <a:gd name="connsiteY5" fmla="*/ 25400 h 1137444"/>
                <a:gd name="connsiteX6" fmla="*/ 1431924 w 1704974"/>
                <a:gd name="connsiteY6" fmla="*/ 3175 h 1137444"/>
                <a:gd name="connsiteX7" fmla="*/ 1568449 w 1704974"/>
                <a:gd name="connsiteY7" fmla="*/ 22225 h 1137444"/>
                <a:gd name="connsiteX8" fmla="*/ 1558924 w 1704974"/>
                <a:gd name="connsiteY8" fmla="*/ 63500 h 1137444"/>
                <a:gd name="connsiteX9" fmla="*/ 1679574 w 1704974"/>
                <a:gd name="connsiteY9" fmla="*/ 123825 h 1137444"/>
                <a:gd name="connsiteX10" fmla="*/ 1660524 w 1704974"/>
                <a:gd name="connsiteY10" fmla="*/ 180975 h 1137444"/>
                <a:gd name="connsiteX11" fmla="*/ 1704974 w 1704974"/>
                <a:gd name="connsiteY11" fmla="*/ 247650 h 1137444"/>
                <a:gd name="connsiteX12" fmla="*/ 1657349 w 1704974"/>
                <a:gd name="connsiteY12" fmla="*/ 603250 h 1137444"/>
                <a:gd name="connsiteX13" fmla="*/ 1614487 w 1704974"/>
                <a:gd name="connsiteY13" fmla="*/ 882651 h 1137444"/>
                <a:gd name="connsiteX14" fmla="*/ 1566861 w 1704974"/>
                <a:gd name="connsiteY14" fmla="*/ 1137444 h 1137444"/>
                <a:gd name="connsiteX15" fmla="*/ 1062036 w 1704974"/>
                <a:gd name="connsiteY15" fmla="*/ 1058863 h 1137444"/>
                <a:gd name="connsiteX16" fmla="*/ 400049 w 1704974"/>
                <a:gd name="connsiteY16" fmla="*/ 980281 h 1137444"/>
                <a:gd name="connsiteX17" fmla="*/ 0 w 1704974"/>
                <a:gd name="connsiteY17" fmla="*/ 794543 h 1137444"/>
                <a:gd name="connsiteX0" fmla="*/ 987424 w 1704974"/>
                <a:gd name="connsiteY0" fmla="*/ 50800 h 1137444"/>
                <a:gd name="connsiteX1" fmla="*/ 1098549 w 1704974"/>
                <a:gd name="connsiteY1" fmla="*/ 142875 h 1137444"/>
                <a:gd name="connsiteX2" fmla="*/ 1184274 w 1704974"/>
                <a:gd name="connsiteY2" fmla="*/ 149225 h 1137444"/>
                <a:gd name="connsiteX3" fmla="*/ 1269999 w 1704974"/>
                <a:gd name="connsiteY3" fmla="*/ 41275 h 1137444"/>
                <a:gd name="connsiteX4" fmla="*/ 1327149 w 1704974"/>
                <a:gd name="connsiteY4" fmla="*/ 0 h 1137444"/>
                <a:gd name="connsiteX5" fmla="*/ 1390649 w 1704974"/>
                <a:gd name="connsiteY5" fmla="*/ 25400 h 1137444"/>
                <a:gd name="connsiteX6" fmla="*/ 1431924 w 1704974"/>
                <a:gd name="connsiteY6" fmla="*/ 3175 h 1137444"/>
                <a:gd name="connsiteX7" fmla="*/ 1568449 w 1704974"/>
                <a:gd name="connsiteY7" fmla="*/ 22225 h 1137444"/>
                <a:gd name="connsiteX8" fmla="*/ 1558924 w 1704974"/>
                <a:gd name="connsiteY8" fmla="*/ 63500 h 1137444"/>
                <a:gd name="connsiteX9" fmla="*/ 1679574 w 1704974"/>
                <a:gd name="connsiteY9" fmla="*/ 123825 h 1137444"/>
                <a:gd name="connsiteX10" fmla="*/ 1660524 w 1704974"/>
                <a:gd name="connsiteY10" fmla="*/ 180975 h 1137444"/>
                <a:gd name="connsiteX11" fmla="*/ 1704974 w 1704974"/>
                <a:gd name="connsiteY11" fmla="*/ 247650 h 1137444"/>
                <a:gd name="connsiteX12" fmla="*/ 1657349 w 1704974"/>
                <a:gd name="connsiteY12" fmla="*/ 603250 h 1137444"/>
                <a:gd name="connsiteX13" fmla="*/ 1614487 w 1704974"/>
                <a:gd name="connsiteY13" fmla="*/ 882651 h 1137444"/>
                <a:gd name="connsiteX14" fmla="*/ 1566861 w 1704974"/>
                <a:gd name="connsiteY14" fmla="*/ 1137444 h 1137444"/>
                <a:gd name="connsiteX15" fmla="*/ 1062036 w 1704974"/>
                <a:gd name="connsiteY15" fmla="*/ 1058863 h 1137444"/>
                <a:gd name="connsiteX16" fmla="*/ 400049 w 1704974"/>
                <a:gd name="connsiteY16" fmla="*/ 980281 h 1137444"/>
                <a:gd name="connsiteX17" fmla="*/ 0 w 1704974"/>
                <a:gd name="connsiteY17" fmla="*/ 794543 h 1137444"/>
                <a:gd name="connsiteX0" fmla="*/ 1017057 w 1734607"/>
                <a:gd name="connsiteY0" fmla="*/ 50800 h 1137444"/>
                <a:gd name="connsiteX1" fmla="*/ 1128182 w 1734607"/>
                <a:gd name="connsiteY1" fmla="*/ 142875 h 1137444"/>
                <a:gd name="connsiteX2" fmla="*/ 1213907 w 1734607"/>
                <a:gd name="connsiteY2" fmla="*/ 149225 h 1137444"/>
                <a:gd name="connsiteX3" fmla="*/ 1299632 w 1734607"/>
                <a:gd name="connsiteY3" fmla="*/ 41275 h 1137444"/>
                <a:gd name="connsiteX4" fmla="*/ 1356782 w 1734607"/>
                <a:gd name="connsiteY4" fmla="*/ 0 h 1137444"/>
                <a:gd name="connsiteX5" fmla="*/ 1420282 w 1734607"/>
                <a:gd name="connsiteY5" fmla="*/ 25400 h 1137444"/>
                <a:gd name="connsiteX6" fmla="*/ 1461557 w 1734607"/>
                <a:gd name="connsiteY6" fmla="*/ 3175 h 1137444"/>
                <a:gd name="connsiteX7" fmla="*/ 1598082 w 1734607"/>
                <a:gd name="connsiteY7" fmla="*/ 22225 h 1137444"/>
                <a:gd name="connsiteX8" fmla="*/ 1588557 w 1734607"/>
                <a:gd name="connsiteY8" fmla="*/ 63500 h 1137444"/>
                <a:gd name="connsiteX9" fmla="*/ 1709207 w 1734607"/>
                <a:gd name="connsiteY9" fmla="*/ 123825 h 1137444"/>
                <a:gd name="connsiteX10" fmla="*/ 1690157 w 1734607"/>
                <a:gd name="connsiteY10" fmla="*/ 180975 h 1137444"/>
                <a:gd name="connsiteX11" fmla="*/ 1734607 w 1734607"/>
                <a:gd name="connsiteY11" fmla="*/ 247650 h 1137444"/>
                <a:gd name="connsiteX12" fmla="*/ 1686982 w 1734607"/>
                <a:gd name="connsiteY12" fmla="*/ 603250 h 1137444"/>
                <a:gd name="connsiteX13" fmla="*/ 1644120 w 1734607"/>
                <a:gd name="connsiteY13" fmla="*/ 882651 h 1137444"/>
                <a:gd name="connsiteX14" fmla="*/ 1596494 w 1734607"/>
                <a:gd name="connsiteY14" fmla="*/ 1137444 h 1137444"/>
                <a:gd name="connsiteX15" fmla="*/ 1091669 w 1734607"/>
                <a:gd name="connsiteY15" fmla="*/ 1058863 h 1137444"/>
                <a:gd name="connsiteX16" fmla="*/ 429682 w 1734607"/>
                <a:gd name="connsiteY16" fmla="*/ 980281 h 1137444"/>
                <a:gd name="connsiteX17" fmla="*/ 29633 w 1734607"/>
                <a:gd name="connsiteY17" fmla="*/ 794543 h 1137444"/>
                <a:gd name="connsiteX18" fmla="*/ 29633 w 1734607"/>
                <a:gd name="connsiteY18" fmla="*/ 796925 h 1137444"/>
                <a:gd name="connsiteX0" fmla="*/ 998821 w 1716371"/>
                <a:gd name="connsiteY0" fmla="*/ 50800 h 1137444"/>
                <a:gd name="connsiteX1" fmla="*/ 1109946 w 1716371"/>
                <a:gd name="connsiteY1" fmla="*/ 142875 h 1137444"/>
                <a:gd name="connsiteX2" fmla="*/ 1195671 w 1716371"/>
                <a:gd name="connsiteY2" fmla="*/ 149225 h 1137444"/>
                <a:gd name="connsiteX3" fmla="*/ 1281396 w 1716371"/>
                <a:gd name="connsiteY3" fmla="*/ 41275 h 1137444"/>
                <a:gd name="connsiteX4" fmla="*/ 1338546 w 1716371"/>
                <a:gd name="connsiteY4" fmla="*/ 0 h 1137444"/>
                <a:gd name="connsiteX5" fmla="*/ 1402046 w 1716371"/>
                <a:gd name="connsiteY5" fmla="*/ 25400 h 1137444"/>
                <a:gd name="connsiteX6" fmla="*/ 1443321 w 1716371"/>
                <a:gd name="connsiteY6" fmla="*/ 3175 h 1137444"/>
                <a:gd name="connsiteX7" fmla="*/ 1579846 w 1716371"/>
                <a:gd name="connsiteY7" fmla="*/ 22225 h 1137444"/>
                <a:gd name="connsiteX8" fmla="*/ 1570321 w 1716371"/>
                <a:gd name="connsiteY8" fmla="*/ 63500 h 1137444"/>
                <a:gd name="connsiteX9" fmla="*/ 1690971 w 1716371"/>
                <a:gd name="connsiteY9" fmla="*/ 123825 h 1137444"/>
                <a:gd name="connsiteX10" fmla="*/ 1671921 w 1716371"/>
                <a:gd name="connsiteY10" fmla="*/ 180975 h 1137444"/>
                <a:gd name="connsiteX11" fmla="*/ 1716371 w 1716371"/>
                <a:gd name="connsiteY11" fmla="*/ 247650 h 1137444"/>
                <a:gd name="connsiteX12" fmla="*/ 1668746 w 1716371"/>
                <a:gd name="connsiteY12" fmla="*/ 603250 h 1137444"/>
                <a:gd name="connsiteX13" fmla="*/ 1625884 w 1716371"/>
                <a:gd name="connsiteY13" fmla="*/ 882651 h 1137444"/>
                <a:gd name="connsiteX14" fmla="*/ 1578258 w 1716371"/>
                <a:gd name="connsiteY14" fmla="*/ 1137444 h 1137444"/>
                <a:gd name="connsiteX15" fmla="*/ 1073433 w 1716371"/>
                <a:gd name="connsiteY15" fmla="*/ 1058863 h 1137444"/>
                <a:gd name="connsiteX16" fmla="*/ 411446 w 1716371"/>
                <a:gd name="connsiteY16" fmla="*/ 980281 h 1137444"/>
                <a:gd name="connsiteX17" fmla="*/ 11397 w 1716371"/>
                <a:gd name="connsiteY17" fmla="*/ 794543 h 1137444"/>
                <a:gd name="connsiteX18" fmla="*/ 192372 w 1716371"/>
                <a:gd name="connsiteY18" fmla="*/ 3254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185740 w 1704975"/>
                <a:gd name="connsiteY19" fmla="*/ 3254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20" fmla="*/ 350046 w 1704975"/>
                <a:gd name="connsiteY20" fmla="*/ 1730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20" fmla="*/ 350046 w 1704975"/>
                <a:gd name="connsiteY20" fmla="*/ 17303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52427 w 1704975"/>
                <a:gd name="connsiteY19" fmla="*/ 173038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80965 w 1704975"/>
                <a:gd name="connsiteY19" fmla="*/ 192088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0521 w 1704975"/>
                <a:gd name="connsiteY19" fmla="*/ 182563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0521 w 1704975"/>
                <a:gd name="connsiteY19" fmla="*/ 182563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490540 w 1704975"/>
                <a:gd name="connsiteY21" fmla="*/ 227806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721522 w 1704975"/>
                <a:gd name="connsiteY21" fmla="*/ 208756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619127 w 1704975"/>
                <a:gd name="connsiteY22" fmla="*/ 94456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890590 w 1704975"/>
                <a:gd name="connsiteY23" fmla="*/ 203994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992983 w 1704975"/>
                <a:gd name="connsiteY23" fmla="*/ 44450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992983 w 1704975"/>
                <a:gd name="connsiteY23" fmla="*/ 44450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988221 w 1704975"/>
                <a:gd name="connsiteY23" fmla="*/ 56356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0000 w 1704975"/>
                <a:gd name="connsiteY3" fmla="*/ 41275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988221 w 1704975"/>
                <a:gd name="connsiteY23" fmla="*/ 56356 h 1137444"/>
                <a:gd name="connsiteX24" fmla="*/ 987425 w 1704975"/>
                <a:gd name="connsiteY24" fmla="*/ 50800 h 1137444"/>
                <a:gd name="connsiteX0" fmla="*/ 987425 w 1704975"/>
                <a:gd name="connsiteY0" fmla="*/ 50800 h 1137444"/>
                <a:gd name="connsiteX1" fmla="*/ 1098550 w 1704975"/>
                <a:gd name="connsiteY1" fmla="*/ 142875 h 1137444"/>
                <a:gd name="connsiteX2" fmla="*/ 1184275 w 1704975"/>
                <a:gd name="connsiteY2" fmla="*/ 149225 h 1137444"/>
                <a:gd name="connsiteX3" fmla="*/ 1279525 w 1704975"/>
                <a:gd name="connsiteY3" fmla="*/ 46037 h 1137444"/>
                <a:gd name="connsiteX4" fmla="*/ 1327150 w 1704975"/>
                <a:gd name="connsiteY4" fmla="*/ 0 h 1137444"/>
                <a:gd name="connsiteX5" fmla="*/ 1390650 w 1704975"/>
                <a:gd name="connsiteY5" fmla="*/ 25400 h 1137444"/>
                <a:gd name="connsiteX6" fmla="*/ 1431925 w 1704975"/>
                <a:gd name="connsiteY6" fmla="*/ 3175 h 1137444"/>
                <a:gd name="connsiteX7" fmla="*/ 1568450 w 1704975"/>
                <a:gd name="connsiteY7" fmla="*/ 22225 h 1137444"/>
                <a:gd name="connsiteX8" fmla="*/ 1558925 w 1704975"/>
                <a:gd name="connsiteY8" fmla="*/ 63500 h 1137444"/>
                <a:gd name="connsiteX9" fmla="*/ 1679575 w 1704975"/>
                <a:gd name="connsiteY9" fmla="*/ 123825 h 1137444"/>
                <a:gd name="connsiteX10" fmla="*/ 1660525 w 1704975"/>
                <a:gd name="connsiteY10" fmla="*/ 180975 h 1137444"/>
                <a:gd name="connsiteX11" fmla="*/ 1704975 w 1704975"/>
                <a:gd name="connsiteY11" fmla="*/ 247650 h 1137444"/>
                <a:gd name="connsiteX12" fmla="*/ 1657350 w 1704975"/>
                <a:gd name="connsiteY12" fmla="*/ 603250 h 1137444"/>
                <a:gd name="connsiteX13" fmla="*/ 1614488 w 1704975"/>
                <a:gd name="connsiteY13" fmla="*/ 882651 h 1137444"/>
                <a:gd name="connsiteX14" fmla="*/ 1566862 w 1704975"/>
                <a:gd name="connsiteY14" fmla="*/ 1137444 h 1137444"/>
                <a:gd name="connsiteX15" fmla="*/ 1062037 w 1704975"/>
                <a:gd name="connsiteY15" fmla="*/ 1058863 h 1137444"/>
                <a:gd name="connsiteX16" fmla="*/ 400050 w 1704975"/>
                <a:gd name="connsiteY16" fmla="*/ 980281 h 1137444"/>
                <a:gd name="connsiteX17" fmla="*/ 1 w 1704975"/>
                <a:gd name="connsiteY17" fmla="*/ 794543 h 1137444"/>
                <a:gd name="connsiteX18" fmla="*/ 180976 w 1704975"/>
                <a:gd name="connsiteY18" fmla="*/ 325438 h 1137444"/>
                <a:gd name="connsiteX19" fmla="*/ 345284 w 1704975"/>
                <a:gd name="connsiteY19" fmla="*/ 165894 h 1137444"/>
                <a:gd name="connsiteX20" fmla="*/ 485777 w 1704975"/>
                <a:gd name="connsiteY20" fmla="*/ 230188 h 1137444"/>
                <a:gd name="connsiteX21" fmla="*/ 621509 w 1704975"/>
                <a:gd name="connsiteY21" fmla="*/ 96837 h 1137444"/>
                <a:gd name="connsiteX22" fmla="*/ 892971 w 1704975"/>
                <a:gd name="connsiteY22" fmla="*/ 203993 h 1137444"/>
                <a:gd name="connsiteX23" fmla="*/ 988221 w 1704975"/>
                <a:gd name="connsiteY23" fmla="*/ 56356 h 1137444"/>
                <a:gd name="connsiteX24" fmla="*/ 987425 w 1704975"/>
                <a:gd name="connsiteY24" fmla="*/ 50800 h 1137444"/>
                <a:gd name="connsiteX0" fmla="*/ 987425 w 1704975"/>
                <a:gd name="connsiteY0" fmla="*/ 57944 h 1144588"/>
                <a:gd name="connsiteX1" fmla="*/ 1098550 w 1704975"/>
                <a:gd name="connsiteY1" fmla="*/ 150019 h 1144588"/>
                <a:gd name="connsiteX2" fmla="*/ 1184275 w 1704975"/>
                <a:gd name="connsiteY2" fmla="*/ 156369 h 1144588"/>
                <a:gd name="connsiteX3" fmla="*/ 1279525 w 1704975"/>
                <a:gd name="connsiteY3" fmla="*/ 53181 h 1144588"/>
                <a:gd name="connsiteX4" fmla="*/ 1320006 w 1704975"/>
                <a:gd name="connsiteY4" fmla="*/ 0 h 1144588"/>
                <a:gd name="connsiteX5" fmla="*/ 1390650 w 1704975"/>
                <a:gd name="connsiteY5" fmla="*/ 32544 h 1144588"/>
                <a:gd name="connsiteX6" fmla="*/ 1431925 w 1704975"/>
                <a:gd name="connsiteY6" fmla="*/ 10319 h 1144588"/>
                <a:gd name="connsiteX7" fmla="*/ 1568450 w 1704975"/>
                <a:gd name="connsiteY7" fmla="*/ 29369 h 1144588"/>
                <a:gd name="connsiteX8" fmla="*/ 1558925 w 1704975"/>
                <a:gd name="connsiteY8" fmla="*/ 70644 h 1144588"/>
                <a:gd name="connsiteX9" fmla="*/ 1679575 w 1704975"/>
                <a:gd name="connsiteY9" fmla="*/ 130969 h 1144588"/>
                <a:gd name="connsiteX10" fmla="*/ 1660525 w 1704975"/>
                <a:gd name="connsiteY10" fmla="*/ 188119 h 1144588"/>
                <a:gd name="connsiteX11" fmla="*/ 1704975 w 1704975"/>
                <a:gd name="connsiteY11" fmla="*/ 254794 h 1144588"/>
                <a:gd name="connsiteX12" fmla="*/ 1657350 w 1704975"/>
                <a:gd name="connsiteY12" fmla="*/ 610394 h 1144588"/>
                <a:gd name="connsiteX13" fmla="*/ 1614488 w 1704975"/>
                <a:gd name="connsiteY13" fmla="*/ 889795 h 1144588"/>
                <a:gd name="connsiteX14" fmla="*/ 1566862 w 1704975"/>
                <a:gd name="connsiteY14" fmla="*/ 1144588 h 1144588"/>
                <a:gd name="connsiteX15" fmla="*/ 1062037 w 1704975"/>
                <a:gd name="connsiteY15" fmla="*/ 1066007 h 1144588"/>
                <a:gd name="connsiteX16" fmla="*/ 400050 w 1704975"/>
                <a:gd name="connsiteY16" fmla="*/ 987425 h 1144588"/>
                <a:gd name="connsiteX17" fmla="*/ 1 w 1704975"/>
                <a:gd name="connsiteY17" fmla="*/ 801687 h 1144588"/>
                <a:gd name="connsiteX18" fmla="*/ 180976 w 1704975"/>
                <a:gd name="connsiteY18" fmla="*/ 332582 h 1144588"/>
                <a:gd name="connsiteX19" fmla="*/ 345284 w 1704975"/>
                <a:gd name="connsiteY19" fmla="*/ 173038 h 1144588"/>
                <a:gd name="connsiteX20" fmla="*/ 485777 w 1704975"/>
                <a:gd name="connsiteY20" fmla="*/ 237332 h 1144588"/>
                <a:gd name="connsiteX21" fmla="*/ 621509 w 1704975"/>
                <a:gd name="connsiteY21" fmla="*/ 103981 h 1144588"/>
                <a:gd name="connsiteX22" fmla="*/ 892971 w 1704975"/>
                <a:gd name="connsiteY22" fmla="*/ 211137 h 1144588"/>
                <a:gd name="connsiteX23" fmla="*/ 988221 w 1704975"/>
                <a:gd name="connsiteY23" fmla="*/ 63500 h 1144588"/>
                <a:gd name="connsiteX24" fmla="*/ 987425 w 1704975"/>
                <a:gd name="connsiteY24" fmla="*/ 57944 h 1144588"/>
                <a:gd name="connsiteX0" fmla="*/ 987425 w 1704975"/>
                <a:gd name="connsiteY0" fmla="*/ 57944 h 1144588"/>
                <a:gd name="connsiteX1" fmla="*/ 1098550 w 1704975"/>
                <a:gd name="connsiteY1" fmla="*/ 150019 h 1144588"/>
                <a:gd name="connsiteX2" fmla="*/ 1184275 w 1704975"/>
                <a:gd name="connsiteY2" fmla="*/ 156369 h 1144588"/>
                <a:gd name="connsiteX3" fmla="*/ 1279525 w 1704975"/>
                <a:gd name="connsiteY3" fmla="*/ 53181 h 1144588"/>
                <a:gd name="connsiteX4" fmla="*/ 1320006 w 1704975"/>
                <a:gd name="connsiteY4" fmla="*/ 0 h 1144588"/>
                <a:gd name="connsiteX5" fmla="*/ 1383506 w 1704975"/>
                <a:gd name="connsiteY5" fmla="*/ 46831 h 1144588"/>
                <a:gd name="connsiteX6" fmla="*/ 1431925 w 1704975"/>
                <a:gd name="connsiteY6" fmla="*/ 10319 h 1144588"/>
                <a:gd name="connsiteX7" fmla="*/ 1568450 w 1704975"/>
                <a:gd name="connsiteY7" fmla="*/ 29369 h 1144588"/>
                <a:gd name="connsiteX8" fmla="*/ 1558925 w 1704975"/>
                <a:gd name="connsiteY8" fmla="*/ 70644 h 1144588"/>
                <a:gd name="connsiteX9" fmla="*/ 1679575 w 1704975"/>
                <a:gd name="connsiteY9" fmla="*/ 130969 h 1144588"/>
                <a:gd name="connsiteX10" fmla="*/ 1660525 w 1704975"/>
                <a:gd name="connsiteY10" fmla="*/ 188119 h 1144588"/>
                <a:gd name="connsiteX11" fmla="*/ 1704975 w 1704975"/>
                <a:gd name="connsiteY11" fmla="*/ 254794 h 1144588"/>
                <a:gd name="connsiteX12" fmla="*/ 1657350 w 1704975"/>
                <a:gd name="connsiteY12" fmla="*/ 610394 h 1144588"/>
                <a:gd name="connsiteX13" fmla="*/ 1614488 w 1704975"/>
                <a:gd name="connsiteY13" fmla="*/ 889795 h 1144588"/>
                <a:gd name="connsiteX14" fmla="*/ 1566862 w 1704975"/>
                <a:gd name="connsiteY14" fmla="*/ 1144588 h 1144588"/>
                <a:gd name="connsiteX15" fmla="*/ 1062037 w 1704975"/>
                <a:gd name="connsiteY15" fmla="*/ 1066007 h 1144588"/>
                <a:gd name="connsiteX16" fmla="*/ 400050 w 1704975"/>
                <a:gd name="connsiteY16" fmla="*/ 987425 h 1144588"/>
                <a:gd name="connsiteX17" fmla="*/ 1 w 1704975"/>
                <a:gd name="connsiteY17" fmla="*/ 801687 h 1144588"/>
                <a:gd name="connsiteX18" fmla="*/ 180976 w 1704975"/>
                <a:gd name="connsiteY18" fmla="*/ 332582 h 1144588"/>
                <a:gd name="connsiteX19" fmla="*/ 345284 w 1704975"/>
                <a:gd name="connsiteY19" fmla="*/ 173038 h 1144588"/>
                <a:gd name="connsiteX20" fmla="*/ 485777 w 1704975"/>
                <a:gd name="connsiteY20" fmla="*/ 237332 h 1144588"/>
                <a:gd name="connsiteX21" fmla="*/ 621509 w 1704975"/>
                <a:gd name="connsiteY21" fmla="*/ 103981 h 1144588"/>
                <a:gd name="connsiteX22" fmla="*/ 892971 w 1704975"/>
                <a:gd name="connsiteY22" fmla="*/ 211137 h 1144588"/>
                <a:gd name="connsiteX23" fmla="*/ 988221 w 1704975"/>
                <a:gd name="connsiteY23" fmla="*/ 63500 h 1144588"/>
                <a:gd name="connsiteX24" fmla="*/ 987425 w 1704975"/>
                <a:gd name="connsiteY24" fmla="*/ 57944 h 1144588"/>
                <a:gd name="connsiteX0" fmla="*/ 987425 w 1704975"/>
                <a:gd name="connsiteY0" fmla="*/ 57944 h 1144588"/>
                <a:gd name="connsiteX1" fmla="*/ 1098550 w 1704975"/>
                <a:gd name="connsiteY1" fmla="*/ 150019 h 1144588"/>
                <a:gd name="connsiteX2" fmla="*/ 1184275 w 1704975"/>
                <a:gd name="connsiteY2" fmla="*/ 156369 h 1144588"/>
                <a:gd name="connsiteX3" fmla="*/ 1279525 w 1704975"/>
                <a:gd name="connsiteY3" fmla="*/ 53181 h 1144588"/>
                <a:gd name="connsiteX4" fmla="*/ 1320006 w 1704975"/>
                <a:gd name="connsiteY4" fmla="*/ 0 h 1144588"/>
                <a:gd name="connsiteX5" fmla="*/ 1383506 w 1704975"/>
                <a:gd name="connsiteY5" fmla="*/ 46831 h 1144588"/>
                <a:gd name="connsiteX6" fmla="*/ 1439069 w 1704975"/>
                <a:gd name="connsiteY6" fmla="*/ 19844 h 1144588"/>
                <a:gd name="connsiteX7" fmla="*/ 1568450 w 1704975"/>
                <a:gd name="connsiteY7" fmla="*/ 29369 h 1144588"/>
                <a:gd name="connsiteX8" fmla="*/ 1558925 w 1704975"/>
                <a:gd name="connsiteY8" fmla="*/ 70644 h 1144588"/>
                <a:gd name="connsiteX9" fmla="*/ 1679575 w 1704975"/>
                <a:gd name="connsiteY9" fmla="*/ 130969 h 1144588"/>
                <a:gd name="connsiteX10" fmla="*/ 1660525 w 1704975"/>
                <a:gd name="connsiteY10" fmla="*/ 188119 h 1144588"/>
                <a:gd name="connsiteX11" fmla="*/ 1704975 w 1704975"/>
                <a:gd name="connsiteY11" fmla="*/ 254794 h 1144588"/>
                <a:gd name="connsiteX12" fmla="*/ 1657350 w 1704975"/>
                <a:gd name="connsiteY12" fmla="*/ 610394 h 1144588"/>
                <a:gd name="connsiteX13" fmla="*/ 1614488 w 1704975"/>
                <a:gd name="connsiteY13" fmla="*/ 889795 h 1144588"/>
                <a:gd name="connsiteX14" fmla="*/ 1566862 w 1704975"/>
                <a:gd name="connsiteY14" fmla="*/ 1144588 h 1144588"/>
                <a:gd name="connsiteX15" fmla="*/ 1062037 w 1704975"/>
                <a:gd name="connsiteY15" fmla="*/ 1066007 h 1144588"/>
                <a:gd name="connsiteX16" fmla="*/ 400050 w 1704975"/>
                <a:gd name="connsiteY16" fmla="*/ 987425 h 1144588"/>
                <a:gd name="connsiteX17" fmla="*/ 1 w 1704975"/>
                <a:gd name="connsiteY17" fmla="*/ 801687 h 1144588"/>
                <a:gd name="connsiteX18" fmla="*/ 180976 w 1704975"/>
                <a:gd name="connsiteY18" fmla="*/ 332582 h 1144588"/>
                <a:gd name="connsiteX19" fmla="*/ 345284 w 1704975"/>
                <a:gd name="connsiteY19" fmla="*/ 173038 h 1144588"/>
                <a:gd name="connsiteX20" fmla="*/ 485777 w 1704975"/>
                <a:gd name="connsiteY20" fmla="*/ 237332 h 1144588"/>
                <a:gd name="connsiteX21" fmla="*/ 621509 w 1704975"/>
                <a:gd name="connsiteY21" fmla="*/ 103981 h 1144588"/>
                <a:gd name="connsiteX22" fmla="*/ 892971 w 1704975"/>
                <a:gd name="connsiteY22" fmla="*/ 211137 h 1144588"/>
                <a:gd name="connsiteX23" fmla="*/ 988221 w 1704975"/>
                <a:gd name="connsiteY23" fmla="*/ 63500 h 1144588"/>
                <a:gd name="connsiteX24" fmla="*/ 987425 w 1704975"/>
                <a:gd name="connsiteY24" fmla="*/ 57944 h 1144588"/>
                <a:gd name="connsiteX0" fmla="*/ 987425 w 1704975"/>
                <a:gd name="connsiteY0" fmla="*/ 57944 h 1144588"/>
                <a:gd name="connsiteX1" fmla="*/ 1098550 w 1704975"/>
                <a:gd name="connsiteY1" fmla="*/ 150019 h 1144588"/>
                <a:gd name="connsiteX2" fmla="*/ 1184275 w 1704975"/>
                <a:gd name="connsiteY2" fmla="*/ 156369 h 1144588"/>
                <a:gd name="connsiteX3" fmla="*/ 1279525 w 1704975"/>
                <a:gd name="connsiteY3" fmla="*/ 53181 h 1144588"/>
                <a:gd name="connsiteX4" fmla="*/ 1320006 w 1704975"/>
                <a:gd name="connsiteY4" fmla="*/ 0 h 1144588"/>
                <a:gd name="connsiteX5" fmla="*/ 1383506 w 1704975"/>
                <a:gd name="connsiteY5" fmla="*/ 46831 h 1144588"/>
                <a:gd name="connsiteX6" fmla="*/ 1439069 w 1704975"/>
                <a:gd name="connsiteY6" fmla="*/ 19844 h 1144588"/>
                <a:gd name="connsiteX7" fmla="*/ 1573212 w 1704975"/>
                <a:gd name="connsiteY7" fmla="*/ 41275 h 1144588"/>
                <a:gd name="connsiteX8" fmla="*/ 1558925 w 1704975"/>
                <a:gd name="connsiteY8" fmla="*/ 70644 h 1144588"/>
                <a:gd name="connsiteX9" fmla="*/ 1679575 w 1704975"/>
                <a:gd name="connsiteY9" fmla="*/ 130969 h 1144588"/>
                <a:gd name="connsiteX10" fmla="*/ 1660525 w 1704975"/>
                <a:gd name="connsiteY10" fmla="*/ 188119 h 1144588"/>
                <a:gd name="connsiteX11" fmla="*/ 1704975 w 1704975"/>
                <a:gd name="connsiteY11" fmla="*/ 254794 h 1144588"/>
                <a:gd name="connsiteX12" fmla="*/ 1657350 w 1704975"/>
                <a:gd name="connsiteY12" fmla="*/ 610394 h 1144588"/>
                <a:gd name="connsiteX13" fmla="*/ 1614488 w 1704975"/>
                <a:gd name="connsiteY13" fmla="*/ 889795 h 1144588"/>
                <a:gd name="connsiteX14" fmla="*/ 1566862 w 1704975"/>
                <a:gd name="connsiteY14" fmla="*/ 1144588 h 1144588"/>
                <a:gd name="connsiteX15" fmla="*/ 1062037 w 1704975"/>
                <a:gd name="connsiteY15" fmla="*/ 1066007 h 1144588"/>
                <a:gd name="connsiteX16" fmla="*/ 400050 w 1704975"/>
                <a:gd name="connsiteY16" fmla="*/ 987425 h 1144588"/>
                <a:gd name="connsiteX17" fmla="*/ 1 w 1704975"/>
                <a:gd name="connsiteY17" fmla="*/ 801687 h 1144588"/>
                <a:gd name="connsiteX18" fmla="*/ 180976 w 1704975"/>
                <a:gd name="connsiteY18" fmla="*/ 332582 h 1144588"/>
                <a:gd name="connsiteX19" fmla="*/ 345284 w 1704975"/>
                <a:gd name="connsiteY19" fmla="*/ 173038 h 1144588"/>
                <a:gd name="connsiteX20" fmla="*/ 485777 w 1704975"/>
                <a:gd name="connsiteY20" fmla="*/ 237332 h 1144588"/>
                <a:gd name="connsiteX21" fmla="*/ 621509 w 1704975"/>
                <a:gd name="connsiteY21" fmla="*/ 103981 h 1144588"/>
                <a:gd name="connsiteX22" fmla="*/ 892971 w 1704975"/>
                <a:gd name="connsiteY22" fmla="*/ 211137 h 1144588"/>
                <a:gd name="connsiteX23" fmla="*/ 988221 w 1704975"/>
                <a:gd name="connsiteY23" fmla="*/ 63500 h 1144588"/>
                <a:gd name="connsiteX24" fmla="*/ 987425 w 1704975"/>
                <a:gd name="connsiteY24" fmla="*/ 57944 h 1144588"/>
                <a:gd name="connsiteX0" fmla="*/ 987425 w 1704975"/>
                <a:gd name="connsiteY0" fmla="*/ 57944 h 1144588"/>
                <a:gd name="connsiteX1" fmla="*/ 1098550 w 1704975"/>
                <a:gd name="connsiteY1" fmla="*/ 150019 h 1144588"/>
                <a:gd name="connsiteX2" fmla="*/ 1184275 w 1704975"/>
                <a:gd name="connsiteY2" fmla="*/ 156369 h 1144588"/>
                <a:gd name="connsiteX3" fmla="*/ 1279525 w 1704975"/>
                <a:gd name="connsiteY3" fmla="*/ 53181 h 1144588"/>
                <a:gd name="connsiteX4" fmla="*/ 1320006 w 1704975"/>
                <a:gd name="connsiteY4" fmla="*/ 0 h 1144588"/>
                <a:gd name="connsiteX5" fmla="*/ 1383506 w 1704975"/>
                <a:gd name="connsiteY5" fmla="*/ 46831 h 1144588"/>
                <a:gd name="connsiteX6" fmla="*/ 1439069 w 1704975"/>
                <a:gd name="connsiteY6" fmla="*/ 19844 h 1144588"/>
                <a:gd name="connsiteX7" fmla="*/ 1573212 w 1704975"/>
                <a:gd name="connsiteY7" fmla="*/ 41275 h 1144588"/>
                <a:gd name="connsiteX8" fmla="*/ 1558925 w 1704975"/>
                <a:gd name="connsiteY8" fmla="*/ 70644 h 1144588"/>
                <a:gd name="connsiteX9" fmla="*/ 1564484 w 1704975"/>
                <a:gd name="connsiteY9" fmla="*/ 87627 h 1144588"/>
                <a:gd name="connsiteX10" fmla="*/ 1679575 w 1704975"/>
                <a:gd name="connsiteY10" fmla="*/ 130969 h 1144588"/>
                <a:gd name="connsiteX11" fmla="*/ 1660525 w 1704975"/>
                <a:gd name="connsiteY11" fmla="*/ 188119 h 1144588"/>
                <a:gd name="connsiteX12" fmla="*/ 1704975 w 1704975"/>
                <a:gd name="connsiteY12" fmla="*/ 254794 h 1144588"/>
                <a:gd name="connsiteX13" fmla="*/ 1657350 w 1704975"/>
                <a:gd name="connsiteY13" fmla="*/ 610394 h 1144588"/>
                <a:gd name="connsiteX14" fmla="*/ 1614488 w 1704975"/>
                <a:gd name="connsiteY14" fmla="*/ 889795 h 1144588"/>
                <a:gd name="connsiteX15" fmla="*/ 1566862 w 1704975"/>
                <a:gd name="connsiteY15" fmla="*/ 1144588 h 1144588"/>
                <a:gd name="connsiteX16" fmla="*/ 1062037 w 1704975"/>
                <a:gd name="connsiteY16" fmla="*/ 1066007 h 1144588"/>
                <a:gd name="connsiteX17" fmla="*/ 400050 w 1704975"/>
                <a:gd name="connsiteY17" fmla="*/ 987425 h 1144588"/>
                <a:gd name="connsiteX18" fmla="*/ 1 w 1704975"/>
                <a:gd name="connsiteY18" fmla="*/ 801687 h 1144588"/>
                <a:gd name="connsiteX19" fmla="*/ 180976 w 1704975"/>
                <a:gd name="connsiteY19" fmla="*/ 332582 h 1144588"/>
                <a:gd name="connsiteX20" fmla="*/ 345284 w 1704975"/>
                <a:gd name="connsiteY20" fmla="*/ 173038 h 1144588"/>
                <a:gd name="connsiteX21" fmla="*/ 485777 w 1704975"/>
                <a:gd name="connsiteY21" fmla="*/ 237332 h 1144588"/>
                <a:gd name="connsiteX22" fmla="*/ 621509 w 1704975"/>
                <a:gd name="connsiteY22" fmla="*/ 103981 h 1144588"/>
                <a:gd name="connsiteX23" fmla="*/ 892971 w 1704975"/>
                <a:gd name="connsiteY23" fmla="*/ 211137 h 1144588"/>
                <a:gd name="connsiteX24" fmla="*/ 988221 w 1704975"/>
                <a:gd name="connsiteY24" fmla="*/ 63500 h 1144588"/>
                <a:gd name="connsiteX25" fmla="*/ 987425 w 1704975"/>
                <a:gd name="connsiteY25" fmla="*/ 57944 h 11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4975" h="1144588">
                  <a:moveTo>
                    <a:pt x="987425" y="57944"/>
                  </a:moveTo>
                  <a:lnTo>
                    <a:pt x="1098550" y="150019"/>
                  </a:lnTo>
                  <a:lnTo>
                    <a:pt x="1184275" y="156369"/>
                  </a:lnTo>
                  <a:lnTo>
                    <a:pt x="1279525" y="53181"/>
                  </a:lnTo>
                  <a:lnTo>
                    <a:pt x="1320006" y="0"/>
                  </a:lnTo>
                  <a:lnTo>
                    <a:pt x="1383506" y="46831"/>
                  </a:lnTo>
                  <a:lnTo>
                    <a:pt x="1439069" y="19844"/>
                  </a:lnTo>
                  <a:lnTo>
                    <a:pt x="1573212" y="41275"/>
                  </a:lnTo>
                  <a:lnTo>
                    <a:pt x="1558925" y="70644"/>
                  </a:lnTo>
                  <a:cubicBezTo>
                    <a:pt x="1559984" y="73130"/>
                    <a:pt x="1563425" y="85141"/>
                    <a:pt x="1564484" y="87627"/>
                  </a:cubicBezTo>
                  <a:lnTo>
                    <a:pt x="1679575" y="130969"/>
                  </a:lnTo>
                  <a:lnTo>
                    <a:pt x="1660525" y="188119"/>
                  </a:lnTo>
                  <a:lnTo>
                    <a:pt x="1704975" y="254794"/>
                  </a:lnTo>
                  <a:lnTo>
                    <a:pt x="1657350" y="610394"/>
                  </a:lnTo>
                  <a:cubicBezTo>
                    <a:pt x="1648619" y="669793"/>
                    <a:pt x="1615480" y="889630"/>
                    <a:pt x="1614488" y="889795"/>
                  </a:cubicBezTo>
                  <a:cubicBezTo>
                    <a:pt x="1607344" y="937156"/>
                    <a:pt x="1566862" y="1143596"/>
                    <a:pt x="1566862" y="1144588"/>
                  </a:cubicBezTo>
                  <a:cubicBezTo>
                    <a:pt x="1516459" y="1131888"/>
                    <a:pt x="1063525" y="1067495"/>
                    <a:pt x="1062037" y="1066007"/>
                  </a:cubicBezTo>
                  <a:cubicBezTo>
                    <a:pt x="977503" y="1052116"/>
                    <a:pt x="400546" y="988417"/>
                    <a:pt x="400050" y="987425"/>
                  </a:cubicBezTo>
                  <a:cubicBezTo>
                    <a:pt x="378222" y="938610"/>
                    <a:pt x="-495" y="801687"/>
                    <a:pt x="1" y="801687"/>
                  </a:cubicBezTo>
                  <a:cubicBezTo>
                    <a:pt x="4763" y="768746"/>
                    <a:pt x="180976" y="332086"/>
                    <a:pt x="180976" y="332582"/>
                  </a:cubicBezTo>
                  <a:cubicBezTo>
                    <a:pt x="278607" y="282973"/>
                    <a:pt x="344292" y="173038"/>
                    <a:pt x="345284" y="173038"/>
                  </a:cubicBezTo>
                  <a:cubicBezTo>
                    <a:pt x="416325" y="204788"/>
                    <a:pt x="414835" y="203995"/>
                    <a:pt x="485777" y="237332"/>
                  </a:cubicBezTo>
                  <a:cubicBezTo>
                    <a:pt x="476648" y="116682"/>
                    <a:pt x="620517" y="104477"/>
                    <a:pt x="621509" y="103981"/>
                  </a:cubicBezTo>
                  <a:cubicBezTo>
                    <a:pt x="643734" y="81359"/>
                    <a:pt x="893467" y="211633"/>
                    <a:pt x="892971" y="211137"/>
                  </a:cubicBezTo>
                  <a:cubicBezTo>
                    <a:pt x="906862" y="171846"/>
                    <a:pt x="988717" y="63500"/>
                    <a:pt x="988221" y="63500"/>
                  </a:cubicBezTo>
                  <a:lnTo>
                    <a:pt x="987425" y="579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1" name="Полилиния 44">
              <a:extLst>
                <a:ext uri="{FF2B5EF4-FFF2-40B4-BE49-F238E27FC236}">
                  <a16:creationId xmlns:a16="http://schemas.microsoft.com/office/drawing/2014/main" xmlns="" id="{B1B120FA-5013-47EE-896C-0351AC9BF20D}"/>
                </a:ext>
              </a:extLst>
            </p:cNvPr>
            <p:cNvSpPr/>
            <p:nvPr/>
          </p:nvSpPr>
          <p:spPr>
            <a:xfrm>
              <a:off x="5232944" y="3477965"/>
              <a:ext cx="2400476" cy="2356073"/>
            </a:xfrm>
            <a:custGeom>
              <a:avLst/>
              <a:gdLst>
                <a:gd name="connsiteX0" fmla="*/ 0 w 1390650"/>
                <a:gd name="connsiteY0" fmla="*/ 638175 h 1581150"/>
                <a:gd name="connsiteX1" fmla="*/ 25400 w 1390650"/>
                <a:gd name="connsiteY1" fmla="*/ 584200 h 1581150"/>
                <a:gd name="connsiteX2" fmla="*/ 98425 w 1390650"/>
                <a:gd name="connsiteY2" fmla="*/ 542925 h 1581150"/>
                <a:gd name="connsiteX3" fmla="*/ 120650 w 1390650"/>
                <a:gd name="connsiteY3" fmla="*/ 542925 h 1581150"/>
                <a:gd name="connsiteX4" fmla="*/ 117475 w 1390650"/>
                <a:gd name="connsiteY4" fmla="*/ 587375 h 1581150"/>
                <a:gd name="connsiteX5" fmla="*/ 171450 w 1390650"/>
                <a:gd name="connsiteY5" fmla="*/ 609600 h 1581150"/>
                <a:gd name="connsiteX6" fmla="*/ 193675 w 1390650"/>
                <a:gd name="connsiteY6" fmla="*/ 657225 h 1581150"/>
                <a:gd name="connsiteX7" fmla="*/ 285750 w 1390650"/>
                <a:gd name="connsiteY7" fmla="*/ 657225 h 1581150"/>
                <a:gd name="connsiteX8" fmla="*/ 301625 w 1390650"/>
                <a:gd name="connsiteY8" fmla="*/ 698500 h 1581150"/>
                <a:gd name="connsiteX9" fmla="*/ 333375 w 1390650"/>
                <a:gd name="connsiteY9" fmla="*/ 742950 h 1581150"/>
                <a:gd name="connsiteX10" fmla="*/ 406400 w 1390650"/>
                <a:gd name="connsiteY10" fmla="*/ 727075 h 1581150"/>
                <a:gd name="connsiteX11" fmla="*/ 419100 w 1390650"/>
                <a:gd name="connsiteY11" fmla="*/ 603250 h 1581150"/>
                <a:gd name="connsiteX12" fmla="*/ 457200 w 1390650"/>
                <a:gd name="connsiteY12" fmla="*/ 600075 h 1581150"/>
                <a:gd name="connsiteX13" fmla="*/ 425450 w 1390650"/>
                <a:gd name="connsiteY13" fmla="*/ 495300 h 1581150"/>
                <a:gd name="connsiteX14" fmla="*/ 565150 w 1390650"/>
                <a:gd name="connsiteY14" fmla="*/ 406400 h 1581150"/>
                <a:gd name="connsiteX15" fmla="*/ 454025 w 1390650"/>
                <a:gd name="connsiteY15" fmla="*/ 196850 h 1581150"/>
                <a:gd name="connsiteX16" fmla="*/ 492125 w 1390650"/>
                <a:gd name="connsiteY16" fmla="*/ 139700 h 1581150"/>
                <a:gd name="connsiteX17" fmla="*/ 571500 w 1390650"/>
                <a:gd name="connsiteY17" fmla="*/ 120650 h 1581150"/>
                <a:gd name="connsiteX18" fmla="*/ 666750 w 1390650"/>
                <a:gd name="connsiteY18" fmla="*/ 155575 h 1581150"/>
                <a:gd name="connsiteX19" fmla="*/ 787400 w 1390650"/>
                <a:gd name="connsiteY19" fmla="*/ 130175 h 1581150"/>
                <a:gd name="connsiteX20" fmla="*/ 857250 w 1390650"/>
                <a:gd name="connsiteY20" fmla="*/ 95250 h 1581150"/>
                <a:gd name="connsiteX21" fmla="*/ 892175 w 1390650"/>
                <a:gd name="connsiteY21" fmla="*/ 104775 h 1581150"/>
                <a:gd name="connsiteX22" fmla="*/ 958850 w 1390650"/>
                <a:gd name="connsiteY22" fmla="*/ 57150 h 1581150"/>
                <a:gd name="connsiteX23" fmla="*/ 946150 w 1390650"/>
                <a:gd name="connsiteY23" fmla="*/ 34925 h 1581150"/>
                <a:gd name="connsiteX24" fmla="*/ 974725 w 1390650"/>
                <a:gd name="connsiteY24" fmla="*/ 0 h 1581150"/>
                <a:gd name="connsiteX25" fmla="*/ 1158875 w 1390650"/>
                <a:gd name="connsiteY25" fmla="*/ 127000 h 1581150"/>
                <a:gd name="connsiteX26" fmla="*/ 1149350 w 1390650"/>
                <a:gd name="connsiteY26" fmla="*/ 346075 h 1581150"/>
                <a:gd name="connsiteX27" fmla="*/ 1219200 w 1390650"/>
                <a:gd name="connsiteY27" fmla="*/ 384175 h 1581150"/>
                <a:gd name="connsiteX28" fmla="*/ 1263650 w 1390650"/>
                <a:gd name="connsiteY28" fmla="*/ 460375 h 1581150"/>
                <a:gd name="connsiteX29" fmla="*/ 1292225 w 1390650"/>
                <a:gd name="connsiteY29" fmla="*/ 434975 h 1581150"/>
                <a:gd name="connsiteX30" fmla="*/ 1314450 w 1390650"/>
                <a:gd name="connsiteY30" fmla="*/ 485775 h 1581150"/>
                <a:gd name="connsiteX31" fmla="*/ 1371600 w 1390650"/>
                <a:gd name="connsiteY31" fmla="*/ 476250 h 1581150"/>
                <a:gd name="connsiteX32" fmla="*/ 1390650 w 1390650"/>
                <a:gd name="connsiteY32" fmla="*/ 536575 h 1581150"/>
                <a:gd name="connsiteX33" fmla="*/ 1333500 w 1390650"/>
                <a:gd name="connsiteY33" fmla="*/ 577850 h 1581150"/>
                <a:gd name="connsiteX34" fmla="*/ 1349375 w 1390650"/>
                <a:gd name="connsiteY34" fmla="*/ 660400 h 1581150"/>
                <a:gd name="connsiteX35" fmla="*/ 1285875 w 1390650"/>
                <a:gd name="connsiteY35" fmla="*/ 717550 h 1581150"/>
                <a:gd name="connsiteX36" fmla="*/ 1238250 w 1390650"/>
                <a:gd name="connsiteY36" fmla="*/ 895350 h 1581150"/>
                <a:gd name="connsiteX37" fmla="*/ 1295400 w 1390650"/>
                <a:gd name="connsiteY37" fmla="*/ 908050 h 1581150"/>
                <a:gd name="connsiteX38" fmla="*/ 1279525 w 1390650"/>
                <a:gd name="connsiteY38" fmla="*/ 1038225 h 1581150"/>
                <a:gd name="connsiteX39" fmla="*/ 1149350 w 1390650"/>
                <a:gd name="connsiteY39" fmla="*/ 1082675 h 1581150"/>
                <a:gd name="connsiteX40" fmla="*/ 1152525 w 1390650"/>
                <a:gd name="connsiteY40" fmla="*/ 1120775 h 1581150"/>
                <a:gd name="connsiteX41" fmla="*/ 1216025 w 1390650"/>
                <a:gd name="connsiteY41" fmla="*/ 1146175 h 1581150"/>
                <a:gd name="connsiteX42" fmla="*/ 1177925 w 1390650"/>
                <a:gd name="connsiteY42" fmla="*/ 1254125 h 1581150"/>
                <a:gd name="connsiteX43" fmla="*/ 1101725 w 1390650"/>
                <a:gd name="connsiteY43" fmla="*/ 1273175 h 1581150"/>
                <a:gd name="connsiteX44" fmla="*/ 1028700 w 1390650"/>
                <a:gd name="connsiteY44" fmla="*/ 1330325 h 1581150"/>
                <a:gd name="connsiteX45" fmla="*/ 996950 w 1390650"/>
                <a:gd name="connsiteY45" fmla="*/ 1323975 h 1581150"/>
                <a:gd name="connsiteX46" fmla="*/ 793750 w 1390650"/>
                <a:gd name="connsiteY46" fmla="*/ 1454150 h 1581150"/>
                <a:gd name="connsiteX47" fmla="*/ 631825 w 1390650"/>
                <a:gd name="connsiteY47" fmla="*/ 1581150 h 1581150"/>
                <a:gd name="connsiteX48" fmla="*/ 730250 w 1390650"/>
                <a:gd name="connsiteY48" fmla="*/ 1419225 h 1581150"/>
                <a:gd name="connsiteX0" fmla="*/ 0 w 1390650"/>
                <a:gd name="connsiteY0" fmla="*/ 638175 h 1666875"/>
                <a:gd name="connsiteX1" fmla="*/ 25400 w 1390650"/>
                <a:gd name="connsiteY1" fmla="*/ 584200 h 1666875"/>
                <a:gd name="connsiteX2" fmla="*/ 98425 w 1390650"/>
                <a:gd name="connsiteY2" fmla="*/ 542925 h 1666875"/>
                <a:gd name="connsiteX3" fmla="*/ 120650 w 1390650"/>
                <a:gd name="connsiteY3" fmla="*/ 542925 h 1666875"/>
                <a:gd name="connsiteX4" fmla="*/ 117475 w 1390650"/>
                <a:gd name="connsiteY4" fmla="*/ 587375 h 1666875"/>
                <a:gd name="connsiteX5" fmla="*/ 171450 w 1390650"/>
                <a:gd name="connsiteY5" fmla="*/ 609600 h 1666875"/>
                <a:gd name="connsiteX6" fmla="*/ 193675 w 1390650"/>
                <a:gd name="connsiteY6" fmla="*/ 657225 h 1666875"/>
                <a:gd name="connsiteX7" fmla="*/ 285750 w 1390650"/>
                <a:gd name="connsiteY7" fmla="*/ 657225 h 1666875"/>
                <a:gd name="connsiteX8" fmla="*/ 301625 w 1390650"/>
                <a:gd name="connsiteY8" fmla="*/ 698500 h 1666875"/>
                <a:gd name="connsiteX9" fmla="*/ 333375 w 1390650"/>
                <a:gd name="connsiteY9" fmla="*/ 742950 h 1666875"/>
                <a:gd name="connsiteX10" fmla="*/ 406400 w 1390650"/>
                <a:gd name="connsiteY10" fmla="*/ 727075 h 1666875"/>
                <a:gd name="connsiteX11" fmla="*/ 419100 w 1390650"/>
                <a:gd name="connsiteY11" fmla="*/ 603250 h 1666875"/>
                <a:gd name="connsiteX12" fmla="*/ 457200 w 1390650"/>
                <a:gd name="connsiteY12" fmla="*/ 600075 h 1666875"/>
                <a:gd name="connsiteX13" fmla="*/ 425450 w 1390650"/>
                <a:gd name="connsiteY13" fmla="*/ 495300 h 1666875"/>
                <a:gd name="connsiteX14" fmla="*/ 565150 w 1390650"/>
                <a:gd name="connsiteY14" fmla="*/ 406400 h 1666875"/>
                <a:gd name="connsiteX15" fmla="*/ 454025 w 1390650"/>
                <a:gd name="connsiteY15" fmla="*/ 196850 h 1666875"/>
                <a:gd name="connsiteX16" fmla="*/ 492125 w 1390650"/>
                <a:gd name="connsiteY16" fmla="*/ 139700 h 1666875"/>
                <a:gd name="connsiteX17" fmla="*/ 571500 w 1390650"/>
                <a:gd name="connsiteY17" fmla="*/ 120650 h 1666875"/>
                <a:gd name="connsiteX18" fmla="*/ 666750 w 1390650"/>
                <a:gd name="connsiteY18" fmla="*/ 155575 h 1666875"/>
                <a:gd name="connsiteX19" fmla="*/ 787400 w 1390650"/>
                <a:gd name="connsiteY19" fmla="*/ 130175 h 1666875"/>
                <a:gd name="connsiteX20" fmla="*/ 857250 w 1390650"/>
                <a:gd name="connsiteY20" fmla="*/ 95250 h 1666875"/>
                <a:gd name="connsiteX21" fmla="*/ 892175 w 1390650"/>
                <a:gd name="connsiteY21" fmla="*/ 104775 h 1666875"/>
                <a:gd name="connsiteX22" fmla="*/ 958850 w 1390650"/>
                <a:gd name="connsiteY22" fmla="*/ 57150 h 1666875"/>
                <a:gd name="connsiteX23" fmla="*/ 946150 w 1390650"/>
                <a:gd name="connsiteY23" fmla="*/ 34925 h 1666875"/>
                <a:gd name="connsiteX24" fmla="*/ 974725 w 1390650"/>
                <a:gd name="connsiteY24" fmla="*/ 0 h 1666875"/>
                <a:gd name="connsiteX25" fmla="*/ 1158875 w 1390650"/>
                <a:gd name="connsiteY25" fmla="*/ 127000 h 1666875"/>
                <a:gd name="connsiteX26" fmla="*/ 1149350 w 1390650"/>
                <a:gd name="connsiteY26" fmla="*/ 346075 h 1666875"/>
                <a:gd name="connsiteX27" fmla="*/ 1219200 w 1390650"/>
                <a:gd name="connsiteY27" fmla="*/ 384175 h 1666875"/>
                <a:gd name="connsiteX28" fmla="*/ 1263650 w 1390650"/>
                <a:gd name="connsiteY28" fmla="*/ 460375 h 1666875"/>
                <a:gd name="connsiteX29" fmla="*/ 1292225 w 1390650"/>
                <a:gd name="connsiteY29" fmla="*/ 434975 h 1666875"/>
                <a:gd name="connsiteX30" fmla="*/ 1314450 w 1390650"/>
                <a:gd name="connsiteY30" fmla="*/ 485775 h 1666875"/>
                <a:gd name="connsiteX31" fmla="*/ 1371600 w 1390650"/>
                <a:gd name="connsiteY31" fmla="*/ 476250 h 1666875"/>
                <a:gd name="connsiteX32" fmla="*/ 1390650 w 1390650"/>
                <a:gd name="connsiteY32" fmla="*/ 536575 h 1666875"/>
                <a:gd name="connsiteX33" fmla="*/ 1333500 w 1390650"/>
                <a:gd name="connsiteY33" fmla="*/ 577850 h 1666875"/>
                <a:gd name="connsiteX34" fmla="*/ 1349375 w 1390650"/>
                <a:gd name="connsiteY34" fmla="*/ 660400 h 1666875"/>
                <a:gd name="connsiteX35" fmla="*/ 1285875 w 1390650"/>
                <a:gd name="connsiteY35" fmla="*/ 717550 h 1666875"/>
                <a:gd name="connsiteX36" fmla="*/ 1238250 w 1390650"/>
                <a:gd name="connsiteY36" fmla="*/ 895350 h 1666875"/>
                <a:gd name="connsiteX37" fmla="*/ 1295400 w 1390650"/>
                <a:gd name="connsiteY37" fmla="*/ 908050 h 1666875"/>
                <a:gd name="connsiteX38" fmla="*/ 1279525 w 1390650"/>
                <a:gd name="connsiteY38" fmla="*/ 1038225 h 1666875"/>
                <a:gd name="connsiteX39" fmla="*/ 1149350 w 1390650"/>
                <a:gd name="connsiteY39" fmla="*/ 1082675 h 1666875"/>
                <a:gd name="connsiteX40" fmla="*/ 1152525 w 1390650"/>
                <a:gd name="connsiteY40" fmla="*/ 1120775 h 1666875"/>
                <a:gd name="connsiteX41" fmla="*/ 1216025 w 1390650"/>
                <a:gd name="connsiteY41" fmla="*/ 1146175 h 1666875"/>
                <a:gd name="connsiteX42" fmla="*/ 1177925 w 1390650"/>
                <a:gd name="connsiteY42" fmla="*/ 1254125 h 1666875"/>
                <a:gd name="connsiteX43" fmla="*/ 1101725 w 1390650"/>
                <a:gd name="connsiteY43" fmla="*/ 1273175 h 1666875"/>
                <a:gd name="connsiteX44" fmla="*/ 1028700 w 1390650"/>
                <a:gd name="connsiteY44" fmla="*/ 1330325 h 1666875"/>
                <a:gd name="connsiteX45" fmla="*/ 996950 w 1390650"/>
                <a:gd name="connsiteY45" fmla="*/ 1323975 h 1666875"/>
                <a:gd name="connsiteX46" fmla="*/ 793750 w 1390650"/>
                <a:gd name="connsiteY46" fmla="*/ 1454150 h 1666875"/>
                <a:gd name="connsiteX47" fmla="*/ 631825 w 1390650"/>
                <a:gd name="connsiteY47" fmla="*/ 1581150 h 1666875"/>
                <a:gd name="connsiteX48" fmla="*/ 533400 w 1390650"/>
                <a:gd name="connsiteY48" fmla="*/ 1666875 h 1666875"/>
                <a:gd name="connsiteX0" fmla="*/ 0 w 1390650"/>
                <a:gd name="connsiteY0" fmla="*/ 638175 h 1685925"/>
                <a:gd name="connsiteX1" fmla="*/ 25400 w 1390650"/>
                <a:gd name="connsiteY1" fmla="*/ 584200 h 1685925"/>
                <a:gd name="connsiteX2" fmla="*/ 98425 w 1390650"/>
                <a:gd name="connsiteY2" fmla="*/ 542925 h 1685925"/>
                <a:gd name="connsiteX3" fmla="*/ 120650 w 1390650"/>
                <a:gd name="connsiteY3" fmla="*/ 542925 h 1685925"/>
                <a:gd name="connsiteX4" fmla="*/ 117475 w 1390650"/>
                <a:gd name="connsiteY4" fmla="*/ 587375 h 1685925"/>
                <a:gd name="connsiteX5" fmla="*/ 171450 w 1390650"/>
                <a:gd name="connsiteY5" fmla="*/ 609600 h 1685925"/>
                <a:gd name="connsiteX6" fmla="*/ 193675 w 1390650"/>
                <a:gd name="connsiteY6" fmla="*/ 657225 h 1685925"/>
                <a:gd name="connsiteX7" fmla="*/ 285750 w 1390650"/>
                <a:gd name="connsiteY7" fmla="*/ 657225 h 1685925"/>
                <a:gd name="connsiteX8" fmla="*/ 301625 w 1390650"/>
                <a:gd name="connsiteY8" fmla="*/ 698500 h 1685925"/>
                <a:gd name="connsiteX9" fmla="*/ 333375 w 1390650"/>
                <a:gd name="connsiteY9" fmla="*/ 742950 h 1685925"/>
                <a:gd name="connsiteX10" fmla="*/ 406400 w 1390650"/>
                <a:gd name="connsiteY10" fmla="*/ 727075 h 1685925"/>
                <a:gd name="connsiteX11" fmla="*/ 419100 w 1390650"/>
                <a:gd name="connsiteY11" fmla="*/ 603250 h 1685925"/>
                <a:gd name="connsiteX12" fmla="*/ 457200 w 1390650"/>
                <a:gd name="connsiteY12" fmla="*/ 600075 h 1685925"/>
                <a:gd name="connsiteX13" fmla="*/ 425450 w 1390650"/>
                <a:gd name="connsiteY13" fmla="*/ 495300 h 1685925"/>
                <a:gd name="connsiteX14" fmla="*/ 565150 w 1390650"/>
                <a:gd name="connsiteY14" fmla="*/ 406400 h 1685925"/>
                <a:gd name="connsiteX15" fmla="*/ 454025 w 1390650"/>
                <a:gd name="connsiteY15" fmla="*/ 196850 h 1685925"/>
                <a:gd name="connsiteX16" fmla="*/ 492125 w 1390650"/>
                <a:gd name="connsiteY16" fmla="*/ 139700 h 1685925"/>
                <a:gd name="connsiteX17" fmla="*/ 571500 w 1390650"/>
                <a:gd name="connsiteY17" fmla="*/ 120650 h 1685925"/>
                <a:gd name="connsiteX18" fmla="*/ 666750 w 1390650"/>
                <a:gd name="connsiteY18" fmla="*/ 155575 h 1685925"/>
                <a:gd name="connsiteX19" fmla="*/ 787400 w 1390650"/>
                <a:gd name="connsiteY19" fmla="*/ 130175 h 1685925"/>
                <a:gd name="connsiteX20" fmla="*/ 857250 w 1390650"/>
                <a:gd name="connsiteY20" fmla="*/ 95250 h 1685925"/>
                <a:gd name="connsiteX21" fmla="*/ 892175 w 1390650"/>
                <a:gd name="connsiteY21" fmla="*/ 104775 h 1685925"/>
                <a:gd name="connsiteX22" fmla="*/ 958850 w 1390650"/>
                <a:gd name="connsiteY22" fmla="*/ 57150 h 1685925"/>
                <a:gd name="connsiteX23" fmla="*/ 946150 w 1390650"/>
                <a:gd name="connsiteY23" fmla="*/ 34925 h 1685925"/>
                <a:gd name="connsiteX24" fmla="*/ 974725 w 1390650"/>
                <a:gd name="connsiteY24" fmla="*/ 0 h 1685925"/>
                <a:gd name="connsiteX25" fmla="*/ 1158875 w 1390650"/>
                <a:gd name="connsiteY25" fmla="*/ 127000 h 1685925"/>
                <a:gd name="connsiteX26" fmla="*/ 1149350 w 1390650"/>
                <a:gd name="connsiteY26" fmla="*/ 346075 h 1685925"/>
                <a:gd name="connsiteX27" fmla="*/ 1219200 w 1390650"/>
                <a:gd name="connsiteY27" fmla="*/ 384175 h 1685925"/>
                <a:gd name="connsiteX28" fmla="*/ 1263650 w 1390650"/>
                <a:gd name="connsiteY28" fmla="*/ 460375 h 1685925"/>
                <a:gd name="connsiteX29" fmla="*/ 1292225 w 1390650"/>
                <a:gd name="connsiteY29" fmla="*/ 434975 h 1685925"/>
                <a:gd name="connsiteX30" fmla="*/ 1314450 w 1390650"/>
                <a:gd name="connsiteY30" fmla="*/ 485775 h 1685925"/>
                <a:gd name="connsiteX31" fmla="*/ 1371600 w 1390650"/>
                <a:gd name="connsiteY31" fmla="*/ 476250 h 1685925"/>
                <a:gd name="connsiteX32" fmla="*/ 1390650 w 1390650"/>
                <a:gd name="connsiteY32" fmla="*/ 536575 h 1685925"/>
                <a:gd name="connsiteX33" fmla="*/ 1333500 w 1390650"/>
                <a:gd name="connsiteY33" fmla="*/ 577850 h 1685925"/>
                <a:gd name="connsiteX34" fmla="*/ 1349375 w 1390650"/>
                <a:gd name="connsiteY34" fmla="*/ 660400 h 1685925"/>
                <a:gd name="connsiteX35" fmla="*/ 1285875 w 1390650"/>
                <a:gd name="connsiteY35" fmla="*/ 717550 h 1685925"/>
                <a:gd name="connsiteX36" fmla="*/ 1238250 w 1390650"/>
                <a:gd name="connsiteY36" fmla="*/ 895350 h 1685925"/>
                <a:gd name="connsiteX37" fmla="*/ 1295400 w 1390650"/>
                <a:gd name="connsiteY37" fmla="*/ 908050 h 1685925"/>
                <a:gd name="connsiteX38" fmla="*/ 1279525 w 1390650"/>
                <a:gd name="connsiteY38" fmla="*/ 1038225 h 1685925"/>
                <a:gd name="connsiteX39" fmla="*/ 1149350 w 1390650"/>
                <a:gd name="connsiteY39" fmla="*/ 1082675 h 1685925"/>
                <a:gd name="connsiteX40" fmla="*/ 1152525 w 1390650"/>
                <a:gd name="connsiteY40" fmla="*/ 1120775 h 1685925"/>
                <a:gd name="connsiteX41" fmla="*/ 1216025 w 1390650"/>
                <a:gd name="connsiteY41" fmla="*/ 1146175 h 1685925"/>
                <a:gd name="connsiteX42" fmla="*/ 1177925 w 1390650"/>
                <a:gd name="connsiteY42" fmla="*/ 1254125 h 1685925"/>
                <a:gd name="connsiteX43" fmla="*/ 1101725 w 1390650"/>
                <a:gd name="connsiteY43" fmla="*/ 1273175 h 1685925"/>
                <a:gd name="connsiteX44" fmla="*/ 1028700 w 1390650"/>
                <a:gd name="connsiteY44" fmla="*/ 1330325 h 1685925"/>
                <a:gd name="connsiteX45" fmla="*/ 996950 w 1390650"/>
                <a:gd name="connsiteY45" fmla="*/ 1323975 h 1685925"/>
                <a:gd name="connsiteX46" fmla="*/ 793750 w 1390650"/>
                <a:gd name="connsiteY46" fmla="*/ 1454150 h 1685925"/>
                <a:gd name="connsiteX47" fmla="*/ 631825 w 1390650"/>
                <a:gd name="connsiteY47" fmla="*/ 1581150 h 1685925"/>
                <a:gd name="connsiteX48" fmla="*/ 517525 w 1390650"/>
                <a:gd name="connsiteY48" fmla="*/ 1685925 h 1685925"/>
                <a:gd name="connsiteX0" fmla="*/ 0 w 1390650"/>
                <a:gd name="connsiteY0" fmla="*/ 638175 h 1692079"/>
                <a:gd name="connsiteX1" fmla="*/ 25400 w 1390650"/>
                <a:gd name="connsiteY1" fmla="*/ 584200 h 1692079"/>
                <a:gd name="connsiteX2" fmla="*/ 98425 w 1390650"/>
                <a:gd name="connsiteY2" fmla="*/ 542925 h 1692079"/>
                <a:gd name="connsiteX3" fmla="*/ 120650 w 1390650"/>
                <a:gd name="connsiteY3" fmla="*/ 542925 h 1692079"/>
                <a:gd name="connsiteX4" fmla="*/ 117475 w 1390650"/>
                <a:gd name="connsiteY4" fmla="*/ 587375 h 1692079"/>
                <a:gd name="connsiteX5" fmla="*/ 171450 w 1390650"/>
                <a:gd name="connsiteY5" fmla="*/ 609600 h 1692079"/>
                <a:gd name="connsiteX6" fmla="*/ 193675 w 1390650"/>
                <a:gd name="connsiteY6" fmla="*/ 657225 h 1692079"/>
                <a:gd name="connsiteX7" fmla="*/ 285750 w 1390650"/>
                <a:gd name="connsiteY7" fmla="*/ 657225 h 1692079"/>
                <a:gd name="connsiteX8" fmla="*/ 301625 w 1390650"/>
                <a:gd name="connsiteY8" fmla="*/ 698500 h 1692079"/>
                <a:gd name="connsiteX9" fmla="*/ 333375 w 1390650"/>
                <a:gd name="connsiteY9" fmla="*/ 742950 h 1692079"/>
                <a:gd name="connsiteX10" fmla="*/ 406400 w 1390650"/>
                <a:gd name="connsiteY10" fmla="*/ 727075 h 1692079"/>
                <a:gd name="connsiteX11" fmla="*/ 419100 w 1390650"/>
                <a:gd name="connsiteY11" fmla="*/ 603250 h 1692079"/>
                <a:gd name="connsiteX12" fmla="*/ 457200 w 1390650"/>
                <a:gd name="connsiteY12" fmla="*/ 600075 h 1692079"/>
                <a:gd name="connsiteX13" fmla="*/ 425450 w 1390650"/>
                <a:gd name="connsiteY13" fmla="*/ 495300 h 1692079"/>
                <a:gd name="connsiteX14" fmla="*/ 565150 w 1390650"/>
                <a:gd name="connsiteY14" fmla="*/ 406400 h 1692079"/>
                <a:gd name="connsiteX15" fmla="*/ 454025 w 1390650"/>
                <a:gd name="connsiteY15" fmla="*/ 196850 h 1692079"/>
                <a:gd name="connsiteX16" fmla="*/ 492125 w 1390650"/>
                <a:gd name="connsiteY16" fmla="*/ 139700 h 1692079"/>
                <a:gd name="connsiteX17" fmla="*/ 571500 w 1390650"/>
                <a:gd name="connsiteY17" fmla="*/ 120650 h 1692079"/>
                <a:gd name="connsiteX18" fmla="*/ 666750 w 1390650"/>
                <a:gd name="connsiteY18" fmla="*/ 155575 h 1692079"/>
                <a:gd name="connsiteX19" fmla="*/ 787400 w 1390650"/>
                <a:gd name="connsiteY19" fmla="*/ 130175 h 1692079"/>
                <a:gd name="connsiteX20" fmla="*/ 857250 w 1390650"/>
                <a:gd name="connsiteY20" fmla="*/ 95250 h 1692079"/>
                <a:gd name="connsiteX21" fmla="*/ 892175 w 1390650"/>
                <a:gd name="connsiteY21" fmla="*/ 104775 h 1692079"/>
                <a:gd name="connsiteX22" fmla="*/ 958850 w 1390650"/>
                <a:gd name="connsiteY22" fmla="*/ 57150 h 1692079"/>
                <a:gd name="connsiteX23" fmla="*/ 946150 w 1390650"/>
                <a:gd name="connsiteY23" fmla="*/ 34925 h 1692079"/>
                <a:gd name="connsiteX24" fmla="*/ 974725 w 1390650"/>
                <a:gd name="connsiteY24" fmla="*/ 0 h 1692079"/>
                <a:gd name="connsiteX25" fmla="*/ 1158875 w 1390650"/>
                <a:gd name="connsiteY25" fmla="*/ 127000 h 1692079"/>
                <a:gd name="connsiteX26" fmla="*/ 1149350 w 1390650"/>
                <a:gd name="connsiteY26" fmla="*/ 346075 h 1692079"/>
                <a:gd name="connsiteX27" fmla="*/ 1219200 w 1390650"/>
                <a:gd name="connsiteY27" fmla="*/ 384175 h 1692079"/>
                <a:gd name="connsiteX28" fmla="*/ 1263650 w 1390650"/>
                <a:gd name="connsiteY28" fmla="*/ 460375 h 1692079"/>
                <a:gd name="connsiteX29" fmla="*/ 1292225 w 1390650"/>
                <a:gd name="connsiteY29" fmla="*/ 434975 h 1692079"/>
                <a:gd name="connsiteX30" fmla="*/ 1314450 w 1390650"/>
                <a:gd name="connsiteY30" fmla="*/ 485775 h 1692079"/>
                <a:gd name="connsiteX31" fmla="*/ 1371600 w 1390650"/>
                <a:gd name="connsiteY31" fmla="*/ 476250 h 1692079"/>
                <a:gd name="connsiteX32" fmla="*/ 1390650 w 1390650"/>
                <a:gd name="connsiteY32" fmla="*/ 536575 h 1692079"/>
                <a:gd name="connsiteX33" fmla="*/ 1333500 w 1390650"/>
                <a:gd name="connsiteY33" fmla="*/ 577850 h 1692079"/>
                <a:gd name="connsiteX34" fmla="*/ 1349375 w 1390650"/>
                <a:gd name="connsiteY34" fmla="*/ 660400 h 1692079"/>
                <a:gd name="connsiteX35" fmla="*/ 1285875 w 1390650"/>
                <a:gd name="connsiteY35" fmla="*/ 717550 h 1692079"/>
                <a:gd name="connsiteX36" fmla="*/ 1238250 w 1390650"/>
                <a:gd name="connsiteY36" fmla="*/ 895350 h 1692079"/>
                <a:gd name="connsiteX37" fmla="*/ 1295400 w 1390650"/>
                <a:gd name="connsiteY37" fmla="*/ 908050 h 1692079"/>
                <a:gd name="connsiteX38" fmla="*/ 1279525 w 1390650"/>
                <a:gd name="connsiteY38" fmla="*/ 1038225 h 1692079"/>
                <a:gd name="connsiteX39" fmla="*/ 1149350 w 1390650"/>
                <a:gd name="connsiteY39" fmla="*/ 1082675 h 1692079"/>
                <a:gd name="connsiteX40" fmla="*/ 1152525 w 1390650"/>
                <a:gd name="connsiteY40" fmla="*/ 1120775 h 1692079"/>
                <a:gd name="connsiteX41" fmla="*/ 1216025 w 1390650"/>
                <a:gd name="connsiteY41" fmla="*/ 1146175 h 1692079"/>
                <a:gd name="connsiteX42" fmla="*/ 1177925 w 1390650"/>
                <a:gd name="connsiteY42" fmla="*/ 1254125 h 1692079"/>
                <a:gd name="connsiteX43" fmla="*/ 1101725 w 1390650"/>
                <a:gd name="connsiteY43" fmla="*/ 1273175 h 1692079"/>
                <a:gd name="connsiteX44" fmla="*/ 1028700 w 1390650"/>
                <a:gd name="connsiteY44" fmla="*/ 1330325 h 1692079"/>
                <a:gd name="connsiteX45" fmla="*/ 996950 w 1390650"/>
                <a:gd name="connsiteY45" fmla="*/ 1323975 h 1692079"/>
                <a:gd name="connsiteX46" fmla="*/ 793750 w 1390650"/>
                <a:gd name="connsiteY46" fmla="*/ 1454150 h 1692079"/>
                <a:gd name="connsiteX47" fmla="*/ 631825 w 1390650"/>
                <a:gd name="connsiteY47" fmla="*/ 1581150 h 1692079"/>
                <a:gd name="connsiteX48" fmla="*/ 517525 w 1390650"/>
                <a:gd name="connsiteY48" fmla="*/ 1685925 h 1692079"/>
                <a:gd name="connsiteX49" fmla="*/ 508000 w 1390650"/>
                <a:gd name="connsiteY49" fmla="*/ 1679575 h 1692079"/>
                <a:gd name="connsiteX0" fmla="*/ 0 w 1390650"/>
                <a:gd name="connsiteY0" fmla="*/ 638175 h 1695776"/>
                <a:gd name="connsiteX1" fmla="*/ 25400 w 1390650"/>
                <a:gd name="connsiteY1" fmla="*/ 584200 h 1695776"/>
                <a:gd name="connsiteX2" fmla="*/ 98425 w 1390650"/>
                <a:gd name="connsiteY2" fmla="*/ 542925 h 1695776"/>
                <a:gd name="connsiteX3" fmla="*/ 120650 w 1390650"/>
                <a:gd name="connsiteY3" fmla="*/ 542925 h 1695776"/>
                <a:gd name="connsiteX4" fmla="*/ 117475 w 1390650"/>
                <a:gd name="connsiteY4" fmla="*/ 587375 h 1695776"/>
                <a:gd name="connsiteX5" fmla="*/ 171450 w 1390650"/>
                <a:gd name="connsiteY5" fmla="*/ 609600 h 1695776"/>
                <a:gd name="connsiteX6" fmla="*/ 193675 w 1390650"/>
                <a:gd name="connsiteY6" fmla="*/ 657225 h 1695776"/>
                <a:gd name="connsiteX7" fmla="*/ 285750 w 1390650"/>
                <a:gd name="connsiteY7" fmla="*/ 657225 h 1695776"/>
                <a:gd name="connsiteX8" fmla="*/ 301625 w 1390650"/>
                <a:gd name="connsiteY8" fmla="*/ 698500 h 1695776"/>
                <a:gd name="connsiteX9" fmla="*/ 333375 w 1390650"/>
                <a:gd name="connsiteY9" fmla="*/ 742950 h 1695776"/>
                <a:gd name="connsiteX10" fmla="*/ 406400 w 1390650"/>
                <a:gd name="connsiteY10" fmla="*/ 727075 h 1695776"/>
                <a:gd name="connsiteX11" fmla="*/ 419100 w 1390650"/>
                <a:gd name="connsiteY11" fmla="*/ 603250 h 1695776"/>
                <a:gd name="connsiteX12" fmla="*/ 457200 w 1390650"/>
                <a:gd name="connsiteY12" fmla="*/ 600075 h 1695776"/>
                <a:gd name="connsiteX13" fmla="*/ 425450 w 1390650"/>
                <a:gd name="connsiteY13" fmla="*/ 495300 h 1695776"/>
                <a:gd name="connsiteX14" fmla="*/ 565150 w 1390650"/>
                <a:gd name="connsiteY14" fmla="*/ 406400 h 1695776"/>
                <a:gd name="connsiteX15" fmla="*/ 454025 w 1390650"/>
                <a:gd name="connsiteY15" fmla="*/ 196850 h 1695776"/>
                <a:gd name="connsiteX16" fmla="*/ 492125 w 1390650"/>
                <a:gd name="connsiteY16" fmla="*/ 139700 h 1695776"/>
                <a:gd name="connsiteX17" fmla="*/ 571500 w 1390650"/>
                <a:gd name="connsiteY17" fmla="*/ 120650 h 1695776"/>
                <a:gd name="connsiteX18" fmla="*/ 666750 w 1390650"/>
                <a:gd name="connsiteY18" fmla="*/ 155575 h 1695776"/>
                <a:gd name="connsiteX19" fmla="*/ 787400 w 1390650"/>
                <a:gd name="connsiteY19" fmla="*/ 130175 h 1695776"/>
                <a:gd name="connsiteX20" fmla="*/ 857250 w 1390650"/>
                <a:gd name="connsiteY20" fmla="*/ 95250 h 1695776"/>
                <a:gd name="connsiteX21" fmla="*/ 892175 w 1390650"/>
                <a:gd name="connsiteY21" fmla="*/ 104775 h 1695776"/>
                <a:gd name="connsiteX22" fmla="*/ 958850 w 1390650"/>
                <a:gd name="connsiteY22" fmla="*/ 57150 h 1695776"/>
                <a:gd name="connsiteX23" fmla="*/ 946150 w 1390650"/>
                <a:gd name="connsiteY23" fmla="*/ 34925 h 1695776"/>
                <a:gd name="connsiteX24" fmla="*/ 974725 w 1390650"/>
                <a:gd name="connsiteY24" fmla="*/ 0 h 1695776"/>
                <a:gd name="connsiteX25" fmla="*/ 1158875 w 1390650"/>
                <a:gd name="connsiteY25" fmla="*/ 127000 h 1695776"/>
                <a:gd name="connsiteX26" fmla="*/ 1149350 w 1390650"/>
                <a:gd name="connsiteY26" fmla="*/ 346075 h 1695776"/>
                <a:gd name="connsiteX27" fmla="*/ 1219200 w 1390650"/>
                <a:gd name="connsiteY27" fmla="*/ 384175 h 1695776"/>
                <a:gd name="connsiteX28" fmla="*/ 1263650 w 1390650"/>
                <a:gd name="connsiteY28" fmla="*/ 460375 h 1695776"/>
                <a:gd name="connsiteX29" fmla="*/ 1292225 w 1390650"/>
                <a:gd name="connsiteY29" fmla="*/ 434975 h 1695776"/>
                <a:gd name="connsiteX30" fmla="*/ 1314450 w 1390650"/>
                <a:gd name="connsiteY30" fmla="*/ 485775 h 1695776"/>
                <a:gd name="connsiteX31" fmla="*/ 1371600 w 1390650"/>
                <a:gd name="connsiteY31" fmla="*/ 476250 h 1695776"/>
                <a:gd name="connsiteX32" fmla="*/ 1390650 w 1390650"/>
                <a:gd name="connsiteY32" fmla="*/ 536575 h 1695776"/>
                <a:gd name="connsiteX33" fmla="*/ 1333500 w 1390650"/>
                <a:gd name="connsiteY33" fmla="*/ 577850 h 1695776"/>
                <a:gd name="connsiteX34" fmla="*/ 1349375 w 1390650"/>
                <a:gd name="connsiteY34" fmla="*/ 660400 h 1695776"/>
                <a:gd name="connsiteX35" fmla="*/ 1285875 w 1390650"/>
                <a:gd name="connsiteY35" fmla="*/ 717550 h 1695776"/>
                <a:gd name="connsiteX36" fmla="*/ 1238250 w 1390650"/>
                <a:gd name="connsiteY36" fmla="*/ 895350 h 1695776"/>
                <a:gd name="connsiteX37" fmla="*/ 1295400 w 1390650"/>
                <a:gd name="connsiteY37" fmla="*/ 908050 h 1695776"/>
                <a:gd name="connsiteX38" fmla="*/ 1279525 w 1390650"/>
                <a:gd name="connsiteY38" fmla="*/ 1038225 h 1695776"/>
                <a:gd name="connsiteX39" fmla="*/ 1149350 w 1390650"/>
                <a:gd name="connsiteY39" fmla="*/ 1082675 h 1695776"/>
                <a:gd name="connsiteX40" fmla="*/ 1152525 w 1390650"/>
                <a:gd name="connsiteY40" fmla="*/ 1120775 h 1695776"/>
                <a:gd name="connsiteX41" fmla="*/ 1216025 w 1390650"/>
                <a:gd name="connsiteY41" fmla="*/ 1146175 h 1695776"/>
                <a:gd name="connsiteX42" fmla="*/ 1177925 w 1390650"/>
                <a:gd name="connsiteY42" fmla="*/ 1254125 h 1695776"/>
                <a:gd name="connsiteX43" fmla="*/ 1101725 w 1390650"/>
                <a:gd name="connsiteY43" fmla="*/ 1273175 h 1695776"/>
                <a:gd name="connsiteX44" fmla="*/ 1028700 w 1390650"/>
                <a:gd name="connsiteY44" fmla="*/ 1330325 h 1695776"/>
                <a:gd name="connsiteX45" fmla="*/ 996950 w 1390650"/>
                <a:gd name="connsiteY45" fmla="*/ 1323975 h 1695776"/>
                <a:gd name="connsiteX46" fmla="*/ 793750 w 1390650"/>
                <a:gd name="connsiteY46" fmla="*/ 1454150 h 1695776"/>
                <a:gd name="connsiteX47" fmla="*/ 631825 w 1390650"/>
                <a:gd name="connsiteY47" fmla="*/ 1581150 h 1695776"/>
                <a:gd name="connsiteX48" fmla="*/ 517525 w 1390650"/>
                <a:gd name="connsiteY48" fmla="*/ 1685925 h 1695776"/>
                <a:gd name="connsiteX49" fmla="*/ 412750 w 1390650"/>
                <a:gd name="connsiteY49" fmla="*/ 1692275 h 1695776"/>
                <a:gd name="connsiteX0" fmla="*/ 0 w 1390650"/>
                <a:gd name="connsiteY0" fmla="*/ 638175 h 1695776"/>
                <a:gd name="connsiteX1" fmla="*/ 25400 w 1390650"/>
                <a:gd name="connsiteY1" fmla="*/ 584200 h 1695776"/>
                <a:gd name="connsiteX2" fmla="*/ 98425 w 1390650"/>
                <a:gd name="connsiteY2" fmla="*/ 542925 h 1695776"/>
                <a:gd name="connsiteX3" fmla="*/ 120650 w 1390650"/>
                <a:gd name="connsiteY3" fmla="*/ 542925 h 1695776"/>
                <a:gd name="connsiteX4" fmla="*/ 117475 w 1390650"/>
                <a:gd name="connsiteY4" fmla="*/ 587375 h 1695776"/>
                <a:gd name="connsiteX5" fmla="*/ 171450 w 1390650"/>
                <a:gd name="connsiteY5" fmla="*/ 609600 h 1695776"/>
                <a:gd name="connsiteX6" fmla="*/ 193675 w 1390650"/>
                <a:gd name="connsiteY6" fmla="*/ 657225 h 1695776"/>
                <a:gd name="connsiteX7" fmla="*/ 285750 w 1390650"/>
                <a:gd name="connsiteY7" fmla="*/ 657225 h 1695776"/>
                <a:gd name="connsiteX8" fmla="*/ 301625 w 1390650"/>
                <a:gd name="connsiteY8" fmla="*/ 698500 h 1695776"/>
                <a:gd name="connsiteX9" fmla="*/ 333375 w 1390650"/>
                <a:gd name="connsiteY9" fmla="*/ 742950 h 1695776"/>
                <a:gd name="connsiteX10" fmla="*/ 406400 w 1390650"/>
                <a:gd name="connsiteY10" fmla="*/ 727075 h 1695776"/>
                <a:gd name="connsiteX11" fmla="*/ 419100 w 1390650"/>
                <a:gd name="connsiteY11" fmla="*/ 603250 h 1695776"/>
                <a:gd name="connsiteX12" fmla="*/ 457200 w 1390650"/>
                <a:gd name="connsiteY12" fmla="*/ 600075 h 1695776"/>
                <a:gd name="connsiteX13" fmla="*/ 425450 w 1390650"/>
                <a:gd name="connsiteY13" fmla="*/ 495300 h 1695776"/>
                <a:gd name="connsiteX14" fmla="*/ 565150 w 1390650"/>
                <a:gd name="connsiteY14" fmla="*/ 406400 h 1695776"/>
                <a:gd name="connsiteX15" fmla="*/ 454025 w 1390650"/>
                <a:gd name="connsiteY15" fmla="*/ 196850 h 1695776"/>
                <a:gd name="connsiteX16" fmla="*/ 492125 w 1390650"/>
                <a:gd name="connsiteY16" fmla="*/ 139700 h 1695776"/>
                <a:gd name="connsiteX17" fmla="*/ 571500 w 1390650"/>
                <a:gd name="connsiteY17" fmla="*/ 120650 h 1695776"/>
                <a:gd name="connsiteX18" fmla="*/ 666750 w 1390650"/>
                <a:gd name="connsiteY18" fmla="*/ 155575 h 1695776"/>
                <a:gd name="connsiteX19" fmla="*/ 787400 w 1390650"/>
                <a:gd name="connsiteY19" fmla="*/ 130175 h 1695776"/>
                <a:gd name="connsiteX20" fmla="*/ 857250 w 1390650"/>
                <a:gd name="connsiteY20" fmla="*/ 95250 h 1695776"/>
                <a:gd name="connsiteX21" fmla="*/ 892175 w 1390650"/>
                <a:gd name="connsiteY21" fmla="*/ 104775 h 1695776"/>
                <a:gd name="connsiteX22" fmla="*/ 958850 w 1390650"/>
                <a:gd name="connsiteY22" fmla="*/ 57150 h 1695776"/>
                <a:gd name="connsiteX23" fmla="*/ 946150 w 1390650"/>
                <a:gd name="connsiteY23" fmla="*/ 34925 h 1695776"/>
                <a:gd name="connsiteX24" fmla="*/ 974725 w 1390650"/>
                <a:gd name="connsiteY24" fmla="*/ 0 h 1695776"/>
                <a:gd name="connsiteX25" fmla="*/ 1158875 w 1390650"/>
                <a:gd name="connsiteY25" fmla="*/ 127000 h 1695776"/>
                <a:gd name="connsiteX26" fmla="*/ 1149350 w 1390650"/>
                <a:gd name="connsiteY26" fmla="*/ 346075 h 1695776"/>
                <a:gd name="connsiteX27" fmla="*/ 1219200 w 1390650"/>
                <a:gd name="connsiteY27" fmla="*/ 384175 h 1695776"/>
                <a:gd name="connsiteX28" fmla="*/ 1263650 w 1390650"/>
                <a:gd name="connsiteY28" fmla="*/ 460375 h 1695776"/>
                <a:gd name="connsiteX29" fmla="*/ 1292225 w 1390650"/>
                <a:gd name="connsiteY29" fmla="*/ 434975 h 1695776"/>
                <a:gd name="connsiteX30" fmla="*/ 1314450 w 1390650"/>
                <a:gd name="connsiteY30" fmla="*/ 485775 h 1695776"/>
                <a:gd name="connsiteX31" fmla="*/ 1371600 w 1390650"/>
                <a:gd name="connsiteY31" fmla="*/ 476250 h 1695776"/>
                <a:gd name="connsiteX32" fmla="*/ 1390650 w 1390650"/>
                <a:gd name="connsiteY32" fmla="*/ 536575 h 1695776"/>
                <a:gd name="connsiteX33" fmla="*/ 1333500 w 1390650"/>
                <a:gd name="connsiteY33" fmla="*/ 577850 h 1695776"/>
                <a:gd name="connsiteX34" fmla="*/ 1349375 w 1390650"/>
                <a:gd name="connsiteY34" fmla="*/ 660400 h 1695776"/>
                <a:gd name="connsiteX35" fmla="*/ 1285875 w 1390650"/>
                <a:gd name="connsiteY35" fmla="*/ 717550 h 1695776"/>
                <a:gd name="connsiteX36" fmla="*/ 1238250 w 1390650"/>
                <a:gd name="connsiteY36" fmla="*/ 895350 h 1695776"/>
                <a:gd name="connsiteX37" fmla="*/ 1295400 w 1390650"/>
                <a:gd name="connsiteY37" fmla="*/ 908050 h 1695776"/>
                <a:gd name="connsiteX38" fmla="*/ 1279525 w 1390650"/>
                <a:gd name="connsiteY38" fmla="*/ 1038225 h 1695776"/>
                <a:gd name="connsiteX39" fmla="*/ 1149350 w 1390650"/>
                <a:gd name="connsiteY39" fmla="*/ 1082675 h 1695776"/>
                <a:gd name="connsiteX40" fmla="*/ 1152525 w 1390650"/>
                <a:gd name="connsiteY40" fmla="*/ 1120775 h 1695776"/>
                <a:gd name="connsiteX41" fmla="*/ 1216025 w 1390650"/>
                <a:gd name="connsiteY41" fmla="*/ 1146175 h 1695776"/>
                <a:gd name="connsiteX42" fmla="*/ 1177925 w 1390650"/>
                <a:gd name="connsiteY42" fmla="*/ 1254125 h 1695776"/>
                <a:gd name="connsiteX43" fmla="*/ 1101725 w 1390650"/>
                <a:gd name="connsiteY43" fmla="*/ 1273175 h 1695776"/>
                <a:gd name="connsiteX44" fmla="*/ 1028700 w 1390650"/>
                <a:gd name="connsiteY44" fmla="*/ 1330325 h 1695776"/>
                <a:gd name="connsiteX45" fmla="*/ 996950 w 1390650"/>
                <a:gd name="connsiteY45" fmla="*/ 1323975 h 1695776"/>
                <a:gd name="connsiteX46" fmla="*/ 793750 w 1390650"/>
                <a:gd name="connsiteY46" fmla="*/ 1454150 h 1695776"/>
                <a:gd name="connsiteX47" fmla="*/ 631825 w 1390650"/>
                <a:gd name="connsiteY47" fmla="*/ 1581150 h 1695776"/>
                <a:gd name="connsiteX48" fmla="*/ 517525 w 1390650"/>
                <a:gd name="connsiteY48" fmla="*/ 1685925 h 1695776"/>
                <a:gd name="connsiteX49" fmla="*/ 412750 w 1390650"/>
                <a:gd name="connsiteY49" fmla="*/ 1692275 h 1695776"/>
                <a:gd name="connsiteX50" fmla="*/ 406400 w 1390650"/>
                <a:gd name="connsiteY50" fmla="*/ 1689099 h 1695776"/>
                <a:gd name="connsiteX0" fmla="*/ 0 w 1390650"/>
                <a:gd name="connsiteY0" fmla="*/ 638175 h 1698624"/>
                <a:gd name="connsiteX1" fmla="*/ 25400 w 1390650"/>
                <a:gd name="connsiteY1" fmla="*/ 584200 h 1698624"/>
                <a:gd name="connsiteX2" fmla="*/ 98425 w 1390650"/>
                <a:gd name="connsiteY2" fmla="*/ 542925 h 1698624"/>
                <a:gd name="connsiteX3" fmla="*/ 120650 w 1390650"/>
                <a:gd name="connsiteY3" fmla="*/ 542925 h 1698624"/>
                <a:gd name="connsiteX4" fmla="*/ 117475 w 1390650"/>
                <a:gd name="connsiteY4" fmla="*/ 587375 h 1698624"/>
                <a:gd name="connsiteX5" fmla="*/ 171450 w 1390650"/>
                <a:gd name="connsiteY5" fmla="*/ 609600 h 1698624"/>
                <a:gd name="connsiteX6" fmla="*/ 193675 w 1390650"/>
                <a:gd name="connsiteY6" fmla="*/ 657225 h 1698624"/>
                <a:gd name="connsiteX7" fmla="*/ 285750 w 1390650"/>
                <a:gd name="connsiteY7" fmla="*/ 657225 h 1698624"/>
                <a:gd name="connsiteX8" fmla="*/ 301625 w 1390650"/>
                <a:gd name="connsiteY8" fmla="*/ 698500 h 1698624"/>
                <a:gd name="connsiteX9" fmla="*/ 333375 w 1390650"/>
                <a:gd name="connsiteY9" fmla="*/ 742950 h 1698624"/>
                <a:gd name="connsiteX10" fmla="*/ 406400 w 1390650"/>
                <a:gd name="connsiteY10" fmla="*/ 727075 h 1698624"/>
                <a:gd name="connsiteX11" fmla="*/ 419100 w 1390650"/>
                <a:gd name="connsiteY11" fmla="*/ 603250 h 1698624"/>
                <a:gd name="connsiteX12" fmla="*/ 457200 w 1390650"/>
                <a:gd name="connsiteY12" fmla="*/ 600075 h 1698624"/>
                <a:gd name="connsiteX13" fmla="*/ 425450 w 1390650"/>
                <a:gd name="connsiteY13" fmla="*/ 495300 h 1698624"/>
                <a:gd name="connsiteX14" fmla="*/ 565150 w 1390650"/>
                <a:gd name="connsiteY14" fmla="*/ 406400 h 1698624"/>
                <a:gd name="connsiteX15" fmla="*/ 454025 w 1390650"/>
                <a:gd name="connsiteY15" fmla="*/ 196850 h 1698624"/>
                <a:gd name="connsiteX16" fmla="*/ 492125 w 1390650"/>
                <a:gd name="connsiteY16" fmla="*/ 139700 h 1698624"/>
                <a:gd name="connsiteX17" fmla="*/ 571500 w 1390650"/>
                <a:gd name="connsiteY17" fmla="*/ 120650 h 1698624"/>
                <a:gd name="connsiteX18" fmla="*/ 666750 w 1390650"/>
                <a:gd name="connsiteY18" fmla="*/ 155575 h 1698624"/>
                <a:gd name="connsiteX19" fmla="*/ 787400 w 1390650"/>
                <a:gd name="connsiteY19" fmla="*/ 130175 h 1698624"/>
                <a:gd name="connsiteX20" fmla="*/ 857250 w 1390650"/>
                <a:gd name="connsiteY20" fmla="*/ 95250 h 1698624"/>
                <a:gd name="connsiteX21" fmla="*/ 892175 w 1390650"/>
                <a:gd name="connsiteY21" fmla="*/ 104775 h 1698624"/>
                <a:gd name="connsiteX22" fmla="*/ 958850 w 1390650"/>
                <a:gd name="connsiteY22" fmla="*/ 57150 h 1698624"/>
                <a:gd name="connsiteX23" fmla="*/ 946150 w 1390650"/>
                <a:gd name="connsiteY23" fmla="*/ 34925 h 1698624"/>
                <a:gd name="connsiteX24" fmla="*/ 974725 w 1390650"/>
                <a:gd name="connsiteY24" fmla="*/ 0 h 1698624"/>
                <a:gd name="connsiteX25" fmla="*/ 1158875 w 1390650"/>
                <a:gd name="connsiteY25" fmla="*/ 127000 h 1698624"/>
                <a:gd name="connsiteX26" fmla="*/ 1149350 w 1390650"/>
                <a:gd name="connsiteY26" fmla="*/ 346075 h 1698624"/>
                <a:gd name="connsiteX27" fmla="*/ 1219200 w 1390650"/>
                <a:gd name="connsiteY27" fmla="*/ 384175 h 1698624"/>
                <a:gd name="connsiteX28" fmla="*/ 1263650 w 1390650"/>
                <a:gd name="connsiteY28" fmla="*/ 460375 h 1698624"/>
                <a:gd name="connsiteX29" fmla="*/ 1292225 w 1390650"/>
                <a:gd name="connsiteY29" fmla="*/ 434975 h 1698624"/>
                <a:gd name="connsiteX30" fmla="*/ 1314450 w 1390650"/>
                <a:gd name="connsiteY30" fmla="*/ 485775 h 1698624"/>
                <a:gd name="connsiteX31" fmla="*/ 1371600 w 1390650"/>
                <a:gd name="connsiteY31" fmla="*/ 476250 h 1698624"/>
                <a:gd name="connsiteX32" fmla="*/ 1390650 w 1390650"/>
                <a:gd name="connsiteY32" fmla="*/ 536575 h 1698624"/>
                <a:gd name="connsiteX33" fmla="*/ 1333500 w 1390650"/>
                <a:gd name="connsiteY33" fmla="*/ 577850 h 1698624"/>
                <a:gd name="connsiteX34" fmla="*/ 1349375 w 1390650"/>
                <a:gd name="connsiteY34" fmla="*/ 660400 h 1698624"/>
                <a:gd name="connsiteX35" fmla="*/ 1285875 w 1390650"/>
                <a:gd name="connsiteY35" fmla="*/ 717550 h 1698624"/>
                <a:gd name="connsiteX36" fmla="*/ 1238250 w 1390650"/>
                <a:gd name="connsiteY36" fmla="*/ 895350 h 1698624"/>
                <a:gd name="connsiteX37" fmla="*/ 1295400 w 1390650"/>
                <a:gd name="connsiteY37" fmla="*/ 908050 h 1698624"/>
                <a:gd name="connsiteX38" fmla="*/ 1279525 w 1390650"/>
                <a:gd name="connsiteY38" fmla="*/ 1038225 h 1698624"/>
                <a:gd name="connsiteX39" fmla="*/ 1149350 w 1390650"/>
                <a:gd name="connsiteY39" fmla="*/ 1082675 h 1698624"/>
                <a:gd name="connsiteX40" fmla="*/ 1152525 w 1390650"/>
                <a:gd name="connsiteY40" fmla="*/ 1120775 h 1698624"/>
                <a:gd name="connsiteX41" fmla="*/ 1216025 w 1390650"/>
                <a:gd name="connsiteY41" fmla="*/ 1146175 h 1698624"/>
                <a:gd name="connsiteX42" fmla="*/ 1177925 w 1390650"/>
                <a:gd name="connsiteY42" fmla="*/ 1254125 h 1698624"/>
                <a:gd name="connsiteX43" fmla="*/ 1101725 w 1390650"/>
                <a:gd name="connsiteY43" fmla="*/ 1273175 h 1698624"/>
                <a:gd name="connsiteX44" fmla="*/ 1028700 w 1390650"/>
                <a:gd name="connsiteY44" fmla="*/ 1330325 h 1698624"/>
                <a:gd name="connsiteX45" fmla="*/ 996950 w 1390650"/>
                <a:gd name="connsiteY45" fmla="*/ 1323975 h 1698624"/>
                <a:gd name="connsiteX46" fmla="*/ 793750 w 1390650"/>
                <a:gd name="connsiteY46" fmla="*/ 1454150 h 1698624"/>
                <a:gd name="connsiteX47" fmla="*/ 631825 w 1390650"/>
                <a:gd name="connsiteY47" fmla="*/ 1581150 h 1698624"/>
                <a:gd name="connsiteX48" fmla="*/ 517525 w 1390650"/>
                <a:gd name="connsiteY48" fmla="*/ 1685925 h 1698624"/>
                <a:gd name="connsiteX49" fmla="*/ 412750 w 1390650"/>
                <a:gd name="connsiteY49" fmla="*/ 1692275 h 1698624"/>
                <a:gd name="connsiteX50" fmla="*/ 196850 w 1390650"/>
                <a:gd name="connsiteY50" fmla="*/ 1698624 h 1698624"/>
                <a:gd name="connsiteX0" fmla="*/ 0 w 1390650"/>
                <a:gd name="connsiteY0" fmla="*/ 638175 h 1698624"/>
                <a:gd name="connsiteX1" fmla="*/ 25400 w 1390650"/>
                <a:gd name="connsiteY1" fmla="*/ 584200 h 1698624"/>
                <a:gd name="connsiteX2" fmla="*/ 98425 w 1390650"/>
                <a:gd name="connsiteY2" fmla="*/ 542925 h 1698624"/>
                <a:gd name="connsiteX3" fmla="*/ 120650 w 1390650"/>
                <a:gd name="connsiteY3" fmla="*/ 542925 h 1698624"/>
                <a:gd name="connsiteX4" fmla="*/ 117475 w 1390650"/>
                <a:gd name="connsiteY4" fmla="*/ 587375 h 1698624"/>
                <a:gd name="connsiteX5" fmla="*/ 171450 w 1390650"/>
                <a:gd name="connsiteY5" fmla="*/ 609600 h 1698624"/>
                <a:gd name="connsiteX6" fmla="*/ 193675 w 1390650"/>
                <a:gd name="connsiteY6" fmla="*/ 657225 h 1698624"/>
                <a:gd name="connsiteX7" fmla="*/ 285750 w 1390650"/>
                <a:gd name="connsiteY7" fmla="*/ 657225 h 1698624"/>
                <a:gd name="connsiteX8" fmla="*/ 301625 w 1390650"/>
                <a:gd name="connsiteY8" fmla="*/ 698500 h 1698624"/>
                <a:gd name="connsiteX9" fmla="*/ 333375 w 1390650"/>
                <a:gd name="connsiteY9" fmla="*/ 742950 h 1698624"/>
                <a:gd name="connsiteX10" fmla="*/ 406400 w 1390650"/>
                <a:gd name="connsiteY10" fmla="*/ 727075 h 1698624"/>
                <a:gd name="connsiteX11" fmla="*/ 419100 w 1390650"/>
                <a:gd name="connsiteY11" fmla="*/ 603250 h 1698624"/>
                <a:gd name="connsiteX12" fmla="*/ 457200 w 1390650"/>
                <a:gd name="connsiteY12" fmla="*/ 600075 h 1698624"/>
                <a:gd name="connsiteX13" fmla="*/ 425450 w 1390650"/>
                <a:gd name="connsiteY13" fmla="*/ 495300 h 1698624"/>
                <a:gd name="connsiteX14" fmla="*/ 565150 w 1390650"/>
                <a:gd name="connsiteY14" fmla="*/ 406400 h 1698624"/>
                <a:gd name="connsiteX15" fmla="*/ 454025 w 1390650"/>
                <a:gd name="connsiteY15" fmla="*/ 196850 h 1698624"/>
                <a:gd name="connsiteX16" fmla="*/ 492125 w 1390650"/>
                <a:gd name="connsiteY16" fmla="*/ 139700 h 1698624"/>
                <a:gd name="connsiteX17" fmla="*/ 571500 w 1390650"/>
                <a:gd name="connsiteY17" fmla="*/ 120650 h 1698624"/>
                <a:gd name="connsiteX18" fmla="*/ 666750 w 1390650"/>
                <a:gd name="connsiteY18" fmla="*/ 155575 h 1698624"/>
                <a:gd name="connsiteX19" fmla="*/ 787400 w 1390650"/>
                <a:gd name="connsiteY19" fmla="*/ 130175 h 1698624"/>
                <a:gd name="connsiteX20" fmla="*/ 857250 w 1390650"/>
                <a:gd name="connsiteY20" fmla="*/ 95250 h 1698624"/>
                <a:gd name="connsiteX21" fmla="*/ 892175 w 1390650"/>
                <a:gd name="connsiteY21" fmla="*/ 104775 h 1698624"/>
                <a:gd name="connsiteX22" fmla="*/ 958850 w 1390650"/>
                <a:gd name="connsiteY22" fmla="*/ 57150 h 1698624"/>
                <a:gd name="connsiteX23" fmla="*/ 946150 w 1390650"/>
                <a:gd name="connsiteY23" fmla="*/ 34925 h 1698624"/>
                <a:gd name="connsiteX24" fmla="*/ 974725 w 1390650"/>
                <a:gd name="connsiteY24" fmla="*/ 0 h 1698624"/>
                <a:gd name="connsiteX25" fmla="*/ 1158875 w 1390650"/>
                <a:gd name="connsiteY25" fmla="*/ 127000 h 1698624"/>
                <a:gd name="connsiteX26" fmla="*/ 1149350 w 1390650"/>
                <a:gd name="connsiteY26" fmla="*/ 346075 h 1698624"/>
                <a:gd name="connsiteX27" fmla="*/ 1219200 w 1390650"/>
                <a:gd name="connsiteY27" fmla="*/ 384175 h 1698624"/>
                <a:gd name="connsiteX28" fmla="*/ 1263650 w 1390650"/>
                <a:gd name="connsiteY28" fmla="*/ 460375 h 1698624"/>
                <a:gd name="connsiteX29" fmla="*/ 1292225 w 1390650"/>
                <a:gd name="connsiteY29" fmla="*/ 434975 h 1698624"/>
                <a:gd name="connsiteX30" fmla="*/ 1314450 w 1390650"/>
                <a:gd name="connsiteY30" fmla="*/ 485775 h 1698624"/>
                <a:gd name="connsiteX31" fmla="*/ 1371600 w 1390650"/>
                <a:gd name="connsiteY31" fmla="*/ 476250 h 1698624"/>
                <a:gd name="connsiteX32" fmla="*/ 1390650 w 1390650"/>
                <a:gd name="connsiteY32" fmla="*/ 536575 h 1698624"/>
                <a:gd name="connsiteX33" fmla="*/ 1333500 w 1390650"/>
                <a:gd name="connsiteY33" fmla="*/ 577850 h 1698624"/>
                <a:gd name="connsiteX34" fmla="*/ 1349375 w 1390650"/>
                <a:gd name="connsiteY34" fmla="*/ 660400 h 1698624"/>
                <a:gd name="connsiteX35" fmla="*/ 1285875 w 1390650"/>
                <a:gd name="connsiteY35" fmla="*/ 717550 h 1698624"/>
                <a:gd name="connsiteX36" fmla="*/ 1238250 w 1390650"/>
                <a:gd name="connsiteY36" fmla="*/ 895350 h 1698624"/>
                <a:gd name="connsiteX37" fmla="*/ 1295400 w 1390650"/>
                <a:gd name="connsiteY37" fmla="*/ 908050 h 1698624"/>
                <a:gd name="connsiteX38" fmla="*/ 1279525 w 1390650"/>
                <a:gd name="connsiteY38" fmla="*/ 1038225 h 1698624"/>
                <a:gd name="connsiteX39" fmla="*/ 1149350 w 1390650"/>
                <a:gd name="connsiteY39" fmla="*/ 1082675 h 1698624"/>
                <a:gd name="connsiteX40" fmla="*/ 1152525 w 1390650"/>
                <a:gd name="connsiteY40" fmla="*/ 1120775 h 1698624"/>
                <a:gd name="connsiteX41" fmla="*/ 1216025 w 1390650"/>
                <a:gd name="connsiteY41" fmla="*/ 1146175 h 1698624"/>
                <a:gd name="connsiteX42" fmla="*/ 1177925 w 1390650"/>
                <a:gd name="connsiteY42" fmla="*/ 1254125 h 1698624"/>
                <a:gd name="connsiteX43" fmla="*/ 1101725 w 1390650"/>
                <a:gd name="connsiteY43" fmla="*/ 1273175 h 1698624"/>
                <a:gd name="connsiteX44" fmla="*/ 1028700 w 1390650"/>
                <a:gd name="connsiteY44" fmla="*/ 1330325 h 1698624"/>
                <a:gd name="connsiteX45" fmla="*/ 996950 w 1390650"/>
                <a:gd name="connsiteY45" fmla="*/ 1323975 h 1698624"/>
                <a:gd name="connsiteX46" fmla="*/ 793750 w 1390650"/>
                <a:gd name="connsiteY46" fmla="*/ 1454150 h 1698624"/>
                <a:gd name="connsiteX47" fmla="*/ 631825 w 1390650"/>
                <a:gd name="connsiteY47" fmla="*/ 1581150 h 1698624"/>
                <a:gd name="connsiteX48" fmla="*/ 517525 w 1390650"/>
                <a:gd name="connsiteY48" fmla="*/ 1685925 h 1698624"/>
                <a:gd name="connsiteX49" fmla="*/ 412750 w 1390650"/>
                <a:gd name="connsiteY49" fmla="*/ 1692275 h 1698624"/>
                <a:gd name="connsiteX50" fmla="*/ 196850 w 1390650"/>
                <a:gd name="connsiteY50" fmla="*/ 1698624 h 1698624"/>
                <a:gd name="connsiteX51" fmla="*/ 184150 w 1390650"/>
                <a:gd name="connsiteY51" fmla="*/ 1689099 h 1698624"/>
                <a:gd name="connsiteX0" fmla="*/ 0 w 1390650"/>
                <a:gd name="connsiteY0" fmla="*/ 638175 h 1784381"/>
                <a:gd name="connsiteX1" fmla="*/ 25400 w 1390650"/>
                <a:gd name="connsiteY1" fmla="*/ 584200 h 1784381"/>
                <a:gd name="connsiteX2" fmla="*/ 98425 w 1390650"/>
                <a:gd name="connsiteY2" fmla="*/ 542925 h 1784381"/>
                <a:gd name="connsiteX3" fmla="*/ 120650 w 1390650"/>
                <a:gd name="connsiteY3" fmla="*/ 542925 h 1784381"/>
                <a:gd name="connsiteX4" fmla="*/ 117475 w 1390650"/>
                <a:gd name="connsiteY4" fmla="*/ 587375 h 1784381"/>
                <a:gd name="connsiteX5" fmla="*/ 171450 w 1390650"/>
                <a:gd name="connsiteY5" fmla="*/ 609600 h 1784381"/>
                <a:gd name="connsiteX6" fmla="*/ 193675 w 1390650"/>
                <a:gd name="connsiteY6" fmla="*/ 657225 h 1784381"/>
                <a:gd name="connsiteX7" fmla="*/ 285750 w 1390650"/>
                <a:gd name="connsiteY7" fmla="*/ 657225 h 1784381"/>
                <a:gd name="connsiteX8" fmla="*/ 301625 w 1390650"/>
                <a:gd name="connsiteY8" fmla="*/ 698500 h 1784381"/>
                <a:gd name="connsiteX9" fmla="*/ 333375 w 1390650"/>
                <a:gd name="connsiteY9" fmla="*/ 742950 h 1784381"/>
                <a:gd name="connsiteX10" fmla="*/ 406400 w 1390650"/>
                <a:gd name="connsiteY10" fmla="*/ 727075 h 1784381"/>
                <a:gd name="connsiteX11" fmla="*/ 419100 w 1390650"/>
                <a:gd name="connsiteY11" fmla="*/ 603250 h 1784381"/>
                <a:gd name="connsiteX12" fmla="*/ 457200 w 1390650"/>
                <a:gd name="connsiteY12" fmla="*/ 600075 h 1784381"/>
                <a:gd name="connsiteX13" fmla="*/ 425450 w 1390650"/>
                <a:gd name="connsiteY13" fmla="*/ 495300 h 1784381"/>
                <a:gd name="connsiteX14" fmla="*/ 565150 w 1390650"/>
                <a:gd name="connsiteY14" fmla="*/ 406400 h 1784381"/>
                <a:gd name="connsiteX15" fmla="*/ 454025 w 1390650"/>
                <a:gd name="connsiteY15" fmla="*/ 196850 h 1784381"/>
                <a:gd name="connsiteX16" fmla="*/ 492125 w 1390650"/>
                <a:gd name="connsiteY16" fmla="*/ 139700 h 1784381"/>
                <a:gd name="connsiteX17" fmla="*/ 571500 w 1390650"/>
                <a:gd name="connsiteY17" fmla="*/ 120650 h 1784381"/>
                <a:gd name="connsiteX18" fmla="*/ 666750 w 1390650"/>
                <a:gd name="connsiteY18" fmla="*/ 155575 h 1784381"/>
                <a:gd name="connsiteX19" fmla="*/ 787400 w 1390650"/>
                <a:gd name="connsiteY19" fmla="*/ 130175 h 1784381"/>
                <a:gd name="connsiteX20" fmla="*/ 857250 w 1390650"/>
                <a:gd name="connsiteY20" fmla="*/ 95250 h 1784381"/>
                <a:gd name="connsiteX21" fmla="*/ 892175 w 1390650"/>
                <a:gd name="connsiteY21" fmla="*/ 104775 h 1784381"/>
                <a:gd name="connsiteX22" fmla="*/ 958850 w 1390650"/>
                <a:gd name="connsiteY22" fmla="*/ 57150 h 1784381"/>
                <a:gd name="connsiteX23" fmla="*/ 946150 w 1390650"/>
                <a:gd name="connsiteY23" fmla="*/ 34925 h 1784381"/>
                <a:gd name="connsiteX24" fmla="*/ 974725 w 1390650"/>
                <a:gd name="connsiteY24" fmla="*/ 0 h 1784381"/>
                <a:gd name="connsiteX25" fmla="*/ 1158875 w 1390650"/>
                <a:gd name="connsiteY25" fmla="*/ 127000 h 1784381"/>
                <a:gd name="connsiteX26" fmla="*/ 1149350 w 1390650"/>
                <a:gd name="connsiteY26" fmla="*/ 346075 h 1784381"/>
                <a:gd name="connsiteX27" fmla="*/ 1219200 w 1390650"/>
                <a:gd name="connsiteY27" fmla="*/ 384175 h 1784381"/>
                <a:gd name="connsiteX28" fmla="*/ 1263650 w 1390650"/>
                <a:gd name="connsiteY28" fmla="*/ 460375 h 1784381"/>
                <a:gd name="connsiteX29" fmla="*/ 1292225 w 1390650"/>
                <a:gd name="connsiteY29" fmla="*/ 434975 h 1784381"/>
                <a:gd name="connsiteX30" fmla="*/ 1314450 w 1390650"/>
                <a:gd name="connsiteY30" fmla="*/ 485775 h 1784381"/>
                <a:gd name="connsiteX31" fmla="*/ 1371600 w 1390650"/>
                <a:gd name="connsiteY31" fmla="*/ 476250 h 1784381"/>
                <a:gd name="connsiteX32" fmla="*/ 1390650 w 1390650"/>
                <a:gd name="connsiteY32" fmla="*/ 536575 h 1784381"/>
                <a:gd name="connsiteX33" fmla="*/ 1333500 w 1390650"/>
                <a:gd name="connsiteY33" fmla="*/ 577850 h 1784381"/>
                <a:gd name="connsiteX34" fmla="*/ 1349375 w 1390650"/>
                <a:gd name="connsiteY34" fmla="*/ 660400 h 1784381"/>
                <a:gd name="connsiteX35" fmla="*/ 1285875 w 1390650"/>
                <a:gd name="connsiteY35" fmla="*/ 717550 h 1784381"/>
                <a:gd name="connsiteX36" fmla="*/ 1238250 w 1390650"/>
                <a:gd name="connsiteY36" fmla="*/ 895350 h 1784381"/>
                <a:gd name="connsiteX37" fmla="*/ 1295400 w 1390650"/>
                <a:gd name="connsiteY37" fmla="*/ 908050 h 1784381"/>
                <a:gd name="connsiteX38" fmla="*/ 1279525 w 1390650"/>
                <a:gd name="connsiteY38" fmla="*/ 1038225 h 1784381"/>
                <a:gd name="connsiteX39" fmla="*/ 1149350 w 1390650"/>
                <a:gd name="connsiteY39" fmla="*/ 1082675 h 1784381"/>
                <a:gd name="connsiteX40" fmla="*/ 1152525 w 1390650"/>
                <a:gd name="connsiteY40" fmla="*/ 1120775 h 1784381"/>
                <a:gd name="connsiteX41" fmla="*/ 1216025 w 1390650"/>
                <a:gd name="connsiteY41" fmla="*/ 1146175 h 1784381"/>
                <a:gd name="connsiteX42" fmla="*/ 1177925 w 1390650"/>
                <a:gd name="connsiteY42" fmla="*/ 1254125 h 1784381"/>
                <a:gd name="connsiteX43" fmla="*/ 1101725 w 1390650"/>
                <a:gd name="connsiteY43" fmla="*/ 1273175 h 1784381"/>
                <a:gd name="connsiteX44" fmla="*/ 1028700 w 1390650"/>
                <a:gd name="connsiteY44" fmla="*/ 1330325 h 1784381"/>
                <a:gd name="connsiteX45" fmla="*/ 996950 w 1390650"/>
                <a:gd name="connsiteY45" fmla="*/ 1323975 h 1784381"/>
                <a:gd name="connsiteX46" fmla="*/ 793750 w 1390650"/>
                <a:gd name="connsiteY46" fmla="*/ 1454150 h 1784381"/>
                <a:gd name="connsiteX47" fmla="*/ 631825 w 1390650"/>
                <a:gd name="connsiteY47" fmla="*/ 1581150 h 1784381"/>
                <a:gd name="connsiteX48" fmla="*/ 517525 w 1390650"/>
                <a:gd name="connsiteY48" fmla="*/ 1685925 h 1784381"/>
                <a:gd name="connsiteX49" fmla="*/ 412750 w 1390650"/>
                <a:gd name="connsiteY49" fmla="*/ 1692275 h 1784381"/>
                <a:gd name="connsiteX50" fmla="*/ 196850 w 1390650"/>
                <a:gd name="connsiteY50" fmla="*/ 1698624 h 1784381"/>
                <a:gd name="connsiteX51" fmla="*/ 184150 w 1390650"/>
                <a:gd name="connsiteY51" fmla="*/ 1784349 h 1784381"/>
                <a:gd name="connsiteX0" fmla="*/ 0 w 1390650"/>
                <a:gd name="connsiteY0" fmla="*/ 638175 h 1789134"/>
                <a:gd name="connsiteX1" fmla="*/ 25400 w 1390650"/>
                <a:gd name="connsiteY1" fmla="*/ 584200 h 1789134"/>
                <a:gd name="connsiteX2" fmla="*/ 98425 w 1390650"/>
                <a:gd name="connsiteY2" fmla="*/ 542925 h 1789134"/>
                <a:gd name="connsiteX3" fmla="*/ 120650 w 1390650"/>
                <a:gd name="connsiteY3" fmla="*/ 542925 h 1789134"/>
                <a:gd name="connsiteX4" fmla="*/ 117475 w 1390650"/>
                <a:gd name="connsiteY4" fmla="*/ 587375 h 1789134"/>
                <a:gd name="connsiteX5" fmla="*/ 171450 w 1390650"/>
                <a:gd name="connsiteY5" fmla="*/ 609600 h 1789134"/>
                <a:gd name="connsiteX6" fmla="*/ 193675 w 1390650"/>
                <a:gd name="connsiteY6" fmla="*/ 657225 h 1789134"/>
                <a:gd name="connsiteX7" fmla="*/ 285750 w 1390650"/>
                <a:gd name="connsiteY7" fmla="*/ 657225 h 1789134"/>
                <a:gd name="connsiteX8" fmla="*/ 301625 w 1390650"/>
                <a:gd name="connsiteY8" fmla="*/ 698500 h 1789134"/>
                <a:gd name="connsiteX9" fmla="*/ 333375 w 1390650"/>
                <a:gd name="connsiteY9" fmla="*/ 742950 h 1789134"/>
                <a:gd name="connsiteX10" fmla="*/ 406400 w 1390650"/>
                <a:gd name="connsiteY10" fmla="*/ 727075 h 1789134"/>
                <a:gd name="connsiteX11" fmla="*/ 419100 w 1390650"/>
                <a:gd name="connsiteY11" fmla="*/ 603250 h 1789134"/>
                <a:gd name="connsiteX12" fmla="*/ 457200 w 1390650"/>
                <a:gd name="connsiteY12" fmla="*/ 600075 h 1789134"/>
                <a:gd name="connsiteX13" fmla="*/ 425450 w 1390650"/>
                <a:gd name="connsiteY13" fmla="*/ 495300 h 1789134"/>
                <a:gd name="connsiteX14" fmla="*/ 565150 w 1390650"/>
                <a:gd name="connsiteY14" fmla="*/ 406400 h 1789134"/>
                <a:gd name="connsiteX15" fmla="*/ 454025 w 1390650"/>
                <a:gd name="connsiteY15" fmla="*/ 196850 h 1789134"/>
                <a:gd name="connsiteX16" fmla="*/ 492125 w 1390650"/>
                <a:gd name="connsiteY16" fmla="*/ 139700 h 1789134"/>
                <a:gd name="connsiteX17" fmla="*/ 571500 w 1390650"/>
                <a:gd name="connsiteY17" fmla="*/ 120650 h 1789134"/>
                <a:gd name="connsiteX18" fmla="*/ 666750 w 1390650"/>
                <a:gd name="connsiteY18" fmla="*/ 155575 h 1789134"/>
                <a:gd name="connsiteX19" fmla="*/ 787400 w 1390650"/>
                <a:gd name="connsiteY19" fmla="*/ 130175 h 1789134"/>
                <a:gd name="connsiteX20" fmla="*/ 857250 w 1390650"/>
                <a:gd name="connsiteY20" fmla="*/ 95250 h 1789134"/>
                <a:gd name="connsiteX21" fmla="*/ 892175 w 1390650"/>
                <a:gd name="connsiteY21" fmla="*/ 104775 h 1789134"/>
                <a:gd name="connsiteX22" fmla="*/ 958850 w 1390650"/>
                <a:gd name="connsiteY22" fmla="*/ 57150 h 1789134"/>
                <a:gd name="connsiteX23" fmla="*/ 946150 w 1390650"/>
                <a:gd name="connsiteY23" fmla="*/ 34925 h 1789134"/>
                <a:gd name="connsiteX24" fmla="*/ 974725 w 1390650"/>
                <a:gd name="connsiteY24" fmla="*/ 0 h 1789134"/>
                <a:gd name="connsiteX25" fmla="*/ 1158875 w 1390650"/>
                <a:gd name="connsiteY25" fmla="*/ 127000 h 1789134"/>
                <a:gd name="connsiteX26" fmla="*/ 1149350 w 1390650"/>
                <a:gd name="connsiteY26" fmla="*/ 346075 h 1789134"/>
                <a:gd name="connsiteX27" fmla="*/ 1219200 w 1390650"/>
                <a:gd name="connsiteY27" fmla="*/ 384175 h 1789134"/>
                <a:gd name="connsiteX28" fmla="*/ 1263650 w 1390650"/>
                <a:gd name="connsiteY28" fmla="*/ 460375 h 1789134"/>
                <a:gd name="connsiteX29" fmla="*/ 1292225 w 1390650"/>
                <a:gd name="connsiteY29" fmla="*/ 434975 h 1789134"/>
                <a:gd name="connsiteX30" fmla="*/ 1314450 w 1390650"/>
                <a:gd name="connsiteY30" fmla="*/ 485775 h 1789134"/>
                <a:gd name="connsiteX31" fmla="*/ 1371600 w 1390650"/>
                <a:gd name="connsiteY31" fmla="*/ 476250 h 1789134"/>
                <a:gd name="connsiteX32" fmla="*/ 1390650 w 1390650"/>
                <a:gd name="connsiteY32" fmla="*/ 536575 h 1789134"/>
                <a:gd name="connsiteX33" fmla="*/ 1333500 w 1390650"/>
                <a:gd name="connsiteY33" fmla="*/ 577850 h 1789134"/>
                <a:gd name="connsiteX34" fmla="*/ 1349375 w 1390650"/>
                <a:gd name="connsiteY34" fmla="*/ 660400 h 1789134"/>
                <a:gd name="connsiteX35" fmla="*/ 1285875 w 1390650"/>
                <a:gd name="connsiteY35" fmla="*/ 717550 h 1789134"/>
                <a:gd name="connsiteX36" fmla="*/ 1238250 w 1390650"/>
                <a:gd name="connsiteY36" fmla="*/ 895350 h 1789134"/>
                <a:gd name="connsiteX37" fmla="*/ 1295400 w 1390650"/>
                <a:gd name="connsiteY37" fmla="*/ 908050 h 1789134"/>
                <a:gd name="connsiteX38" fmla="*/ 1279525 w 1390650"/>
                <a:gd name="connsiteY38" fmla="*/ 1038225 h 1789134"/>
                <a:gd name="connsiteX39" fmla="*/ 1149350 w 1390650"/>
                <a:gd name="connsiteY39" fmla="*/ 1082675 h 1789134"/>
                <a:gd name="connsiteX40" fmla="*/ 1152525 w 1390650"/>
                <a:gd name="connsiteY40" fmla="*/ 1120775 h 1789134"/>
                <a:gd name="connsiteX41" fmla="*/ 1216025 w 1390650"/>
                <a:gd name="connsiteY41" fmla="*/ 1146175 h 1789134"/>
                <a:gd name="connsiteX42" fmla="*/ 1177925 w 1390650"/>
                <a:gd name="connsiteY42" fmla="*/ 1254125 h 1789134"/>
                <a:gd name="connsiteX43" fmla="*/ 1101725 w 1390650"/>
                <a:gd name="connsiteY43" fmla="*/ 1273175 h 1789134"/>
                <a:gd name="connsiteX44" fmla="*/ 1028700 w 1390650"/>
                <a:gd name="connsiteY44" fmla="*/ 1330325 h 1789134"/>
                <a:gd name="connsiteX45" fmla="*/ 996950 w 1390650"/>
                <a:gd name="connsiteY45" fmla="*/ 1323975 h 1789134"/>
                <a:gd name="connsiteX46" fmla="*/ 793750 w 1390650"/>
                <a:gd name="connsiteY46" fmla="*/ 1454150 h 1789134"/>
                <a:gd name="connsiteX47" fmla="*/ 631825 w 1390650"/>
                <a:gd name="connsiteY47" fmla="*/ 1581150 h 1789134"/>
                <a:gd name="connsiteX48" fmla="*/ 517525 w 1390650"/>
                <a:gd name="connsiteY48" fmla="*/ 1685925 h 1789134"/>
                <a:gd name="connsiteX49" fmla="*/ 412750 w 1390650"/>
                <a:gd name="connsiteY49" fmla="*/ 1692275 h 1789134"/>
                <a:gd name="connsiteX50" fmla="*/ 196850 w 1390650"/>
                <a:gd name="connsiteY50" fmla="*/ 1698624 h 1789134"/>
                <a:gd name="connsiteX51" fmla="*/ 184150 w 1390650"/>
                <a:gd name="connsiteY51" fmla="*/ 1784349 h 1789134"/>
                <a:gd name="connsiteX52" fmla="*/ 190500 w 1390650"/>
                <a:gd name="connsiteY52" fmla="*/ 1777999 h 1789134"/>
                <a:gd name="connsiteX0" fmla="*/ 104779 w 1495429"/>
                <a:gd name="connsiteY0" fmla="*/ 638175 h 1785394"/>
                <a:gd name="connsiteX1" fmla="*/ 130179 w 1495429"/>
                <a:gd name="connsiteY1" fmla="*/ 584200 h 1785394"/>
                <a:gd name="connsiteX2" fmla="*/ 203204 w 1495429"/>
                <a:gd name="connsiteY2" fmla="*/ 542925 h 1785394"/>
                <a:gd name="connsiteX3" fmla="*/ 225429 w 1495429"/>
                <a:gd name="connsiteY3" fmla="*/ 542925 h 1785394"/>
                <a:gd name="connsiteX4" fmla="*/ 222254 w 1495429"/>
                <a:gd name="connsiteY4" fmla="*/ 587375 h 1785394"/>
                <a:gd name="connsiteX5" fmla="*/ 276229 w 1495429"/>
                <a:gd name="connsiteY5" fmla="*/ 609600 h 1785394"/>
                <a:gd name="connsiteX6" fmla="*/ 298454 w 1495429"/>
                <a:gd name="connsiteY6" fmla="*/ 657225 h 1785394"/>
                <a:gd name="connsiteX7" fmla="*/ 390529 w 1495429"/>
                <a:gd name="connsiteY7" fmla="*/ 657225 h 1785394"/>
                <a:gd name="connsiteX8" fmla="*/ 406404 w 1495429"/>
                <a:gd name="connsiteY8" fmla="*/ 698500 h 1785394"/>
                <a:gd name="connsiteX9" fmla="*/ 438154 w 1495429"/>
                <a:gd name="connsiteY9" fmla="*/ 742950 h 1785394"/>
                <a:gd name="connsiteX10" fmla="*/ 511179 w 1495429"/>
                <a:gd name="connsiteY10" fmla="*/ 727075 h 1785394"/>
                <a:gd name="connsiteX11" fmla="*/ 523879 w 1495429"/>
                <a:gd name="connsiteY11" fmla="*/ 603250 h 1785394"/>
                <a:gd name="connsiteX12" fmla="*/ 561979 w 1495429"/>
                <a:gd name="connsiteY12" fmla="*/ 600075 h 1785394"/>
                <a:gd name="connsiteX13" fmla="*/ 530229 w 1495429"/>
                <a:gd name="connsiteY13" fmla="*/ 495300 h 1785394"/>
                <a:gd name="connsiteX14" fmla="*/ 669929 w 1495429"/>
                <a:gd name="connsiteY14" fmla="*/ 406400 h 1785394"/>
                <a:gd name="connsiteX15" fmla="*/ 558804 w 1495429"/>
                <a:gd name="connsiteY15" fmla="*/ 196850 h 1785394"/>
                <a:gd name="connsiteX16" fmla="*/ 596904 w 1495429"/>
                <a:gd name="connsiteY16" fmla="*/ 139700 h 1785394"/>
                <a:gd name="connsiteX17" fmla="*/ 676279 w 1495429"/>
                <a:gd name="connsiteY17" fmla="*/ 120650 h 1785394"/>
                <a:gd name="connsiteX18" fmla="*/ 771529 w 1495429"/>
                <a:gd name="connsiteY18" fmla="*/ 155575 h 1785394"/>
                <a:gd name="connsiteX19" fmla="*/ 892179 w 1495429"/>
                <a:gd name="connsiteY19" fmla="*/ 130175 h 1785394"/>
                <a:gd name="connsiteX20" fmla="*/ 962029 w 1495429"/>
                <a:gd name="connsiteY20" fmla="*/ 95250 h 1785394"/>
                <a:gd name="connsiteX21" fmla="*/ 996954 w 1495429"/>
                <a:gd name="connsiteY21" fmla="*/ 104775 h 1785394"/>
                <a:gd name="connsiteX22" fmla="*/ 1063629 w 1495429"/>
                <a:gd name="connsiteY22" fmla="*/ 57150 h 1785394"/>
                <a:gd name="connsiteX23" fmla="*/ 1050929 w 1495429"/>
                <a:gd name="connsiteY23" fmla="*/ 34925 h 1785394"/>
                <a:gd name="connsiteX24" fmla="*/ 1079504 w 1495429"/>
                <a:gd name="connsiteY24" fmla="*/ 0 h 1785394"/>
                <a:gd name="connsiteX25" fmla="*/ 1263654 w 1495429"/>
                <a:gd name="connsiteY25" fmla="*/ 127000 h 1785394"/>
                <a:gd name="connsiteX26" fmla="*/ 1254129 w 1495429"/>
                <a:gd name="connsiteY26" fmla="*/ 346075 h 1785394"/>
                <a:gd name="connsiteX27" fmla="*/ 1323979 w 1495429"/>
                <a:gd name="connsiteY27" fmla="*/ 384175 h 1785394"/>
                <a:gd name="connsiteX28" fmla="*/ 1368429 w 1495429"/>
                <a:gd name="connsiteY28" fmla="*/ 460375 h 1785394"/>
                <a:gd name="connsiteX29" fmla="*/ 1397004 w 1495429"/>
                <a:gd name="connsiteY29" fmla="*/ 434975 h 1785394"/>
                <a:gd name="connsiteX30" fmla="*/ 1419229 w 1495429"/>
                <a:gd name="connsiteY30" fmla="*/ 485775 h 1785394"/>
                <a:gd name="connsiteX31" fmla="*/ 1476379 w 1495429"/>
                <a:gd name="connsiteY31" fmla="*/ 476250 h 1785394"/>
                <a:gd name="connsiteX32" fmla="*/ 1495429 w 1495429"/>
                <a:gd name="connsiteY32" fmla="*/ 536575 h 1785394"/>
                <a:gd name="connsiteX33" fmla="*/ 1438279 w 1495429"/>
                <a:gd name="connsiteY33" fmla="*/ 577850 h 1785394"/>
                <a:gd name="connsiteX34" fmla="*/ 1454154 w 1495429"/>
                <a:gd name="connsiteY34" fmla="*/ 660400 h 1785394"/>
                <a:gd name="connsiteX35" fmla="*/ 1390654 w 1495429"/>
                <a:gd name="connsiteY35" fmla="*/ 717550 h 1785394"/>
                <a:gd name="connsiteX36" fmla="*/ 1343029 w 1495429"/>
                <a:gd name="connsiteY36" fmla="*/ 895350 h 1785394"/>
                <a:gd name="connsiteX37" fmla="*/ 1400179 w 1495429"/>
                <a:gd name="connsiteY37" fmla="*/ 908050 h 1785394"/>
                <a:gd name="connsiteX38" fmla="*/ 1384304 w 1495429"/>
                <a:gd name="connsiteY38" fmla="*/ 1038225 h 1785394"/>
                <a:gd name="connsiteX39" fmla="*/ 1254129 w 1495429"/>
                <a:gd name="connsiteY39" fmla="*/ 1082675 h 1785394"/>
                <a:gd name="connsiteX40" fmla="*/ 1257304 w 1495429"/>
                <a:gd name="connsiteY40" fmla="*/ 1120775 h 1785394"/>
                <a:gd name="connsiteX41" fmla="*/ 1320804 w 1495429"/>
                <a:gd name="connsiteY41" fmla="*/ 1146175 h 1785394"/>
                <a:gd name="connsiteX42" fmla="*/ 1282704 w 1495429"/>
                <a:gd name="connsiteY42" fmla="*/ 1254125 h 1785394"/>
                <a:gd name="connsiteX43" fmla="*/ 1206504 w 1495429"/>
                <a:gd name="connsiteY43" fmla="*/ 1273175 h 1785394"/>
                <a:gd name="connsiteX44" fmla="*/ 1133479 w 1495429"/>
                <a:gd name="connsiteY44" fmla="*/ 1330325 h 1785394"/>
                <a:gd name="connsiteX45" fmla="*/ 1101729 w 1495429"/>
                <a:gd name="connsiteY45" fmla="*/ 1323975 h 1785394"/>
                <a:gd name="connsiteX46" fmla="*/ 898529 w 1495429"/>
                <a:gd name="connsiteY46" fmla="*/ 1454150 h 1785394"/>
                <a:gd name="connsiteX47" fmla="*/ 736604 w 1495429"/>
                <a:gd name="connsiteY47" fmla="*/ 1581150 h 1785394"/>
                <a:gd name="connsiteX48" fmla="*/ 622304 w 1495429"/>
                <a:gd name="connsiteY48" fmla="*/ 1685925 h 1785394"/>
                <a:gd name="connsiteX49" fmla="*/ 517529 w 1495429"/>
                <a:gd name="connsiteY49" fmla="*/ 1692275 h 1785394"/>
                <a:gd name="connsiteX50" fmla="*/ 301629 w 1495429"/>
                <a:gd name="connsiteY50" fmla="*/ 1698624 h 1785394"/>
                <a:gd name="connsiteX51" fmla="*/ 288929 w 1495429"/>
                <a:gd name="connsiteY51" fmla="*/ 1784349 h 1785394"/>
                <a:gd name="connsiteX52" fmla="*/ 4 w 1495429"/>
                <a:gd name="connsiteY52" fmla="*/ 1679574 h 1785394"/>
                <a:gd name="connsiteX0" fmla="*/ 123628 w 1514278"/>
                <a:gd name="connsiteY0" fmla="*/ 638175 h 1785394"/>
                <a:gd name="connsiteX1" fmla="*/ 149028 w 1514278"/>
                <a:gd name="connsiteY1" fmla="*/ 584200 h 1785394"/>
                <a:gd name="connsiteX2" fmla="*/ 222053 w 1514278"/>
                <a:gd name="connsiteY2" fmla="*/ 542925 h 1785394"/>
                <a:gd name="connsiteX3" fmla="*/ 244278 w 1514278"/>
                <a:gd name="connsiteY3" fmla="*/ 542925 h 1785394"/>
                <a:gd name="connsiteX4" fmla="*/ 241103 w 1514278"/>
                <a:gd name="connsiteY4" fmla="*/ 587375 h 1785394"/>
                <a:gd name="connsiteX5" fmla="*/ 295078 w 1514278"/>
                <a:gd name="connsiteY5" fmla="*/ 609600 h 1785394"/>
                <a:gd name="connsiteX6" fmla="*/ 317303 w 1514278"/>
                <a:gd name="connsiteY6" fmla="*/ 657225 h 1785394"/>
                <a:gd name="connsiteX7" fmla="*/ 409378 w 1514278"/>
                <a:gd name="connsiteY7" fmla="*/ 657225 h 1785394"/>
                <a:gd name="connsiteX8" fmla="*/ 425253 w 1514278"/>
                <a:gd name="connsiteY8" fmla="*/ 698500 h 1785394"/>
                <a:gd name="connsiteX9" fmla="*/ 457003 w 1514278"/>
                <a:gd name="connsiteY9" fmla="*/ 742950 h 1785394"/>
                <a:gd name="connsiteX10" fmla="*/ 530028 w 1514278"/>
                <a:gd name="connsiteY10" fmla="*/ 727075 h 1785394"/>
                <a:gd name="connsiteX11" fmla="*/ 542728 w 1514278"/>
                <a:gd name="connsiteY11" fmla="*/ 603250 h 1785394"/>
                <a:gd name="connsiteX12" fmla="*/ 580828 w 1514278"/>
                <a:gd name="connsiteY12" fmla="*/ 600075 h 1785394"/>
                <a:gd name="connsiteX13" fmla="*/ 549078 w 1514278"/>
                <a:gd name="connsiteY13" fmla="*/ 495300 h 1785394"/>
                <a:gd name="connsiteX14" fmla="*/ 688778 w 1514278"/>
                <a:gd name="connsiteY14" fmla="*/ 406400 h 1785394"/>
                <a:gd name="connsiteX15" fmla="*/ 577653 w 1514278"/>
                <a:gd name="connsiteY15" fmla="*/ 196850 h 1785394"/>
                <a:gd name="connsiteX16" fmla="*/ 615753 w 1514278"/>
                <a:gd name="connsiteY16" fmla="*/ 139700 h 1785394"/>
                <a:gd name="connsiteX17" fmla="*/ 695128 w 1514278"/>
                <a:gd name="connsiteY17" fmla="*/ 120650 h 1785394"/>
                <a:gd name="connsiteX18" fmla="*/ 790378 w 1514278"/>
                <a:gd name="connsiteY18" fmla="*/ 155575 h 1785394"/>
                <a:gd name="connsiteX19" fmla="*/ 911028 w 1514278"/>
                <a:gd name="connsiteY19" fmla="*/ 130175 h 1785394"/>
                <a:gd name="connsiteX20" fmla="*/ 980878 w 1514278"/>
                <a:gd name="connsiteY20" fmla="*/ 95250 h 1785394"/>
                <a:gd name="connsiteX21" fmla="*/ 1015803 w 1514278"/>
                <a:gd name="connsiteY21" fmla="*/ 104775 h 1785394"/>
                <a:gd name="connsiteX22" fmla="*/ 1082478 w 1514278"/>
                <a:gd name="connsiteY22" fmla="*/ 57150 h 1785394"/>
                <a:gd name="connsiteX23" fmla="*/ 1069778 w 1514278"/>
                <a:gd name="connsiteY23" fmla="*/ 34925 h 1785394"/>
                <a:gd name="connsiteX24" fmla="*/ 1098353 w 1514278"/>
                <a:gd name="connsiteY24" fmla="*/ 0 h 1785394"/>
                <a:gd name="connsiteX25" fmla="*/ 1282503 w 1514278"/>
                <a:gd name="connsiteY25" fmla="*/ 127000 h 1785394"/>
                <a:gd name="connsiteX26" fmla="*/ 1272978 w 1514278"/>
                <a:gd name="connsiteY26" fmla="*/ 346075 h 1785394"/>
                <a:gd name="connsiteX27" fmla="*/ 1342828 w 1514278"/>
                <a:gd name="connsiteY27" fmla="*/ 384175 h 1785394"/>
                <a:gd name="connsiteX28" fmla="*/ 1387278 w 1514278"/>
                <a:gd name="connsiteY28" fmla="*/ 460375 h 1785394"/>
                <a:gd name="connsiteX29" fmla="*/ 1415853 w 1514278"/>
                <a:gd name="connsiteY29" fmla="*/ 434975 h 1785394"/>
                <a:gd name="connsiteX30" fmla="*/ 1438078 w 1514278"/>
                <a:gd name="connsiteY30" fmla="*/ 485775 h 1785394"/>
                <a:gd name="connsiteX31" fmla="*/ 1495228 w 1514278"/>
                <a:gd name="connsiteY31" fmla="*/ 476250 h 1785394"/>
                <a:gd name="connsiteX32" fmla="*/ 1514278 w 1514278"/>
                <a:gd name="connsiteY32" fmla="*/ 536575 h 1785394"/>
                <a:gd name="connsiteX33" fmla="*/ 1457128 w 1514278"/>
                <a:gd name="connsiteY33" fmla="*/ 577850 h 1785394"/>
                <a:gd name="connsiteX34" fmla="*/ 1473003 w 1514278"/>
                <a:gd name="connsiteY34" fmla="*/ 660400 h 1785394"/>
                <a:gd name="connsiteX35" fmla="*/ 1409503 w 1514278"/>
                <a:gd name="connsiteY35" fmla="*/ 717550 h 1785394"/>
                <a:gd name="connsiteX36" fmla="*/ 1361878 w 1514278"/>
                <a:gd name="connsiteY36" fmla="*/ 895350 h 1785394"/>
                <a:gd name="connsiteX37" fmla="*/ 1419028 w 1514278"/>
                <a:gd name="connsiteY37" fmla="*/ 908050 h 1785394"/>
                <a:gd name="connsiteX38" fmla="*/ 1403153 w 1514278"/>
                <a:gd name="connsiteY38" fmla="*/ 1038225 h 1785394"/>
                <a:gd name="connsiteX39" fmla="*/ 1272978 w 1514278"/>
                <a:gd name="connsiteY39" fmla="*/ 1082675 h 1785394"/>
                <a:gd name="connsiteX40" fmla="*/ 1276153 w 1514278"/>
                <a:gd name="connsiteY40" fmla="*/ 1120775 h 1785394"/>
                <a:gd name="connsiteX41" fmla="*/ 1339653 w 1514278"/>
                <a:gd name="connsiteY41" fmla="*/ 1146175 h 1785394"/>
                <a:gd name="connsiteX42" fmla="*/ 1301553 w 1514278"/>
                <a:gd name="connsiteY42" fmla="*/ 1254125 h 1785394"/>
                <a:gd name="connsiteX43" fmla="*/ 1225353 w 1514278"/>
                <a:gd name="connsiteY43" fmla="*/ 1273175 h 1785394"/>
                <a:gd name="connsiteX44" fmla="*/ 1152328 w 1514278"/>
                <a:gd name="connsiteY44" fmla="*/ 1330325 h 1785394"/>
                <a:gd name="connsiteX45" fmla="*/ 1120578 w 1514278"/>
                <a:gd name="connsiteY45" fmla="*/ 1323975 h 1785394"/>
                <a:gd name="connsiteX46" fmla="*/ 917378 w 1514278"/>
                <a:gd name="connsiteY46" fmla="*/ 1454150 h 1785394"/>
                <a:gd name="connsiteX47" fmla="*/ 755453 w 1514278"/>
                <a:gd name="connsiteY47" fmla="*/ 1581150 h 1785394"/>
                <a:gd name="connsiteX48" fmla="*/ 641153 w 1514278"/>
                <a:gd name="connsiteY48" fmla="*/ 1685925 h 1785394"/>
                <a:gd name="connsiteX49" fmla="*/ 536378 w 1514278"/>
                <a:gd name="connsiteY49" fmla="*/ 1692275 h 1785394"/>
                <a:gd name="connsiteX50" fmla="*/ 320478 w 1514278"/>
                <a:gd name="connsiteY50" fmla="*/ 1698624 h 1785394"/>
                <a:gd name="connsiteX51" fmla="*/ 307778 w 1514278"/>
                <a:gd name="connsiteY51" fmla="*/ 1784349 h 1785394"/>
                <a:gd name="connsiteX52" fmla="*/ 18853 w 1514278"/>
                <a:gd name="connsiteY52" fmla="*/ 1679574 h 1785394"/>
                <a:gd name="connsiteX53" fmla="*/ 28379 w 1514278"/>
                <a:gd name="connsiteY53" fmla="*/ 1679573 h 1785394"/>
                <a:gd name="connsiteX0" fmla="*/ 112663 w 1503313"/>
                <a:gd name="connsiteY0" fmla="*/ 638175 h 1785394"/>
                <a:gd name="connsiteX1" fmla="*/ 138063 w 1503313"/>
                <a:gd name="connsiteY1" fmla="*/ 584200 h 1785394"/>
                <a:gd name="connsiteX2" fmla="*/ 211088 w 1503313"/>
                <a:gd name="connsiteY2" fmla="*/ 542925 h 1785394"/>
                <a:gd name="connsiteX3" fmla="*/ 233313 w 1503313"/>
                <a:gd name="connsiteY3" fmla="*/ 542925 h 1785394"/>
                <a:gd name="connsiteX4" fmla="*/ 230138 w 1503313"/>
                <a:gd name="connsiteY4" fmla="*/ 587375 h 1785394"/>
                <a:gd name="connsiteX5" fmla="*/ 284113 w 1503313"/>
                <a:gd name="connsiteY5" fmla="*/ 609600 h 1785394"/>
                <a:gd name="connsiteX6" fmla="*/ 306338 w 1503313"/>
                <a:gd name="connsiteY6" fmla="*/ 657225 h 1785394"/>
                <a:gd name="connsiteX7" fmla="*/ 398413 w 1503313"/>
                <a:gd name="connsiteY7" fmla="*/ 657225 h 1785394"/>
                <a:gd name="connsiteX8" fmla="*/ 414288 w 1503313"/>
                <a:gd name="connsiteY8" fmla="*/ 698500 h 1785394"/>
                <a:gd name="connsiteX9" fmla="*/ 446038 w 1503313"/>
                <a:gd name="connsiteY9" fmla="*/ 742950 h 1785394"/>
                <a:gd name="connsiteX10" fmla="*/ 519063 w 1503313"/>
                <a:gd name="connsiteY10" fmla="*/ 727075 h 1785394"/>
                <a:gd name="connsiteX11" fmla="*/ 531763 w 1503313"/>
                <a:gd name="connsiteY11" fmla="*/ 603250 h 1785394"/>
                <a:gd name="connsiteX12" fmla="*/ 569863 w 1503313"/>
                <a:gd name="connsiteY12" fmla="*/ 600075 h 1785394"/>
                <a:gd name="connsiteX13" fmla="*/ 538113 w 1503313"/>
                <a:gd name="connsiteY13" fmla="*/ 495300 h 1785394"/>
                <a:gd name="connsiteX14" fmla="*/ 677813 w 1503313"/>
                <a:gd name="connsiteY14" fmla="*/ 406400 h 1785394"/>
                <a:gd name="connsiteX15" fmla="*/ 566688 w 1503313"/>
                <a:gd name="connsiteY15" fmla="*/ 196850 h 1785394"/>
                <a:gd name="connsiteX16" fmla="*/ 604788 w 1503313"/>
                <a:gd name="connsiteY16" fmla="*/ 139700 h 1785394"/>
                <a:gd name="connsiteX17" fmla="*/ 684163 w 1503313"/>
                <a:gd name="connsiteY17" fmla="*/ 120650 h 1785394"/>
                <a:gd name="connsiteX18" fmla="*/ 779413 w 1503313"/>
                <a:gd name="connsiteY18" fmla="*/ 155575 h 1785394"/>
                <a:gd name="connsiteX19" fmla="*/ 900063 w 1503313"/>
                <a:gd name="connsiteY19" fmla="*/ 130175 h 1785394"/>
                <a:gd name="connsiteX20" fmla="*/ 969913 w 1503313"/>
                <a:gd name="connsiteY20" fmla="*/ 95250 h 1785394"/>
                <a:gd name="connsiteX21" fmla="*/ 1004838 w 1503313"/>
                <a:gd name="connsiteY21" fmla="*/ 104775 h 1785394"/>
                <a:gd name="connsiteX22" fmla="*/ 1071513 w 1503313"/>
                <a:gd name="connsiteY22" fmla="*/ 57150 h 1785394"/>
                <a:gd name="connsiteX23" fmla="*/ 1058813 w 1503313"/>
                <a:gd name="connsiteY23" fmla="*/ 34925 h 1785394"/>
                <a:gd name="connsiteX24" fmla="*/ 1087388 w 1503313"/>
                <a:gd name="connsiteY24" fmla="*/ 0 h 1785394"/>
                <a:gd name="connsiteX25" fmla="*/ 1271538 w 1503313"/>
                <a:gd name="connsiteY25" fmla="*/ 127000 h 1785394"/>
                <a:gd name="connsiteX26" fmla="*/ 1262013 w 1503313"/>
                <a:gd name="connsiteY26" fmla="*/ 346075 h 1785394"/>
                <a:gd name="connsiteX27" fmla="*/ 1331863 w 1503313"/>
                <a:gd name="connsiteY27" fmla="*/ 384175 h 1785394"/>
                <a:gd name="connsiteX28" fmla="*/ 1376313 w 1503313"/>
                <a:gd name="connsiteY28" fmla="*/ 460375 h 1785394"/>
                <a:gd name="connsiteX29" fmla="*/ 1404888 w 1503313"/>
                <a:gd name="connsiteY29" fmla="*/ 434975 h 1785394"/>
                <a:gd name="connsiteX30" fmla="*/ 1427113 w 1503313"/>
                <a:gd name="connsiteY30" fmla="*/ 485775 h 1785394"/>
                <a:gd name="connsiteX31" fmla="*/ 1484263 w 1503313"/>
                <a:gd name="connsiteY31" fmla="*/ 476250 h 1785394"/>
                <a:gd name="connsiteX32" fmla="*/ 1503313 w 1503313"/>
                <a:gd name="connsiteY32" fmla="*/ 536575 h 1785394"/>
                <a:gd name="connsiteX33" fmla="*/ 1446163 w 1503313"/>
                <a:gd name="connsiteY33" fmla="*/ 577850 h 1785394"/>
                <a:gd name="connsiteX34" fmla="*/ 1462038 w 1503313"/>
                <a:gd name="connsiteY34" fmla="*/ 660400 h 1785394"/>
                <a:gd name="connsiteX35" fmla="*/ 1398538 w 1503313"/>
                <a:gd name="connsiteY35" fmla="*/ 717550 h 1785394"/>
                <a:gd name="connsiteX36" fmla="*/ 1350913 w 1503313"/>
                <a:gd name="connsiteY36" fmla="*/ 895350 h 1785394"/>
                <a:gd name="connsiteX37" fmla="*/ 1408063 w 1503313"/>
                <a:gd name="connsiteY37" fmla="*/ 908050 h 1785394"/>
                <a:gd name="connsiteX38" fmla="*/ 1392188 w 1503313"/>
                <a:gd name="connsiteY38" fmla="*/ 1038225 h 1785394"/>
                <a:gd name="connsiteX39" fmla="*/ 1262013 w 1503313"/>
                <a:gd name="connsiteY39" fmla="*/ 1082675 h 1785394"/>
                <a:gd name="connsiteX40" fmla="*/ 1265188 w 1503313"/>
                <a:gd name="connsiteY40" fmla="*/ 1120775 h 1785394"/>
                <a:gd name="connsiteX41" fmla="*/ 1328688 w 1503313"/>
                <a:gd name="connsiteY41" fmla="*/ 1146175 h 1785394"/>
                <a:gd name="connsiteX42" fmla="*/ 1290588 w 1503313"/>
                <a:gd name="connsiteY42" fmla="*/ 1254125 h 1785394"/>
                <a:gd name="connsiteX43" fmla="*/ 1214388 w 1503313"/>
                <a:gd name="connsiteY43" fmla="*/ 1273175 h 1785394"/>
                <a:gd name="connsiteX44" fmla="*/ 1141363 w 1503313"/>
                <a:gd name="connsiteY44" fmla="*/ 1330325 h 1785394"/>
                <a:gd name="connsiteX45" fmla="*/ 1109613 w 1503313"/>
                <a:gd name="connsiteY45" fmla="*/ 1323975 h 1785394"/>
                <a:gd name="connsiteX46" fmla="*/ 906413 w 1503313"/>
                <a:gd name="connsiteY46" fmla="*/ 1454150 h 1785394"/>
                <a:gd name="connsiteX47" fmla="*/ 744488 w 1503313"/>
                <a:gd name="connsiteY47" fmla="*/ 1581150 h 1785394"/>
                <a:gd name="connsiteX48" fmla="*/ 630188 w 1503313"/>
                <a:gd name="connsiteY48" fmla="*/ 1685925 h 1785394"/>
                <a:gd name="connsiteX49" fmla="*/ 525413 w 1503313"/>
                <a:gd name="connsiteY49" fmla="*/ 1692275 h 1785394"/>
                <a:gd name="connsiteX50" fmla="*/ 309513 w 1503313"/>
                <a:gd name="connsiteY50" fmla="*/ 1698624 h 1785394"/>
                <a:gd name="connsiteX51" fmla="*/ 296813 w 1503313"/>
                <a:gd name="connsiteY51" fmla="*/ 1784349 h 1785394"/>
                <a:gd name="connsiteX52" fmla="*/ 7888 w 1503313"/>
                <a:gd name="connsiteY52" fmla="*/ 1679574 h 1785394"/>
                <a:gd name="connsiteX53" fmla="*/ 138064 w 1503313"/>
                <a:gd name="connsiteY53" fmla="*/ 781048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127005 w 1495430"/>
                <a:gd name="connsiteY54" fmla="*/ 7842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2555 w 1495430"/>
                <a:gd name="connsiteY54" fmla="*/ 71437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2555 w 1495430"/>
                <a:gd name="connsiteY54" fmla="*/ 714373 h 1785394"/>
                <a:gd name="connsiteX55" fmla="*/ 85730 w 1495430"/>
                <a:gd name="connsiteY55" fmla="*/ 7080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2555 w 1495430"/>
                <a:gd name="connsiteY54" fmla="*/ 714373 h 1785394"/>
                <a:gd name="connsiteX55" fmla="*/ 107955 w 1495430"/>
                <a:gd name="connsiteY55" fmla="*/ 6445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2555 w 1495430"/>
                <a:gd name="connsiteY54" fmla="*/ 714373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2555 w 1495430"/>
                <a:gd name="connsiteY54" fmla="*/ 714373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127005 w 1495430"/>
                <a:gd name="connsiteY54" fmla="*/ 768348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127005 w 1495430"/>
                <a:gd name="connsiteY54" fmla="*/ 768348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5413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73180 w 1495430"/>
                <a:gd name="connsiteY26" fmla="*/ 346075 h 1785394"/>
                <a:gd name="connsiteX27" fmla="*/ 1323980 w 1495430"/>
                <a:gd name="connsiteY27" fmla="*/ 384175 h 1785394"/>
                <a:gd name="connsiteX28" fmla="*/ 1368430 w 1495430"/>
                <a:gd name="connsiteY28" fmla="*/ 460375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73180 w 1495430"/>
                <a:gd name="connsiteY26" fmla="*/ 346075 h 1785394"/>
                <a:gd name="connsiteX27" fmla="*/ 1323980 w 1495430"/>
                <a:gd name="connsiteY27" fmla="*/ 384175 h 1785394"/>
                <a:gd name="connsiteX28" fmla="*/ 1381130 w 1495430"/>
                <a:gd name="connsiteY28" fmla="*/ 457200 h 1785394"/>
                <a:gd name="connsiteX29" fmla="*/ 1397005 w 1495430"/>
                <a:gd name="connsiteY29" fmla="*/ 434975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73180 w 1495430"/>
                <a:gd name="connsiteY26" fmla="*/ 346075 h 1785394"/>
                <a:gd name="connsiteX27" fmla="*/ 1323980 w 1495430"/>
                <a:gd name="connsiteY27" fmla="*/ 384175 h 1785394"/>
                <a:gd name="connsiteX28" fmla="*/ 1381130 w 1495430"/>
                <a:gd name="connsiteY28" fmla="*/ 457200 h 1785394"/>
                <a:gd name="connsiteX29" fmla="*/ 1412880 w 1495430"/>
                <a:gd name="connsiteY29" fmla="*/ 425450 h 1785394"/>
                <a:gd name="connsiteX30" fmla="*/ 1419230 w 1495430"/>
                <a:gd name="connsiteY30" fmla="*/ 4857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495430"/>
                <a:gd name="connsiteY0" fmla="*/ 638175 h 1785394"/>
                <a:gd name="connsiteX1" fmla="*/ 130180 w 1495430"/>
                <a:gd name="connsiteY1" fmla="*/ 584200 h 1785394"/>
                <a:gd name="connsiteX2" fmla="*/ 203205 w 1495430"/>
                <a:gd name="connsiteY2" fmla="*/ 542925 h 1785394"/>
                <a:gd name="connsiteX3" fmla="*/ 225430 w 1495430"/>
                <a:gd name="connsiteY3" fmla="*/ 542925 h 1785394"/>
                <a:gd name="connsiteX4" fmla="*/ 222255 w 1495430"/>
                <a:gd name="connsiteY4" fmla="*/ 587375 h 1785394"/>
                <a:gd name="connsiteX5" fmla="*/ 276230 w 1495430"/>
                <a:gd name="connsiteY5" fmla="*/ 609600 h 1785394"/>
                <a:gd name="connsiteX6" fmla="*/ 298455 w 1495430"/>
                <a:gd name="connsiteY6" fmla="*/ 657225 h 1785394"/>
                <a:gd name="connsiteX7" fmla="*/ 390530 w 1495430"/>
                <a:gd name="connsiteY7" fmla="*/ 657225 h 1785394"/>
                <a:gd name="connsiteX8" fmla="*/ 406405 w 1495430"/>
                <a:gd name="connsiteY8" fmla="*/ 698500 h 1785394"/>
                <a:gd name="connsiteX9" fmla="*/ 438155 w 1495430"/>
                <a:gd name="connsiteY9" fmla="*/ 742950 h 1785394"/>
                <a:gd name="connsiteX10" fmla="*/ 511180 w 1495430"/>
                <a:gd name="connsiteY10" fmla="*/ 727075 h 1785394"/>
                <a:gd name="connsiteX11" fmla="*/ 523880 w 1495430"/>
                <a:gd name="connsiteY11" fmla="*/ 603250 h 1785394"/>
                <a:gd name="connsiteX12" fmla="*/ 561980 w 1495430"/>
                <a:gd name="connsiteY12" fmla="*/ 600075 h 1785394"/>
                <a:gd name="connsiteX13" fmla="*/ 530230 w 1495430"/>
                <a:gd name="connsiteY13" fmla="*/ 495300 h 1785394"/>
                <a:gd name="connsiteX14" fmla="*/ 669930 w 1495430"/>
                <a:gd name="connsiteY14" fmla="*/ 406400 h 1785394"/>
                <a:gd name="connsiteX15" fmla="*/ 558805 w 1495430"/>
                <a:gd name="connsiteY15" fmla="*/ 196850 h 1785394"/>
                <a:gd name="connsiteX16" fmla="*/ 596905 w 1495430"/>
                <a:gd name="connsiteY16" fmla="*/ 139700 h 1785394"/>
                <a:gd name="connsiteX17" fmla="*/ 676280 w 1495430"/>
                <a:gd name="connsiteY17" fmla="*/ 120650 h 1785394"/>
                <a:gd name="connsiteX18" fmla="*/ 771530 w 1495430"/>
                <a:gd name="connsiteY18" fmla="*/ 155575 h 1785394"/>
                <a:gd name="connsiteX19" fmla="*/ 892180 w 1495430"/>
                <a:gd name="connsiteY19" fmla="*/ 130175 h 1785394"/>
                <a:gd name="connsiteX20" fmla="*/ 962030 w 1495430"/>
                <a:gd name="connsiteY20" fmla="*/ 95250 h 1785394"/>
                <a:gd name="connsiteX21" fmla="*/ 996955 w 1495430"/>
                <a:gd name="connsiteY21" fmla="*/ 104775 h 1785394"/>
                <a:gd name="connsiteX22" fmla="*/ 1063630 w 1495430"/>
                <a:gd name="connsiteY22" fmla="*/ 57150 h 1785394"/>
                <a:gd name="connsiteX23" fmla="*/ 1050930 w 1495430"/>
                <a:gd name="connsiteY23" fmla="*/ 34925 h 1785394"/>
                <a:gd name="connsiteX24" fmla="*/ 1079505 w 1495430"/>
                <a:gd name="connsiteY24" fmla="*/ 0 h 1785394"/>
                <a:gd name="connsiteX25" fmla="*/ 1263655 w 1495430"/>
                <a:gd name="connsiteY25" fmla="*/ 127000 h 1785394"/>
                <a:gd name="connsiteX26" fmla="*/ 1273180 w 1495430"/>
                <a:gd name="connsiteY26" fmla="*/ 346075 h 1785394"/>
                <a:gd name="connsiteX27" fmla="*/ 1323980 w 1495430"/>
                <a:gd name="connsiteY27" fmla="*/ 384175 h 1785394"/>
                <a:gd name="connsiteX28" fmla="*/ 1381130 w 1495430"/>
                <a:gd name="connsiteY28" fmla="*/ 457200 h 1785394"/>
                <a:gd name="connsiteX29" fmla="*/ 1412880 w 1495430"/>
                <a:gd name="connsiteY29" fmla="*/ 425450 h 1785394"/>
                <a:gd name="connsiteX30" fmla="*/ 1447805 w 1495430"/>
                <a:gd name="connsiteY30" fmla="*/ 498475 h 1785394"/>
                <a:gd name="connsiteX31" fmla="*/ 1476380 w 1495430"/>
                <a:gd name="connsiteY31" fmla="*/ 476250 h 1785394"/>
                <a:gd name="connsiteX32" fmla="*/ 1495430 w 1495430"/>
                <a:gd name="connsiteY32" fmla="*/ 536575 h 1785394"/>
                <a:gd name="connsiteX33" fmla="*/ 1438280 w 1495430"/>
                <a:gd name="connsiteY33" fmla="*/ 577850 h 1785394"/>
                <a:gd name="connsiteX34" fmla="*/ 1454155 w 1495430"/>
                <a:gd name="connsiteY34" fmla="*/ 660400 h 1785394"/>
                <a:gd name="connsiteX35" fmla="*/ 1390655 w 1495430"/>
                <a:gd name="connsiteY35" fmla="*/ 717550 h 1785394"/>
                <a:gd name="connsiteX36" fmla="*/ 1343030 w 1495430"/>
                <a:gd name="connsiteY36" fmla="*/ 895350 h 1785394"/>
                <a:gd name="connsiteX37" fmla="*/ 1400180 w 1495430"/>
                <a:gd name="connsiteY37" fmla="*/ 908050 h 1785394"/>
                <a:gd name="connsiteX38" fmla="*/ 1384305 w 1495430"/>
                <a:gd name="connsiteY38" fmla="*/ 1038225 h 1785394"/>
                <a:gd name="connsiteX39" fmla="*/ 1254130 w 1495430"/>
                <a:gd name="connsiteY39" fmla="*/ 1082675 h 1785394"/>
                <a:gd name="connsiteX40" fmla="*/ 1257305 w 1495430"/>
                <a:gd name="connsiteY40" fmla="*/ 1120775 h 1785394"/>
                <a:gd name="connsiteX41" fmla="*/ 1320805 w 1495430"/>
                <a:gd name="connsiteY41" fmla="*/ 1146175 h 1785394"/>
                <a:gd name="connsiteX42" fmla="*/ 1282705 w 1495430"/>
                <a:gd name="connsiteY42" fmla="*/ 1254125 h 1785394"/>
                <a:gd name="connsiteX43" fmla="*/ 1206505 w 1495430"/>
                <a:gd name="connsiteY43" fmla="*/ 1273175 h 1785394"/>
                <a:gd name="connsiteX44" fmla="*/ 1133480 w 1495430"/>
                <a:gd name="connsiteY44" fmla="*/ 1330325 h 1785394"/>
                <a:gd name="connsiteX45" fmla="*/ 1101730 w 1495430"/>
                <a:gd name="connsiteY45" fmla="*/ 1323975 h 1785394"/>
                <a:gd name="connsiteX46" fmla="*/ 898530 w 1495430"/>
                <a:gd name="connsiteY46" fmla="*/ 1454150 h 1785394"/>
                <a:gd name="connsiteX47" fmla="*/ 736605 w 1495430"/>
                <a:gd name="connsiteY47" fmla="*/ 1581150 h 1785394"/>
                <a:gd name="connsiteX48" fmla="*/ 622305 w 1495430"/>
                <a:gd name="connsiteY48" fmla="*/ 1685925 h 1785394"/>
                <a:gd name="connsiteX49" fmla="*/ 517530 w 1495430"/>
                <a:gd name="connsiteY49" fmla="*/ 1692275 h 1785394"/>
                <a:gd name="connsiteX50" fmla="*/ 301630 w 1495430"/>
                <a:gd name="connsiteY50" fmla="*/ 1698624 h 1785394"/>
                <a:gd name="connsiteX51" fmla="*/ 288930 w 1495430"/>
                <a:gd name="connsiteY51" fmla="*/ 1784349 h 1785394"/>
                <a:gd name="connsiteX52" fmla="*/ 5 w 1495430"/>
                <a:gd name="connsiteY52" fmla="*/ 1679574 h 1785394"/>
                <a:gd name="connsiteX53" fmla="*/ 130181 w 1495430"/>
                <a:gd name="connsiteY53" fmla="*/ 781048 h 1785394"/>
                <a:gd name="connsiteX54" fmla="*/ 86524 w 1495430"/>
                <a:gd name="connsiteY54" fmla="*/ 715960 h 1785394"/>
                <a:gd name="connsiteX55" fmla="*/ 98430 w 1495430"/>
                <a:gd name="connsiteY55" fmla="*/ 631823 h 1785394"/>
                <a:gd name="connsiteX0" fmla="*/ 104780 w 1504955"/>
                <a:gd name="connsiteY0" fmla="*/ 638175 h 1785394"/>
                <a:gd name="connsiteX1" fmla="*/ 130180 w 1504955"/>
                <a:gd name="connsiteY1" fmla="*/ 584200 h 1785394"/>
                <a:gd name="connsiteX2" fmla="*/ 203205 w 1504955"/>
                <a:gd name="connsiteY2" fmla="*/ 542925 h 1785394"/>
                <a:gd name="connsiteX3" fmla="*/ 225430 w 1504955"/>
                <a:gd name="connsiteY3" fmla="*/ 542925 h 1785394"/>
                <a:gd name="connsiteX4" fmla="*/ 222255 w 1504955"/>
                <a:gd name="connsiteY4" fmla="*/ 587375 h 1785394"/>
                <a:gd name="connsiteX5" fmla="*/ 276230 w 1504955"/>
                <a:gd name="connsiteY5" fmla="*/ 609600 h 1785394"/>
                <a:gd name="connsiteX6" fmla="*/ 298455 w 1504955"/>
                <a:gd name="connsiteY6" fmla="*/ 657225 h 1785394"/>
                <a:gd name="connsiteX7" fmla="*/ 390530 w 1504955"/>
                <a:gd name="connsiteY7" fmla="*/ 657225 h 1785394"/>
                <a:gd name="connsiteX8" fmla="*/ 406405 w 1504955"/>
                <a:gd name="connsiteY8" fmla="*/ 698500 h 1785394"/>
                <a:gd name="connsiteX9" fmla="*/ 438155 w 1504955"/>
                <a:gd name="connsiteY9" fmla="*/ 742950 h 1785394"/>
                <a:gd name="connsiteX10" fmla="*/ 511180 w 1504955"/>
                <a:gd name="connsiteY10" fmla="*/ 727075 h 1785394"/>
                <a:gd name="connsiteX11" fmla="*/ 523880 w 1504955"/>
                <a:gd name="connsiteY11" fmla="*/ 603250 h 1785394"/>
                <a:gd name="connsiteX12" fmla="*/ 561980 w 1504955"/>
                <a:gd name="connsiteY12" fmla="*/ 600075 h 1785394"/>
                <a:gd name="connsiteX13" fmla="*/ 530230 w 1504955"/>
                <a:gd name="connsiteY13" fmla="*/ 495300 h 1785394"/>
                <a:gd name="connsiteX14" fmla="*/ 669930 w 1504955"/>
                <a:gd name="connsiteY14" fmla="*/ 406400 h 1785394"/>
                <a:gd name="connsiteX15" fmla="*/ 558805 w 1504955"/>
                <a:gd name="connsiteY15" fmla="*/ 196850 h 1785394"/>
                <a:gd name="connsiteX16" fmla="*/ 596905 w 1504955"/>
                <a:gd name="connsiteY16" fmla="*/ 139700 h 1785394"/>
                <a:gd name="connsiteX17" fmla="*/ 676280 w 1504955"/>
                <a:gd name="connsiteY17" fmla="*/ 120650 h 1785394"/>
                <a:gd name="connsiteX18" fmla="*/ 771530 w 1504955"/>
                <a:gd name="connsiteY18" fmla="*/ 155575 h 1785394"/>
                <a:gd name="connsiteX19" fmla="*/ 892180 w 1504955"/>
                <a:gd name="connsiteY19" fmla="*/ 130175 h 1785394"/>
                <a:gd name="connsiteX20" fmla="*/ 962030 w 1504955"/>
                <a:gd name="connsiteY20" fmla="*/ 95250 h 1785394"/>
                <a:gd name="connsiteX21" fmla="*/ 996955 w 1504955"/>
                <a:gd name="connsiteY21" fmla="*/ 104775 h 1785394"/>
                <a:gd name="connsiteX22" fmla="*/ 1063630 w 1504955"/>
                <a:gd name="connsiteY22" fmla="*/ 57150 h 1785394"/>
                <a:gd name="connsiteX23" fmla="*/ 1050930 w 1504955"/>
                <a:gd name="connsiteY23" fmla="*/ 34925 h 1785394"/>
                <a:gd name="connsiteX24" fmla="*/ 1079505 w 1504955"/>
                <a:gd name="connsiteY24" fmla="*/ 0 h 1785394"/>
                <a:gd name="connsiteX25" fmla="*/ 1263655 w 1504955"/>
                <a:gd name="connsiteY25" fmla="*/ 127000 h 1785394"/>
                <a:gd name="connsiteX26" fmla="*/ 1273180 w 1504955"/>
                <a:gd name="connsiteY26" fmla="*/ 346075 h 1785394"/>
                <a:gd name="connsiteX27" fmla="*/ 1323980 w 1504955"/>
                <a:gd name="connsiteY27" fmla="*/ 384175 h 1785394"/>
                <a:gd name="connsiteX28" fmla="*/ 1381130 w 1504955"/>
                <a:gd name="connsiteY28" fmla="*/ 457200 h 1785394"/>
                <a:gd name="connsiteX29" fmla="*/ 1412880 w 1504955"/>
                <a:gd name="connsiteY29" fmla="*/ 425450 h 1785394"/>
                <a:gd name="connsiteX30" fmla="*/ 1447805 w 1504955"/>
                <a:gd name="connsiteY30" fmla="*/ 498475 h 1785394"/>
                <a:gd name="connsiteX31" fmla="*/ 1504955 w 1504955"/>
                <a:gd name="connsiteY31" fmla="*/ 482600 h 1785394"/>
                <a:gd name="connsiteX32" fmla="*/ 1495430 w 1504955"/>
                <a:gd name="connsiteY32" fmla="*/ 536575 h 1785394"/>
                <a:gd name="connsiteX33" fmla="*/ 1438280 w 1504955"/>
                <a:gd name="connsiteY33" fmla="*/ 577850 h 1785394"/>
                <a:gd name="connsiteX34" fmla="*/ 1454155 w 1504955"/>
                <a:gd name="connsiteY34" fmla="*/ 660400 h 1785394"/>
                <a:gd name="connsiteX35" fmla="*/ 1390655 w 1504955"/>
                <a:gd name="connsiteY35" fmla="*/ 717550 h 1785394"/>
                <a:gd name="connsiteX36" fmla="*/ 1343030 w 1504955"/>
                <a:gd name="connsiteY36" fmla="*/ 895350 h 1785394"/>
                <a:gd name="connsiteX37" fmla="*/ 1400180 w 1504955"/>
                <a:gd name="connsiteY37" fmla="*/ 908050 h 1785394"/>
                <a:gd name="connsiteX38" fmla="*/ 1384305 w 1504955"/>
                <a:gd name="connsiteY38" fmla="*/ 1038225 h 1785394"/>
                <a:gd name="connsiteX39" fmla="*/ 1254130 w 1504955"/>
                <a:gd name="connsiteY39" fmla="*/ 1082675 h 1785394"/>
                <a:gd name="connsiteX40" fmla="*/ 1257305 w 1504955"/>
                <a:gd name="connsiteY40" fmla="*/ 1120775 h 1785394"/>
                <a:gd name="connsiteX41" fmla="*/ 1320805 w 1504955"/>
                <a:gd name="connsiteY41" fmla="*/ 1146175 h 1785394"/>
                <a:gd name="connsiteX42" fmla="*/ 1282705 w 1504955"/>
                <a:gd name="connsiteY42" fmla="*/ 1254125 h 1785394"/>
                <a:gd name="connsiteX43" fmla="*/ 1206505 w 1504955"/>
                <a:gd name="connsiteY43" fmla="*/ 1273175 h 1785394"/>
                <a:gd name="connsiteX44" fmla="*/ 1133480 w 1504955"/>
                <a:gd name="connsiteY44" fmla="*/ 1330325 h 1785394"/>
                <a:gd name="connsiteX45" fmla="*/ 1101730 w 1504955"/>
                <a:gd name="connsiteY45" fmla="*/ 1323975 h 1785394"/>
                <a:gd name="connsiteX46" fmla="*/ 898530 w 1504955"/>
                <a:gd name="connsiteY46" fmla="*/ 1454150 h 1785394"/>
                <a:gd name="connsiteX47" fmla="*/ 736605 w 1504955"/>
                <a:gd name="connsiteY47" fmla="*/ 1581150 h 1785394"/>
                <a:gd name="connsiteX48" fmla="*/ 622305 w 1504955"/>
                <a:gd name="connsiteY48" fmla="*/ 1685925 h 1785394"/>
                <a:gd name="connsiteX49" fmla="*/ 517530 w 1504955"/>
                <a:gd name="connsiteY49" fmla="*/ 1692275 h 1785394"/>
                <a:gd name="connsiteX50" fmla="*/ 301630 w 1504955"/>
                <a:gd name="connsiteY50" fmla="*/ 1698624 h 1785394"/>
                <a:gd name="connsiteX51" fmla="*/ 288930 w 1504955"/>
                <a:gd name="connsiteY51" fmla="*/ 1784349 h 1785394"/>
                <a:gd name="connsiteX52" fmla="*/ 5 w 1504955"/>
                <a:gd name="connsiteY52" fmla="*/ 1679574 h 1785394"/>
                <a:gd name="connsiteX53" fmla="*/ 130181 w 1504955"/>
                <a:gd name="connsiteY53" fmla="*/ 781048 h 1785394"/>
                <a:gd name="connsiteX54" fmla="*/ 86524 w 1504955"/>
                <a:gd name="connsiteY54" fmla="*/ 715960 h 1785394"/>
                <a:gd name="connsiteX55" fmla="*/ 98430 w 1504955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63630 w 1514480"/>
                <a:gd name="connsiteY22" fmla="*/ 57150 h 1785394"/>
                <a:gd name="connsiteX23" fmla="*/ 1050930 w 1514480"/>
                <a:gd name="connsiteY23" fmla="*/ 34925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38280 w 1514480"/>
                <a:gd name="connsiteY33" fmla="*/ 577850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3843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63630 w 1514480"/>
                <a:gd name="connsiteY22" fmla="*/ 57150 h 1785394"/>
                <a:gd name="connsiteX23" fmla="*/ 1050930 w 1514480"/>
                <a:gd name="connsiteY23" fmla="*/ 34925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54155 w 1514480"/>
                <a:gd name="connsiteY33" fmla="*/ 574675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3843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63630 w 1514480"/>
                <a:gd name="connsiteY22" fmla="*/ 57150 h 1785394"/>
                <a:gd name="connsiteX23" fmla="*/ 1050930 w 1514480"/>
                <a:gd name="connsiteY23" fmla="*/ 34925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54155 w 1514480"/>
                <a:gd name="connsiteY33" fmla="*/ 574675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4097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85855 w 1514480"/>
                <a:gd name="connsiteY22" fmla="*/ 79375 h 1785394"/>
                <a:gd name="connsiteX23" fmla="*/ 1050930 w 1514480"/>
                <a:gd name="connsiteY23" fmla="*/ 34925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54155 w 1514480"/>
                <a:gd name="connsiteY33" fmla="*/ 574675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4097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85855 w 1514480"/>
                <a:gd name="connsiteY22" fmla="*/ 79375 h 1785394"/>
                <a:gd name="connsiteX23" fmla="*/ 1092205 w 1514480"/>
                <a:gd name="connsiteY23" fmla="*/ 34925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54155 w 1514480"/>
                <a:gd name="connsiteY33" fmla="*/ 574675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4097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  <a:gd name="connsiteX0" fmla="*/ 104780 w 1514480"/>
                <a:gd name="connsiteY0" fmla="*/ 638175 h 1785394"/>
                <a:gd name="connsiteX1" fmla="*/ 130180 w 1514480"/>
                <a:gd name="connsiteY1" fmla="*/ 584200 h 1785394"/>
                <a:gd name="connsiteX2" fmla="*/ 203205 w 1514480"/>
                <a:gd name="connsiteY2" fmla="*/ 542925 h 1785394"/>
                <a:gd name="connsiteX3" fmla="*/ 225430 w 1514480"/>
                <a:gd name="connsiteY3" fmla="*/ 542925 h 1785394"/>
                <a:gd name="connsiteX4" fmla="*/ 222255 w 1514480"/>
                <a:gd name="connsiteY4" fmla="*/ 587375 h 1785394"/>
                <a:gd name="connsiteX5" fmla="*/ 276230 w 1514480"/>
                <a:gd name="connsiteY5" fmla="*/ 609600 h 1785394"/>
                <a:gd name="connsiteX6" fmla="*/ 298455 w 1514480"/>
                <a:gd name="connsiteY6" fmla="*/ 657225 h 1785394"/>
                <a:gd name="connsiteX7" fmla="*/ 390530 w 1514480"/>
                <a:gd name="connsiteY7" fmla="*/ 657225 h 1785394"/>
                <a:gd name="connsiteX8" fmla="*/ 406405 w 1514480"/>
                <a:gd name="connsiteY8" fmla="*/ 698500 h 1785394"/>
                <a:gd name="connsiteX9" fmla="*/ 438155 w 1514480"/>
                <a:gd name="connsiteY9" fmla="*/ 742950 h 1785394"/>
                <a:gd name="connsiteX10" fmla="*/ 511180 w 1514480"/>
                <a:gd name="connsiteY10" fmla="*/ 727075 h 1785394"/>
                <a:gd name="connsiteX11" fmla="*/ 523880 w 1514480"/>
                <a:gd name="connsiteY11" fmla="*/ 603250 h 1785394"/>
                <a:gd name="connsiteX12" fmla="*/ 561980 w 1514480"/>
                <a:gd name="connsiteY12" fmla="*/ 600075 h 1785394"/>
                <a:gd name="connsiteX13" fmla="*/ 530230 w 1514480"/>
                <a:gd name="connsiteY13" fmla="*/ 495300 h 1785394"/>
                <a:gd name="connsiteX14" fmla="*/ 669930 w 1514480"/>
                <a:gd name="connsiteY14" fmla="*/ 406400 h 1785394"/>
                <a:gd name="connsiteX15" fmla="*/ 558805 w 1514480"/>
                <a:gd name="connsiteY15" fmla="*/ 196850 h 1785394"/>
                <a:gd name="connsiteX16" fmla="*/ 596905 w 1514480"/>
                <a:gd name="connsiteY16" fmla="*/ 139700 h 1785394"/>
                <a:gd name="connsiteX17" fmla="*/ 676280 w 1514480"/>
                <a:gd name="connsiteY17" fmla="*/ 120650 h 1785394"/>
                <a:gd name="connsiteX18" fmla="*/ 771530 w 1514480"/>
                <a:gd name="connsiteY18" fmla="*/ 155575 h 1785394"/>
                <a:gd name="connsiteX19" fmla="*/ 892180 w 1514480"/>
                <a:gd name="connsiteY19" fmla="*/ 130175 h 1785394"/>
                <a:gd name="connsiteX20" fmla="*/ 962030 w 1514480"/>
                <a:gd name="connsiteY20" fmla="*/ 95250 h 1785394"/>
                <a:gd name="connsiteX21" fmla="*/ 996955 w 1514480"/>
                <a:gd name="connsiteY21" fmla="*/ 104775 h 1785394"/>
                <a:gd name="connsiteX22" fmla="*/ 1085855 w 1514480"/>
                <a:gd name="connsiteY22" fmla="*/ 79375 h 1785394"/>
                <a:gd name="connsiteX23" fmla="*/ 1079505 w 1514480"/>
                <a:gd name="connsiteY23" fmla="*/ 38100 h 1785394"/>
                <a:gd name="connsiteX24" fmla="*/ 1079505 w 1514480"/>
                <a:gd name="connsiteY24" fmla="*/ 0 h 1785394"/>
                <a:gd name="connsiteX25" fmla="*/ 1263655 w 1514480"/>
                <a:gd name="connsiteY25" fmla="*/ 127000 h 1785394"/>
                <a:gd name="connsiteX26" fmla="*/ 1273180 w 1514480"/>
                <a:gd name="connsiteY26" fmla="*/ 346075 h 1785394"/>
                <a:gd name="connsiteX27" fmla="*/ 1323980 w 1514480"/>
                <a:gd name="connsiteY27" fmla="*/ 384175 h 1785394"/>
                <a:gd name="connsiteX28" fmla="*/ 1381130 w 1514480"/>
                <a:gd name="connsiteY28" fmla="*/ 457200 h 1785394"/>
                <a:gd name="connsiteX29" fmla="*/ 1412880 w 1514480"/>
                <a:gd name="connsiteY29" fmla="*/ 425450 h 1785394"/>
                <a:gd name="connsiteX30" fmla="*/ 1447805 w 1514480"/>
                <a:gd name="connsiteY30" fmla="*/ 498475 h 1785394"/>
                <a:gd name="connsiteX31" fmla="*/ 1504955 w 1514480"/>
                <a:gd name="connsiteY31" fmla="*/ 482600 h 1785394"/>
                <a:gd name="connsiteX32" fmla="*/ 1514480 w 1514480"/>
                <a:gd name="connsiteY32" fmla="*/ 536575 h 1785394"/>
                <a:gd name="connsiteX33" fmla="*/ 1454155 w 1514480"/>
                <a:gd name="connsiteY33" fmla="*/ 574675 h 1785394"/>
                <a:gd name="connsiteX34" fmla="*/ 1454155 w 1514480"/>
                <a:gd name="connsiteY34" fmla="*/ 660400 h 1785394"/>
                <a:gd name="connsiteX35" fmla="*/ 1390655 w 1514480"/>
                <a:gd name="connsiteY35" fmla="*/ 717550 h 1785394"/>
                <a:gd name="connsiteX36" fmla="*/ 1343030 w 1514480"/>
                <a:gd name="connsiteY36" fmla="*/ 895350 h 1785394"/>
                <a:gd name="connsiteX37" fmla="*/ 1400180 w 1514480"/>
                <a:gd name="connsiteY37" fmla="*/ 908050 h 1785394"/>
                <a:gd name="connsiteX38" fmla="*/ 1409705 w 1514480"/>
                <a:gd name="connsiteY38" fmla="*/ 1038225 h 1785394"/>
                <a:gd name="connsiteX39" fmla="*/ 1254130 w 1514480"/>
                <a:gd name="connsiteY39" fmla="*/ 1082675 h 1785394"/>
                <a:gd name="connsiteX40" fmla="*/ 1257305 w 1514480"/>
                <a:gd name="connsiteY40" fmla="*/ 1120775 h 1785394"/>
                <a:gd name="connsiteX41" fmla="*/ 1320805 w 1514480"/>
                <a:gd name="connsiteY41" fmla="*/ 1146175 h 1785394"/>
                <a:gd name="connsiteX42" fmla="*/ 1282705 w 1514480"/>
                <a:gd name="connsiteY42" fmla="*/ 1254125 h 1785394"/>
                <a:gd name="connsiteX43" fmla="*/ 1206505 w 1514480"/>
                <a:gd name="connsiteY43" fmla="*/ 1273175 h 1785394"/>
                <a:gd name="connsiteX44" fmla="*/ 1133480 w 1514480"/>
                <a:gd name="connsiteY44" fmla="*/ 1330325 h 1785394"/>
                <a:gd name="connsiteX45" fmla="*/ 1101730 w 1514480"/>
                <a:gd name="connsiteY45" fmla="*/ 1323975 h 1785394"/>
                <a:gd name="connsiteX46" fmla="*/ 898530 w 1514480"/>
                <a:gd name="connsiteY46" fmla="*/ 1454150 h 1785394"/>
                <a:gd name="connsiteX47" fmla="*/ 736605 w 1514480"/>
                <a:gd name="connsiteY47" fmla="*/ 1581150 h 1785394"/>
                <a:gd name="connsiteX48" fmla="*/ 622305 w 1514480"/>
                <a:gd name="connsiteY48" fmla="*/ 1685925 h 1785394"/>
                <a:gd name="connsiteX49" fmla="*/ 517530 w 1514480"/>
                <a:gd name="connsiteY49" fmla="*/ 1692275 h 1785394"/>
                <a:gd name="connsiteX50" fmla="*/ 301630 w 1514480"/>
                <a:gd name="connsiteY50" fmla="*/ 1698624 h 1785394"/>
                <a:gd name="connsiteX51" fmla="*/ 288930 w 1514480"/>
                <a:gd name="connsiteY51" fmla="*/ 1784349 h 1785394"/>
                <a:gd name="connsiteX52" fmla="*/ 5 w 1514480"/>
                <a:gd name="connsiteY52" fmla="*/ 1679574 h 1785394"/>
                <a:gd name="connsiteX53" fmla="*/ 130181 w 1514480"/>
                <a:gd name="connsiteY53" fmla="*/ 781048 h 1785394"/>
                <a:gd name="connsiteX54" fmla="*/ 86524 w 1514480"/>
                <a:gd name="connsiteY54" fmla="*/ 715960 h 1785394"/>
                <a:gd name="connsiteX55" fmla="*/ 98430 w 1514480"/>
                <a:gd name="connsiteY55" fmla="*/ 631823 h 178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14480" h="1785394">
                  <a:moveTo>
                    <a:pt x="104780" y="638175"/>
                  </a:moveTo>
                  <a:lnTo>
                    <a:pt x="130180" y="584200"/>
                  </a:lnTo>
                  <a:lnTo>
                    <a:pt x="203205" y="542925"/>
                  </a:lnTo>
                  <a:lnTo>
                    <a:pt x="225430" y="542925"/>
                  </a:lnTo>
                  <a:lnTo>
                    <a:pt x="222255" y="587375"/>
                  </a:lnTo>
                  <a:lnTo>
                    <a:pt x="276230" y="609600"/>
                  </a:lnTo>
                  <a:lnTo>
                    <a:pt x="298455" y="657225"/>
                  </a:lnTo>
                  <a:lnTo>
                    <a:pt x="390530" y="657225"/>
                  </a:lnTo>
                  <a:lnTo>
                    <a:pt x="406405" y="698500"/>
                  </a:lnTo>
                  <a:lnTo>
                    <a:pt x="438155" y="742950"/>
                  </a:lnTo>
                  <a:lnTo>
                    <a:pt x="511180" y="727075"/>
                  </a:lnTo>
                  <a:lnTo>
                    <a:pt x="523880" y="603250"/>
                  </a:lnTo>
                  <a:lnTo>
                    <a:pt x="561980" y="600075"/>
                  </a:lnTo>
                  <a:lnTo>
                    <a:pt x="530230" y="495300"/>
                  </a:lnTo>
                  <a:lnTo>
                    <a:pt x="669930" y="406400"/>
                  </a:lnTo>
                  <a:lnTo>
                    <a:pt x="558805" y="196850"/>
                  </a:lnTo>
                  <a:lnTo>
                    <a:pt x="596905" y="139700"/>
                  </a:lnTo>
                  <a:lnTo>
                    <a:pt x="676280" y="120650"/>
                  </a:lnTo>
                  <a:lnTo>
                    <a:pt x="771530" y="155575"/>
                  </a:lnTo>
                  <a:lnTo>
                    <a:pt x="892180" y="130175"/>
                  </a:lnTo>
                  <a:lnTo>
                    <a:pt x="962030" y="95250"/>
                  </a:lnTo>
                  <a:lnTo>
                    <a:pt x="996955" y="104775"/>
                  </a:lnTo>
                  <a:lnTo>
                    <a:pt x="1085855" y="79375"/>
                  </a:lnTo>
                  <a:lnTo>
                    <a:pt x="1079505" y="38100"/>
                  </a:lnTo>
                  <a:lnTo>
                    <a:pt x="1079505" y="0"/>
                  </a:lnTo>
                  <a:lnTo>
                    <a:pt x="1263655" y="127000"/>
                  </a:lnTo>
                  <a:lnTo>
                    <a:pt x="1273180" y="346075"/>
                  </a:lnTo>
                  <a:lnTo>
                    <a:pt x="1323980" y="384175"/>
                  </a:lnTo>
                  <a:lnTo>
                    <a:pt x="1381130" y="457200"/>
                  </a:lnTo>
                  <a:lnTo>
                    <a:pt x="1412880" y="425450"/>
                  </a:lnTo>
                  <a:lnTo>
                    <a:pt x="1447805" y="498475"/>
                  </a:lnTo>
                  <a:lnTo>
                    <a:pt x="1504955" y="482600"/>
                  </a:lnTo>
                  <a:lnTo>
                    <a:pt x="1514480" y="536575"/>
                  </a:lnTo>
                  <a:lnTo>
                    <a:pt x="1454155" y="574675"/>
                  </a:lnTo>
                  <a:lnTo>
                    <a:pt x="1454155" y="660400"/>
                  </a:lnTo>
                  <a:lnTo>
                    <a:pt x="1390655" y="717550"/>
                  </a:lnTo>
                  <a:lnTo>
                    <a:pt x="1343030" y="895350"/>
                  </a:lnTo>
                  <a:lnTo>
                    <a:pt x="1400180" y="908050"/>
                  </a:lnTo>
                  <a:lnTo>
                    <a:pt x="1409705" y="1038225"/>
                  </a:lnTo>
                  <a:lnTo>
                    <a:pt x="1254130" y="1082675"/>
                  </a:lnTo>
                  <a:lnTo>
                    <a:pt x="1257305" y="1120775"/>
                  </a:lnTo>
                  <a:lnTo>
                    <a:pt x="1320805" y="1146175"/>
                  </a:lnTo>
                  <a:lnTo>
                    <a:pt x="1282705" y="1254125"/>
                  </a:lnTo>
                  <a:lnTo>
                    <a:pt x="1206505" y="1273175"/>
                  </a:lnTo>
                  <a:lnTo>
                    <a:pt x="1133480" y="1330325"/>
                  </a:lnTo>
                  <a:lnTo>
                    <a:pt x="1101730" y="1323975"/>
                  </a:lnTo>
                  <a:lnTo>
                    <a:pt x="898530" y="1454150"/>
                  </a:lnTo>
                  <a:lnTo>
                    <a:pt x="736605" y="1581150"/>
                  </a:lnTo>
                  <a:lnTo>
                    <a:pt x="622305" y="1685925"/>
                  </a:lnTo>
                  <a:cubicBezTo>
                    <a:pt x="601668" y="1702329"/>
                    <a:pt x="519514" y="1693598"/>
                    <a:pt x="517530" y="1692275"/>
                  </a:cubicBezTo>
                  <a:lnTo>
                    <a:pt x="301630" y="1698624"/>
                  </a:lnTo>
                  <a:cubicBezTo>
                    <a:pt x="263530" y="1698095"/>
                    <a:pt x="291576" y="1786333"/>
                    <a:pt x="288930" y="1784349"/>
                  </a:cubicBezTo>
                  <a:cubicBezTo>
                    <a:pt x="287872" y="1797578"/>
                    <a:pt x="-1318" y="1680897"/>
                    <a:pt x="5" y="1679574"/>
                  </a:cubicBezTo>
                  <a:cubicBezTo>
                    <a:pt x="1063" y="1627186"/>
                    <a:pt x="128197" y="781048"/>
                    <a:pt x="130181" y="781048"/>
                  </a:cubicBezTo>
                  <a:cubicBezTo>
                    <a:pt x="30698" y="650873"/>
                    <a:pt x="87186" y="715299"/>
                    <a:pt x="86524" y="715960"/>
                  </a:cubicBezTo>
                  <a:cubicBezTo>
                    <a:pt x="111660" y="611714"/>
                    <a:pt x="97769" y="633146"/>
                    <a:pt x="98430" y="63182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2" name="Полилиния 63">
              <a:extLst>
                <a:ext uri="{FF2B5EF4-FFF2-40B4-BE49-F238E27FC236}">
                  <a16:creationId xmlns:a16="http://schemas.microsoft.com/office/drawing/2014/main" xmlns="" id="{D27846A4-514D-4B4E-AACA-BAB14BB70E26}"/>
                </a:ext>
              </a:extLst>
            </p:cNvPr>
            <p:cNvSpPr/>
            <p:nvPr/>
          </p:nvSpPr>
          <p:spPr>
            <a:xfrm>
              <a:off x="3698060" y="2424216"/>
              <a:ext cx="3238369" cy="2029981"/>
            </a:xfrm>
            <a:custGeom>
              <a:avLst/>
              <a:gdLst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395288 w 2043113"/>
                <a:gd name="connsiteY36" fmla="*/ 1343025 h 1538287"/>
                <a:gd name="connsiteX37" fmla="*/ 390525 w 2043113"/>
                <a:gd name="connsiteY37" fmla="*/ 1395412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24000 w 2043113"/>
                <a:gd name="connsiteY60" fmla="*/ 1009650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762125 w 2043113"/>
                <a:gd name="connsiteY64" fmla="*/ 933450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578644 w 2043113"/>
                <a:gd name="connsiteY36" fmla="*/ 1300162 h 1538287"/>
                <a:gd name="connsiteX37" fmla="*/ 390525 w 2043113"/>
                <a:gd name="connsiteY37" fmla="*/ 1395412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24000 w 2043113"/>
                <a:gd name="connsiteY60" fmla="*/ 1009650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762125 w 2043113"/>
                <a:gd name="connsiteY64" fmla="*/ 933450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578644 w 2043113"/>
                <a:gd name="connsiteY36" fmla="*/ 1300162 h 1538287"/>
                <a:gd name="connsiteX37" fmla="*/ 373856 w 2043113"/>
                <a:gd name="connsiteY37" fmla="*/ 1381125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24000 w 2043113"/>
                <a:gd name="connsiteY60" fmla="*/ 1009650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762125 w 2043113"/>
                <a:gd name="connsiteY64" fmla="*/ 933450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392907 w 2043113"/>
                <a:gd name="connsiteY36" fmla="*/ 1333500 h 1538287"/>
                <a:gd name="connsiteX37" fmla="*/ 373856 w 2043113"/>
                <a:gd name="connsiteY37" fmla="*/ 1381125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24000 w 2043113"/>
                <a:gd name="connsiteY60" fmla="*/ 1009650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762125 w 2043113"/>
                <a:gd name="connsiteY64" fmla="*/ 933450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392907 w 2043113"/>
                <a:gd name="connsiteY36" fmla="*/ 1333500 h 1538287"/>
                <a:gd name="connsiteX37" fmla="*/ 373856 w 2043113"/>
                <a:gd name="connsiteY37" fmla="*/ 1381125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24000 w 2043113"/>
                <a:gd name="connsiteY60" fmla="*/ 1009650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882775 w 2043113"/>
                <a:gd name="connsiteY64" fmla="*/ 923925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392907 w 2043113"/>
                <a:gd name="connsiteY36" fmla="*/ 1333500 h 1538287"/>
                <a:gd name="connsiteX37" fmla="*/ 373856 w 2043113"/>
                <a:gd name="connsiteY37" fmla="*/ 1381125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38300 w 2043113"/>
                <a:gd name="connsiteY59" fmla="*/ 1214437 h 1538287"/>
                <a:gd name="connsiteX60" fmla="*/ 1531144 w 2043113"/>
                <a:gd name="connsiteY60" fmla="*/ 1007269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882775 w 2043113"/>
                <a:gd name="connsiteY64" fmla="*/ 923925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  <a:gd name="connsiteX0" fmla="*/ 2043113 w 2043113"/>
                <a:gd name="connsiteY0" fmla="*/ 804862 h 1538287"/>
                <a:gd name="connsiteX1" fmla="*/ 2043113 w 2043113"/>
                <a:gd name="connsiteY1" fmla="*/ 804862 h 1538287"/>
                <a:gd name="connsiteX2" fmla="*/ 2024063 w 2043113"/>
                <a:gd name="connsiteY2" fmla="*/ 752475 h 1538287"/>
                <a:gd name="connsiteX3" fmla="*/ 1990725 w 2043113"/>
                <a:gd name="connsiteY3" fmla="*/ 723900 h 1538287"/>
                <a:gd name="connsiteX4" fmla="*/ 1590675 w 2043113"/>
                <a:gd name="connsiteY4" fmla="*/ 614362 h 1538287"/>
                <a:gd name="connsiteX5" fmla="*/ 1619250 w 2043113"/>
                <a:gd name="connsiteY5" fmla="*/ 442912 h 1538287"/>
                <a:gd name="connsiteX6" fmla="*/ 1585913 w 2043113"/>
                <a:gd name="connsiteY6" fmla="*/ 376237 h 1538287"/>
                <a:gd name="connsiteX7" fmla="*/ 1428750 w 2043113"/>
                <a:gd name="connsiteY7" fmla="*/ 395287 h 1538287"/>
                <a:gd name="connsiteX8" fmla="*/ 1343025 w 2043113"/>
                <a:gd name="connsiteY8" fmla="*/ 390525 h 1538287"/>
                <a:gd name="connsiteX9" fmla="*/ 1271588 w 2043113"/>
                <a:gd name="connsiteY9" fmla="*/ 361950 h 1538287"/>
                <a:gd name="connsiteX10" fmla="*/ 1271588 w 2043113"/>
                <a:gd name="connsiteY10" fmla="*/ 261937 h 1538287"/>
                <a:gd name="connsiteX11" fmla="*/ 1314450 w 2043113"/>
                <a:gd name="connsiteY11" fmla="*/ 242887 h 1538287"/>
                <a:gd name="connsiteX12" fmla="*/ 1333500 w 2043113"/>
                <a:gd name="connsiteY12" fmla="*/ 147637 h 1538287"/>
                <a:gd name="connsiteX13" fmla="*/ 1090613 w 2043113"/>
                <a:gd name="connsiteY13" fmla="*/ 104775 h 1538287"/>
                <a:gd name="connsiteX14" fmla="*/ 1062038 w 2043113"/>
                <a:gd name="connsiteY14" fmla="*/ 80962 h 1538287"/>
                <a:gd name="connsiteX15" fmla="*/ 1014413 w 2043113"/>
                <a:gd name="connsiteY15" fmla="*/ 23812 h 1538287"/>
                <a:gd name="connsiteX16" fmla="*/ 966788 w 2043113"/>
                <a:gd name="connsiteY16" fmla="*/ 0 h 1538287"/>
                <a:gd name="connsiteX17" fmla="*/ 862013 w 2043113"/>
                <a:gd name="connsiteY17" fmla="*/ 47625 h 1538287"/>
                <a:gd name="connsiteX18" fmla="*/ 762000 w 2043113"/>
                <a:gd name="connsiteY18" fmla="*/ 38100 h 1538287"/>
                <a:gd name="connsiteX19" fmla="*/ 766763 w 2043113"/>
                <a:gd name="connsiteY19" fmla="*/ 161925 h 1538287"/>
                <a:gd name="connsiteX20" fmla="*/ 795338 w 2043113"/>
                <a:gd name="connsiteY20" fmla="*/ 314325 h 1538287"/>
                <a:gd name="connsiteX21" fmla="*/ 842963 w 2043113"/>
                <a:gd name="connsiteY21" fmla="*/ 447675 h 1538287"/>
                <a:gd name="connsiteX22" fmla="*/ 842963 w 2043113"/>
                <a:gd name="connsiteY22" fmla="*/ 523875 h 1538287"/>
                <a:gd name="connsiteX23" fmla="*/ 885825 w 2043113"/>
                <a:gd name="connsiteY23" fmla="*/ 561975 h 1538287"/>
                <a:gd name="connsiteX24" fmla="*/ 900113 w 2043113"/>
                <a:gd name="connsiteY24" fmla="*/ 638175 h 1538287"/>
                <a:gd name="connsiteX25" fmla="*/ 681038 w 2043113"/>
                <a:gd name="connsiteY25" fmla="*/ 762000 h 1538287"/>
                <a:gd name="connsiteX26" fmla="*/ 557213 w 2043113"/>
                <a:gd name="connsiteY26" fmla="*/ 785812 h 1538287"/>
                <a:gd name="connsiteX27" fmla="*/ 452438 w 2043113"/>
                <a:gd name="connsiteY27" fmla="*/ 685800 h 1538287"/>
                <a:gd name="connsiteX28" fmla="*/ 409575 w 2043113"/>
                <a:gd name="connsiteY28" fmla="*/ 528637 h 1538287"/>
                <a:gd name="connsiteX29" fmla="*/ 323850 w 2043113"/>
                <a:gd name="connsiteY29" fmla="*/ 452437 h 1538287"/>
                <a:gd name="connsiteX30" fmla="*/ 0 w 2043113"/>
                <a:gd name="connsiteY30" fmla="*/ 709612 h 1538287"/>
                <a:gd name="connsiteX31" fmla="*/ 28575 w 2043113"/>
                <a:gd name="connsiteY31" fmla="*/ 781050 h 1538287"/>
                <a:gd name="connsiteX32" fmla="*/ 138113 w 2043113"/>
                <a:gd name="connsiteY32" fmla="*/ 823912 h 1538287"/>
                <a:gd name="connsiteX33" fmla="*/ 228600 w 2043113"/>
                <a:gd name="connsiteY33" fmla="*/ 914400 h 1538287"/>
                <a:gd name="connsiteX34" fmla="*/ 266700 w 2043113"/>
                <a:gd name="connsiteY34" fmla="*/ 1085850 h 1538287"/>
                <a:gd name="connsiteX35" fmla="*/ 285750 w 2043113"/>
                <a:gd name="connsiteY35" fmla="*/ 1243012 h 1538287"/>
                <a:gd name="connsiteX36" fmla="*/ 392907 w 2043113"/>
                <a:gd name="connsiteY36" fmla="*/ 1333500 h 1538287"/>
                <a:gd name="connsiteX37" fmla="*/ 373856 w 2043113"/>
                <a:gd name="connsiteY37" fmla="*/ 1381125 h 1538287"/>
                <a:gd name="connsiteX38" fmla="*/ 495300 w 2043113"/>
                <a:gd name="connsiteY38" fmla="*/ 1481137 h 1538287"/>
                <a:gd name="connsiteX39" fmla="*/ 581025 w 2043113"/>
                <a:gd name="connsiteY39" fmla="*/ 1481137 h 1538287"/>
                <a:gd name="connsiteX40" fmla="*/ 709613 w 2043113"/>
                <a:gd name="connsiteY40" fmla="*/ 1323975 h 1538287"/>
                <a:gd name="connsiteX41" fmla="*/ 776288 w 2043113"/>
                <a:gd name="connsiteY41" fmla="*/ 1371600 h 1538287"/>
                <a:gd name="connsiteX42" fmla="*/ 823913 w 2043113"/>
                <a:gd name="connsiteY42" fmla="*/ 1343025 h 1538287"/>
                <a:gd name="connsiteX43" fmla="*/ 957263 w 2043113"/>
                <a:gd name="connsiteY43" fmla="*/ 1362075 h 1538287"/>
                <a:gd name="connsiteX44" fmla="*/ 952500 w 2043113"/>
                <a:gd name="connsiteY44" fmla="*/ 1404937 h 1538287"/>
                <a:gd name="connsiteX45" fmla="*/ 1062038 w 2043113"/>
                <a:gd name="connsiteY45" fmla="*/ 1452562 h 1538287"/>
                <a:gd name="connsiteX46" fmla="*/ 1095375 w 2043113"/>
                <a:gd name="connsiteY46" fmla="*/ 1390650 h 1538287"/>
                <a:gd name="connsiteX47" fmla="*/ 1181100 w 2043113"/>
                <a:gd name="connsiteY47" fmla="*/ 1338262 h 1538287"/>
                <a:gd name="connsiteX48" fmla="*/ 1200150 w 2043113"/>
                <a:gd name="connsiteY48" fmla="*/ 1395412 h 1538287"/>
                <a:gd name="connsiteX49" fmla="*/ 1257300 w 2043113"/>
                <a:gd name="connsiteY49" fmla="*/ 1414462 h 1538287"/>
                <a:gd name="connsiteX50" fmla="*/ 1276350 w 2043113"/>
                <a:gd name="connsiteY50" fmla="*/ 1457325 h 1538287"/>
                <a:gd name="connsiteX51" fmla="*/ 1366838 w 2043113"/>
                <a:gd name="connsiteY51" fmla="*/ 1447800 h 1538287"/>
                <a:gd name="connsiteX52" fmla="*/ 1371600 w 2043113"/>
                <a:gd name="connsiteY52" fmla="*/ 1500187 h 1538287"/>
                <a:gd name="connsiteX53" fmla="*/ 1409700 w 2043113"/>
                <a:gd name="connsiteY53" fmla="*/ 1538287 h 1538287"/>
                <a:gd name="connsiteX54" fmla="*/ 1481138 w 2043113"/>
                <a:gd name="connsiteY54" fmla="*/ 1524000 h 1538287"/>
                <a:gd name="connsiteX55" fmla="*/ 1495425 w 2043113"/>
                <a:gd name="connsiteY55" fmla="*/ 1395412 h 1538287"/>
                <a:gd name="connsiteX56" fmla="*/ 1495425 w 2043113"/>
                <a:gd name="connsiteY56" fmla="*/ 1395412 h 1538287"/>
                <a:gd name="connsiteX57" fmla="*/ 1533525 w 2043113"/>
                <a:gd name="connsiteY57" fmla="*/ 1395412 h 1538287"/>
                <a:gd name="connsiteX58" fmla="*/ 1500188 w 2043113"/>
                <a:gd name="connsiteY58" fmla="*/ 1300162 h 1538287"/>
                <a:gd name="connsiteX59" fmla="*/ 1645443 w 2043113"/>
                <a:gd name="connsiteY59" fmla="*/ 1202531 h 1538287"/>
                <a:gd name="connsiteX60" fmla="*/ 1531144 w 2043113"/>
                <a:gd name="connsiteY60" fmla="*/ 1007269 h 1538287"/>
                <a:gd name="connsiteX61" fmla="*/ 1566863 w 2043113"/>
                <a:gd name="connsiteY61" fmla="*/ 938212 h 1538287"/>
                <a:gd name="connsiteX62" fmla="*/ 1643063 w 2043113"/>
                <a:gd name="connsiteY62" fmla="*/ 919162 h 1538287"/>
                <a:gd name="connsiteX63" fmla="*/ 1724025 w 2043113"/>
                <a:gd name="connsiteY63" fmla="*/ 957262 h 1538287"/>
                <a:gd name="connsiteX64" fmla="*/ 1882775 w 2043113"/>
                <a:gd name="connsiteY64" fmla="*/ 923925 h 1538287"/>
                <a:gd name="connsiteX65" fmla="*/ 1928813 w 2043113"/>
                <a:gd name="connsiteY65" fmla="*/ 895350 h 1538287"/>
                <a:gd name="connsiteX66" fmla="*/ 1976438 w 2043113"/>
                <a:gd name="connsiteY66" fmla="*/ 904875 h 1538287"/>
                <a:gd name="connsiteX67" fmla="*/ 2043113 w 2043113"/>
                <a:gd name="connsiteY67" fmla="*/ 876300 h 1538287"/>
                <a:gd name="connsiteX68" fmla="*/ 2043113 w 2043113"/>
                <a:gd name="connsiteY68" fmla="*/ 804862 h 153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043113" h="1538287">
                  <a:moveTo>
                    <a:pt x="2043113" y="804862"/>
                  </a:moveTo>
                  <a:lnTo>
                    <a:pt x="2043113" y="804862"/>
                  </a:lnTo>
                  <a:lnTo>
                    <a:pt x="2024063" y="752475"/>
                  </a:lnTo>
                  <a:lnTo>
                    <a:pt x="1990725" y="723900"/>
                  </a:lnTo>
                  <a:lnTo>
                    <a:pt x="1590675" y="614362"/>
                  </a:lnTo>
                  <a:lnTo>
                    <a:pt x="1619250" y="442912"/>
                  </a:lnTo>
                  <a:lnTo>
                    <a:pt x="1585913" y="376237"/>
                  </a:lnTo>
                  <a:lnTo>
                    <a:pt x="1428750" y="395287"/>
                  </a:lnTo>
                  <a:lnTo>
                    <a:pt x="1343025" y="390525"/>
                  </a:lnTo>
                  <a:lnTo>
                    <a:pt x="1271588" y="361950"/>
                  </a:lnTo>
                  <a:lnTo>
                    <a:pt x="1271588" y="261937"/>
                  </a:lnTo>
                  <a:lnTo>
                    <a:pt x="1314450" y="242887"/>
                  </a:lnTo>
                  <a:lnTo>
                    <a:pt x="1333500" y="147637"/>
                  </a:lnTo>
                  <a:lnTo>
                    <a:pt x="1090613" y="104775"/>
                  </a:lnTo>
                  <a:lnTo>
                    <a:pt x="1062038" y="80962"/>
                  </a:lnTo>
                  <a:lnTo>
                    <a:pt x="1014413" y="23812"/>
                  </a:lnTo>
                  <a:lnTo>
                    <a:pt x="966788" y="0"/>
                  </a:lnTo>
                  <a:lnTo>
                    <a:pt x="862013" y="47625"/>
                  </a:lnTo>
                  <a:lnTo>
                    <a:pt x="762000" y="38100"/>
                  </a:lnTo>
                  <a:lnTo>
                    <a:pt x="766763" y="161925"/>
                  </a:lnTo>
                  <a:lnTo>
                    <a:pt x="795338" y="314325"/>
                  </a:lnTo>
                  <a:lnTo>
                    <a:pt x="842963" y="447675"/>
                  </a:lnTo>
                  <a:lnTo>
                    <a:pt x="842963" y="523875"/>
                  </a:lnTo>
                  <a:lnTo>
                    <a:pt x="885825" y="561975"/>
                  </a:lnTo>
                  <a:lnTo>
                    <a:pt x="900113" y="638175"/>
                  </a:lnTo>
                  <a:lnTo>
                    <a:pt x="681038" y="762000"/>
                  </a:lnTo>
                  <a:lnTo>
                    <a:pt x="557213" y="785812"/>
                  </a:lnTo>
                  <a:lnTo>
                    <a:pt x="452438" y="685800"/>
                  </a:lnTo>
                  <a:lnTo>
                    <a:pt x="409575" y="528637"/>
                  </a:lnTo>
                  <a:lnTo>
                    <a:pt x="323850" y="452437"/>
                  </a:lnTo>
                  <a:lnTo>
                    <a:pt x="0" y="709612"/>
                  </a:lnTo>
                  <a:lnTo>
                    <a:pt x="28575" y="781050"/>
                  </a:lnTo>
                  <a:lnTo>
                    <a:pt x="138113" y="823912"/>
                  </a:lnTo>
                  <a:lnTo>
                    <a:pt x="228600" y="914400"/>
                  </a:lnTo>
                  <a:lnTo>
                    <a:pt x="266700" y="1085850"/>
                  </a:lnTo>
                  <a:lnTo>
                    <a:pt x="285750" y="1243012"/>
                  </a:lnTo>
                  <a:lnTo>
                    <a:pt x="392907" y="1333500"/>
                  </a:lnTo>
                  <a:lnTo>
                    <a:pt x="373856" y="1381125"/>
                  </a:lnTo>
                  <a:lnTo>
                    <a:pt x="495300" y="1481137"/>
                  </a:lnTo>
                  <a:lnTo>
                    <a:pt x="581025" y="1481137"/>
                  </a:lnTo>
                  <a:lnTo>
                    <a:pt x="709613" y="1323975"/>
                  </a:lnTo>
                  <a:lnTo>
                    <a:pt x="776288" y="1371600"/>
                  </a:lnTo>
                  <a:lnTo>
                    <a:pt x="823913" y="1343025"/>
                  </a:lnTo>
                  <a:lnTo>
                    <a:pt x="957263" y="1362075"/>
                  </a:lnTo>
                  <a:lnTo>
                    <a:pt x="952500" y="1404937"/>
                  </a:lnTo>
                  <a:lnTo>
                    <a:pt x="1062038" y="1452562"/>
                  </a:lnTo>
                  <a:lnTo>
                    <a:pt x="1095375" y="1390650"/>
                  </a:lnTo>
                  <a:lnTo>
                    <a:pt x="1181100" y="1338262"/>
                  </a:lnTo>
                  <a:lnTo>
                    <a:pt x="1200150" y="1395412"/>
                  </a:lnTo>
                  <a:lnTo>
                    <a:pt x="1257300" y="1414462"/>
                  </a:lnTo>
                  <a:lnTo>
                    <a:pt x="1276350" y="1457325"/>
                  </a:lnTo>
                  <a:lnTo>
                    <a:pt x="1366838" y="1447800"/>
                  </a:lnTo>
                  <a:lnTo>
                    <a:pt x="1371600" y="1500187"/>
                  </a:lnTo>
                  <a:lnTo>
                    <a:pt x="1409700" y="1538287"/>
                  </a:lnTo>
                  <a:lnTo>
                    <a:pt x="1481138" y="1524000"/>
                  </a:lnTo>
                  <a:lnTo>
                    <a:pt x="1495425" y="1395412"/>
                  </a:lnTo>
                  <a:lnTo>
                    <a:pt x="1495425" y="1395412"/>
                  </a:lnTo>
                  <a:lnTo>
                    <a:pt x="1533525" y="1395412"/>
                  </a:lnTo>
                  <a:lnTo>
                    <a:pt x="1500188" y="1300162"/>
                  </a:lnTo>
                  <a:lnTo>
                    <a:pt x="1645443" y="1202531"/>
                  </a:lnTo>
                  <a:lnTo>
                    <a:pt x="1531144" y="1007269"/>
                  </a:lnTo>
                  <a:lnTo>
                    <a:pt x="1566863" y="938212"/>
                  </a:lnTo>
                  <a:lnTo>
                    <a:pt x="1643063" y="919162"/>
                  </a:lnTo>
                  <a:lnTo>
                    <a:pt x="1724025" y="957262"/>
                  </a:lnTo>
                  <a:lnTo>
                    <a:pt x="1882775" y="923925"/>
                  </a:lnTo>
                  <a:lnTo>
                    <a:pt x="1928813" y="895350"/>
                  </a:lnTo>
                  <a:lnTo>
                    <a:pt x="1976438" y="904875"/>
                  </a:lnTo>
                  <a:lnTo>
                    <a:pt x="2043113" y="876300"/>
                  </a:lnTo>
                  <a:lnTo>
                    <a:pt x="2043113" y="8048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3" name="Полилиния 64">
              <a:extLst>
                <a:ext uri="{FF2B5EF4-FFF2-40B4-BE49-F238E27FC236}">
                  <a16:creationId xmlns:a16="http://schemas.microsoft.com/office/drawing/2014/main" xmlns="" id="{20B14062-63BD-43D0-8BCF-827700B5836A}"/>
                </a:ext>
              </a:extLst>
            </p:cNvPr>
            <p:cNvSpPr/>
            <p:nvPr/>
          </p:nvSpPr>
          <p:spPr>
            <a:xfrm>
              <a:off x="5249305" y="1613479"/>
              <a:ext cx="1890936" cy="1332372"/>
            </a:xfrm>
            <a:custGeom>
              <a:avLst/>
              <a:gdLst>
                <a:gd name="connsiteX0" fmla="*/ 604838 w 1185863"/>
                <a:gd name="connsiteY0" fmla="*/ 976313 h 1009650"/>
                <a:gd name="connsiteX1" fmla="*/ 585788 w 1185863"/>
                <a:gd name="connsiteY1" fmla="*/ 866775 h 1009650"/>
                <a:gd name="connsiteX2" fmla="*/ 676275 w 1185863"/>
                <a:gd name="connsiteY2" fmla="*/ 790575 h 1009650"/>
                <a:gd name="connsiteX3" fmla="*/ 795338 w 1185863"/>
                <a:gd name="connsiteY3" fmla="*/ 809625 h 1009650"/>
                <a:gd name="connsiteX4" fmla="*/ 919163 w 1185863"/>
                <a:gd name="connsiteY4" fmla="*/ 581025 h 1009650"/>
                <a:gd name="connsiteX5" fmla="*/ 904875 w 1185863"/>
                <a:gd name="connsiteY5" fmla="*/ 476250 h 1009650"/>
                <a:gd name="connsiteX6" fmla="*/ 1042988 w 1185863"/>
                <a:gd name="connsiteY6" fmla="*/ 457200 h 1009650"/>
                <a:gd name="connsiteX7" fmla="*/ 1047750 w 1185863"/>
                <a:gd name="connsiteY7" fmla="*/ 347663 h 1009650"/>
                <a:gd name="connsiteX8" fmla="*/ 1085850 w 1185863"/>
                <a:gd name="connsiteY8" fmla="*/ 357188 h 1009650"/>
                <a:gd name="connsiteX9" fmla="*/ 1085850 w 1185863"/>
                <a:gd name="connsiteY9" fmla="*/ 357188 h 1009650"/>
                <a:gd name="connsiteX10" fmla="*/ 1095375 w 1185863"/>
                <a:gd name="connsiteY10" fmla="*/ 333375 h 1009650"/>
                <a:gd name="connsiteX11" fmla="*/ 1152525 w 1185863"/>
                <a:gd name="connsiteY11" fmla="*/ 333375 h 1009650"/>
                <a:gd name="connsiteX12" fmla="*/ 1152525 w 1185863"/>
                <a:gd name="connsiteY12" fmla="*/ 285750 h 1009650"/>
                <a:gd name="connsiteX13" fmla="*/ 1185863 w 1185863"/>
                <a:gd name="connsiteY13" fmla="*/ 257175 h 1009650"/>
                <a:gd name="connsiteX14" fmla="*/ 1162050 w 1185863"/>
                <a:gd name="connsiteY14" fmla="*/ 204788 h 1009650"/>
                <a:gd name="connsiteX15" fmla="*/ 1090613 w 1185863"/>
                <a:gd name="connsiteY15" fmla="*/ 200025 h 1009650"/>
                <a:gd name="connsiteX16" fmla="*/ 1004888 w 1185863"/>
                <a:gd name="connsiteY16" fmla="*/ 176213 h 1009650"/>
                <a:gd name="connsiteX17" fmla="*/ 1014413 w 1185863"/>
                <a:gd name="connsiteY17" fmla="*/ 128588 h 1009650"/>
                <a:gd name="connsiteX18" fmla="*/ 895350 w 1185863"/>
                <a:gd name="connsiteY18" fmla="*/ 133350 h 1009650"/>
                <a:gd name="connsiteX19" fmla="*/ 890588 w 1185863"/>
                <a:gd name="connsiteY19" fmla="*/ 38100 h 1009650"/>
                <a:gd name="connsiteX20" fmla="*/ 823913 w 1185863"/>
                <a:gd name="connsiteY20" fmla="*/ 0 h 1009650"/>
                <a:gd name="connsiteX21" fmla="*/ 633413 w 1185863"/>
                <a:gd name="connsiteY21" fmla="*/ 23813 h 1009650"/>
                <a:gd name="connsiteX22" fmla="*/ 495300 w 1185863"/>
                <a:gd name="connsiteY22" fmla="*/ 171450 h 1009650"/>
                <a:gd name="connsiteX23" fmla="*/ 276225 w 1185863"/>
                <a:gd name="connsiteY23" fmla="*/ 176213 h 1009650"/>
                <a:gd name="connsiteX24" fmla="*/ 233363 w 1185863"/>
                <a:gd name="connsiteY24" fmla="*/ 271463 h 1009650"/>
                <a:gd name="connsiteX25" fmla="*/ 295275 w 1185863"/>
                <a:gd name="connsiteY25" fmla="*/ 409575 h 1009650"/>
                <a:gd name="connsiteX26" fmla="*/ 123825 w 1185863"/>
                <a:gd name="connsiteY26" fmla="*/ 476250 h 1009650"/>
                <a:gd name="connsiteX27" fmla="*/ 0 w 1185863"/>
                <a:gd name="connsiteY27" fmla="*/ 614363 h 1009650"/>
                <a:gd name="connsiteX28" fmla="*/ 66675 w 1185863"/>
                <a:gd name="connsiteY28" fmla="*/ 685800 h 1009650"/>
                <a:gd name="connsiteX29" fmla="*/ 142875 w 1185863"/>
                <a:gd name="connsiteY29" fmla="*/ 728663 h 1009650"/>
                <a:gd name="connsiteX30" fmla="*/ 290513 w 1185863"/>
                <a:gd name="connsiteY30" fmla="*/ 757238 h 1009650"/>
                <a:gd name="connsiteX31" fmla="*/ 347663 w 1185863"/>
                <a:gd name="connsiteY31" fmla="*/ 766763 h 1009650"/>
                <a:gd name="connsiteX32" fmla="*/ 323850 w 1185863"/>
                <a:gd name="connsiteY32" fmla="*/ 852488 h 1009650"/>
                <a:gd name="connsiteX33" fmla="*/ 290513 w 1185863"/>
                <a:gd name="connsiteY33" fmla="*/ 895350 h 1009650"/>
                <a:gd name="connsiteX34" fmla="*/ 290513 w 1185863"/>
                <a:gd name="connsiteY34" fmla="*/ 952500 h 1009650"/>
                <a:gd name="connsiteX35" fmla="*/ 347663 w 1185863"/>
                <a:gd name="connsiteY35" fmla="*/ 1004888 h 1009650"/>
                <a:gd name="connsiteX36" fmla="*/ 485775 w 1185863"/>
                <a:gd name="connsiteY36" fmla="*/ 1009650 h 1009650"/>
                <a:gd name="connsiteX37" fmla="*/ 604838 w 1185863"/>
                <a:gd name="connsiteY37" fmla="*/ 976313 h 1009650"/>
                <a:gd name="connsiteX0" fmla="*/ 604838 w 1185863"/>
                <a:gd name="connsiteY0" fmla="*/ 976313 h 1009650"/>
                <a:gd name="connsiteX1" fmla="*/ 585788 w 1185863"/>
                <a:gd name="connsiteY1" fmla="*/ 866775 h 1009650"/>
                <a:gd name="connsiteX2" fmla="*/ 676275 w 1185863"/>
                <a:gd name="connsiteY2" fmla="*/ 790575 h 1009650"/>
                <a:gd name="connsiteX3" fmla="*/ 795338 w 1185863"/>
                <a:gd name="connsiteY3" fmla="*/ 809625 h 1009650"/>
                <a:gd name="connsiteX4" fmla="*/ 919163 w 1185863"/>
                <a:gd name="connsiteY4" fmla="*/ 581025 h 1009650"/>
                <a:gd name="connsiteX5" fmla="*/ 904875 w 1185863"/>
                <a:gd name="connsiteY5" fmla="*/ 476250 h 1009650"/>
                <a:gd name="connsiteX6" fmla="*/ 1042988 w 1185863"/>
                <a:gd name="connsiteY6" fmla="*/ 457200 h 1009650"/>
                <a:gd name="connsiteX7" fmla="*/ 1047750 w 1185863"/>
                <a:gd name="connsiteY7" fmla="*/ 347663 h 1009650"/>
                <a:gd name="connsiteX8" fmla="*/ 1085850 w 1185863"/>
                <a:gd name="connsiteY8" fmla="*/ 357188 h 1009650"/>
                <a:gd name="connsiteX9" fmla="*/ 1085850 w 1185863"/>
                <a:gd name="connsiteY9" fmla="*/ 357188 h 1009650"/>
                <a:gd name="connsiteX10" fmla="*/ 1095375 w 1185863"/>
                <a:gd name="connsiteY10" fmla="*/ 333375 h 1009650"/>
                <a:gd name="connsiteX11" fmla="*/ 1152525 w 1185863"/>
                <a:gd name="connsiteY11" fmla="*/ 333375 h 1009650"/>
                <a:gd name="connsiteX12" fmla="*/ 1152525 w 1185863"/>
                <a:gd name="connsiteY12" fmla="*/ 285750 h 1009650"/>
                <a:gd name="connsiteX13" fmla="*/ 1185863 w 1185863"/>
                <a:gd name="connsiteY13" fmla="*/ 257175 h 1009650"/>
                <a:gd name="connsiteX14" fmla="*/ 1162050 w 1185863"/>
                <a:gd name="connsiteY14" fmla="*/ 204788 h 1009650"/>
                <a:gd name="connsiteX15" fmla="*/ 1090613 w 1185863"/>
                <a:gd name="connsiteY15" fmla="*/ 200025 h 1009650"/>
                <a:gd name="connsiteX16" fmla="*/ 1004888 w 1185863"/>
                <a:gd name="connsiteY16" fmla="*/ 176213 h 1009650"/>
                <a:gd name="connsiteX17" fmla="*/ 1014413 w 1185863"/>
                <a:gd name="connsiteY17" fmla="*/ 128588 h 1009650"/>
                <a:gd name="connsiteX18" fmla="*/ 895350 w 1185863"/>
                <a:gd name="connsiteY18" fmla="*/ 133350 h 1009650"/>
                <a:gd name="connsiteX19" fmla="*/ 890588 w 1185863"/>
                <a:gd name="connsiteY19" fmla="*/ 38100 h 1009650"/>
                <a:gd name="connsiteX20" fmla="*/ 823913 w 1185863"/>
                <a:gd name="connsiteY20" fmla="*/ 0 h 1009650"/>
                <a:gd name="connsiteX21" fmla="*/ 633413 w 1185863"/>
                <a:gd name="connsiteY21" fmla="*/ 23813 h 1009650"/>
                <a:gd name="connsiteX22" fmla="*/ 495300 w 1185863"/>
                <a:gd name="connsiteY22" fmla="*/ 171450 h 1009650"/>
                <a:gd name="connsiteX23" fmla="*/ 276225 w 1185863"/>
                <a:gd name="connsiteY23" fmla="*/ 176213 h 1009650"/>
                <a:gd name="connsiteX24" fmla="*/ 233363 w 1185863"/>
                <a:gd name="connsiteY24" fmla="*/ 271463 h 1009650"/>
                <a:gd name="connsiteX25" fmla="*/ 295275 w 1185863"/>
                <a:gd name="connsiteY25" fmla="*/ 409575 h 1009650"/>
                <a:gd name="connsiteX26" fmla="*/ 76200 w 1185863"/>
                <a:gd name="connsiteY26" fmla="*/ 471487 h 1009650"/>
                <a:gd name="connsiteX27" fmla="*/ 0 w 1185863"/>
                <a:gd name="connsiteY27" fmla="*/ 614363 h 1009650"/>
                <a:gd name="connsiteX28" fmla="*/ 66675 w 1185863"/>
                <a:gd name="connsiteY28" fmla="*/ 685800 h 1009650"/>
                <a:gd name="connsiteX29" fmla="*/ 142875 w 1185863"/>
                <a:gd name="connsiteY29" fmla="*/ 728663 h 1009650"/>
                <a:gd name="connsiteX30" fmla="*/ 290513 w 1185863"/>
                <a:gd name="connsiteY30" fmla="*/ 757238 h 1009650"/>
                <a:gd name="connsiteX31" fmla="*/ 347663 w 1185863"/>
                <a:gd name="connsiteY31" fmla="*/ 766763 h 1009650"/>
                <a:gd name="connsiteX32" fmla="*/ 323850 w 1185863"/>
                <a:gd name="connsiteY32" fmla="*/ 852488 h 1009650"/>
                <a:gd name="connsiteX33" fmla="*/ 290513 w 1185863"/>
                <a:gd name="connsiteY33" fmla="*/ 895350 h 1009650"/>
                <a:gd name="connsiteX34" fmla="*/ 290513 w 1185863"/>
                <a:gd name="connsiteY34" fmla="*/ 952500 h 1009650"/>
                <a:gd name="connsiteX35" fmla="*/ 347663 w 1185863"/>
                <a:gd name="connsiteY35" fmla="*/ 1004888 h 1009650"/>
                <a:gd name="connsiteX36" fmla="*/ 485775 w 1185863"/>
                <a:gd name="connsiteY36" fmla="*/ 1009650 h 1009650"/>
                <a:gd name="connsiteX37" fmla="*/ 604838 w 1185863"/>
                <a:gd name="connsiteY37" fmla="*/ 976313 h 1009650"/>
                <a:gd name="connsiteX0" fmla="*/ 607219 w 1188244"/>
                <a:gd name="connsiteY0" fmla="*/ 976313 h 1009650"/>
                <a:gd name="connsiteX1" fmla="*/ 588169 w 1188244"/>
                <a:gd name="connsiteY1" fmla="*/ 866775 h 1009650"/>
                <a:gd name="connsiteX2" fmla="*/ 678656 w 1188244"/>
                <a:gd name="connsiteY2" fmla="*/ 790575 h 1009650"/>
                <a:gd name="connsiteX3" fmla="*/ 797719 w 1188244"/>
                <a:gd name="connsiteY3" fmla="*/ 809625 h 1009650"/>
                <a:gd name="connsiteX4" fmla="*/ 921544 w 1188244"/>
                <a:gd name="connsiteY4" fmla="*/ 581025 h 1009650"/>
                <a:gd name="connsiteX5" fmla="*/ 907256 w 1188244"/>
                <a:gd name="connsiteY5" fmla="*/ 476250 h 1009650"/>
                <a:gd name="connsiteX6" fmla="*/ 1045369 w 1188244"/>
                <a:gd name="connsiteY6" fmla="*/ 457200 h 1009650"/>
                <a:gd name="connsiteX7" fmla="*/ 1050131 w 1188244"/>
                <a:gd name="connsiteY7" fmla="*/ 347663 h 1009650"/>
                <a:gd name="connsiteX8" fmla="*/ 1088231 w 1188244"/>
                <a:gd name="connsiteY8" fmla="*/ 357188 h 1009650"/>
                <a:gd name="connsiteX9" fmla="*/ 1088231 w 1188244"/>
                <a:gd name="connsiteY9" fmla="*/ 357188 h 1009650"/>
                <a:gd name="connsiteX10" fmla="*/ 1097756 w 1188244"/>
                <a:gd name="connsiteY10" fmla="*/ 333375 h 1009650"/>
                <a:gd name="connsiteX11" fmla="*/ 1154906 w 1188244"/>
                <a:gd name="connsiteY11" fmla="*/ 333375 h 1009650"/>
                <a:gd name="connsiteX12" fmla="*/ 1154906 w 1188244"/>
                <a:gd name="connsiteY12" fmla="*/ 285750 h 1009650"/>
                <a:gd name="connsiteX13" fmla="*/ 1188244 w 1188244"/>
                <a:gd name="connsiteY13" fmla="*/ 257175 h 1009650"/>
                <a:gd name="connsiteX14" fmla="*/ 1164431 w 1188244"/>
                <a:gd name="connsiteY14" fmla="*/ 204788 h 1009650"/>
                <a:gd name="connsiteX15" fmla="*/ 1092994 w 1188244"/>
                <a:gd name="connsiteY15" fmla="*/ 200025 h 1009650"/>
                <a:gd name="connsiteX16" fmla="*/ 1007269 w 1188244"/>
                <a:gd name="connsiteY16" fmla="*/ 176213 h 1009650"/>
                <a:gd name="connsiteX17" fmla="*/ 1016794 w 1188244"/>
                <a:gd name="connsiteY17" fmla="*/ 128588 h 1009650"/>
                <a:gd name="connsiteX18" fmla="*/ 897731 w 1188244"/>
                <a:gd name="connsiteY18" fmla="*/ 133350 h 1009650"/>
                <a:gd name="connsiteX19" fmla="*/ 892969 w 1188244"/>
                <a:gd name="connsiteY19" fmla="*/ 38100 h 1009650"/>
                <a:gd name="connsiteX20" fmla="*/ 826294 w 1188244"/>
                <a:gd name="connsiteY20" fmla="*/ 0 h 1009650"/>
                <a:gd name="connsiteX21" fmla="*/ 635794 w 1188244"/>
                <a:gd name="connsiteY21" fmla="*/ 23813 h 1009650"/>
                <a:gd name="connsiteX22" fmla="*/ 497681 w 1188244"/>
                <a:gd name="connsiteY22" fmla="*/ 171450 h 1009650"/>
                <a:gd name="connsiteX23" fmla="*/ 278606 w 1188244"/>
                <a:gd name="connsiteY23" fmla="*/ 176213 h 1009650"/>
                <a:gd name="connsiteX24" fmla="*/ 235744 w 1188244"/>
                <a:gd name="connsiteY24" fmla="*/ 271463 h 1009650"/>
                <a:gd name="connsiteX25" fmla="*/ 297656 w 1188244"/>
                <a:gd name="connsiteY25" fmla="*/ 409575 h 1009650"/>
                <a:gd name="connsiteX26" fmla="*/ 78581 w 1188244"/>
                <a:gd name="connsiteY26" fmla="*/ 471487 h 1009650"/>
                <a:gd name="connsiteX27" fmla="*/ 0 w 1188244"/>
                <a:gd name="connsiteY27" fmla="*/ 611981 h 1009650"/>
                <a:gd name="connsiteX28" fmla="*/ 69056 w 1188244"/>
                <a:gd name="connsiteY28" fmla="*/ 685800 h 1009650"/>
                <a:gd name="connsiteX29" fmla="*/ 145256 w 1188244"/>
                <a:gd name="connsiteY29" fmla="*/ 728663 h 1009650"/>
                <a:gd name="connsiteX30" fmla="*/ 292894 w 1188244"/>
                <a:gd name="connsiteY30" fmla="*/ 757238 h 1009650"/>
                <a:gd name="connsiteX31" fmla="*/ 350044 w 1188244"/>
                <a:gd name="connsiteY31" fmla="*/ 766763 h 1009650"/>
                <a:gd name="connsiteX32" fmla="*/ 326231 w 1188244"/>
                <a:gd name="connsiteY32" fmla="*/ 852488 h 1009650"/>
                <a:gd name="connsiteX33" fmla="*/ 292894 w 1188244"/>
                <a:gd name="connsiteY33" fmla="*/ 895350 h 1009650"/>
                <a:gd name="connsiteX34" fmla="*/ 292894 w 1188244"/>
                <a:gd name="connsiteY34" fmla="*/ 952500 h 1009650"/>
                <a:gd name="connsiteX35" fmla="*/ 350044 w 1188244"/>
                <a:gd name="connsiteY35" fmla="*/ 1004888 h 1009650"/>
                <a:gd name="connsiteX36" fmla="*/ 488156 w 1188244"/>
                <a:gd name="connsiteY36" fmla="*/ 1009650 h 1009650"/>
                <a:gd name="connsiteX37" fmla="*/ 607219 w 1188244"/>
                <a:gd name="connsiteY37" fmla="*/ 976313 h 1009650"/>
                <a:gd name="connsiteX0" fmla="*/ 611982 w 1193007"/>
                <a:gd name="connsiteY0" fmla="*/ 97631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50132 w 1193007"/>
                <a:gd name="connsiteY6" fmla="*/ 457200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21557 w 1193007"/>
                <a:gd name="connsiteY17" fmla="*/ 128588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97657 w 1193007"/>
                <a:gd name="connsiteY34" fmla="*/ 895350 h 1009650"/>
                <a:gd name="connsiteX35" fmla="*/ 297657 w 1193007"/>
                <a:gd name="connsiteY35" fmla="*/ 952500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1982 w 1193007"/>
                <a:gd name="connsiteY38" fmla="*/ 976313 h 1009650"/>
                <a:gd name="connsiteX0" fmla="*/ 611982 w 1193007"/>
                <a:gd name="connsiteY0" fmla="*/ 97631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50132 w 1193007"/>
                <a:gd name="connsiteY6" fmla="*/ 457200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21557 w 1193007"/>
                <a:gd name="connsiteY17" fmla="*/ 128588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97657 w 1193007"/>
                <a:gd name="connsiteY34" fmla="*/ 895350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1982 w 1193007"/>
                <a:gd name="connsiteY38" fmla="*/ 976313 h 1009650"/>
                <a:gd name="connsiteX0" fmla="*/ 611982 w 1193007"/>
                <a:gd name="connsiteY0" fmla="*/ 97631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50132 w 1193007"/>
                <a:gd name="connsiteY6" fmla="*/ 457200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21557 w 1193007"/>
                <a:gd name="connsiteY17" fmla="*/ 128588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1982 w 1193007"/>
                <a:gd name="connsiteY38" fmla="*/ 976313 h 1009650"/>
                <a:gd name="connsiteX0" fmla="*/ 614363 w 1193007"/>
                <a:gd name="connsiteY0" fmla="*/ 99536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50132 w 1193007"/>
                <a:gd name="connsiteY6" fmla="*/ 457200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21557 w 1193007"/>
                <a:gd name="connsiteY17" fmla="*/ 128588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4363 w 1193007"/>
                <a:gd name="connsiteY38" fmla="*/ 995363 h 1009650"/>
                <a:gd name="connsiteX0" fmla="*/ 614363 w 1193007"/>
                <a:gd name="connsiteY0" fmla="*/ 99536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21557 w 1193007"/>
                <a:gd name="connsiteY17" fmla="*/ 128588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4363 w 1193007"/>
                <a:gd name="connsiteY38" fmla="*/ 995363 h 1009650"/>
                <a:gd name="connsiteX0" fmla="*/ 614363 w 1193007"/>
                <a:gd name="connsiteY0" fmla="*/ 99536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97757 w 1193007"/>
                <a:gd name="connsiteY15" fmla="*/ 200025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4363 w 1193007"/>
                <a:gd name="connsiteY38" fmla="*/ 995363 h 1009650"/>
                <a:gd name="connsiteX0" fmla="*/ 614363 w 1193007"/>
                <a:gd name="connsiteY0" fmla="*/ 99536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614363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3419 w 1193007"/>
                <a:gd name="connsiteY2" fmla="*/ 79057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26307 w 1193007"/>
                <a:gd name="connsiteY4" fmla="*/ 581025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7751 w 1193007"/>
                <a:gd name="connsiteY6" fmla="*/ 466725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7751 w 1193007"/>
                <a:gd name="connsiteY6" fmla="*/ 480749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4946 w 1193007"/>
                <a:gd name="connsiteY6" fmla="*/ 483554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188119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4946 w 1193007"/>
                <a:gd name="connsiteY6" fmla="*/ 483554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204948 h 1009650"/>
                <a:gd name="connsiteX16" fmla="*/ 1012032 w 1193007"/>
                <a:gd name="connsiteY16" fmla="*/ 176213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4946 w 1193007"/>
                <a:gd name="connsiteY6" fmla="*/ 483554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083469 w 1193007"/>
                <a:gd name="connsiteY15" fmla="*/ 204948 h 1009650"/>
                <a:gd name="connsiteX16" fmla="*/ 1017641 w 1193007"/>
                <a:gd name="connsiteY16" fmla="*/ 195848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  <a:gd name="connsiteX0" fmla="*/ 597534 w 1193007"/>
                <a:gd name="connsiteY0" fmla="*/ 995363 h 1009650"/>
                <a:gd name="connsiteX1" fmla="*/ 592932 w 1193007"/>
                <a:gd name="connsiteY1" fmla="*/ 866775 h 1009650"/>
                <a:gd name="connsiteX2" fmla="*/ 686224 w 1193007"/>
                <a:gd name="connsiteY2" fmla="*/ 796185 h 1009650"/>
                <a:gd name="connsiteX3" fmla="*/ 802482 w 1193007"/>
                <a:gd name="connsiteY3" fmla="*/ 809625 h 1009650"/>
                <a:gd name="connsiteX4" fmla="*/ 937527 w 1193007"/>
                <a:gd name="connsiteY4" fmla="*/ 589440 h 1009650"/>
                <a:gd name="connsiteX5" fmla="*/ 912019 w 1193007"/>
                <a:gd name="connsiteY5" fmla="*/ 476250 h 1009650"/>
                <a:gd name="connsiteX6" fmla="*/ 1044946 w 1193007"/>
                <a:gd name="connsiteY6" fmla="*/ 483554 h 1009650"/>
                <a:gd name="connsiteX7" fmla="*/ 1054894 w 1193007"/>
                <a:gd name="connsiteY7" fmla="*/ 347663 h 1009650"/>
                <a:gd name="connsiteX8" fmla="*/ 1092994 w 1193007"/>
                <a:gd name="connsiteY8" fmla="*/ 357188 h 1009650"/>
                <a:gd name="connsiteX9" fmla="*/ 1092994 w 1193007"/>
                <a:gd name="connsiteY9" fmla="*/ 357188 h 1009650"/>
                <a:gd name="connsiteX10" fmla="*/ 1102519 w 1193007"/>
                <a:gd name="connsiteY10" fmla="*/ 333375 h 1009650"/>
                <a:gd name="connsiteX11" fmla="*/ 1159669 w 1193007"/>
                <a:gd name="connsiteY11" fmla="*/ 333375 h 1009650"/>
                <a:gd name="connsiteX12" fmla="*/ 1159669 w 1193007"/>
                <a:gd name="connsiteY12" fmla="*/ 285750 h 1009650"/>
                <a:gd name="connsiteX13" fmla="*/ 1193007 w 1193007"/>
                <a:gd name="connsiteY13" fmla="*/ 257175 h 1009650"/>
                <a:gd name="connsiteX14" fmla="*/ 1169194 w 1193007"/>
                <a:gd name="connsiteY14" fmla="*/ 204788 h 1009650"/>
                <a:gd name="connsiteX15" fmla="*/ 1100299 w 1193007"/>
                <a:gd name="connsiteY15" fmla="*/ 196533 h 1009650"/>
                <a:gd name="connsiteX16" fmla="*/ 1017641 w 1193007"/>
                <a:gd name="connsiteY16" fmla="*/ 195848 h 1009650"/>
                <a:gd name="connsiteX17" fmla="*/ 1009651 w 1193007"/>
                <a:gd name="connsiteY17" fmla="*/ 104776 h 1009650"/>
                <a:gd name="connsiteX18" fmla="*/ 902494 w 1193007"/>
                <a:gd name="connsiteY18" fmla="*/ 133350 h 1009650"/>
                <a:gd name="connsiteX19" fmla="*/ 897732 w 1193007"/>
                <a:gd name="connsiteY19" fmla="*/ 38100 h 1009650"/>
                <a:gd name="connsiteX20" fmla="*/ 831057 w 1193007"/>
                <a:gd name="connsiteY20" fmla="*/ 0 h 1009650"/>
                <a:gd name="connsiteX21" fmla="*/ 640557 w 1193007"/>
                <a:gd name="connsiteY21" fmla="*/ 23813 h 1009650"/>
                <a:gd name="connsiteX22" fmla="*/ 502444 w 1193007"/>
                <a:gd name="connsiteY22" fmla="*/ 171450 h 1009650"/>
                <a:gd name="connsiteX23" fmla="*/ 283369 w 1193007"/>
                <a:gd name="connsiteY23" fmla="*/ 176213 h 1009650"/>
                <a:gd name="connsiteX24" fmla="*/ 240507 w 1193007"/>
                <a:gd name="connsiteY24" fmla="*/ 271463 h 1009650"/>
                <a:gd name="connsiteX25" fmla="*/ 302419 w 1193007"/>
                <a:gd name="connsiteY25" fmla="*/ 409575 h 1009650"/>
                <a:gd name="connsiteX26" fmla="*/ 83344 w 1193007"/>
                <a:gd name="connsiteY26" fmla="*/ 471487 h 1009650"/>
                <a:gd name="connsiteX27" fmla="*/ 0 w 1193007"/>
                <a:gd name="connsiteY27" fmla="*/ 604838 h 1009650"/>
                <a:gd name="connsiteX28" fmla="*/ 4763 w 1193007"/>
                <a:gd name="connsiteY28" fmla="*/ 611981 h 1009650"/>
                <a:gd name="connsiteX29" fmla="*/ 73819 w 1193007"/>
                <a:gd name="connsiteY29" fmla="*/ 685800 h 1009650"/>
                <a:gd name="connsiteX30" fmla="*/ 150019 w 1193007"/>
                <a:gd name="connsiteY30" fmla="*/ 728663 h 1009650"/>
                <a:gd name="connsiteX31" fmla="*/ 297657 w 1193007"/>
                <a:gd name="connsiteY31" fmla="*/ 757238 h 1009650"/>
                <a:gd name="connsiteX32" fmla="*/ 354807 w 1193007"/>
                <a:gd name="connsiteY32" fmla="*/ 766763 h 1009650"/>
                <a:gd name="connsiteX33" fmla="*/ 330994 w 1193007"/>
                <a:gd name="connsiteY33" fmla="*/ 852488 h 1009650"/>
                <a:gd name="connsiteX34" fmla="*/ 285751 w 1193007"/>
                <a:gd name="connsiteY34" fmla="*/ 878681 h 1009650"/>
                <a:gd name="connsiteX35" fmla="*/ 290513 w 1193007"/>
                <a:gd name="connsiteY35" fmla="*/ 981075 h 1009650"/>
                <a:gd name="connsiteX36" fmla="*/ 354807 w 1193007"/>
                <a:gd name="connsiteY36" fmla="*/ 1004888 h 1009650"/>
                <a:gd name="connsiteX37" fmla="*/ 492919 w 1193007"/>
                <a:gd name="connsiteY37" fmla="*/ 1009650 h 1009650"/>
                <a:gd name="connsiteX38" fmla="*/ 597534 w 1193007"/>
                <a:gd name="connsiteY38" fmla="*/ 99536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93007" h="1009650">
                  <a:moveTo>
                    <a:pt x="597534" y="995363"/>
                  </a:moveTo>
                  <a:lnTo>
                    <a:pt x="592932" y="866775"/>
                  </a:lnTo>
                  <a:lnTo>
                    <a:pt x="686224" y="796185"/>
                  </a:lnTo>
                  <a:lnTo>
                    <a:pt x="802482" y="809625"/>
                  </a:lnTo>
                  <a:lnTo>
                    <a:pt x="937527" y="589440"/>
                  </a:lnTo>
                  <a:lnTo>
                    <a:pt x="912019" y="476250"/>
                  </a:lnTo>
                  <a:lnTo>
                    <a:pt x="1044946" y="483554"/>
                  </a:lnTo>
                  <a:lnTo>
                    <a:pt x="1054894" y="347663"/>
                  </a:lnTo>
                  <a:lnTo>
                    <a:pt x="1092994" y="357188"/>
                  </a:lnTo>
                  <a:lnTo>
                    <a:pt x="1092994" y="357188"/>
                  </a:lnTo>
                  <a:lnTo>
                    <a:pt x="1102519" y="333375"/>
                  </a:lnTo>
                  <a:lnTo>
                    <a:pt x="1159669" y="333375"/>
                  </a:lnTo>
                  <a:lnTo>
                    <a:pt x="1159669" y="285750"/>
                  </a:lnTo>
                  <a:lnTo>
                    <a:pt x="1193007" y="257175"/>
                  </a:lnTo>
                  <a:lnTo>
                    <a:pt x="1169194" y="204788"/>
                  </a:lnTo>
                  <a:lnTo>
                    <a:pt x="1100299" y="196533"/>
                  </a:lnTo>
                  <a:lnTo>
                    <a:pt x="1017641" y="195848"/>
                  </a:lnTo>
                  <a:cubicBezTo>
                    <a:pt x="1016847" y="172036"/>
                    <a:pt x="1010445" y="128588"/>
                    <a:pt x="1009651" y="104776"/>
                  </a:cubicBezTo>
                  <a:lnTo>
                    <a:pt x="902494" y="133350"/>
                  </a:lnTo>
                  <a:lnTo>
                    <a:pt x="897732" y="38100"/>
                  </a:lnTo>
                  <a:lnTo>
                    <a:pt x="831057" y="0"/>
                  </a:lnTo>
                  <a:lnTo>
                    <a:pt x="640557" y="23813"/>
                  </a:lnTo>
                  <a:lnTo>
                    <a:pt x="502444" y="171450"/>
                  </a:lnTo>
                  <a:lnTo>
                    <a:pt x="283369" y="176213"/>
                  </a:lnTo>
                  <a:lnTo>
                    <a:pt x="240507" y="271463"/>
                  </a:lnTo>
                  <a:lnTo>
                    <a:pt x="302419" y="409575"/>
                  </a:lnTo>
                  <a:lnTo>
                    <a:pt x="83344" y="471487"/>
                  </a:lnTo>
                  <a:cubicBezTo>
                    <a:pt x="59531" y="516731"/>
                    <a:pt x="23813" y="559594"/>
                    <a:pt x="0" y="604838"/>
                  </a:cubicBezTo>
                  <a:lnTo>
                    <a:pt x="4763" y="611981"/>
                  </a:lnTo>
                  <a:lnTo>
                    <a:pt x="73819" y="685800"/>
                  </a:lnTo>
                  <a:lnTo>
                    <a:pt x="150019" y="728663"/>
                  </a:lnTo>
                  <a:lnTo>
                    <a:pt x="297657" y="757238"/>
                  </a:lnTo>
                  <a:lnTo>
                    <a:pt x="354807" y="766763"/>
                  </a:lnTo>
                  <a:lnTo>
                    <a:pt x="330994" y="852488"/>
                  </a:lnTo>
                  <a:lnTo>
                    <a:pt x="285751" y="878681"/>
                  </a:lnTo>
                  <a:lnTo>
                    <a:pt x="290513" y="981075"/>
                  </a:lnTo>
                  <a:lnTo>
                    <a:pt x="354807" y="1004888"/>
                  </a:lnTo>
                  <a:lnTo>
                    <a:pt x="492919" y="1009650"/>
                  </a:lnTo>
                  <a:lnTo>
                    <a:pt x="597534" y="9953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4" name="Полилиния 65">
              <a:extLst>
                <a:ext uri="{FF2B5EF4-FFF2-40B4-BE49-F238E27FC236}">
                  <a16:creationId xmlns:a16="http://schemas.microsoft.com/office/drawing/2014/main" xmlns="" id="{4D22A818-4ADD-4DC5-97B1-8ABBC403D769}"/>
                </a:ext>
              </a:extLst>
            </p:cNvPr>
            <p:cNvSpPr/>
            <p:nvPr/>
          </p:nvSpPr>
          <p:spPr>
            <a:xfrm>
              <a:off x="6539673" y="974928"/>
              <a:ext cx="2249942" cy="1490133"/>
            </a:xfrm>
            <a:custGeom>
              <a:avLst/>
              <a:gdLst>
                <a:gd name="connsiteX0" fmla="*/ 0 w 814388"/>
                <a:gd name="connsiteY0" fmla="*/ 504825 h 683419"/>
                <a:gd name="connsiteX1" fmla="*/ 33338 w 814388"/>
                <a:gd name="connsiteY1" fmla="*/ 621506 h 683419"/>
                <a:gd name="connsiteX2" fmla="*/ 126207 w 814388"/>
                <a:gd name="connsiteY2" fmla="*/ 633413 h 683419"/>
                <a:gd name="connsiteX3" fmla="*/ 161925 w 814388"/>
                <a:gd name="connsiteY3" fmla="*/ 671513 h 683419"/>
                <a:gd name="connsiteX4" fmla="*/ 254794 w 814388"/>
                <a:gd name="connsiteY4" fmla="*/ 683419 h 683419"/>
                <a:gd name="connsiteX5" fmla="*/ 314325 w 814388"/>
                <a:gd name="connsiteY5" fmla="*/ 645319 h 683419"/>
                <a:gd name="connsiteX6" fmla="*/ 316707 w 814388"/>
                <a:gd name="connsiteY6" fmla="*/ 585788 h 683419"/>
                <a:gd name="connsiteX7" fmla="*/ 359569 w 814388"/>
                <a:gd name="connsiteY7" fmla="*/ 542925 h 683419"/>
                <a:gd name="connsiteX8" fmla="*/ 311944 w 814388"/>
                <a:gd name="connsiteY8" fmla="*/ 507206 h 683419"/>
                <a:gd name="connsiteX9" fmla="*/ 311944 w 814388"/>
                <a:gd name="connsiteY9" fmla="*/ 438150 h 683419"/>
                <a:gd name="connsiteX10" fmla="*/ 338138 w 814388"/>
                <a:gd name="connsiteY10" fmla="*/ 411956 h 683419"/>
                <a:gd name="connsiteX11" fmla="*/ 369094 w 814388"/>
                <a:gd name="connsiteY11" fmla="*/ 421481 h 683419"/>
                <a:gd name="connsiteX12" fmla="*/ 388144 w 814388"/>
                <a:gd name="connsiteY12" fmla="*/ 347663 h 683419"/>
                <a:gd name="connsiteX13" fmla="*/ 426244 w 814388"/>
                <a:gd name="connsiteY13" fmla="*/ 273844 h 683419"/>
                <a:gd name="connsiteX14" fmla="*/ 452438 w 814388"/>
                <a:gd name="connsiteY14" fmla="*/ 121444 h 683419"/>
                <a:gd name="connsiteX15" fmla="*/ 533400 w 814388"/>
                <a:gd name="connsiteY15" fmla="*/ 73819 h 683419"/>
                <a:gd name="connsiteX16" fmla="*/ 592932 w 814388"/>
                <a:gd name="connsiteY16" fmla="*/ 76200 h 683419"/>
                <a:gd name="connsiteX17" fmla="*/ 657225 w 814388"/>
                <a:gd name="connsiteY17" fmla="*/ 14288 h 683419"/>
                <a:gd name="connsiteX18" fmla="*/ 754857 w 814388"/>
                <a:gd name="connsiteY18" fmla="*/ 0 h 683419"/>
                <a:gd name="connsiteX19" fmla="*/ 814388 w 814388"/>
                <a:gd name="connsiteY19" fmla="*/ 138113 h 683419"/>
                <a:gd name="connsiteX0" fmla="*/ 0 w 783432"/>
                <a:gd name="connsiteY0" fmla="*/ 523874 h 702468"/>
                <a:gd name="connsiteX1" fmla="*/ 33338 w 783432"/>
                <a:gd name="connsiteY1" fmla="*/ 640555 h 702468"/>
                <a:gd name="connsiteX2" fmla="*/ 126207 w 783432"/>
                <a:gd name="connsiteY2" fmla="*/ 652462 h 702468"/>
                <a:gd name="connsiteX3" fmla="*/ 161925 w 783432"/>
                <a:gd name="connsiteY3" fmla="*/ 690562 h 702468"/>
                <a:gd name="connsiteX4" fmla="*/ 254794 w 783432"/>
                <a:gd name="connsiteY4" fmla="*/ 702468 h 702468"/>
                <a:gd name="connsiteX5" fmla="*/ 314325 w 783432"/>
                <a:gd name="connsiteY5" fmla="*/ 664368 h 702468"/>
                <a:gd name="connsiteX6" fmla="*/ 316707 w 783432"/>
                <a:gd name="connsiteY6" fmla="*/ 604837 h 702468"/>
                <a:gd name="connsiteX7" fmla="*/ 359569 w 783432"/>
                <a:gd name="connsiteY7" fmla="*/ 561974 h 702468"/>
                <a:gd name="connsiteX8" fmla="*/ 311944 w 783432"/>
                <a:gd name="connsiteY8" fmla="*/ 526255 h 702468"/>
                <a:gd name="connsiteX9" fmla="*/ 311944 w 783432"/>
                <a:gd name="connsiteY9" fmla="*/ 457199 h 702468"/>
                <a:gd name="connsiteX10" fmla="*/ 338138 w 783432"/>
                <a:gd name="connsiteY10" fmla="*/ 431005 h 702468"/>
                <a:gd name="connsiteX11" fmla="*/ 369094 w 783432"/>
                <a:gd name="connsiteY11" fmla="*/ 440530 h 702468"/>
                <a:gd name="connsiteX12" fmla="*/ 388144 w 783432"/>
                <a:gd name="connsiteY12" fmla="*/ 366712 h 702468"/>
                <a:gd name="connsiteX13" fmla="*/ 426244 w 783432"/>
                <a:gd name="connsiteY13" fmla="*/ 292893 h 702468"/>
                <a:gd name="connsiteX14" fmla="*/ 452438 w 783432"/>
                <a:gd name="connsiteY14" fmla="*/ 140493 h 702468"/>
                <a:gd name="connsiteX15" fmla="*/ 533400 w 783432"/>
                <a:gd name="connsiteY15" fmla="*/ 92868 h 702468"/>
                <a:gd name="connsiteX16" fmla="*/ 592932 w 783432"/>
                <a:gd name="connsiteY16" fmla="*/ 95249 h 702468"/>
                <a:gd name="connsiteX17" fmla="*/ 657225 w 783432"/>
                <a:gd name="connsiteY17" fmla="*/ 33337 h 702468"/>
                <a:gd name="connsiteX18" fmla="*/ 754857 w 783432"/>
                <a:gd name="connsiteY18" fmla="*/ 19049 h 702468"/>
                <a:gd name="connsiteX19" fmla="*/ 783432 w 783432"/>
                <a:gd name="connsiteY19" fmla="*/ 0 h 702468"/>
                <a:gd name="connsiteX0" fmla="*/ 0 w 785548"/>
                <a:gd name="connsiteY0" fmla="*/ 526256 h 704850"/>
                <a:gd name="connsiteX1" fmla="*/ 33338 w 785548"/>
                <a:gd name="connsiteY1" fmla="*/ 642937 h 704850"/>
                <a:gd name="connsiteX2" fmla="*/ 126207 w 785548"/>
                <a:gd name="connsiteY2" fmla="*/ 654844 h 704850"/>
                <a:gd name="connsiteX3" fmla="*/ 161925 w 785548"/>
                <a:gd name="connsiteY3" fmla="*/ 692944 h 704850"/>
                <a:gd name="connsiteX4" fmla="*/ 254794 w 785548"/>
                <a:gd name="connsiteY4" fmla="*/ 704850 h 704850"/>
                <a:gd name="connsiteX5" fmla="*/ 314325 w 785548"/>
                <a:gd name="connsiteY5" fmla="*/ 666750 h 704850"/>
                <a:gd name="connsiteX6" fmla="*/ 316707 w 785548"/>
                <a:gd name="connsiteY6" fmla="*/ 607219 h 704850"/>
                <a:gd name="connsiteX7" fmla="*/ 359569 w 785548"/>
                <a:gd name="connsiteY7" fmla="*/ 564356 h 704850"/>
                <a:gd name="connsiteX8" fmla="*/ 311944 w 785548"/>
                <a:gd name="connsiteY8" fmla="*/ 528637 h 704850"/>
                <a:gd name="connsiteX9" fmla="*/ 311944 w 785548"/>
                <a:gd name="connsiteY9" fmla="*/ 459581 h 704850"/>
                <a:gd name="connsiteX10" fmla="*/ 338138 w 785548"/>
                <a:gd name="connsiteY10" fmla="*/ 433387 h 704850"/>
                <a:gd name="connsiteX11" fmla="*/ 369094 w 785548"/>
                <a:gd name="connsiteY11" fmla="*/ 442912 h 704850"/>
                <a:gd name="connsiteX12" fmla="*/ 388144 w 785548"/>
                <a:gd name="connsiteY12" fmla="*/ 369094 h 704850"/>
                <a:gd name="connsiteX13" fmla="*/ 426244 w 785548"/>
                <a:gd name="connsiteY13" fmla="*/ 295275 h 704850"/>
                <a:gd name="connsiteX14" fmla="*/ 452438 w 785548"/>
                <a:gd name="connsiteY14" fmla="*/ 142875 h 704850"/>
                <a:gd name="connsiteX15" fmla="*/ 533400 w 785548"/>
                <a:gd name="connsiteY15" fmla="*/ 95250 h 704850"/>
                <a:gd name="connsiteX16" fmla="*/ 592932 w 785548"/>
                <a:gd name="connsiteY16" fmla="*/ 97631 h 704850"/>
                <a:gd name="connsiteX17" fmla="*/ 657225 w 785548"/>
                <a:gd name="connsiteY17" fmla="*/ 35719 h 704850"/>
                <a:gd name="connsiteX18" fmla="*/ 754857 w 785548"/>
                <a:gd name="connsiteY18" fmla="*/ 21431 h 704850"/>
                <a:gd name="connsiteX19" fmla="*/ 783432 w 785548"/>
                <a:gd name="connsiteY19" fmla="*/ 2382 h 704850"/>
                <a:gd name="connsiteX20" fmla="*/ 783432 w 785548"/>
                <a:gd name="connsiteY20" fmla="*/ 0 h 704850"/>
                <a:gd name="connsiteX0" fmla="*/ 0 w 804863"/>
                <a:gd name="connsiteY0" fmla="*/ 597693 h 776287"/>
                <a:gd name="connsiteX1" fmla="*/ 33338 w 804863"/>
                <a:gd name="connsiteY1" fmla="*/ 714374 h 776287"/>
                <a:gd name="connsiteX2" fmla="*/ 126207 w 804863"/>
                <a:gd name="connsiteY2" fmla="*/ 726281 h 776287"/>
                <a:gd name="connsiteX3" fmla="*/ 161925 w 804863"/>
                <a:gd name="connsiteY3" fmla="*/ 764381 h 776287"/>
                <a:gd name="connsiteX4" fmla="*/ 254794 w 804863"/>
                <a:gd name="connsiteY4" fmla="*/ 776287 h 776287"/>
                <a:gd name="connsiteX5" fmla="*/ 314325 w 804863"/>
                <a:gd name="connsiteY5" fmla="*/ 738187 h 776287"/>
                <a:gd name="connsiteX6" fmla="*/ 316707 w 804863"/>
                <a:gd name="connsiteY6" fmla="*/ 678656 h 776287"/>
                <a:gd name="connsiteX7" fmla="*/ 359569 w 804863"/>
                <a:gd name="connsiteY7" fmla="*/ 635793 h 776287"/>
                <a:gd name="connsiteX8" fmla="*/ 311944 w 804863"/>
                <a:gd name="connsiteY8" fmla="*/ 600074 h 776287"/>
                <a:gd name="connsiteX9" fmla="*/ 311944 w 804863"/>
                <a:gd name="connsiteY9" fmla="*/ 531018 h 776287"/>
                <a:gd name="connsiteX10" fmla="*/ 338138 w 804863"/>
                <a:gd name="connsiteY10" fmla="*/ 504824 h 776287"/>
                <a:gd name="connsiteX11" fmla="*/ 369094 w 804863"/>
                <a:gd name="connsiteY11" fmla="*/ 514349 h 776287"/>
                <a:gd name="connsiteX12" fmla="*/ 388144 w 804863"/>
                <a:gd name="connsiteY12" fmla="*/ 440531 h 776287"/>
                <a:gd name="connsiteX13" fmla="*/ 426244 w 804863"/>
                <a:gd name="connsiteY13" fmla="*/ 366712 h 776287"/>
                <a:gd name="connsiteX14" fmla="*/ 452438 w 804863"/>
                <a:gd name="connsiteY14" fmla="*/ 214312 h 776287"/>
                <a:gd name="connsiteX15" fmla="*/ 533400 w 804863"/>
                <a:gd name="connsiteY15" fmla="*/ 166687 h 776287"/>
                <a:gd name="connsiteX16" fmla="*/ 592932 w 804863"/>
                <a:gd name="connsiteY16" fmla="*/ 169068 h 776287"/>
                <a:gd name="connsiteX17" fmla="*/ 657225 w 804863"/>
                <a:gd name="connsiteY17" fmla="*/ 107156 h 776287"/>
                <a:gd name="connsiteX18" fmla="*/ 754857 w 804863"/>
                <a:gd name="connsiteY18" fmla="*/ 92868 h 776287"/>
                <a:gd name="connsiteX19" fmla="*/ 783432 w 804863"/>
                <a:gd name="connsiteY19" fmla="*/ 73819 h 776287"/>
                <a:gd name="connsiteX20" fmla="*/ 804863 w 804863"/>
                <a:gd name="connsiteY20" fmla="*/ 0 h 776287"/>
                <a:gd name="connsiteX0" fmla="*/ 0 w 805903"/>
                <a:gd name="connsiteY0" fmla="*/ 605770 h 784364"/>
                <a:gd name="connsiteX1" fmla="*/ 33338 w 805903"/>
                <a:gd name="connsiteY1" fmla="*/ 722451 h 784364"/>
                <a:gd name="connsiteX2" fmla="*/ 126207 w 805903"/>
                <a:gd name="connsiteY2" fmla="*/ 734358 h 784364"/>
                <a:gd name="connsiteX3" fmla="*/ 161925 w 805903"/>
                <a:gd name="connsiteY3" fmla="*/ 772458 h 784364"/>
                <a:gd name="connsiteX4" fmla="*/ 254794 w 805903"/>
                <a:gd name="connsiteY4" fmla="*/ 784364 h 784364"/>
                <a:gd name="connsiteX5" fmla="*/ 314325 w 805903"/>
                <a:gd name="connsiteY5" fmla="*/ 746264 h 784364"/>
                <a:gd name="connsiteX6" fmla="*/ 316707 w 805903"/>
                <a:gd name="connsiteY6" fmla="*/ 686733 h 784364"/>
                <a:gd name="connsiteX7" fmla="*/ 359569 w 805903"/>
                <a:gd name="connsiteY7" fmla="*/ 643870 h 784364"/>
                <a:gd name="connsiteX8" fmla="*/ 311944 w 805903"/>
                <a:gd name="connsiteY8" fmla="*/ 608151 h 784364"/>
                <a:gd name="connsiteX9" fmla="*/ 311944 w 805903"/>
                <a:gd name="connsiteY9" fmla="*/ 539095 h 784364"/>
                <a:gd name="connsiteX10" fmla="*/ 338138 w 805903"/>
                <a:gd name="connsiteY10" fmla="*/ 512901 h 784364"/>
                <a:gd name="connsiteX11" fmla="*/ 369094 w 805903"/>
                <a:gd name="connsiteY11" fmla="*/ 522426 h 784364"/>
                <a:gd name="connsiteX12" fmla="*/ 388144 w 805903"/>
                <a:gd name="connsiteY12" fmla="*/ 448608 h 784364"/>
                <a:gd name="connsiteX13" fmla="*/ 426244 w 805903"/>
                <a:gd name="connsiteY13" fmla="*/ 374789 h 784364"/>
                <a:gd name="connsiteX14" fmla="*/ 452438 w 805903"/>
                <a:gd name="connsiteY14" fmla="*/ 222389 h 784364"/>
                <a:gd name="connsiteX15" fmla="*/ 533400 w 805903"/>
                <a:gd name="connsiteY15" fmla="*/ 174764 h 784364"/>
                <a:gd name="connsiteX16" fmla="*/ 592932 w 805903"/>
                <a:gd name="connsiteY16" fmla="*/ 177145 h 784364"/>
                <a:gd name="connsiteX17" fmla="*/ 657225 w 805903"/>
                <a:gd name="connsiteY17" fmla="*/ 115233 h 784364"/>
                <a:gd name="connsiteX18" fmla="*/ 754857 w 805903"/>
                <a:gd name="connsiteY18" fmla="*/ 100945 h 784364"/>
                <a:gd name="connsiteX19" fmla="*/ 783432 w 805903"/>
                <a:gd name="connsiteY19" fmla="*/ 81896 h 784364"/>
                <a:gd name="connsiteX20" fmla="*/ 804863 w 805903"/>
                <a:gd name="connsiteY20" fmla="*/ 8077 h 784364"/>
                <a:gd name="connsiteX21" fmla="*/ 802482 w 805903"/>
                <a:gd name="connsiteY21" fmla="*/ 934 h 784364"/>
                <a:gd name="connsiteX0" fmla="*/ 0 w 947740"/>
                <a:gd name="connsiteY0" fmla="*/ 603996 h 782590"/>
                <a:gd name="connsiteX1" fmla="*/ 33338 w 947740"/>
                <a:gd name="connsiteY1" fmla="*/ 720677 h 782590"/>
                <a:gd name="connsiteX2" fmla="*/ 126207 w 947740"/>
                <a:gd name="connsiteY2" fmla="*/ 732584 h 782590"/>
                <a:gd name="connsiteX3" fmla="*/ 161925 w 947740"/>
                <a:gd name="connsiteY3" fmla="*/ 770684 h 782590"/>
                <a:gd name="connsiteX4" fmla="*/ 254794 w 947740"/>
                <a:gd name="connsiteY4" fmla="*/ 782590 h 782590"/>
                <a:gd name="connsiteX5" fmla="*/ 314325 w 947740"/>
                <a:gd name="connsiteY5" fmla="*/ 744490 h 782590"/>
                <a:gd name="connsiteX6" fmla="*/ 316707 w 947740"/>
                <a:gd name="connsiteY6" fmla="*/ 684959 h 782590"/>
                <a:gd name="connsiteX7" fmla="*/ 359569 w 947740"/>
                <a:gd name="connsiteY7" fmla="*/ 642096 h 782590"/>
                <a:gd name="connsiteX8" fmla="*/ 311944 w 947740"/>
                <a:gd name="connsiteY8" fmla="*/ 606377 h 782590"/>
                <a:gd name="connsiteX9" fmla="*/ 311944 w 947740"/>
                <a:gd name="connsiteY9" fmla="*/ 537321 h 782590"/>
                <a:gd name="connsiteX10" fmla="*/ 338138 w 947740"/>
                <a:gd name="connsiteY10" fmla="*/ 511127 h 782590"/>
                <a:gd name="connsiteX11" fmla="*/ 369094 w 947740"/>
                <a:gd name="connsiteY11" fmla="*/ 520652 h 782590"/>
                <a:gd name="connsiteX12" fmla="*/ 388144 w 947740"/>
                <a:gd name="connsiteY12" fmla="*/ 446834 h 782590"/>
                <a:gd name="connsiteX13" fmla="*/ 426244 w 947740"/>
                <a:gd name="connsiteY13" fmla="*/ 373015 h 782590"/>
                <a:gd name="connsiteX14" fmla="*/ 452438 w 947740"/>
                <a:gd name="connsiteY14" fmla="*/ 220615 h 782590"/>
                <a:gd name="connsiteX15" fmla="*/ 533400 w 947740"/>
                <a:gd name="connsiteY15" fmla="*/ 172990 h 782590"/>
                <a:gd name="connsiteX16" fmla="*/ 592932 w 947740"/>
                <a:gd name="connsiteY16" fmla="*/ 175371 h 782590"/>
                <a:gd name="connsiteX17" fmla="*/ 657225 w 947740"/>
                <a:gd name="connsiteY17" fmla="*/ 113459 h 782590"/>
                <a:gd name="connsiteX18" fmla="*/ 754857 w 947740"/>
                <a:gd name="connsiteY18" fmla="*/ 99171 h 782590"/>
                <a:gd name="connsiteX19" fmla="*/ 783432 w 947740"/>
                <a:gd name="connsiteY19" fmla="*/ 80122 h 782590"/>
                <a:gd name="connsiteX20" fmla="*/ 804863 w 947740"/>
                <a:gd name="connsiteY20" fmla="*/ 6303 h 782590"/>
                <a:gd name="connsiteX21" fmla="*/ 947739 w 947740"/>
                <a:gd name="connsiteY21" fmla="*/ 3923 h 782590"/>
                <a:gd name="connsiteX0" fmla="*/ 0 w 957662"/>
                <a:gd name="connsiteY0" fmla="*/ 603996 h 782590"/>
                <a:gd name="connsiteX1" fmla="*/ 33338 w 957662"/>
                <a:gd name="connsiteY1" fmla="*/ 720677 h 782590"/>
                <a:gd name="connsiteX2" fmla="*/ 126207 w 957662"/>
                <a:gd name="connsiteY2" fmla="*/ 732584 h 782590"/>
                <a:gd name="connsiteX3" fmla="*/ 161925 w 957662"/>
                <a:gd name="connsiteY3" fmla="*/ 770684 h 782590"/>
                <a:gd name="connsiteX4" fmla="*/ 254794 w 957662"/>
                <a:gd name="connsiteY4" fmla="*/ 782590 h 782590"/>
                <a:gd name="connsiteX5" fmla="*/ 314325 w 957662"/>
                <a:gd name="connsiteY5" fmla="*/ 744490 h 782590"/>
                <a:gd name="connsiteX6" fmla="*/ 316707 w 957662"/>
                <a:gd name="connsiteY6" fmla="*/ 684959 h 782590"/>
                <a:gd name="connsiteX7" fmla="*/ 359569 w 957662"/>
                <a:gd name="connsiteY7" fmla="*/ 642096 h 782590"/>
                <a:gd name="connsiteX8" fmla="*/ 311944 w 957662"/>
                <a:gd name="connsiteY8" fmla="*/ 606377 h 782590"/>
                <a:gd name="connsiteX9" fmla="*/ 311944 w 957662"/>
                <a:gd name="connsiteY9" fmla="*/ 537321 h 782590"/>
                <a:gd name="connsiteX10" fmla="*/ 338138 w 957662"/>
                <a:gd name="connsiteY10" fmla="*/ 511127 h 782590"/>
                <a:gd name="connsiteX11" fmla="*/ 369094 w 957662"/>
                <a:gd name="connsiteY11" fmla="*/ 520652 h 782590"/>
                <a:gd name="connsiteX12" fmla="*/ 388144 w 957662"/>
                <a:gd name="connsiteY12" fmla="*/ 446834 h 782590"/>
                <a:gd name="connsiteX13" fmla="*/ 426244 w 957662"/>
                <a:gd name="connsiteY13" fmla="*/ 373015 h 782590"/>
                <a:gd name="connsiteX14" fmla="*/ 452438 w 957662"/>
                <a:gd name="connsiteY14" fmla="*/ 220615 h 782590"/>
                <a:gd name="connsiteX15" fmla="*/ 533400 w 957662"/>
                <a:gd name="connsiteY15" fmla="*/ 172990 h 782590"/>
                <a:gd name="connsiteX16" fmla="*/ 592932 w 957662"/>
                <a:gd name="connsiteY16" fmla="*/ 175371 h 782590"/>
                <a:gd name="connsiteX17" fmla="*/ 657225 w 957662"/>
                <a:gd name="connsiteY17" fmla="*/ 113459 h 782590"/>
                <a:gd name="connsiteX18" fmla="*/ 754857 w 957662"/>
                <a:gd name="connsiteY18" fmla="*/ 99171 h 782590"/>
                <a:gd name="connsiteX19" fmla="*/ 783432 w 957662"/>
                <a:gd name="connsiteY19" fmla="*/ 80122 h 782590"/>
                <a:gd name="connsiteX20" fmla="*/ 804863 w 957662"/>
                <a:gd name="connsiteY20" fmla="*/ 6303 h 782590"/>
                <a:gd name="connsiteX21" fmla="*/ 947739 w 957662"/>
                <a:gd name="connsiteY21" fmla="*/ 3923 h 782590"/>
                <a:gd name="connsiteX22" fmla="*/ 945356 w 957662"/>
                <a:gd name="connsiteY22" fmla="*/ 1541 h 782590"/>
                <a:gd name="connsiteX0" fmla="*/ 0 w 973976"/>
                <a:gd name="connsiteY0" fmla="*/ 654842 h 833436"/>
                <a:gd name="connsiteX1" fmla="*/ 33338 w 973976"/>
                <a:gd name="connsiteY1" fmla="*/ 771523 h 833436"/>
                <a:gd name="connsiteX2" fmla="*/ 126207 w 973976"/>
                <a:gd name="connsiteY2" fmla="*/ 783430 h 833436"/>
                <a:gd name="connsiteX3" fmla="*/ 161925 w 973976"/>
                <a:gd name="connsiteY3" fmla="*/ 821530 h 833436"/>
                <a:gd name="connsiteX4" fmla="*/ 254794 w 973976"/>
                <a:gd name="connsiteY4" fmla="*/ 833436 h 833436"/>
                <a:gd name="connsiteX5" fmla="*/ 314325 w 973976"/>
                <a:gd name="connsiteY5" fmla="*/ 795336 h 833436"/>
                <a:gd name="connsiteX6" fmla="*/ 316707 w 973976"/>
                <a:gd name="connsiteY6" fmla="*/ 735805 h 833436"/>
                <a:gd name="connsiteX7" fmla="*/ 359569 w 973976"/>
                <a:gd name="connsiteY7" fmla="*/ 692942 h 833436"/>
                <a:gd name="connsiteX8" fmla="*/ 311944 w 973976"/>
                <a:gd name="connsiteY8" fmla="*/ 657223 h 833436"/>
                <a:gd name="connsiteX9" fmla="*/ 311944 w 973976"/>
                <a:gd name="connsiteY9" fmla="*/ 588167 h 833436"/>
                <a:gd name="connsiteX10" fmla="*/ 338138 w 973976"/>
                <a:gd name="connsiteY10" fmla="*/ 561973 h 833436"/>
                <a:gd name="connsiteX11" fmla="*/ 369094 w 973976"/>
                <a:gd name="connsiteY11" fmla="*/ 571498 h 833436"/>
                <a:gd name="connsiteX12" fmla="*/ 388144 w 973976"/>
                <a:gd name="connsiteY12" fmla="*/ 497680 h 833436"/>
                <a:gd name="connsiteX13" fmla="*/ 426244 w 973976"/>
                <a:gd name="connsiteY13" fmla="*/ 423861 h 833436"/>
                <a:gd name="connsiteX14" fmla="*/ 452438 w 973976"/>
                <a:gd name="connsiteY14" fmla="*/ 271461 h 833436"/>
                <a:gd name="connsiteX15" fmla="*/ 533400 w 973976"/>
                <a:gd name="connsiteY15" fmla="*/ 223836 h 833436"/>
                <a:gd name="connsiteX16" fmla="*/ 592932 w 973976"/>
                <a:gd name="connsiteY16" fmla="*/ 226217 h 833436"/>
                <a:gd name="connsiteX17" fmla="*/ 657225 w 973976"/>
                <a:gd name="connsiteY17" fmla="*/ 164305 h 833436"/>
                <a:gd name="connsiteX18" fmla="*/ 754857 w 973976"/>
                <a:gd name="connsiteY18" fmla="*/ 150017 h 833436"/>
                <a:gd name="connsiteX19" fmla="*/ 783432 w 973976"/>
                <a:gd name="connsiteY19" fmla="*/ 130968 h 833436"/>
                <a:gd name="connsiteX20" fmla="*/ 804863 w 973976"/>
                <a:gd name="connsiteY20" fmla="*/ 57149 h 833436"/>
                <a:gd name="connsiteX21" fmla="*/ 947739 w 973976"/>
                <a:gd name="connsiteY21" fmla="*/ 54769 h 833436"/>
                <a:gd name="connsiteX22" fmla="*/ 973931 w 973976"/>
                <a:gd name="connsiteY22" fmla="*/ 0 h 833436"/>
                <a:gd name="connsiteX0" fmla="*/ 0 w 975871"/>
                <a:gd name="connsiteY0" fmla="*/ 658899 h 837493"/>
                <a:gd name="connsiteX1" fmla="*/ 33338 w 975871"/>
                <a:gd name="connsiteY1" fmla="*/ 775580 h 837493"/>
                <a:gd name="connsiteX2" fmla="*/ 126207 w 975871"/>
                <a:gd name="connsiteY2" fmla="*/ 787487 h 837493"/>
                <a:gd name="connsiteX3" fmla="*/ 161925 w 975871"/>
                <a:gd name="connsiteY3" fmla="*/ 825587 h 837493"/>
                <a:gd name="connsiteX4" fmla="*/ 254794 w 975871"/>
                <a:gd name="connsiteY4" fmla="*/ 837493 h 837493"/>
                <a:gd name="connsiteX5" fmla="*/ 314325 w 975871"/>
                <a:gd name="connsiteY5" fmla="*/ 799393 h 837493"/>
                <a:gd name="connsiteX6" fmla="*/ 316707 w 975871"/>
                <a:gd name="connsiteY6" fmla="*/ 739862 h 837493"/>
                <a:gd name="connsiteX7" fmla="*/ 359569 w 975871"/>
                <a:gd name="connsiteY7" fmla="*/ 696999 h 837493"/>
                <a:gd name="connsiteX8" fmla="*/ 311944 w 975871"/>
                <a:gd name="connsiteY8" fmla="*/ 661280 h 837493"/>
                <a:gd name="connsiteX9" fmla="*/ 311944 w 975871"/>
                <a:gd name="connsiteY9" fmla="*/ 592224 h 837493"/>
                <a:gd name="connsiteX10" fmla="*/ 338138 w 975871"/>
                <a:gd name="connsiteY10" fmla="*/ 566030 h 837493"/>
                <a:gd name="connsiteX11" fmla="*/ 369094 w 975871"/>
                <a:gd name="connsiteY11" fmla="*/ 575555 h 837493"/>
                <a:gd name="connsiteX12" fmla="*/ 388144 w 975871"/>
                <a:gd name="connsiteY12" fmla="*/ 501737 h 837493"/>
                <a:gd name="connsiteX13" fmla="*/ 426244 w 975871"/>
                <a:gd name="connsiteY13" fmla="*/ 427918 h 837493"/>
                <a:gd name="connsiteX14" fmla="*/ 452438 w 975871"/>
                <a:gd name="connsiteY14" fmla="*/ 275518 h 837493"/>
                <a:gd name="connsiteX15" fmla="*/ 533400 w 975871"/>
                <a:gd name="connsiteY15" fmla="*/ 227893 h 837493"/>
                <a:gd name="connsiteX16" fmla="*/ 592932 w 975871"/>
                <a:gd name="connsiteY16" fmla="*/ 230274 h 837493"/>
                <a:gd name="connsiteX17" fmla="*/ 657225 w 975871"/>
                <a:gd name="connsiteY17" fmla="*/ 168362 h 837493"/>
                <a:gd name="connsiteX18" fmla="*/ 754857 w 975871"/>
                <a:gd name="connsiteY18" fmla="*/ 154074 h 837493"/>
                <a:gd name="connsiteX19" fmla="*/ 783432 w 975871"/>
                <a:gd name="connsiteY19" fmla="*/ 135025 h 837493"/>
                <a:gd name="connsiteX20" fmla="*/ 804863 w 975871"/>
                <a:gd name="connsiteY20" fmla="*/ 61206 h 837493"/>
                <a:gd name="connsiteX21" fmla="*/ 947739 w 975871"/>
                <a:gd name="connsiteY21" fmla="*/ 58826 h 837493"/>
                <a:gd name="connsiteX22" fmla="*/ 973931 w 975871"/>
                <a:gd name="connsiteY22" fmla="*/ 4057 h 837493"/>
                <a:gd name="connsiteX23" fmla="*/ 973931 w 975871"/>
                <a:gd name="connsiteY23" fmla="*/ 4056 h 837493"/>
                <a:gd name="connsiteX0" fmla="*/ 0 w 1002506"/>
                <a:gd name="connsiteY0" fmla="*/ 655964 h 834558"/>
                <a:gd name="connsiteX1" fmla="*/ 33338 w 1002506"/>
                <a:gd name="connsiteY1" fmla="*/ 772645 h 834558"/>
                <a:gd name="connsiteX2" fmla="*/ 126207 w 1002506"/>
                <a:gd name="connsiteY2" fmla="*/ 784552 h 834558"/>
                <a:gd name="connsiteX3" fmla="*/ 161925 w 1002506"/>
                <a:gd name="connsiteY3" fmla="*/ 822652 h 834558"/>
                <a:gd name="connsiteX4" fmla="*/ 254794 w 1002506"/>
                <a:gd name="connsiteY4" fmla="*/ 834558 h 834558"/>
                <a:gd name="connsiteX5" fmla="*/ 314325 w 1002506"/>
                <a:gd name="connsiteY5" fmla="*/ 796458 h 834558"/>
                <a:gd name="connsiteX6" fmla="*/ 316707 w 1002506"/>
                <a:gd name="connsiteY6" fmla="*/ 736927 h 834558"/>
                <a:gd name="connsiteX7" fmla="*/ 359569 w 1002506"/>
                <a:gd name="connsiteY7" fmla="*/ 694064 h 834558"/>
                <a:gd name="connsiteX8" fmla="*/ 311944 w 1002506"/>
                <a:gd name="connsiteY8" fmla="*/ 658345 h 834558"/>
                <a:gd name="connsiteX9" fmla="*/ 311944 w 1002506"/>
                <a:gd name="connsiteY9" fmla="*/ 589289 h 834558"/>
                <a:gd name="connsiteX10" fmla="*/ 338138 w 1002506"/>
                <a:gd name="connsiteY10" fmla="*/ 563095 h 834558"/>
                <a:gd name="connsiteX11" fmla="*/ 369094 w 1002506"/>
                <a:gd name="connsiteY11" fmla="*/ 572620 h 834558"/>
                <a:gd name="connsiteX12" fmla="*/ 388144 w 1002506"/>
                <a:gd name="connsiteY12" fmla="*/ 498802 h 834558"/>
                <a:gd name="connsiteX13" fmla="*/ 426244 w 1002506"/>
                <a:gd name="connsiteY13" fmla="*/ 424983 h 834558"/>
                <a:gd name="connsiteX14" fmla="*/ 452438 w 1002506"/>
                <a:gd name="connsiteY14" fmla="*/ 272583 h 834558"/>
                <a:gd name="connsiteX15" fmla="*/ 533400 w 1002506"/>
                <a:gd name="connsiteY15" fmla="*/ 224958 h 834558"/>
                <a:gd name="connsiteX16" fmla="*/ 592932 w 1002506"/>
                <a:gd name="connsiteY16" fmla="*/ 227339 h 834558"/>
                <a:gd name="connsiteX17" fmla="*/ 657225 w 1002506"/>
                <a:gd name="connsiteY17" fmla="*/ 165427 h 834558"/>
                <a:gd name="connsiteX18" fmla="*/ 754857 w 1002506"/>
                <a:gd name="connsiteY18" fmla="*/ 151139 h 834558"/>
                <a:gd name="connsiteX19" fmla="*/ 783432 w 1002506"/>
                <a:gd name="connsiteY19" fmla="*/ 132090 h 834558"/>
                <a:gd name="connsiteX20" fmla="*/ 804863 w 1002506"/>
                <a:gd name="connsiteY20" fmla="*/ 58271 h 834558"/>
                <a:gd name="connsiteX21" fmla="*/ 947739 w 1002506"/>
                <a:gd name="connsiteY21" fmla="*/ 55891 h 834558"/>
                <a:gd name="connsiteX22" fmla="*/ 973931 w 1002506"/>
                <a:gd name="connsiteY22" fmla="*/ 1122 h 834558"/>
                <a:gd name="connsiteX23" fmla="*/ 1002506 w 1002506"/>
                <a:gd name="connsiteY23" fmla="*/ 41602 h 834558"/>
                <a:gd name="connsiteX0" fmla="*/ 0 w 1004622"/>
                <a:gd name="connsiteY0" fmla="*/ 655964 h 834558"/>
                <a:gd name="connsiteX1" fmla="*/ 33338 w 1004622"/>
                <a:gd name="connsiteY1" fmla="*/ 772645 h 834558"/>
                <a:gd name="connsiteX2" fmla="*/ 126207 w 1004622"/>
                <a:gd name="connsiteY2" fmla="*/ 784552 h 834558"/>
                <a:gd name="connsiteX3" fmla="*/ 161925 w 1004622"/>
                <a:gd name="connsiteY3" fmla="*/ 822652 h 834558"/>
                <a:gd name="connsiteX4" fmla="*/ 254794 w 1004622"/>
                <a:gd name="connsiteY4" fmla="*/ 834558 h 834558"/>
                <a:gd name="connsiteX5" fmla="*/ 314325 w 1004622"/>
                <a:gd name="connsiteY5" fmla="*/ 796458 h 834558"/>
                <a:gd name="connsiteX6" fmla="*/ 316707 w 1004622"/>
                <a:gd name="connsiteY6" fmla="*/ 736927 h 834558"/>
                <a:gd name="connsiteX7" fmla="*/ 359569 w 1004622"/>
                <a:gd name="connsiteY7" fmla="*/ 694064 h 834558"/>
                <a:gd name="connsiteX8" fmla="*/ 311944 w 1004622"/>
                <a:gd name="connsiteY8" fmla="*/ 658345 h 834558"/>
                <a:gd name="connsiteX9" fmla="*/ 311944 w 1004622"/>
                <a:gd name="connsiteY9" fmla="*/ 589289 h 834558"/>
                <a:gd name="connsiteX10" fmla="*/ 338138 w 1004622"/>
                <a:gd name="connsiteY10" fmla="*/ 563095 h 834558"/>
                <a:gd name="connsiteX11" fmla="*/ 369094 w 1004622"/>
                <a:gd name="connsiteY11" fmla="*/ 572620 h 834558"/>
                <a:gd name="connsiteX12" fmla="*/ 388144 w 1004622"/>
                <a:gd name="connsiteY12" fmla="*/ 498802 h 834558"/>
                <a:gd name="connsiteX13" fmla="*/ 426244 w 1004622"/>
                <a:gd name="connsiteY13" fmla="*/ 424983 h 834558"/>
                <a:gd name="connsiteX14" fmla="*/ 452438 w 1004622"/>
                <a:gd name="connsiteY14" fmla="*/ 272583 h 834558"/>
                <a:gd name="connsiteX15" fmla="*/ 533400 w 1004622"/>
                <a:gd name="connsiteY15" fmla="*/ 224958 h 834558"/>
                <a:gd name="connsiteX16" fmla="*/ 592932 w 1004622"/>
                <a:gd name="connsiteY16" fmla="*/ 227339 h 834558"/>
                <a:gd name="connsiteX17" fmla="*/ 657225 w 1004622"/>
                <a:gd name="connsiteY17" fmla="*/ 165427 h 834558"/>
                <a:gd name="connsiteX18" fmla="*/ 754857 w 1004622"/>
                <a:gd name="connsiteY18" fmla="*/ 151139 h 834558"/>
                <a:gd name="connsiteX19" fmla="*/ 783432 w 1004622"/>
                <a:gd name="connsiteY19" fmla="*/ 132090 h 834558"/>
                <a:gd name="connsiteX20" fmla="*/ 804863 w 1004622"/>
                <a:gd name="connsiteY20" fmla="*/ 58271 h 834558"/>
                <a:gd name="connsiteX21" fmla="*/ 947739 w 1004622"/>
                <a:gd name="connsiteY21" fmla="*/ 55891 h 834558"/>
                <a:gd name="connsiteX22" fmla="*/ 973931 w 1004622"/>
                <a:gd name="connsiteY22" fmla="*/ 1122 h 834558"/>
                <a:gd name="connsiteX23" fmla="*/ 1002506 w 1004622"/>
                <a:gd name="connsiteY23" fmla="*/ 41602 h 834558"/>
                <a:gd name="connsiteX24" fmla="*/ 1002505 w 1004622"/>
                <a:gd name="connsiteY24" fmla="*/ 32078 h 834558"/>
                <a:gd name="connsiteX0" fmla="*/ 0 w 1045368"/>
                <a:gd name="connsiteY0" fmla="*/ 655964 h 834558"/>
                <a:gd name="connsiteX1" fmla="*/ 33338 w 1045368"/>
                <a:gd name="connsiteY1" fmla="*/ 772645 h 834558"/>
                <a:gd name="connsiteX2" fmla="*/ 126207 w 1045368"/>
                <a:gd name="connsiteY2" fmla="*/ 784552 h 834558"/>
                <a:gd name="connsiteX3" fmla="*/ 161925 w 1045368"/>
                <a:gd name="connsiteY3" fmla="*/ 822652 h 834558"/>
                <a:gd name="connsiteX4" fmla="*/ 254794 w 1045368"/>
                <a:gd name="connsiteY4" fmla="*/ 834558 h 834558"/>
                <a:gd name="connsiteX5" fmla="*/ 314325 w 1045368"/>
                <a:gd name="connsiteY5" fmla="*/ 796458 h 834558"/>
                <a:gd name="connsiteX6" fmla="*/ 316707 w 1045368"/>
                <a:gd name="connsiteY6" fmla="*/ 736927 h 834558"/>
                <a:gd name="connsiteX7" fmla="*/ 359569 w 1045368"/>
                <a:gd name="connsiteY7" fmla="*/ 694064 h 834558"/>
                <a:gd name="connsiteX8" fmla="*/ 311944 w 1045368"/>
                <a:gd name="connsiteY8" fmla="*/ 658345 h 834558"/>
                <a:gd name="connsiteX9" fmla="*/ 311944 w 1045368"/>
                <a:gd name="connsiteY9" fmla="*/ 589289 h 834558"/>
                <a:gd name="connsiteX10" fmla="*/ 338138 w 1045368"/>
                <a:gd name="connsiteY10" fmla="*/ 563095 h 834558"/>
                <a:gd name="connsiteX11" fmla="*/ 369094 w 1045368"/>
                <a:gd name="connsiteY11" fmla="*/ 572620 h 834558"/>
                <a:gd name="connsiteX12" fmla="*/ 388144 w 1045368"/>
                <a:gd name="connsiteY12" fmla="*/ 498802 h 834558"/>
                <a:gd name="connsiteX13" fmla="*/ 426244 w 1045368"/>
                <a:gd name="connsiteY13" fmla="*/ 424983 h 834558"/>
                <a:gd name="connsiteX14" fmla="*/ 452438 w 1045368"/>
                <a:gd name="connsiteY14" fmla="*/ 272583 h 834558"/>
                <a:gd name="connsiteX15" fmla="*/ 533400 w 1045368"/>
                <a:gd name="connsiteY15" fmla="*/ 224958 h 834558"/>
                <a:gd name="connsiteX16" fmla="*/ 592932 w 1045368"/>
                <a:gd name="connsiteY16" fmla="*/ 227339 h 834558"/>
                <a:gd name="connsiteX17" fmla="*/ 657225 w 1045368"/>
                <a:gd name="connsiteY17" fmla="*/ 165427 h 834558"/>
                <a:gd name="connsiteX18" fmla="*/ 754857 w 1045368"/>
                <a:gd name="connsiteY18" fmla="*/ 151139 h 834558"/>
                <a:gd name="connsiteX19" fmla="*/ 783432 w 1045368"/>
                <a:gd name="connsiteY19" fmla="*/ 132090 h 834558"/>
                <a:gd name="connsiteX20" fmla="*/ 804863 w 1045368"/>
                <a:gd name="connsiteY20" fmla="*/ 58271 h 834558"/>
                <a:gd name="connsiteX21" fmla="*/ 947739 w 1045368"/>
                <a:gd name="connsiteY21" fmla="*/ 55891 h 834558"/>
                <a:gd name="connsiteX22" fmla="*/ 973931 w 1045368"/>
                <a:gd name="connsiteY22" fmla="*/ 1122 h 834558"/>
                <a:gd name="connsiteX23" fmla="*/ 1002506 w 1045368"/>
                <a:gd name="connsiteY23" fmla="*/ 41602 h 834558"/>
                <a:gd name="connsiteX24" fmla="*/ 1045368 w 1045368"/>
                <a:gd name="connsiteY24" fmla="*/ 10647 h 834558"/>
                <a:gd name="connsiteX0" fmla="*/ 0 w 1050358"/>
                <a:gd name="connsiteY0" fmla="*/ 655964 h 834558"/>
                <a:gd name="connsiteX1" fmla="*/ 33338 w 1050358"/>
                <a:gd name="connsiteY1" fmla="*/ 772645 h 834558"/>
                <a:gd name="connsiteX2" fmla="*/ 126207 w 1050358"/>
                <a:gd name="connsiteY2" fmla="*/ 784552 h 834558"/>
                <a:gd name="connsiteX3" fmla="*/ 161925 w 1050358"/>
                <a:gd name="connsiteY3" fmla="*/ 822652 h 834558"/>
                <a:gd name="connsiteX4" fmla="*/ 254794 w 1050358"/>
                <a:gd name="connsiteY4" fmla="*/ 834558 h 834558"/>
                <a:gd name="connsiteX5" fmla="*/ 314325 w 1050358"/>
                <a:gd name="connsiteY5" fmla="*/ 796458 h 834558"/>
                <a:gd name="connsiteX6" fmla="*/ 316707 w 1050358"/>
                <a:gd name="connsiteY6" fmla="*/ 736927 h 834558"/>
                <a:gd name="connsiteX7" fmla="*/ 359569 w 1050358"/>
                <a:gd name="connsiteY7" fmla="*/ 694064 h 834558"/>
                <a:gd name="connsiteX8" fmla="*/ 311944 w 1050358"/>
                <a:gd name="connsiteY8" fmla="*/ 658345 h 834558"/>
                <a:gd name="connsiteX9" fmla="*/ 311944 w 1050358"/>
                <a:gd name="connsiteY9" fmla="*/ 589289 h 834558"/>
                <a:gd name="connsiteX10" fmla="*/ 338138 w 1050358"/>
                <a:gd name="connsiteY10" fmla="*/ 563095 h 834558"/>
                <a:gd name="connsiteX11" fmla="*/ 369094 w 1050358"/>
                <a:gd name="connsiteY11" fmla="*/ 572620 h 834558"/>
                <a:gd name="connsiteX12" fmla="*/ 388144 w 1050358"/>
                <a:gd name="connsiteY12" fmla="*/ 498802 h 834558"/>
                <a:gd name="connsiteX13" fmla="*/ 426244 w 1050358"/>
                <a:gd name="connsiteY13" fmla="*/ 424983 h 834558"/>
                <a:gd name="connsiteX14" fmla="*/ 452438 w 1050358"/>
                <a:gd name="connsiteY14" fmla="*/ 272583 h 834558"/>
                <a:gd name="connsiteX15" fmla="*/ 533400 w 1050358"/>
                <a:gd name="connsiteY15" fmla="*/ 224958 h 834558"/>
                <a:gd name="connsiteX16" fmla="*/ 592932 w 1050358"/>
                <a:gd name="connsiteY16" fmla="*/ 227339 h 834558"/>
                <a:gd name="connsiteX17" fmla="*/ 657225 w 1050358"/>
                <a:gd name="connsiteY17" fmla="*/ 165427 h 834558"/>
                <a:gd name="connsiteX18" fmla="*/ 754857 w 1050358"/>
                <a:gd name="connsiteY18" fmla="*/ 151139 h 834558"/>
                <a:gd name="connsiteX19" fmla="*/ 783432 w 1050358"/>
                <a:gd name="connsiteY19" fmla="*/ 132090 h 834558"/>
                <a:gd name="connsiteX20" fmla="*/ 804863 w 1050358"/>
                <a:gd name="connsiteY20" fmla="*/ 58271 h 834558"/>
                <a:gd name="connsiteX21" fmla="*/ 947739 w 1050358"/>
                <a:gd name="connsiteY21" fmla="*/ 55891 h 834558"/>
                <a:gd name="connsiteX22" fmla="*/ 973931 w 1050358"/>
                <a:gd name="connsiteY22" fmla="*/ 1122 h 834558"/>
                <a:gd name="connsiteX23" fmla="*/ 1002506 w 1050358"/>
                <a:gd name="connsiteY23" fmla="*/ 41602 h 834558"/>
                <a:gd name="connsiteX24" fmla="*/ 1045368 w 1050358"/>
                <a:gd name="connsiteY24" fmla="*/ 10647 h 834558"/>
                <a:gd name="connsiteX25" fmla="*/ 1050130 w 1050358"/>
                <a:gd name="connsiteY25" fmla="*/ 5884 h 834558"/>
                <a:gd name="connsiteX0" fmla="*/ 0 w 1147761"/>
                <a:gd name="connsiteY0" fmla="*/ 655964 h 834558"/>
                <a:gd name="connsiteX1" fmla="*/ 33338 w 1147761"/>
                <a:gd name="connsiteY1" fmla="*/ 772645 h 834558"/>
                <a:gd name="connsiteX2" fmla="*/ 126207 w 1147761"/>
                <a:gd name="connsiteY2" fmla="*/ 784552 h 834558"/>
                <a:gd name="connsiteX3" fmla="*/ 161925 w 1147761"/>
                <a:gd name="connsiteY3" fmla="*/ 822652 h 834558"/>
                <a:gd name="connsiteX4" fmla="*/ 254794 w 1147761"/>
                <a:gd name="connsiteY4" fmla="*/ 834558 h 834558"/>
                <a:gd name="connsiteX5" fmla="*/ 314325 w 1147761"/>
                <a:gd name="connsiteY5" fmla="*/ 796458 h 834558"/>
                <a:gd name="connsiteX6" fmla="*/ 316707 w 1147761"/>
                <a:gd name="connsiteY6" fmla="*/ 736927 h 834558"/>
                <a:gd name="connsiteX7" fmla="*/ 359569 w 1147761"/>
                <a:gd name="connsiteY7" fmla="*/ 694064 h 834558"/>
                <a:gd name="connsiteX8" fmla="*/ 311944 w 1147761"/>
                <a:gd name="connsiteY8" fmla="*/ 658345 h 834558"/>
                <a:gd name="connsiteX9" fmla="*/ 311944 w 1147761"/>
                <a:gd name="connsiteY9" fmla="*/ 589289 h 834558"/>
                <a:gd name="connsiteX10" fmla="*/ 338138 w 1147761"/>
                <a:gd name="connsiteY10" fmla="*/ 563095 h 834558"/>
                <a:gd name="connsiteX11" fmla="*/ 369094 w 1147761"/>
                <a:gd name="connsiteY11" fmla="*/ 572620 h 834558"/>
                <a:gd name="connsiteX12" fmla="*/ 388144 w 1147761"/>
                <a:gd name="connsiteY12" fmla="*/ 498802 h 834558"/>
                <a:gd name="connsiteX13" fmla="*/ 426244 w 1147761"/>
                <a:gd name="connsiteY13" fmla="*/ 424983 h 834558"/>
                <a:gd name="connsiteX14" fmla="*/ 452438 w 1147761"/>
                <a:gd name="connsiteY14" fmla="*/ 272583 h 834558"/>
                <a:gd name="connsiteX15" fmla="*/ 533400 w 1147761"/>
                <a:gd name="connsiteY15" fmla="*/ 224958 h 834558"/>
                <a:gd name="connsiteX16" fmla="*/ 592932 w 1147761"/>
                <a:gd name="connsiteY16" fmla="*/ 227339 h 834558"/>
                <a:gd name="connsiteX17" fmla="*/ 657225 w 1147761"/>
                <a:gd name="connsiteY17" fmla="*/ 165427 h 834558"/>
                <a:gd name="connsiteX18" fmla="*/ 754857 w 1147761"/>
                <a:gd name="connsiteY18" fmla="*/ 151139 h 834558"/>
                <a:gd name="connsiteX19" fmla="*/ 783432 w 1147761"/>
                <a:gd name="connsiteY19" fmla="*/ 132090 h 834558"/>
                <a:gd name="connsiteX20" fmla="*/ 804863 w 1147761"/>
                <a:gd name="connsiteY20" fmla="*/ 58271 h 834558"/>
                <a:gd name="connsiteX21" fmla="*/ 947739 w 1147761"/>
                <a:gd name="connsiteY21" fmla="*/ 55891 h 834558"/>
                <a:gd name="connsiteX22" fmla="*/ 973931 w 1147761"/>
                <a:gd name="connsiteY22" fmla="*/ 1122 h 834558"/>
                <a:gd name="connsiteX23" fmla="*/ 1002506 w 1147761"/>
                <a:gd name="connsiteY23" fmla="*/ 41602 h 834558"/>
                <a:gd name="connsiteX24" fmla="*/ 1045368 w 1147761"/>
                <a:gd name="connsiteY24" fmla="*/ 10647 h 834558"/>
                <a:gd name="connsiteX25" fmla="*/ 1147761 w 1147761"/>
                <a:gd name="connsiteY25" fmla="*/ 53509 h 834558"/>
                <a:gd name="connsiteX0" fmla="*/ 0 w 1156065"/>
                <a:gd name="connsiteY0" fmla="*/ 655964 h 834558"/>
                <a:gd name="connsiteX1" fmla="*/ 33338 w 1156065"/>
                <a:gd name="connsiteY1" fmla="*/ 772645 h 834558"/>
                <a:gd name="connsiteX2" fmla="*/ 126207 w 1156065"/>
                <a:gd name="connsiteY2" fmla="*/ 784552 h 834558"/>
                <a:gd name="connsiteX3" fmla="*/ 161925 w 1156065"/>
                <a:gd name="connsiteY3" fmla="*/ 822652 h 834558"/>
                <a:gd name="connsiteX4" fmla="*/ 254794 w 1156065"/>
                <a:gd name="connsiteY4" fmla="*/ 834558 h 834558"/>
                <a:gd name="connsiteX5" fmla="*/ 314325 w 1156065"/>
                <a:gd name="connsiteY5" fmla="*/ 796458 h 834558"/>
                <a:gd name="connsiteX6" fmla="*/ 316707 w 1156065"/>
                <a:gd name="connsiteY6" fmla="*/ 736927 h 834558"/>
                <a:gd name="connsiteX7" fmla="*/ 359569 w 1156065"/>
                <a:gd name="connsiteY7" fmla="*/ 694064 h 834558"/>
                <a:gd name="connsiteX8" fmla="*/ 311944 w 1156065"/>
                <a:gd name="connsiteY8" fmla="*/ 658345 h 834558"/>
                <a:gd name="connsiteX9" fmla="*/ 311944 w 1156065"/>
                <a:gd name="connsiteY9" fmla="*/ 589289 h 834558"/>
                <a:gd name="connsiteX10" fmla="*/ 338138 w 1156065"/>
                <a:gd name="connsiteY10" fmla="*/ 563095 h 834558"/>
                <a:gd name="connsiteX11" fmla="*/ 369094 w 1156065"/>
                <a:gd name="connsiteY11" fmla="*/ 572620 h 834558"/>
                <a:gd name="connsiteX12" fmla="*/ 388144 w 1156065"/>
                <a:gd name="connsiteY12" fmla="*/ 498802 h 834558"/>
                <a:gd name="connsiteX13" fmla="*/ 426244 w 1156065"/>
                <a:gd name="connsiteY13" fmla="*/ 424983 h 834558"/>
                <a:gd name="connsiteX14" fmla="*/ 452438 w 1156065"/>
                <a:gd name="connsiteY14" fmla="*/ 272583 h 834558"/>
                <a:gd name="connsiteX15" fmla="*/ 533400 w 1156065"/>
                <a:gd name="connsiteY15" fmla="*/ 224958 h 834558"/>
                <a:gd name="connsiteX16" fmla="*/ 592932 w 1156065"/>
                <a:gd name="connsiteY16" fmla="*/ 227339 h 834558"/>
                <a:gd name="connsiteX17" fmla="*/ 657225 w 1156065"/>
                <a:gd name="connsiteY17" fmla="*/ 165427 h 834558"/>
                <a:gd name="connsiteX18" fmla="*/ 754857 w 1156065"/>
                <a:gd name="connsiteY18" fmla="*/ 151139 h 834558"/>
                <a:gd name="connsiteX19" fmla="*/ 783432 w 1156065"/>
                <a:gd name="connsiteY19" fmla="*/ 132090 h 834558"/>
                <a:gd name="connsiteX20" fmla="*/ 804863 w 1156065"/>
                <a:gd name="connsiteY20" fmla="*/ 58271 h 834558"/>
                <a:gd name="connsiteX21" fmla="*/ 947739 w 1156065"/>
                <a:gd name="connsiteY21" fmla="*/ 55891 h 834558"/>
                <a:gd name="connsiteX22" fmla="*/ 973931 w 1156065"/>
                <a:gd name="connsiteY22" fmla="*/ 1122 h 834558"/>
                <a:gd name="connsiteX23" fmla="*/ 1002506 w 1156065"/>
                <a:gd name="connsiteY23" fmla="*/ 41602 h 834558"/>
                <a:gd name="connsiteX24" fmla="*/ 1045368 w 1156065"/>
                <a:gd name="connsiteY24" fmla="*/ 10647 h 834558"/>
                <a:gd name="connsiteX25" fmla="*/ 1147761 w 1156065"/>
                <a:gd name="connsiteY25" fmla="*/ 53509 h 834558"/>
                <a:gd name="connsiteX26" fmla="*/ 1150142 w 1156065"/>
                <a:gd name="connsiteY26" fmla="*/ 53509 h 834558"/>
                <a:gd name="connsiteX0" fmla="*/ 0 w 1183480"/>
                <a:gd name="connsiteY0" fmla="*/ 676274 h 854868"/>
                <a:gd name="connsiteX1" fmla="*/ 33338 w 1183480"/>
                <a:gd name="connsiteY1" fmla="*/ 792955 h 854868"/>
                <a:gd name="connsiteX2" fmla="*/ 126207 w 1183480"/>
                <a:gd name="connsiteY2" fmla="*/ 804862 h 854868"/>
                <a:gd name="connsiteX3" fmla="*/ 161925 w 1183480"/>
                <a:gd name="connsiteY3" fmla="*/ 842962 h 854868"/>
                <a:gd name="connsiteX4" fmla="*/ 254794 w 1183480"/>
                <a:gd name="connsiteY4" fmla="*/ 854868 h 854868"/>
                <a:gd name="connsiteX5" fmla="*/ 314325 w 1183480"/>
                <a:gd name="connsiteY5" fmla="*/ 816768 h 854868"/>
                <a:gd name="connsiteX6" fmla="*/ 316707 w 1183480"/>
                <a:gd name="connsiteY6" fmla="*/ 757237 h 854868"/>
                <a:gd name="connsiteX7" fmla="*/ 359569 w 1183480"/>
                <a:gd name="connsiteY7" fmla="*/ 714374 h 854868"/>
                <a:gd name="connsiteX8" fmla="*/ 311944 w 1183480"/>
                <a:gd name="connsiteY8" fmla="*/ 678655 h 854868"/>
                <a:gd name="connsiteX9" fmla="*/ 311944 w 1183480"/>
                <a:gd name="connsiteY9" fmla="*/ 609599 h 854868"/>
                <a:gd name="connsiteX10" fmla="*/ 338138 w 1183480"/>
                <a:gd name="connsiteY10" fmla="*/ 583405 h 854868"/>
                <a:gd name="connsiteX11" fmla="*/ 369094 w 1183480"/>
                <a:gd name="connsiteY11" fmla="*/ 592930 h 854868"/>
                <a:gd name="connsiteX12" fmla="*/ 388144 w 1183480"/>
                <a:gd name="connsiteY12" fmla="*/ 519112 h 854868"/>
                <a:gd name="connsiteX13" fmla="*/ 426244 w 1183480"/>
                <a:gd name="connsiteY13" fmla="*/ 445293 h 854868"/>
                <a:gd name="connsiteX14" fmla="*/ 452438 w 1183480"/>
                <a:gd name="connsiteY14" fmla="*/ 292893 h 854868"/>
                <a:gd name="connsiteX15" fmla="*/ 533400 w 1183480"/>
                <a:gd name="connsiteY15" fmla="*/ 245268 h 854868"/>
                <a:gd name="connsiteX16" fmla="*/ 592932 w 1183480"/>
                <a:gd name="connsiteY16" fmla="*/ 247649 h 854868"/>
                <a:gd name="connsiteX17" fmla="*/ 657225 w 1183480"/>
                <a:gd name="connsiteY17" fmla="*/ 185737 h 854868"/>
                <a:gd name="connsiteX18" fmla="*/ 754857 w 1183480"/>
                <a:gd name="connsiteY18" fmla="*/ 171449 h 854868"/>
                <a:gd name="connsiteX19" fmla="*/ 783432 w 1183480"/>
                <a:gd name="connsiteY19" fmla="*/ 152400 h 854868"/>
                <a:gd name="connsiteX20" fmla="*/ 804863 w 1183480"/>
                <a:gd name="connsiteY20" fmla="*/ 78581 h 854868"/>
                <a:gd name="connsiteX21" fmla="*/ 947739 w 1183480"/>
                <a:gd name="connsiteY21" fmla="*/ 76201 h 854868"/>
                <a:gd name="connsiteX22" fmla="*/ 973931 w 1183480"/>
                <a:gd name="connsiteY22" fmla="*/ 21432 h 854868"/>
                <a:gd name="connsiteX23" fmla="*/ 1002506 w 1183480"/>
                <a:gd name="connsiteY23" fmla="*/ 61912 h 854868"/>
                <a:gd name="connsiteX24" fmla="*/ 1045368 w 1183480"/>
                <a:gd name="connsiteY24" fmla="*/ 30957 h 854868"/>
                <a:gd name="connsiteX25" fmla="*/ 1147761 w 1183480"/>
                <a:gd name="connsiteY25" fmla="*/ 73819 h 854868"/>
                <a:gd name="connsiteX26" fmla="*/ 1183480 w 1183480"/>
                <a:gd name="connsiteY26" fmla="*/ 0 h 854868"/>
                <a:gd name="connsiteX0" fmla="*/ 0 w 1183480"/>
                <a:gd name="connsiteY0" fmla="*/ 676274 h 854868"/>
                <a:gd name="connsiteX1" fmla="*/ 33338 w 1183480"/>
                <a:gd name="connsiteY1" fmla="*/ 792955 h 854868"/>
                <a:gd name="connsiteX2" fmla="*/ 126207 w 1183480"/>
                <a:gd name="connsiteY2" fmla="*/ 804862 h 854868"/>
                <a:gd name="connsiteX3" fmla="*/ 161925 w 1183480"/>
                <a:gd name="connsiteY3" fmla="*/ 842962 h 854868"/>
                <a:gd name="connsiteX4" fmla="*/ 254794 w 1183480"/>
                <a:gd name="connsiteY4" fmla="*/ 854868 h 854868"/>
                <a:gd name="connsiteX5" fmla="*/ 314325 w 1183480"/>
                <a:gd name="connsiteY5" fmla="*/ 816768 h 854868"/>
                <a:gd name="connsiteX6" fmla="*/ 316707 w 1183480"/>
                <a:gd name="connsiteY6" fmla="*/ 757237 h 854868"/>
                <a:gd name="connsiteX7" fmla="*/ 359569 w 1183480"/>
                <a:gd name="connsiteY7" fmla="*/ 714374 h 854868"/>
                <a:gd name="connsiteX8" fmla="*/ 311944 w 1183480"/>
                <a:gd name="connsiteY8" fmla="*/ 678655 h 854868"/>
                <a:gd name="connsiteX9" fmla="*/ 311944 w 1183480"/>
                <a:gd name="connsiteY9" fmla="*/ 609599 h 854868"/>
                <a:gd name="connsiteX10" fmla="*/ 338138 w 1183480"/>
                <a:gd name="connsiteY10" fmla="*/ 583405 h 854868"/>
                <a:gd name="connsiteX11" fmla="*/ 369094 w 1183480"/>
                <a:gd name="connsiteY11" fmla="*/ 592930 h 854868"/>
                <a:gd name="connsiteX12" fmla="*/ 388144 w 1183480"/>
                <a:gd name="connsiteY12" fmla="*/ 519112 h 854868"/>
                <a:gd name="connsiteX13" fmla="*/ 426244 w 1183480"/>
                <a:gd name="connsiteY13" fmla="*/ 445293 h 854868"/>
                <a:gd name="connsiteX14" fmla="*/ 452438 w 1183480"/>
                <a:gd name="connsiteY14" fmla="*/ 292893 h 854868"/>
                <a:gd name="connsiteX15" fmla="*/ 533400 w 1183480"/>
                <a:gd name="connsiteY15" fmla="*/ 245268 h 854868"/>
                <a:gd name="connsiteX16" fmla="*/ 592932 w 1183480"/>
                <a:gd name="connsiteY16" fmla="*/ 247649 h 854868"/>
                <a:gd name="connsiteX17" fmla="*/ 657225 w 1183480"/>
                <a:gd name="connsiteY17" fmla="*/ 185737 h 854868"/>
                <a:gd name="connsiteX18" fmla="*/ 754857 w 1183480"/>
                <a:gd name="connsiteY18" fmla="*/ 171449 h 854868"/>
                <a:gd name="connsiteX19" fmla="*/ 783432 w 1183480"/>
                <a:gd name="connsiteY19" fmla="*/ 152400 h 854868"/>
                <a:gd name="connsiteX20" fmla="*/ 804863 w 1183480"/>
                <a:gd name="connsiteY20" fmla="*/ 78581 h 854868"/>
                <a:gd name="connsiteX21" fmla="*/ 947739 w 1183480"/>
                <a:gd name="connsiteY21" fmla="*/ 76201 h 854868"/>
                <a:gd name="connsiteX22" fmla="*/ 973931 w 1183480"/>
                <a:gd name="connsiteY22" fmla="*/ 21432 h 854868"/>
                <a:gd name="connsiteX23" fmla="*/ 1002506 w 1183480"/>
                <a:gd name="connsiteY23" fmla="*/ 61912 h 854868"/>
                <a:gd name="connsiteX24" fmla="*/ 1045368 w 1183480"/>
                <a:gd name="connsiteY24" fmla="*/ 30957 h 854868"/>
                <a:gd name="connsiteX25" fmla="*/ 1133473 w 1183480"/>
                <a:gd name="connsiteY25" fmla="*/ 64294 h 854868"/>
                <a:gd name="connsiteX26" fmla="*/ 1183480 w 1183480"/>
                <a:gd name="connsiteY26" fmla="*/ 0 h 854868"/>
                <a:gd name="connsiteX0" fmla="*/ 0 w 1186056"/>
                <a:gd name="connsiteY0" fmla="*/ 681036 h 859630"/>
                <a:gd name="connsiteX1" fmla="*/ 33338 w 1186056"/>
                <a:gd name="connsiteY1" fmla="*/ 797717 h 859630"/>
                <a:gd name="connsiteX2" fmla="*/ 126207 w 1186056"/>
                <a:gd name="connsiteY2" fmla="*/ 809624 h 859630"/>
                <a:gd name="connsiteX3" fmla="*/ 161925 w 1186056"/>
                <a:gd name="connsiteY3" fmla="*/ 847724 h 859630"/>
                <a:gd name="connsiteX4" fmla="*/ 254794 w 1186056"/>
                <a:gd name="connsiteY4" fmla="*/ 859630 h 859630"/>
                <a:gd name="connsiteX5" fmla="*/ 314325 w 1186056"/>
                <a:gd name="connsiteY5" fmla="*/ 821530 h 859630"/>
                <a:gd name="connsiteX6" fmla="*/ 316707 w 1186056"/>
                <a:gd name="connsiteY6" fmla="*/ 761999 h 859630"/>
                <a:gd name="connsiteX7" fmla="*/ 359569 w 1186056"/>
                <a:gd name="connsiteY7" fmla="*/ 719136 h 859630"/>
                <a:gd name="connsiteX8" fmla="*/ 311944 w 1186056"/>
                <a:gd name="connsiteY8" fmla="*/ 683417 h 859630"/>
                <a:gd name="connsiteX9" fmla="*/ 311944 w 1186056"/>
                <a:gd name="connsiteY9" fmla="*/ 614361 h 859630"/>
                <a:gd name="connsiteX10" fmla="*/ 338138 w 1186056"/>
                <a:gd name="connsiteY10" fmla="*/ 588167 h 859630"/>
                <a:gd name="connsiteX11" fmla="*/ 369094 w 1186056"/>
                <a:gd name="connsiteY11" fmla="*/ 597692 h 859630"/>
                <a:gd name="connsiteX12" fmla="*/ 388144 w 1186056"/>
                <a:gd name="connsiteY12" fmla="*/ 523874 h 859630"/>
                <a:gd name="connsiteX13" fmla="*/ 426244 w 1186056"/>
                <a:gd name="connsiteY13" fmla="*/ 450055 h 859630"/>
                <a:gd name="connsiteX14" fmla="*/ 452438 w 1186056"/>
                <a:gd name="connsiteY14" fmla="*/ 297655 h 859630"/>
                <a:gd name="connsiteX15" fmla="*/ 533400 w 1186056"/>
                <a:gd name="connsiteY15" fmla="*/ 250030 h 859630"/>
                <a:gd name="connsiteX16" fmla="*/ 592932 w 1186056"/>
                <a:gd name="connsiteY16" fmla="*/ 252411 h 859630"/>
                <a:gd name="connsiteX17" fmla="*/ 657225 w 1186056"/>
                <a:gd name="connsiteY17" fmla="*/ 190499 h 859630"/>
                <a:gd name="connsiteX18" fmla="*/ 754857 w 1186056"/>
                <a:gd name="connsiteY18" fmla="*/ 176211 h 859630"/>
                <a:gd name="connsiteX19" fmla="*/ 783432 w 1186056"/>
                <a:gd name="connsiteY19" fmla="*/ 157162 h 859630"/>
                <a:gd name="connsiteX20" fmla="*/ 804863 w 1186056"/>
                <a:gd name="connsiteY20" fmla="*/ 83343 h 859630"/>
                <a:gd name="connsiteX21" fmla="*/ 947739 w 1186056"/>
                <a:gd name="connsiteY21" fmla="*/ 80963 h 859630"/>
                <a:gd name="connsiteX22" fmla="*/ 973931 w 1186056"/>
                <a:gd name="connsiteY22" fmla="*/ 26194 h 859630"/>
                <a:gd name="connsiteX23" fmla="*/ 1002506 w 1186056"/>
                <a:gd name="connsiteY23" fmla="*/ 66674 h 859630"/>
                <a:gd name="connsiteX24" fmla="*/ 1045368 w 1186056"/>
                <a:gd name="connsiteY24" fmla="*/ 35719 h 859630"/>
                <a:gd name="connsiteX25" fmla="*/ 1133473 w 1186056"/>
                <a:gd name="connsiteY25" fmla="*/ 69056 h 859630"/>
                <a:gd name="connsiteX26" fmla="*/ 1183480 w 1186056"/>
                <a:gd name="connsiteY26" fmla="*/ 4762 h 859630"/>
                <a:gd name="connsiteX27" fmla="*/ 1178716 w 1186056"/>
                <a:gd name="connsiteY27" fmla="*/ 4762 h 859630"/>
                <a:gd name="connsiteX0" fmla="*/ 0 w 1184262"/>
                <a:gd name="connsiteY0" fmla="*/ 783431 h 962025"/>
                <a:gd name="connsiteX1" fmla="*/ 33338 w 1184262"/>
                <a:gd name="connsiteY1" fmla="*/ 900112 h 962025"/>
                <a:gd name="connsiteX2" fmla="*/ 126207 w 1184262"/>
                <a:gd name="connsiteY2" fmla="*/ 912019 h 962025"/>
                <a:gd name="connsiteX3" fmla="*/ 161925 w 1184262"/>
                <a:gd name="connsiteY3" fmla="*/ 950119 h 962025"/>
                <a:gd name="connsiteX4" fmla="*/ 254794 w 1184262"/>
                <a:gd name="connsiteY4" fmla="*/ 962025 h 962025"/>
                <a:gd name="connsiteX5" fmla="*/ 314325 w 1184262"/>
                <a:gd name="connsiteY5" fmla="*/ 923925 h 962025"/>
                <a:gd name="connsiteX6" fmla="*/ 316707 w 1184262"/>
                <a:gd name="connsiteY6" fmla="*/ 864394 h 962025"/>
                <a:gd name="connsiteX7" fmla="*/ 359569 w 1184262"/>
                <a:gd name="connsiteY7" fmla="*/ 821531 h 962025"/>
                <a:gd name="connsiteX8" fmla="*/ 311944 w 1184262"/>
                <a:gd name="connsiteY8" fmla="*/ 785812 h 962025"/>
                <a:gd name="connsiteX9" fmla="*/ 311944 w 1184262"/>
                <a:gd name="connsiteY9" fmla="*/ 716756 h 962025"/>
                <a:gd name="connsiteX10" fmla="*/ 338138 w 1184262"/>
                <a:gd name="connsiteY10" fmla="*/ 690562 h 962025"/>
                <a:gd name="connsiteX11" fmla="*/ 369094 w 1184262"/>
                <a:gd name="connsiteY11" fmla="*/ 700087 h 962025"/>
                <a:gd name="connsiteX12" fmla="*/ 388144 w 1184262"/>
                <a:gd name="connsiteY12" fmla="*/ 626269 h 962025"/>
                <a:gd name="connsiteX13" fmla="*/ 426244 w 1184262"/>
                <a:gd name="connsiteY13" fmla="*/ 552450 h 962025"/>
                <a:gd name="connsiteX14" fmla="*/ 452438 w 1184262"/>
                <a:gd name="connsiteY14" fmla="*/ 400050 h 962025"/>
                <a:gd name="connsiteX15" fmla="*/ 533400 w 1184262"/>
                <a:gd name="connsiteY15" fmla="*/ 352425 h 962025"/>
                <a:gd name="connsiteX16" fmla="*/ 592932 w 1184262"/>
                <a:gd name="connsiteY16" fmla="*/ 354806 h 962025"/>
                <a:gd name="connsiteX17" fmla="*/ 657225 w 1184262"/>
                <a:gd name="connsiteY17" fmla="*/ 292894 h 962025"/>
                <a:gd name="connsiteX18" fmla="*/ 754857 w 1184262"/>
                <a:gd name="connsiteY18" fmla="*/ 278606 h 962025"/>
                <a:gd name="connsiteX19" fmla="*/ 783432 w 1184262"/>
                <a:gd name="connsiteY19" fmla="*/ 259557 h 962025"/>
                <a:gd name="connsiteX20" fmla="*/ 804863 w 1184262"/>
                <a:gd name="connsiteY20" fmla="*/ 185738 h 962025"/>
                <a:gd name="connsiteX21" fmla="*/ 947739 w 1184262"/>
                <a:gd name="connsiteY21" fmla="*/ 183358 h 962025"/>
                <a:gd name="connsiteX22" fmla="*/ 973931 w 1184262"/>
                <a:gd name="connsiteY22" fmla="*/ 128589 h 962025"/>
                <a:gd name="connsiteX23" fmla="*/ 1002506 w 1184262"/>
                <a:gd name="connsiteY23" fmla="*/ 169069 h 962025"/>
                <a:gd name="connsiteX24" fmla="*/ 1045368 w 1184262"/>
                <a:gd name="connsiteY24" fmla="*/ 138114 h 962025"/>
                <a:gd name="connsiteX25" fmla="*/ 1133473 w 1184262"/>
                <a:gd name="connsiteY25" fmla="*/ 171451 h 962025"/>
                <a:gd name="connsiteX26" fmla="*/ 1183480 w 1184262"/>
                <a:gd name="connsiteY26" fmla="*/ 107157 h 962025"/>
                <a:gd name="connsiteX27" fmla="*/ 1140616 w 1184262"/>
                <a:gd name="connsiteY27" fmla="*/ 0 h 962025"/>
                <a:gd name="connsiteX0" fmla="*/ 0 w 1181917"/>
                <a:gd name="connsiteY0" fmla="*/ 783431 h 962025"/>
                <a:gd name="connsiteX1" fmla="*/ 33338 w 1181917"/>
                <a:gd name="connsiteY1" fmla="*/ 900112 h 962025"/>
                <a:gd name="connsiteX2" fmla="*/ 126207 w 1181917"/>
                <a:gd name="connsiteY2" fmla="*/ 912019 h 962025"/>
                <a:gd name="connsiteX3" fmla="*/ 161925 w 1181917"/>
                <a:gd name="connsiteY3" fmla="*/ 950119 h 962025"/>
                <a:gd name="connsiteX4" fmla="*/ 254794 w 1181917"/>
                <a:gd name="connsiteY4" fmla="*/ 962025 h 962025"/>
                <a:gd name="connsiteX5" fmla="*/ 314325 w 1181917"/>
                <a:gd name="connsiteY5" fmla="*/ 923925 h 962025"/>
                <a:gd name="connsiteX6" fmla="*/ 316707 w 1181917"/>
                <a:gd name="connsiteY6" fmla="*/ 864394 h 962025"/>
                <a:gd name="connsiteX7" fmla="*/ 359569 w 1181917"/>
                <a:gd name="connsiteY7" fmla="*/ 821531 h 962025"/>
                <a:gd name="connsiteX8" fmla="*/ 311944 w 1181917"/>
                <a:gd name="connsiteY8" fmla="*/ 785812 h 962025"/>
                <a:gd name="connsiteX9" fmla="*/ 311944 w 1181917"/>
                <a:gd name="connsiteY9" fmla="*/ 716756 h 962025"/>
                <a:gd name="connsiteX10" fmla="*/ 338138 w 1181917"/>
                <a:gd name="connsiteY10" fmla="*/ 690562 h 962025"/>
                <a:gd name="connsiteX11" fmla="*/ 369094 w 1181917"/>
                <a:gd name="connsiteY11" fmla="*/ 700087 h 962025"/>
                <a:gd name="connsiteX12" fmla="*/ 388144 w 1181917"/>
                <a:gd name="connsiteY12" fmla="*/ 626269 h 962025"/>
                <a:gd name="connsiteX13" fmla="*/ 426244 w 1181917"/>
                <a:gd name="connsiteY13" fmla="*/ 552450 h 962025"/>
                <a:gd name="connsiteX14" fmla="*/ 452438 w 1181917"/>
                <a:gd name="connsiteY14" fmla="*/ 400050 h 962025"/>
                <a:gd name="connsiteX15" fmla="*/ 533400 w 1181917"/>
                <a:gd name="connsiteY15" fmla="*/ 352425 h 962025"/>
                <a:gd name="connsiteX16" fmla="*/ 592932 w 1181917"/>
                <a:gd name="connsiteY16" fmla="*/ 354806 h 962025"/>
                <a:gd name="connsiteX17" fmla="*/ 657225 w 1181917"/>
                <a:gd name="connsiteY17" fmla="*/ 292894 h 962025"/>
                <a:gd name="connsiteX18" fmla="*/ 754857 w 1181917"/>
                <a:gd name="connsiteY18" fmla="*/ 278606 h 962025"/>
                <a:gd name="connsiteX19" fmla="*/ 783432 w 1181917"/>
                <a:gd name="connsiteY19" fmla="*/ 259557 h 962025"/>
                <a:gd name="connsiteX20" fmla="*/ 804863 w 1181917"/>
                <a:gd name="connsiteY20" fmla="*/ 185738 h 962025"/>
                <a:gd name="connsiteX21" fmla="*/ 947739 w 1181917"/>
                <a:gd name="connsiteY21" fmla="*/ 183358 h 962025"/>
                <a:gd name="connsiteX22" fmla="*/ 973931 w 1181917"/>
                <a:gd name="connsiteY22" fmla="*/ 128589 h 962025"/>
                <a:gd name="connsiteX23" fmla="*/ 1002506 w 1181917"/>
                <a:gd name="connsiteY23" fmla="*/ 169069 h 962025"/>
                <a:gd name="connsiteX24" fmla="*/ 1045368 w 1181917"/>
                <a:gd name="connsiteY24" fmla="*/ 138114 h 962025"/>
                <a:gd name="connsiteX25" fmla="*/ 1133473 w 1181917"/>
                <a:gd name="connsiteY25" fmla="*/ 171451 h 962025"/>
                <a:gd name="connsiteX26" fmla="*/ 1181099 w 1181917"/>
                <a:gd name="connsiteY26" fmla="*/ 116682 h 962025"/>
                <a:gd name="connsiteX27" fmla="*/ 1140616 w 1181917"/>
                <a:gd name="connsiteY27" fmla="*/ 0 h 962025"/>
                <a:gd name="connsiteX0" fmla="*/ 0 w 1181099"/>
                <a:gd name="connsiteY0" fmla="*/ 783431 h 962025"/>
                <a:gd name="connsiteX1" fmla="*/ 33338 w 1181099"/>
                <a:gd name="connsiteY1" fmla="*/ 900112 h 962025"/>
                <a:gd name="connsiteX2" fmla="*/ 126207 w 1181099"/>
                <a:gd name="connsiteY2" fmla="*/ 912019 h 962025"/>
                <a:gd name="connsiteX3" fmla="*/ 161925 w 1181099"/>
                <a:gd name="connsiteY3" fmla="*/ 950119 h 962025"/>
                <a:gd name="connsiteX4" fmla="*/ 254794 w 1181099"/>
                <a:gd name="connsiteY4" fmla="*/ 962025 h 962025"/>
                <a:gd name="connsiteX5" fmla="*/ 314325 w 1181099"/>
                <a:gd name="connsiteY5" fmla="*/ 923925 h 962025"/>
                <a:gd name="connsiteX6" fmla="*/ 316707 w 1181099"/>
                <a:gd name="connsiteY6" fmla="*/ 864394 h 962025"/>
                <a:gd name="connsiteX7" fmla="*/ 359569 w 1181099"/>
                <a:gd name="connsiteY7" fmla="*/ 821531 h 962025"/>
                <a:gd name="connsiteX8" fmla="*/ 311944 w 1181099"/>
                <a:gd name="connsiteY8" fmla="*/ 785812 h 962025"/>
                <a:gd name="connsiteX9" fmla="*/ 311944 w 1181099"/>
                <a:gd name="connsiteY9" fmla="*/ 716756 h 962025"/>
                <a:gd name="connsiteX10" fmla="*/ 338138 w 1181099"/>
                <a:gd name="connsiteY10" fmla="*/ 690562 h 962025"/>
                <a:gd name="connsiteX11" fmla="*/ 369094 w 1181099"/>
                <a:gd name="connsiteY11" fmla="*/ 700087 h 962025"/>
                <a:gd name="connsiteX12" fmla="*/ 388144 w 1181099"/>
                <a:gd name="connsiteY12" fmla="*/ 626269 h 962025"/>
                <a:gd name="connsiteX13" fmla="*/ 426244 w 1181099"/>
                <a:gd name="connsiteY13" fmla="*/ 552450 h 962025"/>
                <a:gd name="connsiteX14" fmla="*/ 452438 w 1181099"/>
                <a:gd name="connsiteY14" fmla="*/ 400050 h 962025"/>
                <a:gd name="connsiteX15" fmla="*/ 533400 w 1181099"/>
                <a:gd name="connsiteY15" fmla="*/ 352425 h 962025"/>
                <a:gd name="connsiteX16" fmla="*/ 592932 w 1181099"/>
                <a:gd name="connsiteY16" fmla="*/ 354806 h 962025"/>
                <a:gd name="connsiteX17" fmla="*/ 657225 w 1181099"/>
                <a:gd name="connsiteY17" fmla="*/ 292894 h 962025"/>
                <a:gd name="connsiteX18" fmla="*/ 754857 w 1181099"/>
                <a:gd name="connsiteY18" fmla="*/ 278606 h 962025"/>
                <a:gd name="connsiteX19" fmla="*/ 783432 w 1181099"/>
                <a:gd name="connsiteY19" fmla="*/ 259557 h 962025"/>
                <a:gd name="connsiteX20" fmla="*/ 804863 w 1181099"/>
                <a:gd name="connsiteY20" fmla="*/ 185738 h 962025"/>
                <a:gd name="connsiteX21" fmla="*/ 947739 w 1181099"/>
                <a:gd name="connsiteY21" fmla="*/ 183358 h 962025"/>
                <a:gd name="connsiteX22" fmla="*/ 973931 w 1181099"/>
                <a:gd name="connsiteY22" fmla="*/ 128589 h 962025"/>
                <a:gd name="connsiteX23" fmla="*/ 1002506 w 1181099"/>
                <a:gd name="connsiteY23" fmla="*/ 169069 h 962025"/>
                <a:gd name="connsiteX24" fmla="*/ 1045368 w 1181099"/>
                <a:gd name="connsiteY24" fmla="*/ 138114 h 962025"/>
                <a:gd name="connsiteX25" fmla="*/ 1133473 w 1181099"/>
                <a:gd name="connsiteY25" fmla="*/ 171451 h 962025"/>
                <a:gd name="connsiteX26" fmla="*/ 1181099 w 1181099"/>
                <a:gd name="connsiteY26" fmla="*/ 116682 h 962025"/>
                <a:gd name="connsiteX27" fmla="*/ 1140616 w 1181099"/>
                <a:gd name="connsiteY27" fmla="*/ 0 h 962025"/>
                <a:gd name="connsiteX0" fmla="*/ 0 w 1181099"/>
                <a:gd name="connsiteY0" fmla="*/ 793575 h 972169"/>
                <a:gd name="connsiteX1" fmla="*/ 33338 w 1181099"/>
                <a:gd name="connsiteY1" fmla="*/ 910256 h 972169"/>
                <a:gd name="connsiteX2" fmla="*/ 126207 w 1181099"/>
                <a:gd name="connsiteY2" fmla="*/ 922163 h 972169"/>
                <a:gd name="connsiteX3" fmla="*/ 161925 w 1181099"/>
                <a:gd name="connsiteY3" fmla="*/ 960263 h 972169"/>
                <a:gd name="connsiteX4" fmla="*/ 254794 w 1181099"/>
                <a:gd name="connsiteY4" fmla="*/ 972169 h 972169"/>
                <a:gd name="connsiteX5" fmla="*/ 314325 w 1181099"/>
                <a:gd name="connsiteY5" fmla="*/ 934069 h 972169"/>
                <a:gd name="connsiteX6" fmla="*/ 316707 w 1181099"/>
                <a:gd name="connsiteY6" fmla="*/ 874538 h 972169"/>
                <a:gd name="connsiteX7" fmla="*/ 359569 w 1181099"/>
                <a:gd name="connsiteY7" fmla="*/ 831675 h 972169"/>
                <a:gd name="connsiteX8" fmla="*/ 311944 w 1181099"/>
                <a:gd name="connsiteY8" fmla="*/ 795956 h 972169"/>
                <a:gd name="connsiteX9" fmla="*/ 311944 w 1181099"/>
                <a:gd name="connsiteY9" fmla="*/ 726900 h 972169"/>
                <a:gd name="connsiteX10" fmla="*/ 338138 w 1181099"/>
                <a:gd name="connsiteY10" fmla="*/ 700706 h 972169"/>
                <a:gd name="connsiteX11" fmla="*/ 369094 w 1181099"/>
                <a:gd name="connsiteY11" fmla="*/ 710231 h 972169"/>
                <a:gd name="connsiteX12" fmla="*/ 388144 w 1181099"/>
                <a:gd name="connsiteY12" fmla="*/ 636413 h 972169"/>
                <a:gd name="connsiteX13" fmla="*/ 426244 w 1181099"/>
                <a:gd name="connsiteY13" fmla="*/ 562594 h 972169"/>
                <a:gd name="connsiteX14" fmla="*/ 452438 w 1181099"/>
                <a:gd name="connsiteY14" fmla="*/ 410194 h 972169"/>
                <a:gd name="connsiteX15" fmla="*/ 533400 w 1181099"/>
                <a:gd name="connsiteY15" fmla="*/ 362569 h 972169"/>
                <a:gd name="connsiteX16" fmla="*/ 592932 w 1181099"/>
                <a:gd name="connsiteY16" fmla="*/ 364950 h 972169"/>
                <a:gd name="connsiteX17" fmla="*/ 657225 w 1181099"/>
                <a:gd name="connsiteY17" fmla="*/ 303038 h 972169"/>
                <a:gd name="connsiteX18" fmla="*/ 754857 w 1181099"/>
                <a:gd name="connsiteY18" fmla="*/ 288750 h 972169"/>
                <a:gd name="connsiteX19" fmla="*/ 783432 w 1181099"/>
                <a:gd name="connsiteY19" fmla="*/ 269701 h 972169"/>
                <a:gd name="connsiteX20" fmla="*/ 804863 w 1181099"/>
                <a:gd name="connsiteY20" fmla="*/ 195882 h 972169"/>
                <a:gd name="connsiteX21" fmla="*/ 947739 w 1181099"/>
                <a:gd name="connsiteY21" fmla="*/ 193502 h 972169"/>
                <a:gd name="connsiteX22" fmla="*/ 973931 w 1181099"/>
                <a:gd name="connsiteY22" fmla="*/ 138733 h 972169"/>
                <a:gd name="connsiteX23" fmla="*/ 1002506 w 1181099"/>
                <a:gd name="connsiteY23" fmla="*/ 179213 h 972169"/>
                <a:gd name="connsiteX24" fmla="*/ 1045368 w 1181099"/>
                <a:gd name="connsiteY24" fmla="*/ 148258 h 972169"/>
                <a:gd name="connsiteX25" fmla="*/ 1133473 w 1181099"/>
                <a:gd name="connsiteY25" fmla="*/ 181595 h 972169"/>
                <a:gd name="connsiteX26" fmla="*/ 1181099 w 1181099"/>
                <a:gd name="connsiteY26" fmla="*/ 126826 h 972169"/>
                <a:gd name="connsiteX27" fmla="*/ 1140616 w 1181099"/>
                <a:gd name="connsiteY27" fmla="*/ 10144 h 972169"/>
                <a:gd name="connsiteX28" fmla="*/ 1138236 w 1181099"/>
                <a:gd name="connsiteY28" fmla="*/ 5383 h 972169"/>
                <a:gd name="connsiteX0" fmla="*/ 0 w 1181099"/>
                <a:gd name="connsiteY0" fmla="*/ 881060 h 1059654"/>
                <a:gd name="connsiteX1" fmla="*/ 33338 w 1181099"/>
                <a:gd name="connsiteY1" fmla="*/ 997741 h 1059654"/>
                <a:gd name="connsiteX2" fmla="*/ 126207 w 1181099"/>
                <a:gd name="connsiteY2" fmla="*/ 1009648 h 1059654"/>
                <a:gd name="connsiteX3" fmla="*/ 161925 w 1181099"/>
                <a:gd name="connsiteY3" fmla="*/ 1047748 h 1059654"/>
                <a:gd name="connsiteX4" fmla="*/ 254794 w 1181099"/>
                <a:gd name="connsiteY4" fmla="*/ 1059654 h 1059654"/>
                <a:gd name="connsiteX5" fmla="*/ 314325 w 1181099"/>
                <a:gd name="connsiteY5" fmla="*/ 1021554 h 1059654"/>
                <a:gd name="connsiteX6" fmla="*/ 316707 w 1181099"/>
                <a:gd name="connsiteY6" fmla="*/ 962023 h 1059654"/>
                <a:gd name="connsiteX7" fmla="*/ 359569 w 1181099"/>
                <a:gd name="connsiteY7" fmla="*/ 919160 h 1059654"/>
                <a:gd name="connsiteX8" fmla="*/ 311944 w 1181099"/>
                <a:gd name="connsiteY8" fmla="*/ 883441 h 1059654"/>
                <a:gd name="connsiteX9" fmla="*/ 311944 w 1181099"/>
                <a:gd name="connsiteY9" fmla="*/ 814385 h 1059654"/>
                <a:gd name="connsiteX10" fmla="*/ 338138 w 1181099"/>
                <a:gd name="connsiteY10" fmla="*/ 788191 h 1059654"/>
                <a:gd name="connsiteX11" fmla="*/ 369094 w 1181099"/>
                <a:gd name="connsiteY11" fmla="*/ 797716 h 1059654"/>
                <a:gd name="connsiteX12" fmla="*/ 388144 w 1181099"/>
                <a:gd name="connsiteY12" fmla="*/ 723898 h 1059654"/>
                <a:gd name="connsiteX13" fmla="*/ 426244 w 1181099"/>
                <a:gd name="connsiteY13" fmla="*/ 650079 h 1059654"/>
                <a:gd name="connsiteX14" fmla="*/ 452438 w 1181099"/>
                <a:gd name="connsiteY14" fmla="*/ 497679 h 1059654"/>
                <a:gd name="connsiteX15" fmla="*/ 533400 w 1181099"/>
                <a:gd name="connsiteY15" fmla="*/ 450054 h 1059654"/>
                <a:gd name="connsiteX16" fmla="*/ 592932 w 1181099"/>
                <a:gd name="connsiteY16" fmla="*/ 452435 h 1059654"/>
                <a:gd name="connsiteX17" fmla="*/ 657225 w 1181099"/>
                <a:gd name="connsiteY17" fmla="*/ 390523 h 1059654"/>
                <a:gd name="connsiteX18" fmla="*/ 754857 w 1181099"/>
                <a:gd name="connsiteY18" fmla="*/ 376235 h 1059654"/>
                <a:gd name="connsiteX19" fmla="*/ 783432 w 1181099"/>
                <a:gd name="connsiteY19" fmla="*/ 357186 h 1059654"/>
                <a:gd name="connsiteX20" fmla="*/ 804863 w 1181099"/>
                <a:gd name="connsiteY20" fmla="*/ 283367 h 1059654"/>
                <a:gd name="connsiteX21" fmla="*/ 947739 w 1181099"/>
                <a:gd name="connsiteY21" fmla="*/ 280987 h 1059654"/>
                <a:gd name="connsiteX22" fmla="*/ 973931 w 1181099"/>
                <a:gd name="connsiteY22" fmla="*/ 226218 h 1059654"/>
                <a:gd name="connsiteX23" fmla="*/ 1002506 w 1181099"/>
                <a:gd name="connsiteY23" fmla="*/ 266698 h 1059654"/>
                <a:gd name="connsiteX24" fmla="*/ 1045368 w 1181099"/>
                <a:gd name="connsiteY24" fmla="*/ 235743 h 1059654"/>
                <a:gd name="connsiteX25" fmla="*/ 1133473 w 1181099"/>
                <a:gd name="connsiteY25" fmla="*/ 269080 h 1059654"/>
                <a:gd name="connsiteX26" fmla="*/ 1181099 w 1181099"/>
                <a:gd name="connsiteY26" fmla="*/ 214311 h 1059654"/>
                <a:gd name="connsiteX27" fmla="*/ 1140616 w 1181099"/>
                <a:gd name="connsiteY27" fmla="*/ 97629 h 1059654"/>
                <a:gd name="connsiteX28" fmla="*/ 1078704 w 1181099"/>
                <a:gd name="connsiteY28" fmla="*/ 0 h 1059654"/>
                <a:gd name="connsiteX0" fmla="*/ 0 w 1181099"/>
                <a:gd name="connsiteY0" fmla="*/ 889014 h 1067608"/>
                <a:gd name="connsiteX1" fmla="*/ 33338 w 1181099"/>
                <a:gd name="connsiteY1" fmla="*/ 1005695 h 1067608"/>
                <a:gd name="connsiteX2" fmla="*/ 126207 w 1181099"/>
                <a:gd name="connsiteY2" fmla="*/ 1017602 h 1067608"/>
                <a:gd name="connsiteX3" fmla="*/ 161925 w 1181099"/>
                <a:gd name="connsiteY3" fmla="*/ 1055702 h 1067608"/>
                <a:gd name="connsiteX4" fmla="*/ 254794 w 1181099"/>
                <a:gd name="connsiteY4" fmla="*/ 1067608 h 1067608"/>
                <a:gd name="connsiteX5" fmla="*/ 314325 w 1181099"/>
                <a:gd name="connsiteY5" fmla="*/ 1029508 h 1067608"/>
                <a:gd name="connsiteX6" fmla="*/ 316707 w 1181099"/>
                <a:gd name="connsiteY6" fmla="*/ 969977 h 1067608"/>
                <a:gd name="connsiteX7" fmla="*/ 359569 w 1181099"/>
                <a:gd name="connsiteY7" fmla="*/ 927114 h 1067608"/>
                <a:gd name="connsiteX8" fmla="*/ 311944 w 1181099"/>
                <a:gd name="connsiteY8" fmla="*/ 891395 h 1067608"/>
                <a:gd name="connsiteX9" fmla="*/ 311944 w 1181099"/>
                <a:gd name="connsiteY9" fmla="*/ 822339 h 1067608"/>
                <a:gd name="connsiteX10" fmla="*/ 338138 w 1181099"/>
                <a:gd name="connsiteY10" fmla="*/ 796145 h 1067608"/>
                <a:gd name="connsiteX11" fmla="*/ 369094 w 1181099"/>
                <a:gd name="connsiteY11" fmla="*/ 805670 h 1067608"/>
                <a:gd name="connsiteX12" fmla="*/ 388144 w 1181099"/>
                <a:gd name="connsiteY12" fmla="*/ 731852 h 1067608"/>
                <a:gd name="connsiteX13" fmla="*/ 426244 w 1181099"/>
                <a:gd name="connsiteY13" fmla="*/ 658033 h 1067608"/>
                <a:gd name="connsiteX14" fmla="*/ 452438 w 1181099"/>
                <a:gd name="connsiteY14" fmla="*/ 505633 h 1067608"/>
                <a:gd name="connsiteX15" fmla="*/ 533400 w 1181099"/>
                <a:gd name="connsiteY15" fmla="*/ 458008 h 1067608"/>
                <a:gd name="connsiteX16" fmla="*/ 592932 w 1181099"/>
                <a:gd name="connsiteY16" fmla="*/ 460389 h 1067608"/>
                <a:gd name="connsiteX17" fmla="*/ 657225 w 1181099"/>
                <a:gd name="connsiteY17" fmla="*/ 398477 h 1067608"/>
                <a:gd name="connsiteX18" fmla="*/ 754857 w 1181099"/>
                <a:gd name="connsiteY18" fmla="*/ 384189 h 1067608"/>
                <a:gd name="connsiteX19" fmla="*/ 783432 w 1181099"/>
                <a:gd name="connsiteY19" fmla="*/ 365140 h 1067608"/>
                <a:gd name="connsiteX20" fmla="*/ 804863 w 1181099"/>
                <a:gd name="connsiteY20" fmla="*/ 291321 h 1067608"/>
                <a:gd name="connsiteX21" fmla="*/ 947739 w 1181099"/>
                <a:gd name="connsiteY21" fmla="*/ 288941 h 1067608"/>
                <a:gd name="connsiteX22" fmla="*/ 973931 w 1181099"/>
                <a:gd name="connsiteY22" fmla="*/ 234172 h 1067608"/>
                <a:gd name="connsiteX23" fmla="*/ 1002506 w 1181099"/>
                <a:gd name="connsiteY23" fmla="*/ 274652 h 1067608"/>
                <a:gd name="connsiteX24" fmla="*/ 1045368 w 1181099"/>
                <a:gd name="connsiteY24" fmla="*/ 243697 h 1067608"/>
                <a:gd name="connsiteX25" fmla="*/ 1133473 w 1181099"/>
                <a:gd name="connsiteY25" fmla="*/ 277034 h 1067608"/>
                <a:gd name="connsiteX26" fmla="*/ 1181099 w 1181099"/>
                <a:gd name="connsiteY26" fmla="*/ 222265 h 1067608"/>
                <a:gd name="connsiteX27" fmla="*/ 1140616 w 1181099"/>
                <a:gd name="connsiteY27" fmla="*/ 105583 h 1067608"/>
                <a:gd name="connsiteX28" fmla="*/ 1078704 w 1181099"/>
                <a:gd name="connsiteY28" fmla="*/ 7954 h 1067608"/>
                <a:gd name="connsiteX29" fmla="*/ 1076323 w 1181099"/>
                <a:gd name="connsiteY29" fmla="*/ 5572 h 1067608"/>
                <a:gd name="connsiteX0" fmla="*/ 0 w 1181099"/>
                <a:gd name="connsiteY0" fmla="*/ 947735 h 1126329"/>
                <a:gd name="connsiteX1" fmla="*/ 33338 w 1181099"/>
                <a:gd name="connsiteY1" fmla="*/ 1064416 h 1126329"/>
                <a:gd name="connsiteX2" fmla="*/ 126207 w 1181099"/>
                <a:gd name="connsiteY2" fmla="*/ 1076323 h 1126329"/>
                <a:gd name="connsiteX3" fmla="*/ 161925 w 1181099"/>
                <a:gd name="connsiteY3" fmla="*/ 1114423 h 1126329"/>
                <a:gd name="connsiteX4" fmla="*/ 254794 w 1181099"/>
                <a:gd name="connsiteY4" fmla="*/ 1126329 h 1126329"/>
                <a:gd name="connsiteX5" fmla="*/ 314325 w 1181099"/>
                <a:gd name="connsiteY5" fmla="*/ 1088229 h 1126329"/>
                <a:gd name="connsiteX6" fmla="*/ 316707 w 1181099"/>
                <a:gd name="connsiteY6" fmla="*/ 1028698 h 1126329"/>
                <a:gd name="connsiteX7" fmla="*/ 359569 w 1181099"/>
                <a:gd name="connsiteY7" fmla="*/ 985835 h 1126329"/>
                <a:gd name="connsiteX8" fmla="*/ 311944 w 1181099"/>
                <a:gd name="connsiteY8" fmla="*/ 950116 h 1126329"/>
                <a:gd name="connsiteX9" fmla="*/ 311944 w 1181099"/>
                <a:gd name="connsiteY9" fmla="*/ 881060 h 1126329"/>
                <a:gd name="connsiteX10" fmla="*/ 338138 w 1181099"/>
                <a:gd name="connsiteY10" fmla="*/ 854866 h 1126329"/>
                <a:gd name="connsiteX11" fmla="*/ 369094 w 1181099"/>
                <a:gd name="connsiteY11" fmla="*/ 864391 h 1126329"/>
                <a:gd name="connsiteX12" fmla="*/ 388144 w 1181099"/>
                <a:gd name="connsiteY12" fmla="*/ 790573 h 1126329"/>
                <a:gd name="connsiteX13" fmla="*/ 426244 w 1181099"/>
                <a:gd name="connsiteY13" fmla="*/ 716754 h 1126329"/>
                <a:gd name="connsiteX14" fmla="*/ 452438 w 1181099"/>
                <a:gd name="connsiteY14" fmla="*/ 564354 h 1126329"/>
                <a:gd name="connsiteX15" fmla="*/ 533400 w 1181099"/>
                <a:gd name="connsiteY15" fmla="*/ 516729 h 1126329"/>
                <a:gd name="connsiteX16" fmla="*/ 592932 w 1181099"/>
                <a:gd name="connsiteY16" fmla="*/ 519110 h 1126329"/>
                <a:gd name="connsiteX17" fmla="*/ 657225 w 1181099"/>
                <a:gd name="connsiteY17" fmla="*/ 457198 h 1126329"/>
                <a:gd name="connsiteX18" fmla="*/ 754857 w 1181099"/>
                <a:gd name="connsiteY18" fmla="*/ 442910 h 1126329"/>
                <a:gd name="connsiteX19" fmla="*/ 783432 w 1181099"/>
                <a:gd name="connsiteY19" fmla="*/ 423861 h 1126329"/>
                <a:gd name="connsiteX20" fmla="*/ 804863 w 1181099"/>
                <a:gd name="connsiteY20" fmla="*/ 350042 h 1126329"/>
                <a:gd name="connsiteX21" fmla="*/ 947739 w 1181099"/>
                <a:gd name="connsiteY21" fmla="*/ 347662 h 1126329"/>
                <a:gd name="connsiteX22" fmla="*/ 973931 w 1181099"/>
                <a:gd name="connsiteY22" fmla="*/ 292893 h 1126329"/>
                <a:gd name="connsiteX23" fmla="*/ 1002506 w 1181099"/>
                <a:gd name="connsiteY23" fmla="*/ 333373 h 1126329"/>
                <a:gd name="connsiteX24" fmla="*/ 1045368 w 1181099"/>
                <a:gd name="connsiteY24" fmla="*/ 302418 h 1126329"/>
                <a:gd name="connsiteX25" fmla="*/ 1133473 w 1181099"/>
                <a:gd name="connsiteY25" fmla="*/ 335755 h 1126329"/>
                <a:gd name="connsiteX26" fmla="*/ 1181099 w 1181099"/>
                <a:gd name="connsiteY26" fmla="*/ 280986 h 1126329"/>
                <a:gd name="connsiteX27" fmla="*/ 1140616 w 1181099"/>
                <a:gd name="connsiteY27" fmla="*/ 164304 h 1126329"/>
                <a:gd name="connsiteX28" fmla="*/ 1078704 w 1181099"/>
                <a:gd name="connsiteY28" fmla="*/ 66675 h 1126329"/>
                <a:gd name="connsiteX29" fmla="*/ 1081086 w 1181099"/>
                <a:gd name="connsiteY29" fmla="*/ 0 h 1126329"/>
                <a:gd name="connsiteX0" fmla="*/ 0 w 1181099"/>
                <a:gd name="connsiteY0" fmla="*/ 955364 h 1133958"/>
                <a:gd name="connsiteX1" fmla="*/ 33338 w 1181099"/>
                <a:gd name="connsiteY1" fmla="*/ 1072045 h 1133958"/>
                <a:gd name="connsiteX2" fmla="*/ 126207 w 1181099"/>
                <a:gd name="connsiteY2" fmla="*/ 1083952 h 1133958"/>
                <a:gd name="connsiteX3" fmla="*/ 161925 w 1181099"/>
                <a:gd name="connsiteY3" fmla="*/ 1122052 h 1133958"/>
                <a:gd name="connsiteX4" fmla="*/ 254794 w 1181099"/>
                <a:gd name="connsiteY4" fmla="*/ 1133958 h 1133958"/>
                <a:gd name="connsiteX5" fmla="*/ 314325 w 1181099"/>
                <a:gd name="connsiteY5" fmla="*/ 1095858 h 1133958"/>
                <a:gd name="connsiteX6" fmla="*/ 316707 w 1181099"/>
                <a:gd name="connsiteY6" fmla="*/ 1036327 h 1133958"/>
                <a:gd name="connsiteX7" fmla="*/ 359569 w 1181099"/>
                <a:gd name="connsiteY7" fmla="*/ 993464 h 1133958"/>
                <a:gd name="connsiteX8" fmla="*/ 311944 w 1181099"/>
                <a:gd name="connsiteY8" fmla="*/ 957745 h 1133958"/>
                <a:gd name="connsiteX9" fmla="*/ 311944 w 1181099"/>
                <a:gd name="connsiteY9" fmla="*/ 888689 h 1133958"/>
                <a:gd name="connsiteX10" fmla="*/ 338138 w 1181099"/>
                <a:gd name="connsiteY10" fmla="*/ 862495 h 1133958"/>
                <a:gd name="connsiteX11" fmla="*/ 369094 w 1181099"/>
                <a:gd name="connsiteY11" fmla="*/ 872020 h 1133958"/>
                <a:gd name="connsiteX12" fmla="*/ 388144 w 1181099"/>
                <a:gd name="connsiteY12" fmla="*/ 798202 h 1133958"/>
                <a:gd name="connsiteX13" fmla="*/ 426244 w 1181099"/>
                <a:gd name="connsiteY13" fmla="*/ 724383 h 1133958"/>
                <a:gd name="connsiteX14" fmla="*/ 452438 w 1181099"/>
                <a:gd name="connsiteY14" fmla="*/ 571983 h 1133958"/>
                <a:gd name="connsiteX15" fmla="*/ 533400 w 1181099"/>
                <a:gd name="connsiteY15" fmla="*/ 524358 h 1133958"/>
                <a:gd name="connsiteX16" fmla="*/ 592932 w 1181099"/>
                <a:gd name="connsiteY16" fmla="*/ 526739 h 1133958"/>
                <a:gd name="connsiteX17" fmla="*/ 657225 w 1181099"/>
                <a:gd name="connsiteY17" fmla="*/ 464827 h 1133958"/>
                <a:gd name="connsiteX18" fmla="*/ 754857 w 1181099"/>
                <a:gd name="connsiteY18" fmla="*/ 450539 h 1133958"/>
                <a:gd name="connsiteX19" fmla="*/ 783432 w 1181099"/>
                <a:gd name="connsiteY19" fmla="*/ 431490 h 1133958"/>
                <a:gd name="connsiteX20" fmla="*/ 804863 w 1181099"/>
                <a:gd name="connsiteY20" fmla="*/ 357671 h 1133958"/>
                <a:gd name="connsiteX21" fmla="*/ 947739 w 1181099"/>
                <a:gd name="connsiteY21" fmla="*/ 355291 h 1133958"/>
                <a:gd name="connsiteX22" fmla="*/ 973931 w 1181099"/>
                <a:gd name="connsiteY22" fmla="*/ 300522 h 1133958"/>
                <a:gd name="connsiteX23" fmla="*/ 1002506 w 1181099"/>
                <a:gd name="connsiteY23" fmla="*/ 341002 h 1133958"/>
                <a:gd name="connsiteX24" fmla="*/ 1045368 w 1181099"/>
                <a:gd name="connsiteY24" fmla="*/ 310047 h 1133958"/>
                <a:gd name="connsiteX25" fmla="*/ 1133473 w 1181099"/>
                <a:gd name="connsiteY25" fmla="*/ 343384 h 1133958"/>
                <a:gd name="connsiteX26" fmla="*/ 1181099 w 1181099"/>
                <a:gd name="connsiteY26" fmla="*/ 288615 h 1133958"/>
                <a:gd name="connsiteX27" fmla="*/ 1140616 w 1181099"/>
                <a:gd name="connsiteY27" fmla="*/ 171933 h 1133958"/>
                <a:gd name="connsiteX28" fmla="*/ 1078704 w 1181099"/>
                <a:gd name="connsiteY28" fmla="*/ 74304 h 1133958"/>
                <a:gd name="connsiteX29" fmla="*/ 1081086 w 1181099"/>
                <a:gd name="connsiteY29" fmla="*/ 7629 h 1133958"/>
                <a:gd name="connsiteX30" fmla="*/ 1085848 w 1181099"/>
                <a:gd name="connsiteY30" fmla="*/ 486 h 1133958"/>
                <a:gd name="connsiteX0" fmla="*/ 0 w 1181099"/>
                <a:gd name="connsiteY0" fmla="*/ 954878 h 1133472"/>
                <a:gd name="connsiteX1" fmla="*/ 33338 w 1181099"/>
                <a:gd name="connsiteY1" fmla="*/ 1071559 h 1133472"/>
                <a:gd name="connsiteX2" fmla="*/ 126207 w 1181099"/>
                <a:gd name="connsiteY2" fmla="*/ 1083466 h 1133472"/>
                <a:gd name="connsiteX3" fmla="*/ 161925 w 1181099"/>
                <a:gd name="connsiteY3" fmla="*/ 1121566 h 1133472"/>
                <a:gd name="connsiteX4" fmla="*/ 254794 w 1181099"/>
                <a:gd name="connsiteY4" fmla="*/ 1133472 h 1133472"/>
                <a:gd name="connsiteX5" fmla="*/ 314325 w 1181099"/>
                <a:gd name="connsiteY5" fmla="*/ 1095372 h 1133472"/>
                <a:gd name="connsiteX6" fmla="*/ 316707 w 1181099"/>
                <a:gd name="connsiteY6" fmla="*/ 1035841 h 1133472"/>
                <a:gd name="connsiteX7" fmla="*/ 359569 w 1181099"/>
                <a:gd name="connsiteY7" fmla="*/ 992978 h 1133472"/>
                <a:gd name="connsiteX8" fmla="*/ 311944 w 1181099"/>
                <a:gd name="connsiteY8" fmla="*/ 957259 h 1133472"/>
                <a:gd name="connsiteX9" fmla="*/ 311944 w 1181099"/>
                <a:gd name="connsiteY9" fmla="*/ 888203 h 1133472"/>
                <a:gd name="connsiteX10" fmla="*/ 338138 w 1181099"/>
                <a:gd name="connsiteY10" fmla="*/ 862009 h 1133472"/>
                <a:gd name="connsiteX11" fmla="*/ 369094 w 1181099"/>
                <a:gd name="connsiteY11" fmla="*/ 871534 h 1133472"/>
                <a:gd name="connsiteX12" fmla="*/ 388144 w 1181099"/>
                <a:gd name="connsiteY12" fmla="*/ 797716 h 1133472"/>
                <a:gd name="connsiteX13" fmla="*/ 426244 w 1181099"/>
                <a:gd name="connsiteY13" fmla="*/ 723897 h 1133472"/>
                <a:gd name="connsiteX14" fmla="*/ 452438 w 1181099"/>
                <a:gd name="connsiteY14" fmla="*/ 571497 h 1133472"/>
                <a:gd name="connsiteX15" fmla="*/ 533400 w 1181099"/>
                <a:gd name="connsiteY15" fmla="*/ 523872 h 1133472"/>
                <a:gd name="connsiteX16" fmla="*/ 592932 w 1181099"/>
                <a:gd name="connsiteY16" fmla="*/ 526253 h 1133472"/>
                <a:gd name="connsiteX17" fmla="*/ 657225 w 1181099"/>
                <a:gd name="connsiteY17" fmla="*/ 464341 h 1133472"/>
                <a:gd name="connsiteX18" fmla="*/ 754857 w 1181099"/>
                <a:gd name="connsiteY18" fmla="*/ 450053 h 1133472"/>
                <a:gd name="connsiteX19" fmla="*/ 783432 w 1181099"/>
                <a:gd name="connsiteY19" fmla="*/ 431004 h 1133472"/>
                <a:gd name="connsiteX20" fmla="*/ 804863 w 1181099"/>
                <a:gd name="connsiteY20" fmla="*/ 357185 h 1133472"/>
                <a:gd name="connsiteX21" fmla="*/ 947739 w 1181099"/>
                <a:gd name="connsiteY21" fmla="*/ 354805 h 1133472"/>
                <a:gd name="connsiteX22" fmla="*/ 973931 w 1181099"/>
                <a:gd name="connsiteY22" fmla="*/ 300036 h 1133472"/>
                <a:gd name="connsiteX23" fmla="*/ 1002506 w 1181099"/>
                <a:gd name="connsiteY23" fmla="*/ 340516 h 1133472"/>
                <a:gd name="connsiteX24" fmla="*/ 1045368 w 1181099"/>
                <a:gd name="connsiteY24" fmla="*/ 309561 h 1133472"/>
                <a:gd name="connsiteX25" fmla="*/ 1133473 w 1181099"/>
                <a:gd name="connsiteY25" fmla="*/ 342898 h 1133472"/>
                <a:gd name="connsiteX26" fmla="*/ 1181099 w 1181099"/>
                <a:gd name="connsiteY26" fmla="*/ 288129 h 1133472"/>
                <a:gd name="connsiteX27" fmla="*/ 1140616 w 1181099"/>
                <a:gd name="connsiteY27" fmla="*/ 171447 h 1133472"/>
                <a:gd name="connsiteX28" fmla="*/ 1078704 w 1181099"/>
                <a:gd name="connsiteY28" fmla="*/ 73818 h 1133472"/>
                <a:gd name="connsiteX29" fmla="*/ 1081086 w 1181099"/>
                <a:gd name="connsiteY29" fmla="*/ 7143 h 1133472"/>
                <a:gd name="connsiteX30" fmla="*/ 1085848 w 1181099"/>
                <a:gd name="connsiteY30" fmla="*/ 0 h 1133472"/>
                <a:gd name="connsiteX0" fmla="*/ 0 w 1181099"/>
                <a:gd name="connsiteY0" fmla="*/ 949029 h 1127623"/>
                <a:gd name="connsiteX1" fmla="*/ 33338 w 1181099"/>
                <a:gd name="connsiteY1" fmla="*/ 1065710 h 1127623"/>
                <a:gd name="connsiteX2" fmla="*/ 126207 w 1181099"/>
                <a:gd name="connsiteY2" fmla="*/ 1077617 h 1127623"/>
                <a:gd name="connsiteX3" fmla="*/ 161925 w 1181099"/>
                <a:gd name="connsiteY3" fmla="*/ 1115717 h 1127623"/>
                <a:gd name="connsiteX4" fmla="*/ 254794 w 1181099"/>
                <a:gd name="connsiteY4" fmla="*/ 1127623 h 1127623"/>
                <a:gd name="connsiteX5" fmla="*/ 314325 w 1181099"/>
                <a:gd name="connsiteY5" fmla="*/ 1089523 h 1127623"/>
                <a:gd name="connsiteX6" fmla="*/ 316707 w 1181099"/>
                <a:gd name="connsiteY6" fmla="*/ 1029992 h 1127623"/>
                <a:gd name="connsiteX7" fmla="*/ 359569 w 1181099"/>
                <a:gd name="connsiteY7" fmla="*/ 987129 h 1127623"/>
                <a:gd name="connsiteX8" fmla="*/ 311944 w 1181099"/>
                <a:gd name="connsiteY8" fmla="*/ 951410 h 1127623"/>
                <a:gd name="connsiteX9" fmla="*/ 311944 w 1181099"/>
                <a:gd name="connsiteY9" fmla="*/ 882354 h 1127623"/>
                <a:gd name="connsiteX10" fmla="*/ 338138 w 1181099"/>
                <a:gd name="connsiteY10" fmla="*/ 856160 h 1127623"/>
                <a:gd name="connsiteX11" fmla="*/ 369094 w 1181099"/>
                <a:gd name="connsiteY11" fmla="*/ 865685 h 1127623"/>
                <a:gd name="connsiteX12" fmla="*/ 388144 w 1181099"/>
                <a:gd name="connsiteY12" fmla="*/ 791867 h 1127623"/>
                <a:gd name="connsiteX13" fmla="*/ 426244 w 1181099"/>
                <a:gd name="connsiteY13" fmla="*/ 718048 h 1127623"/>
                <a:gd name="connsiteX14" fmla="*/ 452438 w 1181099"/>
                <a:gd name="connsiteY14" fmla="*/ 565648 h 1127623"/>
                <a:gd name="connsiteX15" fmla="*/ 533400 w 1181099"/>
                <a:gd name="connsiteY15" fmla="*/ 518023 h 1127623"/>
                <a:gd name="connsiteX16" fmla="*/ 592932 w 1181099"/>
                <a:gd name="connsiteY16" fmla="*/ 520404 h 1127623"/>
                <a:gd name="connsiteX17" fmla="*/ 657225 w 1181099"/>
                <a:gd name="connsiteY17" fmla="*/ 458492 h 1127623"/>
                <a:gd name="connsiteX18" fmla="*/ 754857 w 1181099"/>
                <a:gd name="connsiteY18" fmla="*/ 444204 h 1127623"/>
                <a:gd name="connsiteX19" fmla="*/ 783432 w 1181099"/>
                <a:gd name="connsiteY19" fmla="*/ 425155 h 1127623"/>
                <a:gd name="connsiteX20" fmla="*/ 804863 w 1181099"/>
                <a:gd name="connsiteY20" fmla="*/ 351336 h 1127623"/>
                <a:gd name="connsiteX21" fmla="*/ 947739 w 1181099"/>
                <a:gd name="connsiteY21" fmla="*/ 348956 h 1127623"/>
                <a:gd name="connsiteX22" fmla="*/ 973931 w 1181099"/>
                <a:gd name="connsiteY22" fmla="*/ 294187 h 1127623"/>
                <a:gd name="connsiteX23" fmla="*/ 1002506 w 1181099"/>
                <a:gd name="connsiteY23" fmla="*/ 334667 h 1127623"/>
                <a:gd name="connsiteX24" fmla="*/ 1045368 w 1181099"/>
                <a:gd name="connsiteY24" fmla="*/ 303712 h 1127623"/>
                <a:gd name="connsiteX25" fmla="*/ 1133473 w 1181099"/>
                <a:gd name="connsiteY25" fmla="*/ 337049 h 1127623"/>
                <a:gd name="connsiteX26" fmla="*/ 1181099 w 1181099"/>
                <a:gd name="connsiteY26" fmla="*/ 282280 h 1127623"/>
                <a:gd name="connsiteX27" fmla="*/ 1140616 w 1181099"/>
                <a:gd name="connsiteY27" fmla="*/ 165598 h 1127623"/>
                <a:gd name="connsiteX28" fmla="*/ 1078704 w 1181099"/>
                <a:gd name="connsiteY28" fmla="*/ 67969 h 1127623"/>
                <a:gd name="connsiteX29" fmla="*/ 1081086 w 1181099"/>
                <a:gd name="connsiteY29" fmla="*/ 1294 h 1127623"/>
                <a:gd name="connsiteX30" fmla="*/ 983454 w 1181099"/>
                <a:gd name="connsiteY30" fmla="*/ 32251 h 1127623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83455 w 1181099"/>
                <a:gd name="connsiteY31" fmla="*/ 3382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964405 w 1181099"/>
                <a:gd name="connsiteY32" fmla="*/ 83832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847723 w 1181099"/>
                <a:gd name="connsiteY33" fmla="*/ 95738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71523 w 1181099"/>
                <a:gd name="connsiteY34" fmla="*/ 88595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4373 w 1181099"/>
                <a:gd name="connsiteY35" fmla="*/ 174320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719136 w 1181099"/>
                <a:gd name="connsiteY36" fmla="*/ 274332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35792 w 1181099"/>
                <a:gd name="connsiteY37" fmla="*/ 305288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616742 w 1181099"/>
                <a:gd name="connsiteY38" fmla="*/ 226707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490536 w 1181099"/>
                <a:gd name="connsiteY38" fmla="*/ 30052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490536 w 1181099"/>
                <a:gd name="connsiteY38" fmla="*/ 300526 h 1129198"/>
                <a:gd name="connsiteX39" fmla="*/ 492917 w 1181099"/>
                <a:gd name="connsiteY39" fmla="*/ 295763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490536 w 1181099"/>
                <a:gd name="connsiteY38" fmla="*/ 300526 h 1129198"/>
                <a:gd name="connsiteX39" fmla="*/ 400048 w 1181099"/>
                <a:gd name="connsiteY39" fmla="*/ 26480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2905 w 1181099"/>
                <a:gd name="connsiteY40" fmla="*/ 260045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407193 w 1181099"/>
                <a:gd name="connsiteY40" fmla="*/ 202895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407193 w 1181099"/>
                <a:gd name="connsiteY40" fmla="*/ 202895 h 1129198"/>
                <a:gd name="connsiteX41" fmla="*/ 400048 w 1181099"/>
                <a:gd name="connsiteY41" fmla="*/ 200513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407193 w 1181099"/>
                <a:gd name="connsiteY40" fmla="*/ 202895 h 1129198"/>
                <a:gd name="connsiteX41" fmla="*/ 464341 w 1181099"/>
                <a:gd name="connsiteY41" fmla="*/ 195751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64341 w 1181099"/>
                <a:gd name="connsiteY41" fmla="*/ 195751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64341 w 1181099"/>
                <a:gd name="connsiteY41" fmla="*/ 195751 h 1129198"/>
                <a:gd name="connsiteX42" fmla="*/ 457198 w 1181099"/>
                <a:gd name="connsiteY42" fmla="*/ 188607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64341 w 1181099"/>
                <a:gd name="connsiteY41" fmla="*/ 195751 h 1129198"/>
                <a:gd name="connsiteX42" fmla="*/ 447673 w 1181099"/>
                <a:gd name="connsiteY42" fmla="*/ 124313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45292 w 1181099"/>
                <a:gd name="connsiteY43" fmla="*/ 121932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97667 w 1181099"/>
                <a:gd name="connsiteY44" fmla="*/ 119551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376236 w 1181099"/>
                <a:gd name="connsiteY45" fmla="*/ 71926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164305 w 1181099"/>
                <a:gd name="connsiteY45" fmla="*/ 88595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164305 w 1181099"/>
                <a:gd name="connsiteY45" fmla="*/ 88595 h 1129198"/>
                <a:gd name="connsiteX46" fmla="*/ 164305 w 1181099"/>
                <a:gd name="connsiteY46" fmla="*/ 81451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164305 w 1181099"/>
                <a:gd name="connsiteY45" fmla="*/ 88595 h 1129198"/>
                <a:gd name="connsiteX46" fmla="*/ 135730 w 1181099"/>
                <a:gd name="connsiteY46" fmla="*/ 17158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164305 w 1181099"/>
                <a:gd name="connsiteY45" fmla="*/ 88595 h 1129198"/>
                <a:gd name="connsiteX46" fmla="*/ 135730 w 1181099"/>
                <a:gd name="connsiteY46" fmla="*/ 17158 h 1129198"/>
                <a:gd name="connsiteX47" fmla="*/ 133348 w 1181099"/>
                <a:gd name="connsiteY47" fmla="*/ 12395 h 1129198"/>
                <a:gd name="connsiteX0" fmla="*/ 0 w 1181099"/>
                <a:gd name="connsiteY0" fmla="*/ 950604 h 1129198"/>
                <a:gd name="connsiteX1" fmla="*/ 33338 w 1181099"/>
                <a:gd name="connsiteY1" fmla="*/ 1067285 h 1129198"/>
                <a:gd name="connsiteX2" fmla="*/ 126207 w 1181099"/>
                <a:gd name="connsiteY2" fmla="*/ 1079192 h 1129198"/>
                <a:gd name="connsiteX3" fmla="*/ 161925 w 1181099"/>
                <a:gd name="connsiteY3" fmla="*/ 1117292 h 1129198"/>
                <a:gd name="connsiteX4" fmla="*/ 254794 w 1181099"/>
                <a:gd name="connsiteY4" fmla="*/ 1129198 h 1129198"/>
                <a:gd name="connsiteX5" fmla="*/ 314325 w 1181099"/>
                <a:gd name="connsiteY5" fmla="*/ 1091098 h 1129198"/>
                <a:gd name="connsiteX6" fmla="*/ 316707 w 1181099"/>
                <a:gd name="connsiteY6" fmla="*/ 1031567 h 1129198"/>
                <a:gd name="connsiteX7" fmla="*/ 359569 w 1181099"/>
                <a:gd name="connsiteY7" fmla="*/ 988704 h 1129198"/>
                <a:gd name="connsiteX8" fmla="*/ 311944 w 1181099"/>
                <a:gd name="connsiteY8" fmla="*/ 952985 h 1129198"/>
                <a:gd name="connsiteX9" fmla="*/ 311944 w 1181099"/>
                <a:gd name="connsiteY9" fmla="*/ 883929 h 1129198"/>
                <a:gd name="connsiteX10" fmla="*/ 338138 w 1181099"/>
                <a:gd name="connsiteY10" fmla="*/ 857735 h 1129198"/>
                <a:gd name="connsiteX11" fmla="*/ 369094 w 1181099"/>
                <a:gd name="connsiteY11" fmla="*/ 867260 h 1129198"/>
                <a:gd name="connsiteX12" fmla="*/ 388144 w 1181099"/>
                <a:gd name="connsiteY12" fmla="*/ 793442 h 1129198"/>
                <a:gd name="connsiteX13" fmla="*/ 426244 w 1181099"/>
                <a:gd name="connsiteY13" fmla="*/ 719623 h 1129198"/>
                <a:gd name="connsiteX14" fmla="*/ 452438 w 1181099"/>
                <a:gd name="connsiteY14" fmla="*/ 567223 h 1129198"/>
                <a:gd name="connsiteX15" fmla="*/ 533400 w 1181099"/>
                <a:gd name="connsiteY15" fmla="*/ 519598 h 1129198"/>
                <a:gd name="connsiteX16" fmla="*/ 592932 w 1181099"/>
                <a:gd name="connsiteY16" fmla="*/ 521979 h 1129198"/>
                <a:gd name="connsiteX17" fmla="*/ 657225 w 1181099"/>
                <a:gd name="connsiteY17" fmla="*/ 460067 h 1129198"/>
                <a:gd name="connsiteX18" fmla="*/ 754857 w 1181099"/>
                <a:gd name="connsiteY18" fmla="*/ 445779 h 1129198"/>
                <a:gd name="connsiteX19" fmla="*/ 783432 w 1181099"/>
                <a:gd name="connsiteY19" fmla="*/ 426730 h 1129198"/>
                <a:gd name="connsiteX20" fmla="*/ 804863 w 1181099"/>
                <a:gd name="connsiteY20" fmla="*/ 352911 h 1129198"/>
                <a:gd name="connsiteX21" fmla="*/ 947739 w 1181099"/>
                <a:gd name="connsiteY21" fmla="*/ 350531 h 1129198"/>
                <a:gd name="connsiteX22" fmla="*/ 973931 w 1181099"/>
                <a:gd name="connsiteY22" fmla="*/ 295762 h 1129198"/>
                <a:gd name="connsiteX23" fmla="*/ 1002506 w 1181099"/>
                <a:gd name="connsiteY23" fmla="*/ 336242 h 1129198"/>
                <a:gd name="connsiteX24" fmla="*/ 1045368 w 1181099"/>
                <a:gd name="connsiteY24" fmla="*/ 305287 h 1129198"/>
                <a:gd name="connsiteX25" fmla="*/ 1133473 w 1181099"/>
                <a:gd name="connsiteY25" fmla="*/ 338624 h 1129198"/>
                <a:gd name="connsiteX26" fmla="*/ 1181099 w 1181099"/>
                <a:gd name="connsiteY26" fmla="*/ 283855 h 1129198"/>
                <a:gd name="connsiteX27" fmla="*/ 1140616 w 1181099"/>
                <a:gd name="connsiteY27" fmla="*/ 167173 h 1129198"/>
                <a:gd name="connsiteX28" fmla="*/ 1078704 w 1181099"/>
                <a:gd name="connsiteY28" fmla="*/ 69544 h 1129198"/>
                <a:gd name="connsiteX29" fmla="*/ 1081086 w 1181099"/>
                <a:gd name="connsiteY29" fmla="*/ 2869 h 1129198"/>
                <a:gd name="connsiteX30" fmla="*/ 983454 w 1181099"/>
                <a:gd name="connsiteY30" fmla="*/ 33826 h 1129198"/>
                <a:gd name="connsiteX31" fmla="*/ 962024 w 1181099"/>
                <a:gd name="connsiteY31" fmla="*/ 90976 h 1129198"/>
                <a:gd name="connsiteX32" fmla="*/ 845342 w 1181099"/>
                <a:gd name="connsiteY32" fmla="*/ 95738 h 1129198"/>
                <a:gd name="connsiteX33" fmla="*/ 776285 w 1181099"/>
                <a:gd name="connsiteY33" fmla="*/ 93356 h 1129198"/>
                <a:gd name="connsiteX34" fmla="*/ 716754 w 1181099"/>
                <a:gd name="connsiteY34" fmla="*/ 176702 h 1129198"/>
                <a:gd name="connsiteX35" fmla="*/ 719136 w 1181099"/>
                <a:gd name="connsiteY35" fmla="*/ 281476 h 1129198"/>
                <a:gd name="connsiteX36" fmla="*/ 638173 w 1181099"/>
                <a:gd name="connsiteY36" fmla="*/ 310050 h 1129198"/>
                <a:gd name="connsiteX37" fmla="*/ 621504 w 1181099"/>
                <a:gd name="connsiteY37" fmla="*/ 231469 h 1129198"/>
                <a:gd name="connsiteX38" fmla="*/ 502442 w 1181099"/>
                <a:gd name="connsiteY38" fmla="*/ 288619 h 1129198"/>
                <a:gd name="connsiteX39" fmla="*/ 400048 w 1181099"/>
                <a:gd name="connsiteY39" fmla="*/ 264806 h 1129198"/>
                <a:gd name="connsiteX40" fmla="*/ 395287 w 1181099"/>
                <a:gd name="connsiteY40" fmla="*/ 198133 h 1129198"/>
                <a:gd name="connsiteX41" fmla="*/ 452434 w 1181099"/>
                <a:gd name="connsiteY41" fmla="*/ 188608 h 1129198"/>
                <a:gd name="connsiteX42" fmla="*/ 447673 w 1181099"/>
                <a:gd name="connsiteY42" fmla="*/ 124313 h 1129198"/>
                <a:gd name="connsiteX43" fmla="*/ 400048 w 1181099"/>
                <a:gd name="connsiteY43" fmla="*/ 121932 h 1129198"/>
                <a:gd name="connsiteX44" fmla="*/ 376236 w 1181099"/>
                <a:gd name="connsiteY44" fmla="*/ 79069 h 1129198"/>
                <a:gd name="connsiteX45" fmla="*/ 164305 w 1181099"/>
                <a:gd name="connsiteY45" fmla="*/ 88595 h 1129198"/>
                <a:gd name="connsiteX46" fmla="*/ 135730 w 1181099"/>
                <a:gd name="connsiteY46" fmla="*/ 17158 h 1129198"/>
                <a:gd name="connsiteX47" fmla="*/ 69054 w 1181099"/>
                <a:gd name="connsiteY47" fmla="*/ 2870 h 1129198"/>
                <a:gd name="connsiteX0" fmla="*/ 0 w 1181099"/>
                <a:gd name="connsiteY0" fmla="*/ 957259 h 1135853"/>
                <a:gd name="connsiteX1" fmla="*/ 33338 w 1181099"/>
                <a:gd name="connsiteY1" fmla="*/ 1073940 h 1135853"/>
                <a:gd name="connsiteX2" fmla="*/ 126207 w 1181099"/>
                <a:gd name="connsiteY2" fmla="*/ 1085847 h 1135853"/>
                <a:gd name="connsiteX3" fmla="*/ 161925 w 1181099"/>
                <a:gd name="connsiteY3" fmla="*/ 1123947 h 1135853"/>
                <a:gd name="connsiteX4" fmla="*/ 254794 w 1181099"/>
                <a:gd name="connsiteY4" fmla="*/ 1135853 h 1135853"/>
                <a:gd name="connsiteX5" fmla="*/ 314325 w 1181099"/>
                <a:gd name="connsiteY5" fmla="*/ 1097753 h 1135853"/>
                <a:gd name="connsiteX6" fmla="*/ 316707 w 1181099"/>
                <a:gd name="connsiteY6" fmla="*/ 1038222 h 1135853"/>
                <a:gd name="connsiteX7" fmla="*/ 359569 w 1181099"/>
                <a:gd name="connsiteY7" fmla="*/ 995359 h 1135853"/>
                <a:gd name="connsiteX8" fmla="*/ 311944 w 1181099"/>
                <a:gd name="connsiteY8" fmla="*/ 959640 h 1135853"/>
                <a:gd name="connsiteX9" fmla="*/ 311944 w 1181099"/>
                <a:gd name="connsiteY9" fmla="*/ 890584 h 1135853"/>
                <a:gd name="connsiteX10" fmla="*/ 338138 w 1181099"/>
                <a:gd name="connsiteY10" fmla="*/ 864390 h 1135853"/>
                <a:gd name="connsiteX11" fmla="*/ 369094 w 1181099"/>
                <a:gd name="connsiteY11" fmla="*/ 873915 h 1135853"/>
                <a:gd name="connsiteX12" fmla="*/ 388144 w 1181099"/>
                <a:gd name="connsiteY12" fmla="*/ 800097 h 1135853"/>
                <a:gd name="connsiteX13" fmla="*/ 426244 w 1181099"/>
                <a:gd name="connsiteY13" fmla="*/ 726278 h 1135853"/>
                <a:gd name="connsiteX14" fmla="*/ 452438 w 1181099"/>
                <a:gd name="connsiteY14" fmla="*/ 573878 h 1135853"/>
                <a:gd name="connsiteX15" fmla="*/ 533400 w 1181099"/>
                <a:gd name="connsiteY15" fmla="*/ 526253 h 1135853"/>
                <a:gd name="connsiteX16" fmla="*/ 592932 w 1181099"/>
                <a:gd name="connsiteY16" fmla="*/ 528634 h 1135853"/>
                <a:gd name="connsiteX17" fmla="*/ 657225 w 1181099"/>
                <a:gd name="connsiteY17" fmla="*/ 466722 h 1135853"/>
                <a:gd name="connsiteX18" fmla="*/ 754857 w 1181099"/>
                <a:gd name="connsiteY18" fmla="*/ 452434 h 1135853"/>
                <a:gd name="connsiteX19" fmla="*/ 783432 w 1181099"/>
                <a:gd name="connsiteY19" fmla="*/ 433385 h 1135853"/>
                <a:gd name="connsiteX20" fmla="*/ 804863 w 1181099"/>
                <a:gd name="connsiteY20" fmla="*/ 359566 h 1135853"/>
                <a:gd name="connsiteX21" fmla="*/ 947739 w 1181099"/>
                <a:gd name="connsiteY21" fmla="*/ 357186 h 1135853"/>
                <a:gd name="connsiteX22" fmla="*/ 973931 w 1181099"/>
                <a:gd name="connsiteY22" fmla="*/ 302417 h 1135853"/>
                <a:gd name="connsiteX23" fmla="*/ 1002506 w 1181099"/>
                <a:gd name="connsiteY23" fmla="*/ 342897 h 1135853"/>
                <a:gd name="connsiteX24" fmla="*/ 1045368 w 1181099"/>
                <a:gd name="connsiteY24" fmla="*/ 311942 h 1135853"/>
                <a:gd name="connsiteX25" fmla="*/ 1133473 w 1181099"/>
                <a:gd name="connsiteY25" fmla="*/ 345279 h 1135853"/>
                <a:gd name="connsiteX26" fmla="*/ 1181099 w 1181099"/>
                <a:gd name="connsiteY26" fmla="*/ 290510 h 1135853"/>
                <a:gd name="connsiteX27" fmla="*/ 1140616 w 1181099"/>
                <a:gd name="connsiteY27" fmla="*/ 173828 h 1135853"/>
                <a:gd name="connsiteX28" fmla="*/ 1078704 w 1181099"/>
                <a:gd name="connsiteY28" fmla="*/ 76199 h 1135853"/>
                <a:gd name="connsiteX29" fmla="*/ 1081086 w 1181099"/>
                <a:gd name="connsiteY29" fmla="*/ 9524 h 1135853"/>
                <a:gd name="connsiteX30" fmla="*/ 983454 w 1181099"/>
                <a:gd name="connsiteY30" fmla="*/ 40481 h 1135853"/>
                <a:gd name="connsiteX31" fmla="*/ 962024 w 1181099"/>
                <a:gd name="connsiteY31" fmla="*/ 97631 h 1135853"/>
                <a:gd name="connsiteX32" fmla="*/ 845342 w 1181099"/>
                <a:gd name="connsiteY32" fmla="*/ 102393 h 1135853"/>
                <a:gd name="connsiteX33" fmla="*/ 776285 w 1181099"/>
                <a:gd name="connsiteY33" fmla="*/ 100011 h 1135853"/>
                <a:gd name="connsiteX34" fmla="*/ 716754 w 1181099"/>
                <a:gd name="connsiteY34" fmla="*/ 183357 h 1135853"/>
                <a:gd name="connsiteX35" fmla="*/ 719136 w 1181099"/>
                <a:gd name="connsiteY35" fmla="*/ 288131 h 1135853"/>
                <a:gd name="connsiteX36" fmla="*/ 638173 w 1181099"/>
                <a:gd name="connsiteY36" fmla="*/ 316705 h 1135853"/>
                <a:gd name="connsiteX37" fmla="*/ 621504 w 1181099"/>
                <a:gd name="connsiteY37" fmla="*/ 238124 h 1135853"/>
                <a:gd name="connsiteX38" fmla="*/ 502442 w 1181099"/>
                <a:gd name="connsiteY38" fmla="*/ 295274 h 1135853"/>
                <a:gd name="connsiteX39" fmla="*/ 400048 w 1181099"/>
                <a:gd name="connsiteY39" fmla="*/ 271461 h 1135853"/>
                <a:gd name="connsiteX40" fmla="*/ 395287 w 1181099"/>
                <a:gd name="connsiteY40" fmla="*/ 204788 h 1135853"/>
                <a:gd name="connsiteX41" fmla="*/ 452434 w 1181099"/>
                <a:gd name="connsiteY41" fmla="*/ 195263 h 1135853"/>
                <a:gd name="connsiteX42" fmla="*/ 447673 w 1181099"/>
                <a:gd name="connsiteY42" fmla="*/ 130968 h 1135853"/>
                <a:gd name="connsiteX43" fmla="*/ 400048 w 1181099"/>
                <a:gd name="connsiteY43" fmla="*/ 128587 h 1135853"/>
                <a:gd name="connsiteX44" fmla="*/ 376236 w 1181099"/>
                <a:gd name="connsiteY44" fmla="*/ 85724 h 1135853"/>
                <a:gd name="connsiteX45" fmla="*/ 164305 w 1181099"/>
                <a:gd name="connsiteY45" fmla="*/ 95250 h 1135853"/>
                <a:gd name="connsiteX46" fmla="*/ 135730 w 1181099"/>
                <a:gd name="connsiteY46" fmla="*/ 23813 h 1135853"/>
                <a:gd name="connsiteX47" fmla="*/ 69054 w 1181099"/>
                <a:gd name="connsiteY47" fmla="*/ 9525 h 1135853"/>
                <a:gd name="connsiteX48" fmla="*/ 73817 w 1181099"/>
                <a:gd name="connsiteY48" fmla="*/ 0 h 1135853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49" fmla="*/ 111917 w 1181099"/>
                <a:gd name="connsiteY49" fmla="*/ 119553 h 1129199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49" fmla="*/ 64292 w 1181099"/>
                <a:gd name="connsiteY49" fmla="*/ 188609 h 1129199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49" fmla="*/ 64292 w 1181099"/>
                <a:gd name="connsiteY49" fmla="*/ 188609 h 1129199"/>
                <a:gd name="connsiteX50" fmla="*/ 71436 w 1181099"/>
                <a:gd name="connsiteY50" fmla="*/ 179084 h 1129199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49" fmla="*/ 64292 w 1181099"/>
                <a:gd name="connsiteY49" fmla="*/ 188609 h 1129199"/>
                <a:gd name="connsiteX50" fmla="*/ 28574 w 1181099"/>
                <a:gd name="connsiteY50" fmla="*/ 138603 h 1129199"/>
                <a:gd name="connsiteX0" fmla="*/ 0 w 1181099"/>
                <a:gd name="connsiteY0" fmla="*/ 950605 h 1129199"/>
                <a:gd name="connsiteX1" fmla="*/ 33338 w 1181099"/>
                <a:gd name="connsiteY1" fmla="*/ 1067286 h 1129199"/>
                <a:gd name="connsiteX2" fmla="*/ 126207 w 1181099"/>
                <a:gd name="connsiteY2" fmla="*/ 1079193 h 1129199"/>
                <a:gd name="connsiteX3" fmla="*/ 161925 w 1181099"/>
                <a:gd name="connsiteY3" fmla="*/ 1117293 h 1129199"/>
                <a:gd name="connsiteX4" fmla="*/ 254794 w 1181099"/>
                <a:gd name="connsiteY4" fmla="*/ 1129199 h 1129199"/>
                <a:gd name="connsiteX5" fmla="*/ 314325 w 1181099"/>
                <a:gd name="connsiteY5" fmla="*/ 1091099 h 1129199"/>
                <a:gd name="connsiteX6" fmla="*/ 316707 w 1181099"/>
                <a:gd name="connsiteY6" fmla="*/ 1031568 h 1129199"/>
                <a:gd name="connsiteX7" fmla="*/ 359569 w 1181099"/>
                <a:gd name="connsiteY7" fmla="*/ 988705 h 1129199"/>
                <a:gd name="connsiteX8" fmla="*/ 311944 w 1181099"/>
                <a:gd name="connsiteY8" fmla="*/ 952986 h 1129199"/>
                <a:gd name="connsiteX9" fmla="*/ 311944 w 1181099"/>
                <a:gd name="connsiteY9" fmla="*/ 883930 h 1129199"/>
                <a:gd name="connsiteX10" fmla="*/ 338138 w 1181099"/>
                <a:gd name="connsiteY10" fmla="*/ 857736 h 1129199"/>
                <a:gd name="connsiteX11" fmla="*/ 369094 w 1181099"/>
                <a:gd name="connsiteY11" fmla="*/ 867261 h 1129199"/>
                <a:gd name="connsiteX12" fmla="*/ 388144 w 1181099"/>
                <a:gd name="connsiteY12" fmla="*/ 793443 h 1129199"/>
                <a:gd name="connsiteX13" fmla="*/ 426244 w 1181099"/>
                <a:gd name="connsiteY13" fmla="*/ 719624 h 1129199"/>
                <a:gd name="connsiteX14" fmla="*/ 452438 w 1181099"/>
                <a:gd name="connsiteY14" fmla="*/ 567224 h 1129199"/>
                <a:gd name="connsiteX15" fmla="*/ 533400 w 1181099"/>
                <a:gd name="connsiteY15" fmla="*/ 519599 h 1129199"/>
                <a:gd name="connsiteX16" fmla="*/ 592932 w 1181099"/>
                <a:gd name="connsiteY16" fmla="*/ 521980 h 1129199"/>
                <a:gd name="connsiteX17" fmla="*/ 657225 w 1181099"/>
                <a:gd name="connsiteY17" fmla="*/ 460068 h 1129199"/>
                <a:gd name="connsiteX18" fmla="*/ 754857 w 1181099"/>
                <a:gd name="connsiteY18" fmla="*/ 445780 h 1129199"/>
                <a:gd name="connsiteX19" fmla="*/ 783432 w 1181099"/>
                <a:gd name="connsiteY19" fmla="*/ 426731 h 1129199"/>
                <a:gd name="connsiteX20" fmla="*/ 804863 w 1181099"/>
                <a:gd name="connsiteY20" fmla="*/ 352912 h 1129199"/>
                <a:gd name="connsiteX21" fmla="*/ 947739 w 1181099"/>
                <a:gd name="connsiteY21" fmla="*/ 350532 h 1129199"/>
                <a:gd name="connsiteX22" fmla="*/ 973931 w 1181099"/>
                <a:gd name="connsiteY22" fmla="*/ 295763 h 1129199"/>
                <a:gd name="connsiteX23" fmla="*/ 1002506 w 1181099"/>
                <a:gd name="connsiteY23" fmla="*/ 336243 h 1129199"/>
                <a:gd name="connsiteX24" fmla="*/ 1045368 w 1181099"/>
                <a:gd name="connsiteY24" fmla="*/ 305288 h 1129199"/>
                <a:gd name="connsiteX25" fmla="*/ 1133473 w 1181099"/>
                <a:gd name="connsiteY25" fmla="*/ 338625 h 1129199"/>
                <a:gd name="connsiteX26" fmla="*/ 1181099 w 1181099"/>
                <a:gd name="connsiteY26" fmla="*/ 283856 h 1129199"/>
                <a:gd name="connsiteX27" fmla="*/ 1140616 w 1181099"/>
                <a:gd name="connsiteY27" fmla="*/ 167174 h 1129199"/>
                <a:gd name="connsiteX28" fmla="*/ 1078704 w 1181099"/>
                <a:gd name="connsiteY28" fmla="*/ 69545 h 1129199"/>
                <a:gd name="connsiteX29" fmla="*/ 1081086 w 1181099"/>
                <a:gd name="connsiteY29" fmla="*/ 2870 h 1129199"/>
                <a:gd name="connsiteX30" fmla="*/ 983454 w 1181099"/>
                <a:gd name="connsiteY30" fmla="*/ 33827 h 1129199"/>
                <a:gd name="connsiteX31" fmla="*/ 962024 w 1181099"/>
                <a:gd name="connsiteY31" fmla="*/ 90977 h 1129199"/>
                <a:gd name="connsiteX32" fmla="*/ 845342 w 1181099"/>
                <a:gd name="connsiteY32" fmla="*/ 95739 h 1129199"/>
                <a:gd name="connsiteX33" fmla="*/ 776285 w 1181099"/>
                <a:gd name="connsiteY33" fmla="*/ 93357 h 1129199"/>
                <a:gd name="connsiteX34" fmla="*/ 716754 w 1181099"/>
                <a:gd name="connsiteY34" fmla="*/ 176703 h 1129199"/>
                <a:gd name="connsiteX35" fmla="*/ 719136 w 1181099"/>
                <a:gd name="connsiteY35" fmla="*/ 281477 h 1129199"/>
                <a:gd name="connsiteX36" fmla="*/ 638173 w 1181099"/>
                <a:gd name="connsiteY36" fmla="*/ 310051 h 1129199"/>
                <a:gd name="connsiteX37" fmla="*/ 621504 w 1181099"/>
                <a:gd name="connsiteY37" fmla="*/ 231470 h 1129199"/>
                <a:gd name="connsiteX38" fmla="*/ 502442 w 1181099"/>
                <a:gd name="connsiteY38" fmla="*/ 288620 h 1129199"/>
                <a:gd name="connsiteX39" fmla="*/ 400048 w 1181099"/>
                <a:gd name="connsiteY39" fmla="*/ 264807 h 1129199"/>
                <a:gd name="connsiteX40" fmla="*/ 395287 w 1181099"/>
                <a:gd name="connsiteY40" fmla="*/ 198134 h 1129199"/>
                <a:gd name="connsiteX41" fmla="*/ 452434 w 1181099"/>
                <a:gd name="connsiteY41" fmla="*/ 188609 h 1129199"/>
                <a:gd name="connsiteX42" fmla="*/ 447673 w 1181099"/>
                <a:gd name="connsiteY42" fmla="*/ 124314 h 1129199"/>
                <a:gd name="connsiteX43" fmla="*/ 400048 w 1181099"/>
                <a:gd name="connsiteY43" fmla="*/ 121933 h 1129199"/>
                <a:gd name="connsiteX44" fmla="*/ 376236 w 1181099"/>
                <a:gd name="connsiteY44" fmla="*/ 79070 h 1129199"/>
                <a:gd name="connsiteX45" fmla="*/ 164305 w 1181099"/>
                <a:gd name="connsiteY45" fmla="*/ 88596 h 1129199"/>
                <a:gd name="connsiteX46" fmla="*/ 135730 w 1181099"/>
                <a:gd name="connsiteY46" fmla="*/ 17159 h 1129199"/>
                <a:gd name="connsiteX47" fmla="*/ 69054 w 1181099"/>
                <a:gd name="connsiteY47" fmla="*/ 2871 h 1129199"/>
                <a:gd name="connsiteX48" fmla="*/ 116680 w 1181099"/>
                <a:gd name="connsiteY48" fmla="*/ 119552 h 1129199"/>
                <a:gd name="connsiteX49" fmla="*/ 64292 w 1181099"/>
                <a:gd name="connsiteY49" fmla="*/ 188609 h 1129199"/>
                <a:gd name="connsiteX50" fmla="*/ 28574 w 1181099"/>
                <a:gd name="connsiteY50" fmla="*/ 138603 h 1129199"/>
                <a:gd name="connsiteX51" fmla="*/ 23811 w 1181099"/>
                <a:gd name="connsiteY51" fmla="*/ 129078 h 1129199"/>
                <a:gd name="connsiteX0" fmla="*/ 40483 w 1221582"/>
                <a:gd name="connsiteY0" fmla="*/ 950605 h 1129199"/>
                <a:gd name="connsiteX1" fmla="*/ 73821 w 1221582"/>
                <a:gd name="connsiteY1" fmla="*/ 1067286 h 1129199"/>
                <a:gd name="connsiteX2" fmla="*/ 166690 w 1221582"/>
                <a:gd name="connsiteY2" fmla="*/ 1079193 h 1129199"/>
                <a:gd name="connsiteX3" fmla="*/ 202408 w 1221582"/>
                <a:gd name="connsiteY3" fmla="*/ 1117293 h 1129199"/>
                <a:gd name="connsiteX4" fmla="*/ 295277 w 1221582"/>
                <a:gd name="connsiteY4" fmla="*/ 1129199 h 1129199"/>
                <a:gd name="connsiteX5" fmla="*/ 354808 w 1221582"/>
                <a:gd name="connsiteY5" fmla="*/ 1091099 h 1129199"/>
                <a:gd name="connsiteX6" fmla="*/ 357190 w 1221582"/>
                <a:gd name="connsiteY6" fmla="*/ 1031568 h 1129199"/>
                <a:gd name="connsiteX7" fmla="*/ 400052 w 1221582"/>
                <a:gd name="connsiteY7" fmla="*/ 988705 h 1129199"/>
                <a:gd name="connsiteX8" fmla="*/ 352427 w 1221582"/>
                <a:gd name="connsiteY8" fmla="*/ 952986 h 1129199"/>
                <a:gd name="connsiteX9" fmla="*/ 352427 w 1221582"/>
                <a:gd name="connsiteY9" fmla="*/ 883930 h 1129199"/>
                <a:gd name="connsiteX10" fmla="*/ 378621 w 1221582"/>
                <a:gd name="connsiteY10" fmla="*/ 857736 h 1129199"/>
                <a:gd name="connsiteX11" fmla="*/ 409577 w 1221582"/>
                <a:gd name="connsiteY11" fmla="*/ 867261 h 1129199"/>
                <a:gd name="connsiteX12" fmla="*/ 428627 w 1221582"/>
                <a:gd name="connsiteY12" fmla="*/ 793443 h 1129199"/>
                <a:gd name="connsiteX13" fmla="*/ 466727 w 1221582"/>
                <a:gd name="connsiteY13" fmla="*/ 719624 h 1129199"/>
                <a:gd name="connsiteX14" fmla="*/ 492921 w 1221582"/>
                <a:gd name="connsiteY14" fmla="*/ 567224 h 1129199"/>
                <a:gd name="connsiteX15" fmla="*/ 573883 w 1221582"/>
                <a:gd name="connsiteY15" fmla="*/ 519599 h 1129199"/>
                <a:gd name="connsiteX16" fmla="*/ 633415 w 1221582"/>
                <a:gd name="connsiteY16" fmla="*/ 521980 h 1129199"/>
                <a:gd name="connsiteX17" fmla="*/ 697708 w 1221582"/>
                <a:gd name="connsiteY17" fmla="*/ 460068 h 1129199"/>
                <a:gd name="connsiteX18" fmla="*/ 795340 w 1221582"/>
                <a:gd name="connsiteY18" fmla="*/ 445780 h 1129199"/>
                <a:gd name="connsiteX19" fmla="*/ 823915 w 1221582"/>
                <a:gd name="connsiteY19" fmla="*/ 426731 h 1129199"/>
                <a:gd name="connsiteX20" fmla="*/ 845346 w 1221582"/>
                <a:gd name="connsiteY20" fmla="*/ 352912 h 1129199"/>
                <a:gd name="connsiteX21" fmla="*/ 988222 w 1221582"/>
                <a:gd name="connsiteY21" fmla="*/ 350532 h 1129199"/>
                <a:gd name="connsiteX22" fmla="*/ 1014414 w 1221582"/>
                <a:gd name="connsiteY22" fmla="*/ 295763 h 1129199"/>
                <a:gd name="connsiteX23" fmla="*/ 1042989 w 1221582"/>
                <a:gd name="connsiteY23" fmla="*/ 336243 h 1129199"/>
                <a:gd name="connsiteX24" fmla="*/ 1085851 w 1221582"/>
                <a:gd name="connsiteY24" fmla="*/ 305288 h 1129199"/>
                <a:gd name="connsiteX25" fmla="*/ 1173956 w 1221582"/>
                <a:gd name="connsiteY25" fmla="*/ 338625 h 1129199"/>
                <a:gd name="connsiteX26" fmla="*/ 1221582 w 1221582"/>
                <a:gd name="connsiteY26" fmla="*/ 283856 h 1129199"/>
                <a:gd name="connsiteX27" fmla="*/ 1181099 w 1221582"/>
                <a:gd name="connsiteY27" fmla="*/ 167174 h 1129199"/>
                <a:gd name="connsiteX28" fmla="*/ 1119187 w 1221582"/>
                <a:gd name="connsiteY28" fmla="*/ 69545 h 1129199"/>
                <a:gd name="connsiteX29" fmla="*/ 1121569 w 1221582"/>
                <a:gd name="connsiteY29" fmla="*/ 2870 h 1129199"/>
                <a:gd name="connsiteX30" fmla="*/ 1023937 w 1221582"/>
                <a:gd name="connsiteY30" fmla="*/ 33827 h 1129199"/>
                <a:gd name="connsiteX31" fmla="*/ 1002507 w 1221582"/>
                <a:gd name="connsiteY31" fmla="*/ 90977 h 1129199"/>
                <a:gd name="connsiteX32" fmla="*/ 885825 w 1221582"/>
                <a:gd name="connsiteY32" fmla="*/ 95739 h 1129199"/>
                <a:gd name="connsiteX33" fmla="*/ 816768 w 1221582"/>
                <a:gd name="connsiteY33" fmla="*/ 93357 h 1129199"/>
                <a:gd name="connsiteX34" fmla="*/ 757237 w 1221582"/>
                <a:gd name="connsiteY34" fmla="*/ 176703 h 1129199"/>
                <a:gd name="connsiteX35" fmla="*/ 759619 w 1221582"/>
                <a:gd name="connsiteY35" fmla="*/ 281477 h 1129199"/>
                <a:gd name="connsiteX36" fmla="*/ 678656 w 1221582"/>
                <a:gd name="connsiteY36" fmla="*/ 310051 h 1129199"/>
                <a:gd name="connsiteX37" fmla="*/ 661987 w 1221582"/>
                <a:gd name="connsiteY37" fmla="*/ 231470 h 1129199"/>
                <a:gd name="connsiteX38" fmla="*/ 542925 w 1221582"/>
                <a:gd name="connsiteY38" fmla="*/ 288620 h 1129199"/>
                <a:gd name="connsiteX39" fmla="*/ 440531 w 1221582"/>
                <a:gd name="connsiteY39" fmla="*/ 264807 h 1129199"/>
                <a:gd name="connsiteX40" fmla="*/ 435770 w 1221582"/>
                <a:gd name="connsiteY40" fmla="*/ 198134 h 1129199"/>
                <a:gd name="connsiteX41" fmla="*/ 492917 w 1221582"/>
                <a:gd name="connsiteY41" fmla="*/ 188609 h 1129199"/>
                <a:gd name="connsiteX42" fmla="*/ 488156 w 1221582"/>
                <a:gd name="connsiteY42" fmla="*/ 124314 h 1129199"/>
                <a:gd name="connsiteX43" fmla="*/ 440531 w 1221582"/>
                <a:gd name="connsiteY43" fmla="*/ 121933 h 1129199"/>
                <a:gd name="connsiteX44" fmla="*/ 416719 w 1221582"/>
                <a:gd name="connsiteY44" fmla="*/ 79070 h 1129199"/>
                <a:gd name="connsiteX45" fmla="*/ 204788 w 1221582"/>
                <a:gd name="connsiteY45" fmla="*/ 88596 h 1129199"/>
                <a:gd name="connsiteX46" fmla="*/ 176213 w 1221582"/>
                <a:gd name="connsiteY46" fmla="*/ 17159 h 1129199"/>
                <a:gd name="connsiteX47" fmla="*/ 109537 w 1221582"/>
                <a:gd name="connsiteY47" fmla="*/ 2871 h 1129199"/>
                <a:gd name="connsiteX48" fmla="*/ 157163 w 1221582"/>
                <a:gd name="connsiteY48" fmla="*/ 119552 h 1129199"/>
                <a:gd name="connsiteX49" fmla="*/ 104775 w 1221582"/>
                <a:gd name="connsiteY49" fmla="*/ 188609 h 1129199"/>
                <a:gd name="connsiteX50" fmla="*/ 69057 w 1221582"/>
                <a:gd name="connsiteY50" fmla="*/ 138603 h 1129199"/>
                <a:gd name="connsiteX51" fmla="*/ 0 w 1221582"/>
                <a:gd name="connsiteY51" fmla="*/ 129078 h 1129199"/>
                <a:gd name="connsiteX0" fmla="*/ 44963 w 1226062"/>
                <a:gd name="connsiteY0" fmla="*/ 950605 h 1129199"/>
                <a:gd name="connsiteX1" fmla="*/ 78301 w 1226062"/>
                <a:gd name="connsiteY1" fmla="*/ 1067286 h 1129199"/>
                <a:gd name="connsiteX2" fmla="*/ 171170 w 1226062"/>
                <a:gd name="connsiteY2" fmla="*/ 1079193 h 1129199"/>
                <a:gd name="connsiteX3" fmla="*/ 206888 w 1226062"/>
                <a:gd name="connsiteY3" fmla="*/ 1117293 h 1129199"/>
                <a:gd name="connsiteX4" fmla="*/ 299757 w 1226062"/>
                <a:gd name="connsiteY4" fmla="*/ 1129199 h 1129199"/>
                <a:gd name="connsiteX5" fmla="*/ 359288 w 1226062"/>
                <a:gd name="connsiteY5" fmla="*/ 1091099 h 1129199"/>
                <a:gd name="connsiteX6" fmla="*/ 361670 w 1226062"/>
                <a:gd name="connsiteY6" fmla="*/ 1031568 h 1129199"/>
                <a:gd name="connsiteX7" fmla="*/ 404532 w 1226062"/>
                <a:gd name="connsiteY7" fmla="*/ 988705 h 1129199"/>
                <a:gd name="connsiteX8" fmla="*/ 356907 w 1226062"/>
                <a:gd name="connsiteY8" fmla="*/ 952986 h 1129199"/>
                <a:gd name="connsiteX9" fmla="*/ 356907 w 1226062"/>
                <a:gd name="connsiteY9" fmla="*/ 883930 h 1129199"/>
                <a:gd name="connsiteX10" fmla="*/ 383101 w 1226062"/>
                <a:gd name="connsiteY10" fmla="*/ 857736 h 1129199"/>
                <a:gd name="connsiteX11" fmla="*/ 414057 w 1226062"/>
                <a:gd name="connsiteY11" fmla="*/ 867261 h 1129199"/>
                <a:gd name="connsiteX12" fmla="*/ 433107 w 1226062"/>
                <a:gd name="connsiteY12" fmla="*/ 793443 h 1129199"/>
                <a:gd name="connsiteX13" fmla="*/ 471207 w 1226062"/>
                <a:gd name="connsiteY13" fmla="*/ 719624 h 1129199"/>
                <a:gd name="connsiteX14" fmla="*/ 497401 w 1226062"/>
                <a:gd name="connsiteY14" fmla="*/ 567224 h 1129199"/>
                <a:gd name="connsiteX15" fmla="*/ 578363 w 1226062"/>
                <a:gd name="connsiteY15" fmla="*/ 519599 h 1129199"/>
                <a:gd name="connsiteX16" fmla="*/ 637895 w 1226062"/>
                <a:gd name="connsiteY16" fmla="*/ 521980 h 1129199"/>
                <a:gd name="connsiteX17" fmla="*/ 702188 w 1226062"/>
                <a:gd name="connsiteY17" fmla="*/ 460068 h 1129199"/>
                <a:gd name="connsiteX18" fmla="*/ 799820 w 1226062"/>
                <a:gd name="connsiteY18" fmla="*/ 445780 h 1129199"/>
                <a:gd name="connsiteX19" fmla="*/ 828395 w 1226062"/>
                <a:gd name="connsiteY19" fmla="*/ 426731 h 1129199"/>
                <a:gd name="connsiteX20" fmla="*/ 849826 w 1226062"/>
                <a:gd name="connsiteY20" fmla="*/ 352912 h 1129199"/>
                <a:gd name="connsiteX21" fmla="*/ 992702 w 1226062"/>
                <a:gd name="connsiteY21" fmla="*/ 350532 h 1129199"/>
                <a:gd name="connsiteX22" fmla="*/ 1018894 w 1226062"/>
                <a:gd name="connsiteY22" fmla="*/ 295763 h 1129199"/>
                <a:gd name="connsiteX23" fmla="*/ 1047469 w 1226062"/>
                <a:gd name="connsiteY23" fmla="*/ 336243 h 1129199"/>
                <a:gd name="connsiteX24" fmla="*/ 1090331 w 1226062"/>
                <a:gd name="connsiteY24" fmla="*/ 305288 h 1129199"/>
                <a:gd name="connsiteX25" fmla="*/ 1178436 w 1226062"/>
                <a:gd name="connsiteY25" fmla="*/ 338625 h 1129199"/>
                <a:gd name="connsiteX26" fmla="*/ 1226062 w 1226062"/>
                <a:gd name="connsiteY26" fmla="*/ 283856 h 1129199"/>
                <a:gd name="connsiteX27" fmla="*/ 1185579 w 1226062"/>
                <a:gd name="connsiteY27" fmla="*/ 167174 h 1129199"/>
                <a:gd name="connsiteX28" fmla="*/ 1123667 w 1226062"/>
                <a:gd name="connsiteY28" fmla="*/ 69545 h 1129199"/>
                <a:gd name="connsiteX29" fmla="*/ 1126049 w 1226062"/>
                <a:gd name="connsiteY29" fmla="*/ 2870 h 1129199"/>
                <a:gd name="connsiteX30" fmla="*/ 1028417 w 1226062"/>
                <a:gd name="connsiteY30" fmla="*/ 33827 h 1129199"/>
                <a:gd name="connsiteX31" fmla="*/ 1006987 w 1226062"/>
                <a:gd name="connsiteY31" fmla="*/ 90977 h 1129199"/>
                <a:gd name="connsiteX32" fmla="*/ 890305 w 1226062"/>
                <a:gd name="connsiteY32" fmla="*/ 95739 h 1129199"/>
                <a:gd name="connsiteX33" fmla="*/ 821248 w 1226062"/>
                <a:gd name="connsiteY33" fmla="*/ 93357 h 1129199"/>
                <a:gd name="connsiteX34" fmla="*/ 761717 w 1226062"/>
                <a:gd name="connsiteY34" fmla="*/ 176703 h 1129199"/>
                <a:gd name="connsiteX35" fmla="*/ 764099 w 1226062"/>
                <a:gd name="connsiteY35" fmla="*/ 281477 h 1129199"/>
                <a:gd name="connsiteX36" fmla="*/ 683136 w 1226062"/>
                <a:gd name="connsiteY36" fmla="*/ 310051 h 1129199"/>
                <a:gd name="connsiteX37" fmla="*/ 666467 w 1226062"/>
                <a:gd name="connsiteY37" fmla="*/ 231470 h 1129199"/>
                <a:gd name="connsiteX38" fmla="*/ 547405 w 1226062"/>
                <a:gd name="connsiteY38" fmla="*/ 288620 h 1129199"/>
                <a:gd name="connsiteX39" fmla="*/ 445011 w 1226062"/>
                <a:gd name="connsiteY39" fmla="*/ 264807 h 1129199"/>
                <a:gd name="connsiteX40" fmla="*/ 440250 w 1226062"/>
                <a:gd name="connsiteY40" fmla="*/ 198134 h 1129199"/>
                <a:gd name="connsiteX41" fmla="*/ 497397 w 1226062"/>
                <a:gd name="connsiteY41" fmla="*/ 188609 h 1129199"/>
                <a:gd name="connsiteX42" fmla="*/ 492636 w 1226062"/>
                <a:gd name="connsiteY42" fmla="*/ 124314 h 1129199"/>
                <a:gd name="connsiteX43" fmla="*/ 445011 w 1226062"/>
                <a:gd name="connsiteY43" fmla="*/ 121933 h 1129199"/>
                <a:gd name="connsiteX44" fmla="*/ 421199 w 1226062"/>
                <a:gd name="connsiteY44" fmla="*/ 79070 h 1129199"/>
                <a:gd name="connsiteX45" fmla="*/ 209268 w 1226062"/>
                <a:gd name="connsiteY45" fmla="*/ 88596 h 1129199"/>
                <a:gd name="connsiteX46" fmla="*/ 180693 w 1226062"/>
                <a:gd name="connsiteY46" fmla="*/ 17159 h 1129199"/>
                <a:gd name="connsiteX47" fmla="*/ 114017 w 1226062"/>
                <a:gd name="connsiteY47" fmla="*/ 2871 h 1129199"/>
                <a:gd name="connsiteX48" fmla="*/ 161643 w 1226062"/>
                <a:gd name="connsiteY48" fmla="*/ 119552 h 1129199"/>
                <a:gd name="connsiteX49" fmla="*/ 109255 w 1226062"/>
                <a:gd name="connsiteY49" fmla="*/ 188609 h 1129199"/>
                <a:gd name="connsiteX50" fmla="*/ 73537 w 1226062"/>
                <a:gd name="connsiteY50" fmla="*/ 138603 h 1129199"/>
                <a:gd name="connsiteX51" fmla="*/ 4480 w 1226062"/>
                <a:gd name="connsiteY51" fmla="*/ 129078 h 1129199"/>
                <a:gd name="connsiteX52" fmla="*/ 6861 w 1226062"/>
                <a:gd name="connsiteY52" fmla="*/ 126697 h 1129199"/>
                <a:gd name="connsiteX0" fmla="*/ 88112 w 1269211"/>
                <a:gd name="connsiteY0" fmla="*/ 950605 h 1129199"/>
                <a:gd name="connsiteX1" fmla="*/ 121450 w 1269211"/>
                <a:gd name="connsiteY1" fmla="*/ 1067286 h 1129199"/>
                <a:gd name="connsiteX2" fmla="*/ 214319 w 1269211"/>
                <a:gd name="connsiteY2" fmla="*/ 1079193 h 1129199"/>
                <a:gd name="connsiteX3" fmla="*/ 250037 w 1269211"/>
                <a:gd name="connsiteY3" fmla="*/ 1117293 h 1129199"/>
                <a:gd name="connsiteX4" fmla="*/ 342906 w 1269211"/>
                <a:gd name="connsiteY4" fmla="*/ 1129199 h 1129199"/>
                <a:gd name="connsiteX5" fmla="*/ 402437 w 1269211"/>
                <a:gd name="connsiteY5" fmla="*/ 1091099 h 1129199"/>
                <a:gd name="connsiteX6" fmla="*/ 404819 w 1269211"/>
                <a:gd name="connsiteY6" fmla="*/ 1031568 h 1129199"/>
                <a:gd name="connsiteX7" fmla="*/ 447681 w 1269211"/>
                <a:gd name="connsiteY7" fmla="*/ 988705 h 1129199"/>
                <a:gd name="connsiteX8" fmla="*/ 400056 w 1269211"/>
                <a:gd name="connsiteY8" fmla="*/ 952986 h 1129199"/>
                <a:gd name="connsiteX9" fmla="*/ 400056 w 1269211"/>
                <a:gd name="connsiteY9" fmla="*/ 883930 h 1129199"/>
                <a:gd name="connsiteX10" fmla="*/ 426250 w 1269211"/>
                <a:gd name="connsiteY10" fmla="*/ 857736 h 1129199"/>
                <a:gd name="connsiteX11" fmla="*/ 457206 w 1269211"/>
                <a:gd name="connsiteY11" fmla="*/ 867261 h 1129199"/>
                <a:gd name="connsiteX12" fmla="*/ 476256 w 1269211"/>
                <a:gd name="connsiteY12" fmla="*/ 793443 h 1129199"/>
                <a:gd name="connsiteX13" fmla="*/ 514356 w 1269211"/>
                <a:gd name="connsiteY13" fmla="*/ 719624 h 1129199"/>
                <a:gd name="connsiteX14" fmla="*/ 540550 w 1269211"/>
                <a:gd name="connsiteY14" fmla="*/ 567224 h 1129199"/>
                <a:gd name="connsiteX15" fmla="*/ 621512 w 1269211"/>
                <a:gd name="connsiteY15" fmla="*/ 519599 h 1129199"/>
                <a:gd name="connsiteX16" fmla="*/ 681044 w 1269211"/>
                <a:gd name="connsiteY16" fmla="*/ 521980 h 1129199"/>
                <a:gd name="connsiteX17" fmla="*/ 745337 w 1269211"/>
                <a:gd name="connsiteY17" fmla="*/ 460068 h 1129199"/>
                <a:gd name="connsiteX18" fmla="*/ 842969 w 1269211"/>
                <a:gd name="connsiteY18" fmla="*/ 445780 h 1129199"/>
                <a:gd name="connsiteX19" fmla="*/ 871544 w 1269211"/>
                <a:gd name="connsiteY19" fmla="*/ 426731 h 1129199"/>
                <a:gd name="connsiteX20" fmla="*/ 892975 w 1269211"/>
                <a:gd name="connsiteY20" fmla="*/ 352912 h 1129199"/>
                <a:gd name="connsiteX21" fmla="*/ 1035851 w 1269211"/>
                <a:gd name="connsiteY21" fmla="*/ 350532 h 1129199"/>
                <a:gd name="connsiteX22" fmla="*/ 1062043 w 1269211"/>
                <a:gd name="connsiteY22" fmla="*/ 295763 h 1129199"/>
                <a:gd name="connsiteX23" fmla="*/ 1090618 w 1269211"/>
                <a:gd name="connsiteY23" fmla="*/ 336243 h 1129199"/>
                <a:gd name="connsiteX24" fmla="*/ 1133480 w 1269211"/>
                <a:gd name="connsiteY24" fmla="*/ 305288 h 1129199"/>
                <a:gd name="connsiteX25" fmla="*/ 1221585 w 1269211"/>
                <a:gd name="connsiteY25" fmla="*/ 338625 h 1129199"/>
                <a:gd name="connsiteX26" fmla="*/ 1269211 w 1269211"/>
                <a:gd name="connsiteY26" fmla="*/ 283856 h 1129199"/>
                <a:gd name="connsiteX27" fmla="*/ 1228728 w 1269211"/>
                <a:gd name="connsiteY27" fmla="*/ 167174 h 1129199"/>
                <a:gd name="connsiteX28" fmla="*/ 1166816 w 1269211"/>
                <a:gd name="connsiteY28" fmla="*/ 69545 h 1129199"/>
                <a:gd name="connsiteX29" fmla="*/ 1169198 w 1269211"/>
                <a:gd name="connsiteY29" fmla="*/ 2870 h 1129199"/>
                <a:gd name="connsiteX30" fmla="*/ 1071566 w 1269211"/>
                <a:gd name="connsiteY30" fmla="*/ 33827 h 1129199"/>
                <a:gd name="connsiteX31" fmla="*/ 1050136 w 1269211"/>
                <a:gd name="connsiteY31" fmla="*/ 90977 h 1129199"/>
                <a:gd name="connsiteX32" fmla="*/ 933454 w 1269211"/>
                <a:gd name="connsiteY32" fmla="*/ 95739 h 1129199"/>
                <a:gd name="connsiteX33" fmla="*/ 864397 w 1269211"/>
                <a:gd name="connsiteY33" fmla="*/ 93357 h 1129199"/>
                <a:gd name="connsiteX34" fmla="*/ 804866 w 1269211"/>
                <a:gd name="connsiteY34" fmla="*/ 176703 h 1129199"/>
                <a:gd name="connsiteX35" fmla="*/ 807248 w 1269211"/>
                <a:gd name="connsiteY35" fmla="*/ 281477 h 1129199"/>
                <a:gd name="connsiteX36" fmla="*/ 726285 w 1269211"/>
                <a:gd name="connsiteY36" fmla="*/ 310051 h 1129199"/>
                <a:gd name="connsiteX37" fmla="*/ 709616 w 1269211"/>
                <a:gd name="connsiteY37" fmla="*/ 231470 h 1129199"/>
                <a:gd name="connsiteX38" fmla="*/ 590554 w 1269211"/>
                <a:gd name="connsiteY38" fmla="*/ 288620 h 1129199"/>
                <a:gd name="connsiteX39" fmla="*/ 488160 w 1269211"/>
                <a:gd name="connsiteY39" fmla="*/ 264807 h 1129199"/>
                <a:gd name="connsiteX40" fmla="*/ 483399 w 1269211"/>
                <a:gd name="connsiteY40" fmla="*/ 198134 h 1129199"/>
                <a:gd name="connsiteX41" fmla="*/ 540546 w 1269211"/>
                <a:gd name="connsiteY41" fmla="*/ 188609 h 1129199"/>
                <a:gd name="connsiteX42" fmla="*/ 535785 w 1269211"/>
                <a:gd name="connsiteY42" fmla="*/ 124314 h 1129199"/>
                <a:gd name="connsiteX43" fmla="*/ 488160 w 1269211"/>
                <a:gd name="connsiteY43" fmla="*/ 121933 h 1129199"/>
                <a:gd name="connsiteX44" fmla="*/ 464348 w 1269211"/>
                <a:gd name="connsiteY44" fmla="*/ 79070 h 1129199"/>
                <a:gd name="connsiteX45" fmla="*/ 252417 w 1269211"/>
                <a:gd name="connsiteY45" fmla="*/ 88596 h 1129199"/>
                <a:gd name="connsiteX46" fmla="*/ 223842 w 1269211"/>
                <a:gd name="connsiteY46" fmla="*/ 17159 h 1129199"/>
                <a:gd name="connsiteX47" fmla="*/ 157166 w 1269211"/>
                <a:gd name="connsiteY47" fmla="*/ 2871 h 1129199"/>
                <a:gd name="connsiteX48" fmla="*/ 204792 w 1269211"/>
                <a:gd name="connsiteY48" fmla="*/ 119552 h 1129199"/>
                <a:gd name="connsiteX49" fmla="*/ 152404 w 1269211"/>
                <a:gd name="connsiteY49" fmla="*/ 188609 h 1129199"/>
                <a:gd name="connsiteX50" fmla="*/ 116686 w 1269211"/>
                <a:gd name="connsiteY50" fmla="*/ 138603 h 1129199"/>
                <a:gd name="connsiteX51" fmla="*/ 47629 w 1269211"/>
                <a:gd name="connsiteY51" fmla="*/ 129078 h 1129199"/>
                <a:gd name="connsiteX52" fmla="*/ 4 w 1269211"/>
                <a:gd name="connsiteY52" fmla="*/ 226710 h 1129199"/>
                <a:gd name="connsiteX0" fmla="*/ 93391 w 1274490"/>
                <a:gd name="connsiteY0" fmla="*/ 950605 h 1129199"/>
                <a:gd name="connsiteX1" fmla="*/ 126729 w 1274490"/>
                <a:gd name="connsiteY1" fmla="*/ 1067286 h 1129199"/>
                <a:gd name="connsiteX2" fmla="*/ 219598 w 1274490"/>
                <a:gd name="connsiteY2" fmla="*/ 1079193 h 1129199"/>
                <a:gd name="connsiteX3" fmla="*/ 255316 w 1274490"/>
                <a:gd name="connsiteY3" fmla="*/ 1117293 h 1129199"/>
                <a:gd name="connsiteX4" fmla="*/ 348185 w 1274490"/>
                <a:gd name="connsiteY4" fmla="*/ 1129199 h 1129199"/>
                <a:gd name="connsiteX5" fmla="*/ 407716 w 1274490"/>
                <a:gd name="connsiteY5" fmla="*/ 1091099 h 1129199"/>
                <a:gd name="connsiteX6" fmla="*/ 410098 w 1274490"/>
                <a:gd name="connsiteY6" fmla="*/ 1031568 h 1129199"/>
                <a:gd name="connsiteX7" fmla="*/ 452960 w 1274490"/>
                <a:gd name="connsiteY7" fmla="*/ 988705 h 1129199"/>
                <a:gd name="connsiteX8" fmla="*/ 405335 w 1274490"/>
                <a:gd name="connsiteY8" fmla="*/ 952986 h 1129199"/>
                <a:gd name="connsiteX9" fmla="*/ 405335 w 1274490"/>
                <a:gd name="connsiteY9" fmla="*/ 883930 h 1129199"/>
                <a:gd name="connsiteX10" fmla="*/ 431529 w 1274490"/>
                <a:gd name="connsiteY10" fmla="*/ 857736 h 1129199"/>
                <a:gd name="connsiteX11" fmla="*/ 462485 w 1274490"/>
                <a:gd name="connsiteY11" fmla="*/ 867261 h 1129199"/>
                <a:gd name="connsiteX12" fmla="*/ 481535 w 1274490"/>
                <a:gd name="connsiteY12" fmla="*/ 793443 h 1129199"/>
                <a:gd name="connsiteX13" fmla="*/ 519635 w 1274490"/>
                <a:gd name="connsiteY13" fmla="*/ 719624 h 1129199"/>
                <a:gd name="connsiteX14" fmla="*/ 545829 w 1274490"/>
                <a:gd name="connsiteY14" fmla="*/ 567224 h 1129199"/>
                <a:gd name="connsiteX15" fmla="*/ 626791 w 1274490"/>
                <a:gd name="connsiteY15" fmla="*/ 519599 h 1129199"/>
                <a:gd name="connsiteX16" fmla="*/ 686323 w 1274490"/>
                <a:gd name="connsiteY16" fmla="*/ 521980 h 1129199"/>
                <a:gd name="connsiteX17" fmla="*/ 750616 w 1274490"/>
                <a:gd name="connsiteY17" fmla="*/ 460068 h 1129199"/>
                <a:gd name="connsiteX18" fmla="*/ 848248 w 1274490"/>
                <a:gd name="connsiteY18" fmla="*/ 445780 h 1129199"/>
                <a:gd name="connsiteX19" fmla="*/ 876823 w 1274490"/>
                <a:gd name="connsiteY19" fmla="*/ 426731 h 1129199"/>
                <a:gd name="connsiteX20" fmla="*/ 898254 w 1274490"/>
                <a:gd name="connsiteY20" fmla="*/ 352912 h 1129199"/>
                <a:gd name="connsiteX21" fmla="*/ 1041130 w 1274490"/>
                <a:gd name="connsiteY21" fmla="*/ 350532 h 1129199"/>
                <a:gd name="connsiteX22" fmla="*/ 1067322 w 1274490"/>
                <a:gd name="connsiteY22" fmla="*/ 295763 h 1129199"/>
                <a:gd name="connsiteX23" fmla="*/ 1095897 w 1274490"/>
                <a:gd name="connsiteY23" fmla="*/ 336243 h 1129199"/>
                <a:gd name="connsiteX24" fmla="*/ 1138759 w 1274490"/>
                <a:gd name="connsiteY24" fmla="*/ 305288 h 1129199"/>
                <a:gd name="connsiteX25" fmla="*/ 1226864 w 1274490"/>
                <a:gd name="connsiteY25" fmla="*/ 338625 h 1129199"/>
                <a:gd name="connsiteX26" fmla="*/ 1274490 w 1274490"/>
                <a:gd name="connsiteY26" fmla="*/ 283856 h 1129199"/>
                <a:gd name="connsiteX27" fmla="*/ 1234007 w 1274490"/>
                <a:gd name="connsiteY27" fmla="*/ 167174 h 1129199"/>
                <a:gd name="connsiteX28" fmla="*/ 1172095 w 1274490"/>
                <a:gd name="connsiteY28" fmla="*/ 69545 h 1129199"/>
                <a:gd name="connsiteX29" fmla="*/ 1174477 w 1274490"/>
                <a:gd name="connsiteY29" fmla="*/ 2870 h 1129199"/>
                <a:gd name="connsiteX30" fmla="*/ 1076845 w 1274490"/>
                <a:gd name="connsiteY30" fmla="*/ 33827 h 1129199"/>
                <a:gd name="connsiteX31" fmla="*/ 1055415 w 1274490"/>
                <a:gd name="connsiteY31" fmla="*/ 90977 h 1129199"/>
                <a:gd name="connsiteX32" fmla="*/ 938733 w 1274490"/>
                <a:gd name="connsiteY32" fmla="*/ 95739 h 1129199"/>
                <a:gd name="connsiteX33" fmla="*/ 869676 w 1274490"/>
                <a:gd name="connsiteY33" fmla="*/ 93357 h 1129199"/>
                <a:gd name="connsiteX34" fmla="*/ 810145 w 1274490"/>
                <a:gd name="connsiteY34" fmla="*/ 176703 h 1129199"/>
                <a:gd name="connsiteX35" fmla="*/ 812527 w 1274490"/>
                <a:gd name="connsiteY35" fmla="*/ 281477 h 1129199"/>
                <a:gd name="connsiteX36" fmla="*/ 731564 w 1274490"/>
                <a:gd name="connsiteY36" fmla="*/ 310051 h 1129199"/>
                <a:gd name="connsiteX37" fmla="*/ 714895 w 1274490"/>
                <a:gd name="connsiteY37" fmla="*/ 231470 h 1129199"/>
                <a:gd name="connsiteX38" fmla="*/ 595833 w 1274490"/>
                <a:gd name="connsiteY38" fmla="*/ 288620 h 1129199"/>
                <a:gd name="connsiteX39" fmla="*/ 493439 w 1274490"/>
                <a:gd name="connsiteY39" fmla="*/ 264807 h 1129199"/>
                <a:gd name="connsiteX40" fmla="*/ 488678 w 1274490"/>
                <a:gd name="connsiteY40" fmla="*/ 198134 h 1129199"/>
                <a:gd name="connsiteX41" fmla="*/ 545825 w 1274490"/>
                <a:gd name="connsiteY41" fmla="*/ 188609 h 1129199"/>
                <a:gd name="connsiteX42" fmla="*/ 541064 w 1274490"/>
                <a:gd name="connsiteY42" fmla="*/ 124314 h 1129199"/>
                <a:gd name="connsiteX43" fmla="*/ 493439 w 1274490"/>
                <a:gd name="connsiteY43" fmla="*/ 121933 h 1129199"/>
                <a:gd name="connsiteX44" fmla="*/ 469627 w 1274490"/>
                <a:gd name="connsiteY44" fmla="*/ 79070 h 1129199"/>
                <a:gd name="connsiteX45" fmla="*/ 257696 w 1274490"/>
                <a:gd name="connsiteY45" fmla="*/ 88596 h 1129199"/>
                <a:gd name="connsiteX46" fmla="*/ 229121 w 1274490"/>
                <a:gd name="connsiteY46" fmla="*/ 17159 h 1129199"/>
                <a:gd name="connsiteX47" fmla="*/ 162445 w 1274490"/>
                <a:gd name="connsiteY47" fmla="*/ 2871 h 1129199"/>
                <a:gd name="connsiteX48" fmla="*/ 210071 w 1274490"/>
                <a:gd name="connsiteY48" fmla="*/ 119552 h 1129199"/>
                <a:gd name="connsiteX49" fmla="*/ 157683 w 1274490"/>
                <a:gd name="connsiteY49" fmla="*/ 188609 h 1129199"/>
                <a:gd name="connsiteX50" fmla="*/ 121965 w 1274490"/>
                <a:gd name="connsiteY50" fmla="*/ 138603 h 1129199"/>
                <a:gd name="connsiteX51" fmla="*/ 52908 w 1274490"/>
                <a:gd name="connsiteY51" fmla="*/ 129078 h 1129199"/>
                <a:gd name="connsiteX52" fmla="*/ 5283 w 1274490"/>
                <a:gd name="connsiteY52" fmla="*/ 226710 h 1129199"/>
                <a:gd name="connsiteX53" fmla="*/ 522 w 1274490"/>
                <a:gd name="connsiteY53" fmla="*/ 229090 h 1129199"/>
                <a:gd name="connsiteX0" fmla="*/ 90920 w 1272019"/>
                <a:gd name="connsiteY0" fmla="*/ 950605 h 1129199"/>
                <a:gd name="connsiteX1" fmla="*/ 124258 w 1272019"/>
                <a:gd name="connsiteY1" fmla="*/ 1067286 h 1129199"/>
                <a:gd name="connsiteX2" fmla="*/ 217127 w 1272019"/>
                <a:gd name="connsiteY2" fmla="*/ 1079193 h 1129199"/>
                <a:gd name="connsiteX3" fmla="*/ 252845 w 1272019"/>
                <a:gd name="connsiteY3" fmla="*/ 1117293 h 1129199"/>
                <a:gd name="connsiteX4" fmla="*/ 345714 w 1272019"/>
                <a:gd name="connsiteY4" fmla="*/ 1129199 h 1129199"/>
                <a:gd name="connsiteX5" fmla="*/ 405245 w 1272019"/>
                <a:gd name="connsiteY5" fmla="*/ 1091099 h 1129199"/>
                <a:gd name="connsiteX6" fmla="*/ 407627 w 1272019"/>
                <a:gd name="connsiteY6" fmla="*/ 1031568 h 1129199"/>
                <a:gd name="connsiteX7" fmla="*/ 450489 w 1272019"/>
                <a:gd name="connsiteY7" fmla="*/ 988705 h 1129199"/>
                <a:gd name="connsiteX8" fmla="*/ 402864 w 1272019"/>
                <a:gd name="connsiteY8" fmla="*/ 952986 h 1129199"/>
                <a:gd name="connsiteX9" fmla="*/ 402864 w 1272019"/>
                <a:gd name="connsiteY9" fmla="*/ 883930 h 1129199"/>
                <a:gd name="connsiteX10" fmla="*/ 429058 w 1272019"/>
                <a:gd name="connsiteY10" fmla="*/ 857736 h 1129199"/>
                <a:gd name="connsiteX11" fmla="*/ 460014 w 1272019"/>
                <a:gd name="connsiteY11" fmla="*/ 867261 h 1129199"/>
                <a:gd name="connsiteX12" fmla="*/ 479064 w 1272019"/>
                <a:gd name="connsiteY12" fmla="*/ 793443 h 1129199"/>
                <a:gd name="connsiteX13" fmla="*/ 517164 w 1272019"/>
                <a:gd name="connsiteY13" fmla="*/ 719624 h 1129199"/>
                <a:gd name="connsiteX14" fmla="*/ 543358 w 1272019"/>
                <a:gd name="connsiteY14" fmla="*/ 567224 h 1129199"/>
                <a:gd name="connsiteX15" fmla="*/ 624320 w 1272019"/>
                <a:gd name="connsiteY15" fmla="*/ 519599 h 1129199"/>
                <a:gd name="connsiteX16" fmla="*/ 683852 w 1272019"/>
                <a:gd name="connsiteY16" fmla="*/ 521980 h 1129199"/>
                <a:gd name="connsiteX17" fmla="*/ 748145 w 1272019"/>
                <a:gd name="connsiteY17" fmla="*/ 460068 h 1129199"/>
                <a:gd name="connsiteX18" fmla="*/ 845777 w 1272019"/>
                <a:gd name="connsiteY18" fmla="*/ 445780 h 1129199"/>
                <a:gd name="connsiteX19" fmla="*/ 874352 w 1272019"/>
                <a:gd name="connsiteY19" fmla="*/ 426731 h 1129199"/>
                <a:gd name="connsiteX20" fmla="*/ 895783 w 1272019"/>
                <a:gd name="connsiteY20" fmla="*/ 352912 h 1129199"/>
                <a:gd name="connsiteX21" fmla="*/ 1038659 w 1272019"/>
                <a:gd name="connsiteY21" fmla="*/ 350532 h 1129199"/>
                <a:gd name="connsiteX22" fmla="*/ 1064851 w 1272019"/>
                <a:gd name="connsiteY22" fmla="*/ 295763 h 1129199"/>
                <a:gd name="connsiteX23" fmla="*/ 1093426 w 1272019"/>
                <a:gd name="connsiteY23" fmla="*/ 336243 h 1129199"/>
                <a:gd name="connsiteX24" fmla="*/ 1136288 w 1272019"/>
                <a:gd name="connsiteY24" fmla="*/ 305288 h 1129199"/>
                <a:gd name="connsiteX25" fmla="*/ 1224393 w 1272019"/>
                <a:gd name="connsiteY25" fmla="*/ 338625 h 1129199"/>
                <a:gd name="connsiteX26" fmla="*/ 1272019 w 1272019"/>
                <a:gd name="connsiteY26" fmla="*/ 283856 h 1129199"/>
                <a:gd name="connsiteX27" fmla="*/ 1231536 w 1272019"/>
                <a:gd name="connsiteY27" fmla="*/ 167174 h 1129199"/>
                <a:gd name="connsiteX28" fmla="*/ 1169624 w 1272019"/>
                <a:gd name="connsiteY28" fmla="*/ 69545 h 1129199"/>
                <a:gd name="connsiteX29" fmla="*/ 1172006 w 1272019"/>
                <a:gd name="connsiteY29" fmla="*/ 2870 h 1129199"/>
                <a:gd name="connsiteX30" fmla="*/ 1074374 w 1272019"/>
                <a:gd name="connsiteY30" fmla="*/ 33827 h 1129199"/>
                <a:gd name="connsiteX31" fmla="*/ 1052944 w 1272019"/>
                <a:gd name="connsiteY31" fmla="*/ 90977 h 1129199"/>
                <a:gd name="connsiteX32" fmla="*/ 936262 w 1272019"/>
                <a:gd name="connsiteY32" fmla="*/ 95739 h 1129199"/>
                <a:gd name="connsiteX33" fmla="*/ 867205 w 1272019"/>
                <a:gd name="connsiteY33" fmla="*/ 93357 h 1129199"/>
                <a:gd name="connsiteX34" fmla="*/ 807674 w 1272019"/>
                <a:gd name="connsiteY34" fmla="*/ 176703 h 1129199"/>
                <a:gd name="connsiteX35" fmla="*/ 810056 w 1272019"/>
                <a:gd name="connsiteY35" fmla="*/ 281477 h 1129199"/>
                <a:gd name="connsiteX36" fmla="*/ 729093 w 1272019"/>
                <a:gd name="connsiteY36" fmla="*/ 310051 h 1129199"/>
                <a:gd name="connsiteX37" fmla="*/ 712424 w 1272019"/>
                <a:gd name="connsiteY37" fmla="*/ 231470 h 1129199"/>
                <a:gd name="connsiteX38" fmla="*/ 593362 w 1272019"/>
                <a:gd name="connsiteY38" fmla="*/ 288620 h 1129199"/>
                <a:gd name="connsiteX39" fmla="*/ 490968 w 1272019"/>
                <a:gd name="connsiteY39" fmla="*/ 264807 h 1129199"/>
                <a:gd name="connsiteX40" fmla="*/ 486207 w 1272019"/>
                <a:gd name="connsiteY40" fmla="*/ 198134 h 1129199"/>
                <a:gd name="connsiteX41" fmla="*/ 543354 w 1272019"/>
                <a:gd name="connsiteY41" fmla="*/ 188609 h 1129199"/>
                <a:gd name="connsiteX42" fmla="*/ 538593 w 1272019"/>
                <a:gd name="connsiteY42" fmla="*/ 124314 h 1129199"/>
                <a:gd name="connsiteX43" fmla="*/ 490968 w 1272019"/>
                <a:gd name="connsiteY43" fmla="*/ 121933 h 1129199"/>
                <a:gd name="connsiteX44" fmla="*/ 467156 w 1272019"/>
                <a:gd name="connsiteY44" fmla="*/ 79070 h 1129199"/>
                <a:gd name="connsiteX45" fmla="*/ 255225 w 1272019"/>
                <a:gd name="connsiteY45" fmla="*/ 88596 h 1129199"/>
                <a:gd name="connsiteX46" fmla="*/ 226650 w 1272019"/>
                <a:gd name="connsiteY46" fmla="*/ 17159 h 1129199"/>
                <a:gd name="connsiteX47" fmla="*/ 159974 w 1272019"/>
                <a:gd name="connsiteY47" fmla="*/ 2871 h 1129199"/>
                <a:gd name="connsiteX48" fmla="*/ 207600 w 1272019"/>
                <a:gd name="connsiteY48" fmla="*/ 119552 h 1129199"/>
                <a:gd name="connsiteX49" fmla="*/ 155212 w 1272019"/>
                <a:gd name="connsiteY49" fmla="*/ 188609 h 1129199"/>
                <a:gd name="connsiteX50" fmla="*/ 119494 w 1272019"/>
                <a:gd name="connsiteY50" fmla="*/ 138603 h 1129199"/>
                <a:gd name="connsiteX51" fmla="*/ 50437 w 1272019"/>
                <a:gd name="connsiteY51" fmla="*/ 129078 h 1129199"/>
                <a:gd name="connsiteX52" fmla="*/ 2812 w 1272019"/>
                <a:gd name="connsiteY52" fmla="*/ 226710 h 1129199"/>
                <a:gd name="connsiteX53" fmla="*/ 7576 w 1272019"/>
                <a:gd name="connsiteY53" fmla="*/ 302909 h 1129199"/>
                <a:gd name="connsiteX0" fmla="*/ 83344 w 1264443"/>
                <a:gd name="connsiteY0" fmla="*/ 950605 h 1129199"/>
                <a:gd name="connsiteX1" fmla="*/ 116682 w 1264443"/>
                <a:gd name="connsiteY1" fmla="*/ 1067286 h 1129199"/>
                <a:gd name="connsiteX2" fmla="*/ 209551 w 1264443"/>
                <a:gd name="connsiteY2" fmla="*/ 1079193 h 1129199"/>
                <a:gd name="connsiteX3" fmla="*/ 245269 w 1264443"/>
                <a:gd name="connsiteY3" fmla="*/ 1117293 h 1129199"/>
                <a:gd name="connsiteX4" fmla="*/ 338138 w 1264443"/>
                <a:gd name="connsiteY4" fmla="*/ 1129199 h 1129199"/>
                <a:gd name="connsiteX5" fmla="*/ 397669 w 1264443"/>
                <a:gd name="connsiteY5" fmla="*/ 1091099 h 1129199"/>
                <a:gd name="connsiteX6" fmla="*/ 400051 w 1264443"/>
                <a:gd name="connsiteY6" fmla="*/ 1031568 h 1129199"/>
                <a:gd name="connsiteX7" fmla="*/ 442913 w 1264443"/>
                <a:gd name="connsiteY7" fmla="*/ 988705 h 1129199"/>
                <a:gd name="connsiteX8" fmla="*/ 395288 w 1264443"/>
                <a:gd name="connsiteY8" fmla="*/ 952986 h 1129199"/>
                <a:gd name="connsiteX9" fmla="*/ 395288 w 1264443"/>
                <a:gd name="connsiteY9" fmla="*/ 883930 h 1129199"/>
                <a:gd name="connsiteX10" fmla="*/ 421482 w 1264443"/>
                <a:gd name="connsiteY10" fmla="*/ 857736 h 1129199"/>
                <a:gd name="connsiteX11" fmla="*/ 452438 w 1264443"/>
                <a:gd name="connsiteY11" fmla="*/ 867261 h 1129199"/>
                <a:gd name="connsiteX12" fmla="*/ 471488 w 1264443"/>
                <a:gd name="connsiteY12" fmla="*/ 793443 h 1129199"/>
                <a:gd name="connsiteX13" fmla="*/ 509588 w 1264443"/>
                <a:gd name="connsiteY13" fmla="*/ 719624 h 1129199"/>
                <a:gd name="connsiteX14" fmla="*/ 535782 w 1264443"/>
                <a:gd name="connsiteY14" fmla="*/ 567224 h 1129199"/>
                <a:gd name="connsiteX15" fmla="*/ 616744 w 1264443"/>
                <a:gd name="connsiteY15" fmla="*/ 519599 h 1129199"/>
                <a:gd name="connsiteX16" fmla="*/ 676276 w 1264443"/>
                <a:gd name="connsiteY16" fmla="*/ 521980 h 1129199"/>
                <a:gd name="connsiteX17" fmla="*/ 740569 w 1264443"/>
                <a:gd name="connsiteY17" fmla="*/ 460068 h 1129199"/>
                <a:gd name="connsiteX18" fmla="*/ 838201 w 1264443"/>
                <a:gd name="connsiteY18" fmla="*/ 445780 h 1129199"/>
                <a:gd name="connsiteX19" fmla="*/ 866776 w 1264443"/>
                <a:gd name="connsiteY19" fmla="*/ 426731 h 1129199"/>
                <a:gd name="connsiteX20" fmla="*/ 888207 w 1264443"/>
                <a:gd name="connsiteY20" fmla="*/ 352912 h 1129199"/>
                <a:gd name="connsiteX21" fmla="*/ 1031083 w 1264443"/>
                <a:gd name="connsiteY21" fmla="*/ 350532 h 1129199"/>
                <a:gd name="connsiteX22" fmla="*/ 1057275 w 1264443"/>
                <a:gd name="connsiteY22" fmla="*/ 295763 h 1129199"/>
                <a:gd name="connsiteX23" fmla="*/ 1085850 w 1264443"/>
                <a:gd name="connsiteY23" fmla="*/ 336243 h 1129199"/>
                <a:gd name="connsiteX24" fmla="*/ 1128712 w 1264443"/>
                <a:gd name="connsiteY24" fmla="*/ 305288 h 1129199"/>
                <a:gd name="connsiteX25" fmla="*/ 1216817 w 1264443"/>
                <a:gd name="connsiteY25" fmla="*/ 338625 h 1129199"/>
                <a:gd name="connsiteX26" fmla="*/ 1264443 w 1264443"/>
                <a:gd name="connsiteY26" fmla="*/ 283856 h 1129199"/>
                <a:gd name="connsiteX27" fmla="*/ 1223960 w 1264443"/>
                <a:gd name="connsiteY27" fmla="*/ 167174 h 1129199"/>
                <a:gd name="connsiteX28" fmla="*/ 1162048 w 1264443"/>
                <a:gd name="connsiteY28" fmla="*/ 69545 h 1129199"/>
                <a:gd name="connsiteX29" fmla="*/ 1164430 w 1264443"/>
                <a:gd name="connsiteY29" fmla="*/ 2870 h 1129199"/>
                <a:gd name="connsiteX30" fmla="*/ 1066798 w 1264443"/>
                <a:gd name="connsiteY30" fmla="*/ 33827 h 1129199"/>
                <a:gd name="connsiteX31" fmla="*/ 1045368 w 1264443"/>
                <a:gd name="connsiteY31" fmla="*/ 90977 h 1129199"/>
                <a:gd name="connsiteX32" fmla="*/ 928686 w 1264443"/>
                <a:gd name="connsiteY32" fmla="*/ 95739 h 1129199"/>
                <a:gd name="connsiteX33" fmla="*/ 859629 w 1264443"/>
                <a:gd name="connsiteY33" fmla="*/ 93357 h 1129199"/>
                <a:gd name="connsiteX34" fmla="*/ 800098 w 1264443"/>
                <a:gd name="connsiteY34" fmla="*/ 176703 h 1129199"/>
                <a:gd name="connsiteX35" fmla="*/ 802480 w 1264443"/>
                <a:gd name="connsiteY35" fmla="*/ 281477 h 1129199"/>
                <a:gd name="connsiteX36" fmla="*/ 721517 w 1264443"/>
                <a:gd name="connsiteY36" fmla="*/ 310051 h 1129199"/>
                <a:gd name="connsiteX37" fmla="*/ 704848 w 1264443"/>
                <a:gd name="connsiteY37" fmla="*/ 231470 h 1129199"/>
                <a:gd name="connsiteX38" fmla="*/ 585786 w 1264443"/>
                <a:gd name="connsiteY38" fmla="*/ 288620 h 1129199"/>
                <a:gd name="connsiteX39" fmla="*/ 483392 w 1264443"/>
                <a:gd name="connsiteY39" fmla="*/ 264807 h 1129199"/>
                <a:gd name="connsiteX40" fmla="*/ 478631 w 1264443"/>
                <a:gd name="connsiteY40" fmla="*/ 198134 h 1129199"/>
                <a:gd name="connsiteX41" fmla="*/ 535778 w 1264443"/>
                <a:gd name="connsiteY41" fmla="*/ 188609 h 1129199"/>
                <a:gd name="connsiteX42" fmla="*/ 531017 w 1264443"/>
                <a:gd name="connsiteY42" fmla="*/ 124314 h 1129199"/>
                <a:gd name="connsiteX43" fmla="*/ 483392 w 1264443"/>
                <a:gd name="connsiteY43" fmla="*/ 121933 h 1129199"/>
                <a:gd name="connsiteX44" fmla="*/ 459580 w 1264443"/>
                <a:gd name="connsiteY44" fmla="*/ 79070 h 1129199"/>
                <a:gd name="connsiteX45" fmla="*/ 247649 w 1264443"/>
                <a:gd name="connsiteY45" fmla="*/ 88596 h 1129199"/>
                <a:gd name="connsiteX46" fmla="*/ 219074 w 1264443"/>
                <a:gd name="connsiteY46" fmla="*/ 17159 h 1129199"/>
                <a:gd name="connsiteX47" fmla="*/ 152398 w 1264443"/>
                <a:gd name="connsiteY47" fmla="*/ 2871 h 1129199"/>
                <a:gd name="connsiteX48" fmla="*/ 200024 w 1264443"/>
                <a:gd name="connsiteY48" fmla="*/ 119552 h 1129199"/>
                <a:gd name="connsiteX49" fmla="*/ 147636 w 1264443"/>
                <a:gd name="connsiteY49" fmla="*/ 188609 h 1129199"/>
                <a:gd name="connsiteX50" fmla="*/ 111918 w 1264443"/>
                <a:gd name="connsiteY50" fmla="*/ 138603 h 1129199"/>
                <a:gd name="connsiteX51" fmla="*/ 42861 w 1264443"/>
                <a:gd name="connsiteY51" fmla="*/ 129078 h 1129199"/>
                <a:gd name="connsiteX52" fmla="*/ 16668 w 1264443"/>
                <a:gd name="connsiteY52" fmla="*/ 217185 h 1129199"/>
                <a:gd name="connsiteX53" fmla="*/ 0 w 1264443"/>
                <a:gd name="connsiteY53" fmla="*/ 302909 h 1129199"/>
                <a:gd name="connsiteX0" fmla="*/ 84578 w 1265677"/>
                <a:gd name="connsiteY0" fmla="*/ 950605 h 1129199"/>
                <a:gd name="connsiteX1" fmla="*/ 117916 w 1265677"/>
                <a:gd name="connsiteY1" fmla="*/ 1067286 h 1129199"/>
                <a:gd name="connsiteX2" fmla="*/ 210785 w 1265677"/>
                <a:gd name="connsiteY2" fmla="*/ 1079193 h 1129199"/>
                <a:gd name="connsiteX3" fmla="*/ 246503 w 1265677"/>
                <a:gd name="connsiteY3" fmla="*/ 1117293 h 1129199"/>
                <a:gd name="connsiteX4" fmla="*/ 339372 w 1265677"/>
                <a:gd name="connsiteY4" fmla="*/ 1129199 h 1129199"/>
                <a:gd name="connsiteX5" fmla="*/ 398903 w 1265677"/>
                <a:gd name="connsiteY5" fmla="*/ 1091099 h 1129199"/>
                <a:gd name="connsiteX6" fmla="*/ 401285 w 1265677"/>
                <a:gd name="connsiteY6" fmla="*/ 1031568 h 1129199"/>
                <a:gd name="connsiteX7" fmla="*/ 444147 w 1265677"/>
                <a:gd name="connsiteY7" fmla="*/ 988705 h 1129199"/>
                <a:gd name="connsiteX8" fmla="*/ 396522 w 1265677"/>
                <a:gd name="connsiteY8" fmla="*/ 952986 h 1129199"/>
                <a:gd name="connsiteX9" fmla="*/ 396522 w 1265677"/>
                <a:gd name="connsiteY9" fmla="*/ 883930 h 1129199"/>
                <a:gd name="connsiteX10" fmla="*/ 422716 w 1265677"/>
                <a:gd name="connsiteY10" fmla="*/ 857736 h 1129199"/>
                <a:gd name="connsiteX11" fmla="*/ 453672 w 1265677"/>
                <a:gd name="connsiteY11" fmla="*/ 867261 h 1129199"/>
                <a:gd name="connsiteX12" fmla="*/ 472722 w 1265677"/>
                <a:gd name="connsiteY12" fmla="*/ 793443 h 1129199"/>
                <a:gd name="connsiteX13" fmla="*/ 510822 w 1265677"/>
                <a:gd name="connsiteY13" fmla="*/ 719624 h 1129199"/>
                <a:gd name="connsiteX14" fmla="*/ 537016 w 1265677"/>
                <a:gd name="connsiteY14" fmla="*/ 567224 h 1129199"/>
                <a:gd name="connsiteX15" fmla="*/ 617978 w 1265677"/>
                <a:gd name="connsiteY15" fmla="*/ 519599 h 1129199"/>
                <a:gd name="connsiteX16" fmla="*/ 677510 w 1265677"/>
                <a:gd name="connsiteY16" fmla="*/ 521980 h 1129199"/>
                <a:gd name="connsiteX17" fmla="*/ 741803 w 1265677"/>
                <a:gd name="connsiteY17" fmla="*/ 460068 h 1129199"/>
                <a:gd name="connsiteX18" fmla="*/ 839435 w 1265677"/>
                <a:gd name="connsiteY18" fmla="*/ 445780 h 1129199"/>
                <a:gd name="connsiteX19" fmla="*/ 868010 w 1265677"/>
                <a:gd name="connsiteY19" fmla="*/ 426731 h 1129199"/>
                <a:gd name="connsiteX20" fmla="*/ 889441 w 1265677"/>
                <a:gd name="connsiteY20" fmla="*/ 352912 h 1129199"/>
                <a:gd name="connsiteX21" fmla="*/ 1032317 w 1265677"/>
                <a:gd name="connsiteY21" fmla="*/ 350532 h 1129199"/>
                <a:gd name="connsiteX22" fmla="*/ 1058509 w 1265677"/>
                <a:gd name="connsiteY22" fmla="*/ 295763 h 1129199"/>
                <a:gd name="connsiteX23" fmla="*/ 1087084 w 1265677"/>
                <a:gd name="connsiteY23" fmla="*/ 336243 h 1129199"/>
                <a:gd name="connsiteX24" fmla="*/ 1129946 w 1265677"/>
                <a:gd name="connsiteY24" fmla="*/ 305288 h 1129199"/>
                <a:gd name="connsiteX25" fmla="*/ 1218051 w 1265677"/>
                <a:gd name="connsiteY25" fmla="*/ 338625 h 1129199"/>
                <a:gd name="connsiteX26" fmla="*/ 1265677 w 1265677"/>
                <a:gd name="connsiteY26" fmla="*/ 283856 h 1129199"/>
                <a:gd name="connsiteX27" fmla="*/ 1225194 w 1265677"/>
                <a:gd name="connsiteY27" fmla="*/ 167174 h 1129199"/>
                <a:gd name="connsiteX28" fmla="*/ 1163282 w 1265677"/>
                <a:gd name="connsiteY28" fmla="*/ 69545 h 1129199"/>
                <a:gd name="connsiteX29" fmla="*/ 1165664 w 1265677"/>
                <a:gd name="connsiteY29" fmla="*/ 2870 h 1129199"/>
                <a:gd name="connsiteX30" fmla="*/ 1068032 w 1265677"/>
                <a:gd name="connsiteY30" fmla="*/ 33827 h 1129199"/>
                <a:gd name="connsiteX31" fmla="*/ 1046602 w 1265677"/>
                <a:gd name="connsiteY31" fmla="*/ 90977 h 1129199"/>
                <a:gd name="connsiteX32" fmla="*/ 929920 w 1265677"/>
                <a:gd name="connsiteY32" fmla="*/ 95739 h 1129199"/>
                <a:gd name="connsiteX33" fmla="*/ 860863 w 1265677"/>
                <a:gd name="connsiteY33" fmla="*/ 93357 h 1129199"/>
                <a:gd name="connsiteX34" fmla="*/ 801332 w 1265677"/>
                <a:gd name="connsiteY34" fmla="*/ 176703 h 1129199"/>
                <a:gd name="connsiteX35" fmla="*/ 803714 w 1265677"/>
                <a:gd name="connsiteY35" fmla="*/ 281477 h 1129199"/>
                <a:gd name="connsiteX36" fmla="*/ 722751 w 1265677"/>
                <a:gd name="connsiteY36" fmla="*/ 310051 h 1129199"/>
                <a:gd name="connsiteX37" fmla="*/ 706082 w 1265677"/>
                <a:gd name="connsiteY37" fmla="*/ 231470 h 1129199"/>
                <a:gd name="connsiteX38" fmla="*/ 587020 w 1265677"/>
                <a:gd name="connsiteY38" fmla="*/ 288620 h 1129199"/>
                <a:gd name="connsiteX39" fmla="*/ 484626 w 1265677"/>
                <a:gd name="connsiteY39" fmla="*/ 264807 h 1129199"/>
                <a:gd name="connsiteX40" fmla="*/ 479865 w 1265677"/>
                <a:gd name="connsiteY40" fmla="*/ 198134 h 1129199"/>
                <a:gd name="connsiteX41" fmla="*/ 537012 w 1265677"/>
                <a:gd name="connsiteY41" fmla="*/ 188609 h 1129199"/>
                <a:gd name="connsiteX42" fmla="*/ 532251 w 1265677"/>
                <a:gd name="connsiteY42" fmla="*/ 124314 h 1129199"/>
                <a:gd name="connsiteX43" fmla="*/ 484626 w 1265677"/>
                <a:gd name="connsiteY43" fmla="*/ 121933 h 1129199"/>
                <a:gd name="connsiteX44" fmla="*/ 460814 w 1265677"/>
                <a:gd name="connsiteY44" fmla="*/ 79070 h 1129199"/>
                <a:gd name="connsiteX45" fmla="*/ 248883 w 1265677"/>
                <a:gd name="connsiteY45" fmla="*/ 88596 h 1129199"/>
                <a:gd name="connsiteX46" fmla="*/ 220308 w 1265677"/>
                <a:gd name="connsiteY46" fmla="*/ 17159 h 1129199"/>
                <a:gd name="connsiteX47" fmla="*/ 153632 w 1265677"/>
                <a:gd name="connsiteY47" fmla="*/ 2871 h 1129199"/>
                <a:gd name="connsiteX48" fmla="*/ 201258 w 1265677"/>
                <a:gd name="connsiteY48" fmla="*/ 119552 h 1129199"/>
                <a:gd name="connsiteX49" fmla="*/ 148870 w 1265677"/>
                <a:gd name="connsiteY49" fmla="*/ 188609 h 1129199"/>
                <a:gd name="connsiteX50" fmla="*/ 113152 w 1265677"/>
                <a:gd name="connsiteY50" fmla="*/ 138603 h 1129199"/>
                <a:gd name="connsiteX51" fmla="*/ 44095 w 1265677"/>
                <a:gd name="connsiteY51" fmla="*/ 129078 h 1129199"/>
                <a:gd name="connsiteX52" fmla="*/ 17902 w 1265677"/>
                <a:gd name="connsiteY52" fmla="*/ 217185 h 1129199"/>
                <a:gd name="connsiteX53" fmla="*/ 1234 w 1265677"/>
                <a:gd name="connsiteY53" fmla="*/ 302909 h 1129199"/>
                <a:gd name="connsiteX54" fmla="*/ 1234 w 1265677"/>
                <a:gd name="connsiteY54" fmla="*/ 295765 h 1129199"/>
                <a:gd name="connsiteX0" fmla="*/ 180975 w 1362074"/>
                <a:gd name="connsiteY0" fmla="*/ 950605 h 1129199"/>
                <a:gd name="connsiteX1" fmla="*/ 214313 w 1362074"/>
                <a:gd name="connsiteY1" fmla="*/ 1067286 h 1129199"/>
                <a:gd name="connsiteX2" fmla="*/ 307182 w 1362074"/>
                <a:gd name="connsiteY2" fmla="*/ 1079193 h 1129199"/>
                <a:gd name="connsiteX3" fmla="*/ 342900 w 1362074"/>
                <a:gd name="connsiteY3" fmla="*/ 1117293 h 1129199"/>
                <a:gd name="connsiteX4" fmla="*/ 435769 w 1362074"/>
                <a:gd name="connsiteY4" fmla="*/ 1129199 h 1129199"/>
                <a:gd name="connsiteX5" fmla="*/ 495300 w 1362074"/>
                <a:gd name="connsiteY5" fmla="*/ 1091099 h 1129199"/>
                <a:gd name="connsiteX6" fmla="*/ 497682 w 1362074"/>
                <a:gd name="connsiteY6" fmla="*/ 1031568 h 1129199"/>
                <a:gd name="connsiteX7" fmla="*/ 540544 w 1362074"/>
                <a:gd name="connsiteY7" fmla="*/ 988705 h 1129199"/>
                <a:gd name="connsiteX8" fmla="*/ 492919 w 1362074"/>
                <a:gd name="connsiteY8" fmla="*/ 952986 h 1129199"/>
                <a:gd name="connsiteX9" fmla="*/ 492919 w 1362074"/>
                <a:gd name="connsiteY9" fmla="*/ 883930 h 1129199"/>
                <a:gd name="connsiteX10" fmla="*/ 519113 w 1362074"/>
                <a:gd name="connsiteY10" fmla="*/ 857736 h 1129199"/>
                <a:gd name="connsiteX11" fmla="*/ 550069 w 1362074"/>
                <a:gd name="connsiteY11" fmla="*/ 867261 h 1129199"/>
                <a:gd name="connsiteX12" fmla="*/ 569119 w 1362074"/>
                <a:gd name="connsiteY12" fmla="*/ 793443 h 1129199"/>
                <a:gd name="connsiteX13" fmla="*/ 607219 w 1362074"/>
                <a:gd name="connsiteY13" fmla="*/ 719624 h 1129199"/>
                <a:gd name="connsiteX14" fmla="*/ 633413 w 1362074"/>
                <a:gd name="connsiteY14" fmla="*/ 567224 h 1129199"/>
                <a:gd name="connsiteX15" fmla="*/ 714375 w 1362074"/>
                <a:gd name="connsiteY15" fmla="*/ 519599 h 1129199"/>
                <a:gd name="connsiteX16" fmla="*/ 773907 w 1362074"/>
                <a:gd name="connsiteY16" fmla="*/ 521980 h 1129199"/>
                <a:gd name="connsiteX17" fmla="*/ 838200 w 1362074"/>
                <a:gd name="connsiteY17" fmla="*/ 460068 h 1129199"/>
                <a:gd name="connsiteX18" fmla="*/ 935832 w 1362074"/>
                <a:gd name="connsiteY18" fmla="*/ 445780 h 1129199"/>
                <a:gd name="connsiteX19" fmla="*/ 964407 w 1362074"/>
                <a:gd name="connsiteY19" fmla="*/ 426731 h 1129199"/>
                <a:gd name="connsiteX20" fmla="*/ 985838 w 1362074"/>
                <a:gd name="connsiteY20" fmla="*/ 352912 h 1129199"/>
                <a:gd name="connsiteX21" fmla="*/ 1128714 w 1362074"/>
                <a:gd name="connsiteY21" fmla="*/ 350532 h 1129199"/>
                <a:gd name="connsiteX22" fmla="*/ 1154906 w 1362074"/>
                <a:gd name="connsiteY22" fmla="*/ 295763 h 1129199"/>
                <a:gd name="connsiteX23" fmla="*/ 1183481 w 1362074"/>
                <a:gd name="connsiteY23" fmla="*/ 336243 h 1129199"/>
                <a:gd name="connsiteX24" fmla="*/ 1226343 w 1362074"/>
                <a:gd name="connsiteY24" fmla="*/ 305288 h 1129199"/>
                <a:gd name="connsiteX25" fmla="*/ 1314448 w 1362074"/>
                <a:gd name="connsiteY25" fmla="*/ 338625 h 1129199"/>
                <a:gd name="connsiteX26" fmla="*/ 1362074 w 1362074"/>
                <a:gd name="connsiteY26" fmla="*/ 283856 h 1129199"/>
                <a:gd name="connsiteX27" fmla="*/ 1321591 w 1362074"/>
                <a:gd name="connsiteY27" fmla="*/ 167174 h 1129199"/>
                <a:gd name="connsiteX28" fmla="*/ 1259679 w 1362074"/>
                <a:gd name="connsiteY28" fmla="*/ 69545 h 1129199"/>
                <a:gd name="connsiteX29" fmla="*/ 1262061 w 1362074"/>
                <a:gd name="connsiteY29" fmla="*/ 2870 h 1129199"/>
                <a:gd name="connsiteX30" fmla="*/ 1164429 w 1362074"/>
                <a:gd name="connsiteY30" fmla="*/ 33827 h 1129199"/>
                <a:gd name="connsiteX31" fmla="*/ 1142999 w 1362074"/>
                <a:gd name="connsiteY31" fmla="*/ 90977 h 1129199"/>
                <a:gd name="connsiteX32" fmla="*/ 1026317 w 1362074"/>
                <a:gd name="connsiteY32" fmla="*/ 95739 h 1129199"/>
                <a:gd name="connsiteX33" fmla="*/ 957260 w 1362074"/>
                <a:gd name="connsiteY33" fmla="*/ 93357 h 1129199"/>
                <a:gd name="connsiteX34" fmla="*/ 897729 w 1362074"/>
                <a:gd name="connsiteY34" fmla="*/ 176703 h 1129199"/>
                <a:gd name="connsiteX35" fmla="*/ 900111 w 1362074"/>
                <a:gd name="connsiteY35" fmla="*/ 281477 h 1129199"/>
                <a:gd name="connsiteX36" fmla="*/ 819148 w 1362074"/>
                <a:gd name="connsiteY36" fmla="*/ 310051 h 1129199"/>
                <a:gd name="connsiteX37" fmla="*/ 802479 w 1362074"/>
                <a:gd name="connsiteY37" fmla="*/ 231470 h 1129199"/>
                <a:gd name="connsiteX38" fmla="*/ 683417 w 1362074"/>
                <a:gd name="connsiteY38" fmla="*/ 288620 h 1129199"/>
                <a:gd name="connsiteX39" fmla="*/ 581023 w 1362074"/>
                <a:gd name="connsiteY39" fmla="*/ 264807 h 1129199"/>
                <a:gd name="connsiteX40" fmla="*/ 576262 w 1362074"/>
                <a:gd name="connsiteY40" fmla="*/ 198134 h 1129199"/>
                <a:gd name="connsiteX41" fmla="*/ 633409 w 1362074"/>
                <a:gd name="connsiteY41" fmla="*/ 188609 h 1129199"/>
                <a:gd name="connsiteX42" fmla="*/ 628648 w 1362074"/>
                <a:gd name="connsiteY42" fmla="*/ 124314 h 1129199"/>
                <a:gd name="connsiteX43" fmla="*/ 581023 w 1362074"/>
                <a:gd name="connsiteY43" fmla="*/ 121933 h 1129199"/>
                <a:gd name="connsiteX44" fmla="*/ 557211 w 1362074"/>
                <a:gd name="connsiteY44" fmla="*/ 79070 h 1129199"/>
                <a:gd name="connsiteX45" fmla="*/ 345280 w 1362074"/>
                <a:gd name="connsiteY45" fmla="*/ 88596 h 1129199"/>
                <a:gd name="connsiteX46" fmla="*/ 316705 w 1362074"/>
                <a:gd name="connsiteY46" fmla="*/ 17159 h 1129199"/>
                <a:gd name="connsiteX47" fmla="*/ 250029 w 1362074"/>
                <a:gd name="connsiteY47" fmla="*/ 2871 h 1129199"/>
                <a:gd name="connsiteX48" fmla="*/ 297655 w 1362074"/>
                <a:gd name="connsiteY48" fmla="*/ 119552 h 1129199"/>
                <a:gd name="connsiteX49" fmla="*/ 245267 w 1362074"/>
                <a:gd name="connsiteY49" fmla="*/ 188609 h 1129199"/>
                <a:gd name="connsiteX50" fmla="*/ 209549 w 1362074"/>
                <a:gd name="connsiteY50" fmla="*/ 138603 h 1129199"/>
                <a:gd name="connsiteX51" fmla="*/ 140492 w 1362074"/>
                <a:gd name="connsiteY51" fmla="*/ 129078 h 1129199"/>
                <a:gd name="connsiteX52" fmla="*/ 114299 w 1362074"/>
                <a:gd name="connsiteY52" fmla="*/ 217185 h 1129199"/>
                <a:gd name="connsiteX53" fmla="*/ 97631 w 1362074"/>
                <a:gd name="connsiteY53" fmla="*/ 302909 h 1129199"/>
                <a:gd name="connsiteX54" fmla="*/ 0 w 1362074"/>
                <a:gd name="connsiteY54" fmla="*/ 352915 h 1129199"/>
                <a:gd name="connsiteX0" fmla="*/ 188207 w 1369306"/>
                <a:gd name="connsiteY0" fmla="*/ 950605 h 1129199"/>
                <a:gd name="connsiteX1" fmla="*/ 221545 w 1369306"/>
                <a:gd name="connsiteY1" fmla="*/ 1067286 h 1129199"/>
                <a:gd name="connsiteX2" fmla="*/ 314414 w 1369306"/>
                <a:gd name="connsiteY2" fmla="*/ 1079193 h 1129199"/>
                <a:gd name="connsiteX3" fmla="*/ 350132 w 1369306"/>
                <a:gd name="connsiteY3" fmla="*/ 1117293 h 1129199"/>
                <a:gd name="connsiteX4" fmla="*/ 443001 w 1369306"/>
                <a:gd name="connsiteY4" fmla="*/ 1129199 h 1129199"/>
                <a:gd name="connsiteX5" fmla="*/ 502532 w 1369306"/>
                <a:gd name="connsiteY5" fmla="*/ 1091099 h 1129199"/>
                <a:gd name="connsiteX6" fmla="*/ 504914 w 1369306"/>
                <a:gd name="connsiteY6" fmla="*/ 1031568 h 1129199"/>
                <a:gd name="connsiteX7" fmla="*/ 547776 w 1369306"/>
                <a:gd name="connsiteY7" fmla="*/ 988705 h 1129199"/>
                <a:gd name="connsiteX8" fmla="*/ 500151 w 1369306"/>
                <a:gd name="connsiteY8" fmla="*/ 952986 h 1129199"/>
                <a:gd name="connsiteX9" fmla="*/ 500151 w 1369306"/>
                <a:gd name="connsiteY9" fmla="*/ 883930 h 1129199"/>
                <a:gd name="connsiteX10" fmla="*/ 526345 w 1369306"/>
                <a:gd name="connsiteY10" fmla="*/ 857736 h 1129199"/>
                <a:gd name="connsiteX11" fmla="*/ 557301 w 1369306"/>
                <a:gd name="connsiteY11" fmla="*/ 867261 h 1129199"/>
                <a:gd name="connsiteX12" fmla="*/ 576351 w 1369306"/>
                <a:gd name="connsiteY12" fmla="*/ 793443 h 1129199"/>
                <a:gd name="connsiteX13" fmla="*/ 614451 w 1369306"/>
                <a:gd name="connsiteY13" fmla="*/ 719624 h 1129199"/>
                <a:gd name="connsiteX14" fmla="*/ 640645 w 1369306"/>
                <a:gd name="connsiteY14" fmla="*/ 567224 h 1129199"/>
                <a:gd name="connsiteX15" fmla="*/ 721607 w 1369306"/>
                <a:gd name="connsiteY15" fmla="*/ 519599 h 1129199"/>
                <a:gd name="connsiteX16" fmla="*/ 781139 w 1369306"/>
                <a:gd name="connsiteY16" fmla="*/ 521980 h 1129199"/>
                <a:gd name="connsiteX17" fmla="*/ 845432 w 1369306"/>
                <a:gd name="connsiteY17" fmla="*/ 460068 h 1129199"/>
                <a:gd name="connsiteX18" fmla="*/ 943064 w 1369306"/>
                <a:gd name="connsiteY18" fmla="*/ 445780 h 1129199"/>
                <a:gd name="connsiteX19" fmla="*/ 971639 w 1369306"/>
                <a:gd name="connsiteY19" fmla="*/ 426731 h 1129199"/>
                <a:gd name="connsiteX20" fmla="*/ 993070 w 1369306"/>
                <a:gd name="connsiteY20" fmla="*/ 352912 h 1129199"/>
                <a:gd name="connsiteX21" fmla="*/ 1135946 w 1369306"/>
                <a:gd name="connsiteY21" fmla="*/ 350532 h 1129199"/>
                <a:gd name="connsiteX22" fmla="*/ 1162138 w 1369306"/>
                <a:gd name="connsiteY22" fmla="*/ 295763 h 1129199"/>
                <a:gd name="connsiteX23" fmla="*/ 1190713 w 1369306"/>
                <a:gd name="connsiteY23" fmla="*/ 336243 h 1129199"/>
                <a:gd name="connsiteX24" fmla="*/ 1233575 w 1369306"/>
                <a:gd name="connsiteY24" fmla="*/ 305288 h 1129199"/>
                <a:gd name="connsiteX25" fmla="*/ 1321680 w 1369306"/>
                <a:gd name="connsiteY25" fmla="*/ 338625 h 1129199"/>
                <a:gd name="connsiteX26" fmla="*/ 1369306 w 1369306"/>
                <a:gd name="connsiteY26" fmla="*/ 283856 h 1129199"/>
                <a:gd name="connsiteX27" fmla="*/ 1328823 w 1369306"/>
                <a:gd name="connsiteY27" fmla="*/ 167174 h 1129199"/>
                <a:gd name="connsiteX28" fmla="*/ 1266911 w 1369306"/>
                <a:gd name="connsiteY28" fmla="*/ 69545 h 1129199"/>
                <a:gd name="connsiteX29" fmla="*/ 1269293 w 1369306"/>
                <a:gd name="connsiteY29" fmla="*/ 2870 h 1129199"/>
                <a:gd name="connsiteX30" fmla="*/ 1171661 w 1369306"/>
                <a:gd name="connsiteY30" fmla="*/ 33827 h 1129199"/>
                <a:gd name="connsiteX31" fmla="*/ 1150231 w 1369306"/>
                <a:gd name="connsiteY31" fmla="*/ 90977 h 1129199"/>
                <a:gd name="connsiteX32" fmla="*/ 1033549 w 1369306"/>
                <a:gd name="connsiteY32" fmla="*/ 95739 h 1129199"/>
                <a:gd name="connsiteX33" fmla="*/ 964492 w 1369306"/>
                <a:gd name="connsiteY33" fmla="*/ 93357 h 1129199"/>
                <a:gd name="connsiteX34" fmla="*/ 904961 w 1369306"/>
                <a:gd name="connsiteY34" fmla="*/ 176703 h 1129199"/>
                <a:gd name="connsiteX35" fmla="*/ 907343 w 1369306"/>
                <a:gd name="connsiteY35" fmla="*/ 281477 h 1129199"/>
                <a:gd name="connsiteX36" fmla="*/ 826380 w 1369306"/>
                <a:gd name="connsiteY36" fmla="*/ 310051 h 1129199"/>
                <a:gd name="connsiteX37" fmla="*/ 809711 w 1369306"/>
                <a:gd name="connsiteY37" fmla="*/ 231470 h 1129199"/>
                <a:gd name="connsiteX38" fmla="*/ 690649 w 1369306"/>
                <a:gd name="connsiteY38" fmla="*/ 288620 h 1129199"/>
                <a:gd name="connsiteX39" fmla="*/ 588255 w 1369306"/>
                <a:gd name="connsiteY39" fmla="*/ 264807 h 1129199"/>
                <a:gd name="connsiteX40" fmla="*/ 583494 w 1369306"/>
                <a:gd name="connsiteY40" fmla="*/ 198134 h 1129199"/>
                <a:gd name="connsiteX41" fmla="*/ 640641 w 1369306"/>
                <a:gd name="connsiteY41" fmla="*/ 188609 h 1129199"/>
                <a:gd name="connsiteX42" fmla="*/ 635880 w 1369306"/>
                <a:gd name="connsiteY42" fmla="*/ 124314 h 1129199"/>
                <a:gd name="connsiteX43" fmla="*/ 588255 w 1369306"/>
                <a:gd name="connsiteY43" fmla="*/ 121933 h 1129199"/>
                <a:gd name="connsiteX44" fmla="*/ 564443 w 1369306"/>
                <a:gd name="connsiteY44" fmla="*/ 79070 h 1129199"/>
                <a:gd name="connsiteX45" fmla="*/ 352512 w 1369306"/>
                <a:gd name="connsiteY45" fmla="*/ 88596 h 1129199"/>
                <a:gd name="connsiteX46" fmla="*/ 323937 w 1369306"/>
                <a:gd name="connsiteY46" fmla="*/ 17159 h 1129199"/>
                <a:gd name="connsiteX47" fmla="*/ 257261 w 1369306"/>
                <a:gd name="connsiteY47" fmla="*/ 2871 h 1129199"/>
                <a:gd name="connsiteX48" fmla="*/ 304887 w 1369306"/>
                <a:gd name="connsiteY48" fmla="*/ 119552 h 1129199"/>
                <a:gd name="connsiteX49" fmla="*/ 252499 w 1369306"/>
                <a:gd name="connsiteY49" fmla="*/ 188609 h 1129199"/>
                <a:gd name="connsiteX50" fmla="*/ 216781 w 1369306"/>
                <a:gd name="connsiteY50" fmla="*/ 138603 h 1129199"/>
                <a:gd name="connsiteX51" fmla="*/ 147724 w 1369306"/>
                <a:gd name="connsiteY51" fmla="*/ 129078 h 1129199"/>
                <a:gd name="connsiteX52" fmla="*/ 121531 w 1369306"/>
                <a:gd name="connsiteY52" fmla="*/ 217185 h 1129199"/>
                <a:gd name="connsiteX53" fmla="*/ 104863 w 1369306"/>
                <a:gd name="connsiteY53" fmla="*/ 302909 h 1129199"/>
                <a:gd name="connsiteX54" fmla="*/ 7232 w 1369306"/>
                <a:gd name="connsiteY54" fmla="*/ 352915 h 1129199"/>
                <a:gd name="connsiteX55" fmla="*/ 7231 w 1369306"/>
                <a:gd name="connsiteY55" fmla="*/ 355297 h 1129199"/>
                <a:gd name="connsiteX0" fmla="*/ 204788 w 1385887"/>
                <a:gd name="connsiteY0" fmla="*/ 950605 h 1129199"/>
                <a:gd name="connsiteX1" fmla="*/ 238126 w 1385887"/>
                <a:gd name="connsiteY1" fmla="*/ 1067286 h 1129199"/>
                <a:gd name="connsiteX2" fmla="*/ 330995 w 1385887"/>
                <a:gd name="connsiteY2" fmla="*/ 1079193 h 1129199"/>
                <a:gd name="connsiteX3" fmla="*/ 366713 w 1385887"/>
                <a:gd name="connsiteY3" fmla="*/ 1117293 h 1129199"/>
                <a:gd name="connsiteX4" fmla="*/ 459582 w 1385887"/>
                <a:gd name="connsiteY4" fmla="*/ 1129199 h 1129199"/>
                <a:gd name="connsiteX5" fmla="*/ 519113 w 1385887"/>
                <a:gd name="connsiteY5" fmla="*/ 1091099 h 1129199"/>
                <a:gd name="connsiteX6" fmla="*/ 521495 w 1385887"/>
                <a:gd name="connsiteY6" fmla="*/ 1031568 h 1129199"/>
                <a:gd name="connsiteX7" fmla="*/ 564357 w 1385887"/>
                <a:gd name="connsiteY7" fmla="*/ 988705 h 1129199"/>
                <a:gd name="connsiteX8" fmla="*/ 516732 w 1385887"/>
                <a:gd name="connsiteY8" fmla="*/ 952986 h 1129199"/>
                <a:gd name="connsiteX9" fmla="*/ 516732 w 1385887"/>
                <a:gd name="connsiteY9" fmla="*/ 883930 h 1129199"/>
                <a:gd name="connsiteX10" fmla="*/ 542926 w 1385887"/>
                <a:gd name="connsiteY10" fmla="*/ 857736 h 1129199"/>
                <a:gd name="connsiteX11" fmla="*/ 573882 w 1385887"/>
                <a:gd name="connsiteY11" fmla="*/ 867261 h 1129199"/>
                <a:gd name="connsiteX12" fmla="*/ 592932 w 1385887"/>
                <a:gd name="connsiteY12" fmla="*/ 793443 h 1129199"/>
                <a:gd name="connsiteX13" fmla="*/ 631032 w 1385887"/>
                <a:gd name="connsiteY13" fmla="*/ 719624 h 1129199"/>
                <a:gd name="connsiteX14" fmla="*/ 657226 w 1385887"/>
                <a:gd name="connsiteY14" fmla="*/ 567224 h 1129199"/>
                <a:gd name="connsiteX15" fmla="*/ 738188 w 1385887"/>
                <a:gd name="connsiteY15" fmla="*/ 519599 h 1129199"/>
                <a:gd name="connsiteX16" fmla="*/ 797720 w 1385887"/>
                <a:gd name="connsiteY16" fmla="*/ 521980 h 1129199"/>
                <a:gd name="connsiteX17" fmla="*/ 862013 w 1385887"/>
                <a:gd name="connsiteY17" fmla="*/ 460068 h 1129199"/>
                <a:gd name="connsiteX18" fmla="*/ 959645 w 1385887"/>
                <a:gd name="connsiteY18" fmla="*/ 445780 h 1129199"/>
                <a:gd name="connsiteX19" fmla="*/ 988220 w 1385887"/>
                <a:gd name="connsiteY19" fmla="*/ 426731 h 1129199"/>
                <a:gd name="connsiteX20" fmla="*/ 1009651 w 1385887"/>
                <a:gd name="connsiteY20" fmla="*/ 352912 h 1129199"/>
                <a:gd name="connsiteX21" fmla="*/ 1152527 w 1385887"/>
                <a:gd name="connsiteY21" fmla="*/ 350532 h 1129199"/>
                <a:gd name="connsiteX22" fmla="*/ 1178719 w 1385887"/>
                <a:gd name="connsiteY22" fmla="*/ 295763 h 1129199"/>
                <a:gd name="connsiteX23" fmla="*/ 1207294 w 1385887"/>
                <a:gd name="connsiteY23" fmla="*/ 336243 h 1129199"/>
                <a:gd name="connsiteX24" fmla="*/ 1250156 w 1385887"/>
                <a:gd name="connsiteY24" fmla="*/ 305288 h 1129199"/>
                <a:gd name="connsiteX25" fmla="*/ 1338261 w 1385887"/>
                <a:gd name="connsiteY25" fmla="*/ 338625 h 1129199"/>
                <a:gd name="connsiteX26" fmla="*/ 1385887 w 1385887"/>
                <a:gd name="connsiteY26" fmla="*/ 283856 h 1129199"/>
                <a:gd name="connsiteX27" fmla="*/ 1345404 w 1385887"/>
                <a:gd name="connsiteY27" fmla="*/ 167174 h 1129199"/>
                <a:gd name="connsiteX28" fmla="*/ 1283492 w 1385887"/>
                <a:gd name="connsiteY28" fmla="*/ 69545 h 1129199"/>
                <a:gd name="connsiteX29" fmla="*/ 1285874 w 1385887"/>
                <a:gd name="connsiteY29" fmla="*/ 2870 h 1129199"/>
                <a:gd name="connsiteX30" fmla="*/ 1188242 w 1385887"/>
                <a:gd name="connsiteY30" fmla="*/ 33827 h 1129199"/>
                <a:gd name="connsiteX31" fmla="*/ 1166812 w 1385887"/>
                <a:gd name="connsiteY31" fmla="*/ 90977 h 1129199"/>
                <a:gd name="connsiteX32" fmla="*/ 1050130 w 1385887"/>
                <a:gd name="connsiteY32" fmla="*/ 95739 h 1129199"/>
                <a:gd name="connsiteX33" fmla="*/ 981073 w 1385887"/>
                <a:gd name="connsiteY33" fmla="*/ 93357 h 1129199"/>
                <a:gd name="connsiteX34" fmla="*/ 921542 w 1385887"/>
                <a:gd name="connsiteY34" fmla="*/ 176703 h 1129199"/>
                <a:gd name="connsiteX35" fmla="*/ 923924 w 1385887"/>
                <a:gd name="connsiteY35" fmla="*/ 281477 h 1129199"/>
                <a:gd name="connsiteX36" fmla="*/ 842961 w 1385887"/>
                <a:gd name="connsiteY36" fmla="*/ 310051 h 1129199"/>
                <a:gd name="connsiteX37" fmla="*/ 826292 w 1385887"/>
                <a:gd name="connsiteY37" fmla="*/ 231470 h 1129199"/>
                <a:gd name="connsiteX38" fmla="*/ 707230 w 1385887"/>
                <a:gd name="connsiteY38" fmla="*/ 288620 h 1129199"/>
                <a:gd name="connsiteX39" fmla="*/ 604836 w 1385887"/>
                <a:gd name="connsiteY39" fmla="*/ 264807 h 1129199"/>
                <a:gd name="connsiteX40" fmla="*/ 600075 w 1385887"/>
                <a:gd name="connsiteY40" fmla="*/ 198134 h 1129199"/>
                <a:gd name="connsiteX41" fmla="*/ 657222 w 1385887"/>
                <a:gd name="connsiteY41" fmla="*/ 188609 h 1129199"/>
                <a:gd name="connsiteX42" fmla="*/ 652461 w 1385887"/>
                <a:gd name="connsiteY42" fmla="*/ 124314 h 1129199"/>
                <a:gd name="connsiteX43" fmla="*/ 604836 w 1385887"/>
                <a:gd name="connsiteY43" fmla="*/ 121933 h 1129199"/>
                <a:gd name="connsiteX44" fmla="*/ 581024 w 1385887"/>
                <a:gd name="connsiteY44" fmla="*/ 79070 h 1129199"/>
                <a:gd name="connsiteX45" fmla="*/ 369093 w 1385887"/>
                <a:gd name="connsiteY45" fmla="*/ 88596 h 1129199"/>
                <a:gd name="connsiteX46" fmla="*/ 340518 w 1385887"/>
                <a:gd name="connsiteY46" fmla="*/ 17159 h 1129199"/>
                <a:gd name="connsiteX47" fmla="*/ 273842 w 1385887"/>
                <a:gd name="connsiteY47" fmla="*/ 2871 h 1129199"/>
                <a:gd name="connsiteX48" fmla="*/ 321468 w 1385887"/>
                <a:gd name="connsiteY48" fmla="*/ 119552 h 1129199"/>
                <a:gd name="connsiteX49" fmla="*/ 269080 w 1385887"/>
                <a:gd name="connsiteY49" fmla="*/ 188609 h 1129199"/>
                <a:gd name="connsiteX50" fmla="*/ 233362 w 1385887"/>
                <a:gd name="connsiteY50" fmla="*/ 138603 h 1129199"/>
                <a:gd name="connsiteX51" fmla="*/ 164305 w 1385887"/>
                <a:gd name="connsiteY51" fmla="*/ 129078 h 1129199"/>
                <a:gd name="connsiteX52" fmla="*/ 138112 w 1385887"/>
                <a:gd name="connsiteY52" fmla="*/ 217185 h 1129199"/>
                <a:gd name="connsiteX53" fmla="*/ 121444 w 1385887"/>
                <a:gd name="connsiteY53" fmla="*/ 302909 h 1129199"/>
                <a:gd name="connsiteX54" fmla="*/ 23813 w 1385887"/>
                <a:gd name="connsiteY54" fmla="*/ 352915 h 1129199"/>
                <a:gd name="connsiteX55" fmla="*/ 0 w 1385887"/>
                <a:gd name="connsiteY55" fmla="*/ 443403 h 1129199"/>
                <a:gd name="connsiteX0" fmla="*/ 205993 w 1387092"/>
                <a:gd name="connsiteY0" fmla="*/ 950605 h 1129199"/>
                <a:gd name="connsiteX1" fmla="*/ 239331 w 1387092"/>
                <a:gd name="connsiteY1" fmla="*/ 1067286 h 1129199"/>
                <a:gd name="connsiteX2" fmla="*/ 332200 w 1387092"/>
                <a:gd name="connsiteY2" fmla="*/ 1079193 h 1129199"/>
                <a:gd name="connsiteX3" fmla="*/ 367918 w 1387092"/>
                <a:gd name="connsiteY3" fmla="*/ 1117293 h 1129199"/>
                <a:gd name="connsiteX4" fmla="*/ 460787 w 1387092"/>
                <a:gd name="connsiteY4" fmla="*/ 1129199 h 1129199"/>
                <a:gd name="connsiteX5" fmla="*/ 520318 w 1387092"/>
                <a:gd name="connsiteY5" fmla="*/ 1091099 h 1129199"/>
                <a:gd name="connsiteX6" fmla="*/ 522700 w 1387092"/>
                <a:gd name="connsiteY6" fmla="*/ 1031568 h 1129199"/>
                <a:gd name="connsiteX7" fmla="*/ 565562 w 1387092"/>
                <a:gd name="connsiteY7" fmla="*/ 988705 h 1129199"/>
                <a:gd name="connsiteX8" fmla="*/ 517937 w 1387092"/>
                <a:gd name="connsiteY8" fmla="*/ 952986 h 1129199"/>
                <a:gd name="connsiteX9" fmla="*/ 517937 w 1387092"/>
                <a:gd name="connsiteY9" fmla="*/ 883930 h 1129199"/>
                <a:gd name="connsiteX10" fmla="*/ 544131 w 1387092"/>
                <a:gd name="connsiteY10" fmla="*/ 857736 h 1129199"/>
                <a:gd name="connsiteX11" fmla="*/ 575087 w 1387092"/>
                <a:gd name="connsiteY11" fmla="*/ 867261 h 1129199"/>
                <a:gd name="connsiteX12" fmla="*/ 594137 w 1387092"/>
                <a:gd name="connsiteY12" fmla="*/ 793443 h 1129199"/>
                <a:gd name="connsiteX13" fmla="*/ 632237 w 1387092"/>
                <a:gd name="connsiteY13" fmla="*/ 719624 h 1129199"/>
                <a:gd name="connsiteX14" fmla="*/ 658431 w 1387092"/>
                <a:gd name="connsiteY14" fmla="*/ 567224 h 1129199"/>
                <a:gd name="connsiteX15" fmla="*/ 739393 w 1387092"/>
                <a:gd name="connsiteY15" fmla="*/ 519599 h 1129199"/>
                <a:gd name="connsiteX16" fmla="*/ 798925 w 1387092"/>
                <a:gd name="connsiteY16" fmla="*/ 521980 h 1129199"/>
                <a:gd name="connsiteX17" fmla="*/ 863218 w 1387092"/>
                <a:gd name="connsiteY17" fmla="*/ 460068 h 1129199"/>
                <a:gd name="connsiteX18" fmla="*/ 960850 w 1387092"/>
                <a:gd name="connsiteY18" fmla="*/ 445780 h 1129199"/>
                <a:gd name="connsiteX19" fmla="*/ 989425 w 1387092"/>
                <a:gd name="connsiteY19" fmla="*/ 426731 h 1129199"/>
                <a:gd name="connsiteX20" fmla="*/ 1010856 w 1387092"/>
                <a:gd name="connsiteY20" fmla="*/ 352912 h 1129199"/>
                <a:gd name="connsiteX21" fmla="*/ 1153732 w 1387092"/>
                <a:gd name="connsiteY21" fmla="*/ 350532 h 1129199"/>
                <a:gd name="connsiteX22" fmla="*/ 1179924 w 1387092"/>
                <a:gd name="connsiteY22" fmla="*/ 295763 h 1129199"/>
                <a:gd name="connsiteX23" fmla="*/ 1208499 w 1387092"/>
                <a:gd name="connsiteY23" fmla="*/ 336243 h 1129199"/>
                <a:gd name="connsiteX24" fmla="*/ 1251361 w 1387092"/>
                <a:gd name="connsiteY24" fmla="*/ 305288 h 1129199"/>
                <a:gd name="connsiteX25" fmla="*/ 1339466 w 1387092"/>
                <a:gd name="connsiteY25" fmla="*/ 338625 h 1129199"/>
                <a:gd name="connsiteX26" fmla="*/ 1387092 w 1387092"/>
                <a:gd name="connsiteY26" fmla="*/ 283856 h 1129199"/>
                <a:gd name="connsiteX27" fmla="*/ 1346609 w 1387092"/>
                <a:gd name="connsiteY27" fmla="*/ 167174 h 1129199"/>
                <a:gd name="connsiteX28" fmla="*/ 1284697 w 1387092"/>
                <a:gd name="connsiteY28" fmla="*/ 69545 h 1129199"/>
                <a:gd name="connsiteX29" fmla="*/ 1287079 w 1387092"/>
                <a:gd name="connsiteY29" fmla="*/ 2870 h 1129199"/>
                <a:gd name="connsiteX30" fmla="*/ 1189447 w 1387092"/>
                <a:gd name="connsiteY30" fmla="*/ 33827 h 1129199"/>
                <a:gd name="connsiteX31" fmla="*/ 1168017 w 1387092"/>
                <a:gd name="connsiteY31" fmla="*/ 90977 h 1129199"/>
                <a:gd name="connsiteX32" fmla="*/ 1051335 w 1387092"/>
                <a:gd name="connsiteY32" fmla="*/ 95739 h 1129199"/>
                <a:gd name="connsiteX33" fmla="*/ 982278 w 1387092"/>
                <a:gd name="connsiteY33" fmla="*/ 93357 h 1129199"/>
                <a:gd name="connsiteX34" fmla="*/ 922747 w 1387092"/>
                <a:gd name="connsiteY34" fmla="*/ 176703 h 1129199"/>
                <a:gd name="connsiteX35" fmla="*/ 925129 w 1387092"/>
                <a:gd name="connsiteY35" fmla="*/ 281477 h 1129199"/>
                <a:gd name="connsiteX36" fmla="*/ 844166 w 1387092"/>
                <a:gd name="connsiteY36" fmla="*/ 310051 h 1129199"/>
                <a:gd name="connsiteX37" fmla="*/ 827497 w 1387092"/>
                <a:gd name="connsiteY37" fmla="*/ 231470 h 1129199"/>
                <a:gd name="connsiteX38" fmla="*/ 708435 w 1387092"/>
                <a:gd name="connsiteY38" fmla="*/ 288620 h 1129199"/>
                <a:gd name="connsiteX39" fmla="*/ 606041 w 1387092"/>
                <a:gd name="connsiteY39" fmla="*/ 264807 h 1129199"/>
                <a:gd name="connsiteX40" fmla="*/ 601280 w 1387092"/>
                <a:gd name="connsiteY40" fmla="*/ 198134 h 1129199"/>
                <a:gd name="connsiteX41" fmla="*/ 658427 w 1387092"/>
                <a:gd name="connsiteY41" fmla="*/ 188609 h 1129199"/>
                <a:gd name="connsiteX42" fmla="*/ 653666 w 1387092"/>
                <a:gd name="connsiteY42" fmla="*/ 124314 h 1129199"/>
                <a:gd name="connsiteX43" fmla="*/ 606041 w 1387092"/>
                <a:gd name="connsiteY43" fmla="*/ 121933 h 1129199"/>
                <a:gd name="connsiteX44" fmla="*/ 582229 w 1387092"/>
                <a:gd name="connsiteY44" fmla="*/ 79070 h 1129199"/>
                <a:gd name="connsiteX45" fmla="*/ 370298 w 1387092"/>
                <a:gd name="connsiteY45" fmla="*/ 88596 h 1129199"/>
                <a:gd name="connsiteX46" fmla="*/ 341723 w 1387092"/>
                <a:gd name="connsiteY46" fmla="*/ 17159 h 1129199"/>
                <a:gd name="connsiteX47" fmla="*/ 275047 w 1387092"/>
                <a:gd name="connsiteY47" fmla="*/ 2871 h 1129199"/>
                <a:gd name="connsiteX48" fmla="*/ 322673 w 1387092"/>
                <a:gd name="connsiteY48" fmla="*/ 119552 h 1129199"/>
                <a:gd name="connsiteX49" fmla="*/ 270285 w 1387092"/>
                <a:gd name="connsiteY49" fmla="*/ 188609 h 1129199"/>
                <a:gd name="connsiteX50" fmla="*/ 234567 w 1387092"/>
                <a:gd name="connsiteY50" fmla="*/ 138603 h 1129199"/>
                <a:gd name="connsiteX51" fmla="*/ 165510 w 1387092"/>
                <a:gd name="connsiteY51" fmla="*/ 129078 h 1129199"/>
                <a:gd name="connsiteX52" fmla="*/ 139317 w 1387092"/>
                <a:gd name="connsiteY52" fmla="*/ 217185 h 1129199"/>
                <a:gd name="connsiteX53" fmla="*/ 122649 w 1387092"/>
                <a:gd name="connsiteY53" fmla="*/ 302909 h 1129199"/>
                <a:gd name="connsiteX54" fmla="*/ 25018 w 1387092"/>
                <a:gd name="connsiteY54" fmla="*/ 352915 h 1129199"/>
                <a:gd name="connsiteX55" fmla="*/ 1205 w 1387092"/>
                <a:gd name="connsiteY55" fmla="*/ 443403 h 1129199"/>
                <a:gd name="connsiteX56" fmla="*/ 3587 w 1387092"/>
                <a:gd name="connsiteY56" fmla="*/ 445784 h 1129199"/>
                <a:gd name="connsiteX0" fmla="*/ 238130 w 1419229"/>
                <a:gd name="connsiteY0" fmla="*/ 950605 h 1129199"/>
                <a:gd name="connsiteX1" fmla="*/ 271468 w 1419229"/>
                <a:gd name="connsiteY1" fmla="*/ 1067286 h 1129199"/>
                <a:gd name="connsiteX2" fmla="*/ 364337 w 1419229"/>
                <a:gd name="connsiteY2" fmla="*/ 1079193 h 1129199"/>
                <a:gd name="connsiteX3" fmla="*/ 400055 w 1419229"/>
                <a:gd name="connsiteY3" fmla="*/ 1117293 h 1129199"/>
                <a:gd name="connsiteX4" fmla="*/ 492924 w 1419229"/>
                <a:gd name="connsiteY4" fmla="*/ 1129199 h 1129199"/>
                <a:gd name="connsiteX5" fmla="*/ 552455 w 1419229"/>
                <a:gd name="connsiteY5" fmla="*/ 1091099 h 1129199"/>
                <a:gd name="connsiteX6" fmla="*/ 554837 w 1419229"/>
                <a:gd name="connsiteY6" fmla="*/ 1031568 h 1129199"/>
                <a:gd name="connsiteX7" fmla="*/ 597699 w 1419229"/>
                <a:gd name="connsiteY7" fmla="*/ 988705 h 1129199"/>
                <a:gd name="connsiteX8" fmla="*/ 550074 w 1419229"/>
                <a:gd name="connsiteY8" fmla="*/ 952986 h 1129199"/>
                <a:gd name="connsiteX9" fmla="*/ 550074 w 1419229"/>
                <a:gd name="connsiteY9" fmla="*/ 883930 h 1129199"/>
                <a:gd name="connsiteX10" fmla="*/ 576268 w 1419229"/>
                <a:gd name="connsiteY10" fmla="*/ 857736 h 1129199"/>
                <a:gd name="connsiteX11" fmla="*/ 607224 w 1419229"/>
                <a:gd name="connsiteY11" fmla="*/ 867261 h 1129199"/>
                <a:gd name="connsiteX12" fmla="*/ 626274 w 1419229"/>
                <a:gd name="connsiteY12" fmla="*/ 793443 h 1129199"/>
                <a:gd name="connsiteX13" fmla="*/ 664374 w 1419229"/>
                <a:gd name="connsiteY13" fmla="*/ 719624 h 1129199"/>
                <a:gd name="connsiteX14" fmla="*/ 690568 w 1419229"/>
                <a:gd name="connsiteY14" fmla="*/ 567224 h 1129199"/>
                <a:gd name="connsiteX15" fmla="*/ 771530 w 1419229"/>
                <a:gd name="connsiteY15" fmla="*/ 519599 h 1129199"/>
                <a:gd name="connsiteX16" fmla="*/ 831062 w 1419229"/>
                <a:gd name="connsiteY16" fmla="*/ 521980 h 1129199"/>
                <a:gd name="connsiteX17" fmla="*/ 895355 w 1419229"/>
                <a:gd name="connsiteY17" fmla="*/ 460068 h 1129199"/>
                <a:gd name="connsiteX18" fmla="*/ 992987 w 1419229"/>
                <a:gd name="connsiteY18" fmla="*/ 445780 h 1129199"/>
                <a:gd name="connsiteX19" fmla="*/ 1021562 w 1419229"/>
                <a:gd name="connsiteY19" fmla="*/ 426731 h 1129199"/>
                <a:gd name="connsiteX20" fmla="*/ 1042993 w 1419229"/>
                <a:gd name="connsiteY20" fmla="*/ 352912 h 1129199"/>
                <a:gd name="connsiteX21" fmla="*/ 1185869 w 1419229"/>
                <a:gd name="connsiteY21" fmla="*/ 350532 h 1129199"/>
                <a:gd name="connsiteX22" fmla="*/ 1212061 w 1419229"/>
                <a:gd name="connsiteY22" fmla="*/ 295763 h 1129199"/>
                <a:gd name="connsiteX23" fmla="*/ 1240636 w 1419229"/>
                <a:gd name="connsiteY23" fmla="*/ 336243 h 1129199"/>
                <a:gd name="connsiteX24" fmla="*/ 1283498 w 1419229"/>
                <a:gd name="connsiteY24" fmla="*/ 305288 h 1129199"/>
                <a:gd name="connsiteX25" fmla="*/ 1371603 w 1419229"/>
                <a:gd name="connsiteY25" fmla="*/ 338625 h 1129199"/>
                <a:gd name="connsiteX26" fmla="*/ 1419229 w 1419229"/>
                <a:gd name="connsiteY26" fmla="*/ 283856 h 1129199"/>
                <a:gd name="connsiteX27" fmla="*/ 1378746 w 1419229"/>
                <a:gd name="connsiteY27" fmla="*/ 167174 h 1129199"/>
                <a:gd name="connsiteX28" fmla="*/ 1316834 w 1419229"/>
                <a:gd name="connsiteY28" fmla="*/ 69545 h 1129199"/>
                <a:gd name="connsiteX29" fmla="*/ 1319216 w 1419229"/>
                <a:gd name="connsiteY29" fmla="*/ 2870 h 1129199"/>
                <a:gd name="connsiteX30" fmla="*/ 1221584 w 1419229"/>
                <a:gd name="connsiteY30" fmla="*/ 33827 h 1129199"/>
                <a:gd name="connsiteX31" fmla="*/ 1200154 w 1419229"/>
                <a:gd name="connsiteY31" fmla="*/ 90977 h 1129199"/>
                <a:gd name="connsiteX32" fmla="*/ 1083472 w 1419229"/>
                <a:gd name="connsiteY32" fmla="*/ 95739 h 1129199"/>
                <a:gd name="connsiteX33" fmla="*/ 1014415 w 1419229"/>
                <a:gd name="connsiteY33" fmla="*/ 93357 h 1129199"/>
                <a:gd name="connsiteX34" fmla="*/ 954884 w 1419229"/>
                <a:gd name="connsiteY34" fmla="*/ 176703 h 1129199"/>
                <a:gd name="connsiteX35" fmla="*/ 957266 w 1419229"/>
                <a:gd name="connsiteY35" fmla="*/ 281477 h 1129199"/>
                <a:gd name="connsiteX36" fmla="*/ 876303 w 1419229"/>
                <a:gd name="connsiteY36" fmla="*/ 310051 h 1129199"/>
                <a:gd name="connsiteX37" fmla="*/ 859634 w 1419229"/>
                <a:gd name="connsiteY37" fmla="*/ 231470 h 1129199"/>
                <a:gd name="connsiteX38" fmla="*/ 740572 w 1419229"/>
                <a:gd name="connsiteY38" fmla="*/ 288620 h 1129199"/>
                <a:gd name="connsiteX39" fmla="*/ 638178 w 1419229"/>
                <a:gd name="connsiteY39" fmla="*/ 264807 h 1129199"/>
                <a:gd name="connsiteX40" fmla="*/ 633417 w 1419229"/>
                <a:gd name="connsiteY40" fmla="*/ 198134 h 1129199"/>
                <a:gd name="connsiteX41" fmla="*/ 690564 w 1419229"/>
                <a:gd name="connsiteY41" fmla="*/ 188609 h 1129199"/>
                <a:gd name="connsiteX42" fmla="*/ 685803 w 1419229"/>
                <a:gd name="connsiteY42" fmla="*/ 124314 h 1129199"/>
                <a:gd name="connsiteX43" fmla="*/ 638178 w 1419229"/>
                <a:gd name="connsiteY43" fmla="*/ 121933 h 1129199"/>
                <a:gd name="connsiteX44" fmla="*/ 614366 w 1419229"/>
                <a:gd name="connsiteY44" fmla="*/ 79070 h 1129199"/>
                <a:gd name="connsiteX45" fmla="*/ 402435 w 1419229"/>
                <a:gd name="connsiteY45" fmla="*/ 88596 h 1129199"/>
                <a:gd name="connsiteX46" fmla="*/ 373860 w 1419229"/>
                <a:gd name="connsiteY46" fmla="*/ 17159 h 1129199"/>
                <a:gd name="connsiteX47" fmla="*/ 307184 w 1419229"/>
                <a:gd name="connsiteY47" fmla="*/ 2871 h 1129199"/>
                <a:gd name="connsiteX48" fmla="*/ 354810 w 1419229"/>
                <a:gd name="connsiteY48" fmla="*/ 119552 h 1129199"/>
                <a:gd name="connsiteX49" fmla="*/ 302422 w 1419229"/>
                <a:gd name="connsiteY49" fmla="*/ 188609 h 1129199"/>
                <a:gd name="connsiteX50" fmla="*/ 266704 w 1419229"/>
                <a:gd name="connsiteY50" fmla="*/ 138603 h 1129199"/>
                <a:gd name="connsiteX51" fmla="*/ 197647 w 1419229"/>
                <a:gd name="connsiteY51" fmla="*/ 129078 h 1129199"/>
                <a:gd name="connsiteX52" fmla="*/ 171454 w 1419229"/>
                <a:gd name="connsiteY52" fmla="*/ 217185 h 1129199"/>
                <a:gd name="connsiteX53" fmla="*/ 154786 w 1419229"/>
                <a:gd name="connsiteY53" fmla="*/ 302909 h 1129199"/>
                <a:gd name="connsiteX54" fmla="*/ 57155 w 1419229"/>
                <a:gd name="connsiteY54" fmla="*/ 352915 h 1129199"/>
                <a:gd name="connsiteX55" fmla="*/ 33342 w 1419229"/>
                <a:gd name="connsiteY55" fmla="*/ 443403 h 1129199"/>
                <a:gd name="connsiteX56" fmla="*/ 6 w 1419229"/>
                <a:gd name="connsiteY56" fmla="*/ 479121 h 1129199"/>
                <a:gd name="connsiteX0" fmla="*/ 241404 w 1422503"/>
                <a:gd name="connsiteY0" fmla="*/ 950605 h 1129199"/>
                <a:gd name="connsiteX1" fmla="*/ 274742 w 1422503"/>
                <a:gd name="connsiteY1" fmla="*/ 1067286 h 1129199"/>
                <a:gd name="connsiteX2" fmla="*/ 367611 w 1422503"/>
                <a:gd name="connsiteY2" fmla="*/ 1079193 h 1129199"/>
                <a:gd name="connsiteX3" fmla="*/ 403329 w 1422503"/>
                <a:gd name="connsiteY3" fmla="*/ 1117293 h 1129199"/>
                <a:gd name="connsiteX4" fmla="*/ 496198 w 1422503"/>
                <a:gd name="connsiteY4" fmla="*/ 1129199 h 1129199"/>
                <a:gd name="connsiteX5" fmla="*/ 555729 w 1422503"/>
                <a:gd name="connsiteY5" fmla="*/ 1091099 h 1129199"/>
                <a:gd name="connsiteX6" fmla="*/ 558111 w 1422503"/>
                <a:gd name="connsiteY6" fmla="*/ 1031568 h 1129199"/>
                <a:gd name="connsiteX7" fmla="*/ 600973 w 1422503"/>
                <a:gd name="connsiteY7" fmla="*/ 988705 h 1129199"/>
                <a:gd name="connsiteX8" fmla="*/ 553348 w 1422503"/>
                <a:gd name="connsiteY8" fmla="*/ 952986 h 1129199"/>
                <a:gd name="connsiteX9" fmla="*/ 553348 w 1422503"/>
                <a:gd name="connsiteY9" fmla="*/ 883930 h 1129199"/>
                <a:gd name="connsiteX10" fmla="*/ 579542 w 1422503"/>
                <a:gd name="connsiteY10" fmla="*/ 857736 h 1129199"/>
                <a:gd name="connsiteX11" fmla="*/ 610498 w 1422503"/>
                <a:gd name="connsiteY11" fmla="*/ 867261 h 1129199"/>
                <a:gd name="connsiteX12" fmla="*/ 629548 w 1422503"/>
                <a:gd name="connsiteY12" fmla="*/ 793443 h 1129199"/>
                <a:gd name="connsiteX13" fmla="*/ 667648 w 1422503"/>
                <a:gd name="connsiteY13" fmla="*/ 719624 h 1129199"/>
                <a:gd name="connsiteX14" fmla="*/ 693842 w 1422503"/>
                <a:gd name="connsiteY14" fmla="*/ 567224 h 1129199"/>
                <a:gd name="connsiteX15" fmla="*/ 774804 w 1422503"/>
                <a:gd name="connsiteY15" fmla="*/ 519599 h 1129199"/>
                <a:gd name="connsiteX16" fmla="*/ 834336 w 1422503"/>
                <a:gd name="connsiteY16" fmla="*/ 521980 h 1129199"/>
                <a:gd name="connsiteX17" fmla="*/ 898629 w 1422503"/>
                <a:gd name="connsiteY17" fmla="*/ 460068 h 1129199"/>
                <a:gd name="connsiteX18" fmla="*/ 996261 w 1422503"/>
                <a:gd name="connsiteY18" fmla="*/ 445780 h 1129199"/>
                <a:gd name="connsiteX19" fmla="*/ 1024836 w 1422503"/>
                <a:gd name="connsiteY19" fmla="*/ 426731 h 1129199"/>
                <a:gd name="connsiteX20" fmla="*/ 1046267 w 1422503"/>
                <a:gd name="connsiteY20" fmla="*/ 352912 h 1129199"/>
                <a:gd name="connsiteX21" fmla="*/ 1189143 w 1422503"/>
                <a:gd name="connsiteY21" fmla="*/ 350532 h 1129199"/>
                <a:gd name="connsiteX22" fmla="*/ 1215335 w 1422503"/>
                <a:gd name="connsiteY22" fmla="*/ 295763 h 1129199"/>
                <a:gd name="connsiteX23" fmla="*/ 1243910 w 1422503"/>
                <a:gd name="connsiteY23" fmla="*/ 336243 h 1129199"/>
                <a:gd name="connsiteX24" fmla="*/ 1286772 w 1422503"/>
                <a:gd name="connsiteY24" fmla="*/ 305288 h 1129199"/>
                <a:gd name="connsiteX25" fmla="*/ 1374877 w 1422503"/>
                <a:gd name="connsiteY25" fmla="*/ 338625 h 1129199"/>
                <a:gd name="connsiteX26" fmla="*/ 1422503 w 1422503"/>
                <a:gd name="connsiteY26" fmla="*/ 283856 h 1129199"/>
                <a:gd name="connsiteX27" fmla="*/ 1382020 w 1422503"/>
                <a:gd name="connsiteY27" fmla="*/ 167174 h 1129199"/>
                <a:gd name="connsiteX28" fmla="*/ 1320108 w 1422503"/>
                <a:gd name="connsiteY28" fmla="*/ 69545 h 1129199"/>
                <a:gd name="connsiteX29" fmla="*/ 1322490 w 1422503"/>
                <a:gd name="connsiteY29" fmla="*/ 2870 h 1129199"/>
                <a:gd name="connsiteX30" fmla="*/ 1224858 w 1422503"/>
                <a:gd name="connsiteY30" fmla="*/ 33827 h 1129199"/>
                <a:gd name="connsiteX31" fmla="*/ 1203428 w 1422503"/>
                <a:gd name="connsiteY31" fmla="*/ 90977 h 1129199"/>
                <a:gd name="connsiteX32" fmla="*/ 1086746 w 1422503"/>
                <a:gd name="connsiteY32" fmla="*/ 95739 h 1129199"/>
                <a:gd name="connsiteX33" fmla="*/ 1017689 w 1422503"/>
                <a:gd name="connsiteY33" fmla="*/ 93357 h 1129199"/>
                <a:gd name="connsiteX34" fmla="*/ 958158 w 1422503"/>
                <a:gd name="connsiteY34" fmla="*/ 176703 h 1129199"/>
                <a:gd name="connsiteX35" fmla="*/ 960540 w 1422503"/>
                <a:gd name="connsiteY35" fmla="*/ 281477 h 1129199"/>
                <a:gd name="connsiteX36" fmla="*/ 879577 w 1422503"/>
                <a:gd name="connsiteY36" fmla="*/ 310051 h 1129199"/>
                <a:gd name="connsiteX37" fmla="*/ 862908 w 1422503"/>
                <a:gd name="connsiteY37" fmla="*/ 231470 h 1129199"/>
                <a:gd name="connsiteX38" fmla="*/ 743846 w 1422503"/>
                <a:gd name="connsiteY38" fmla="*/ 288620 h 1129199"/>
                <a:gd name="connsiteX39" fmla="*/ 641452 w 1422503"/>
                <a:gd name="connsiteY39" fmla="*/ 264807 h 1129199"/>
                <a:gd name="connsiteX40" fmla="*/ 636691 w 1422503"/>
                <a:gd name="connsiteY40" fmla="*/ 198134 h 1129199"/>
                <a:gd name="connsiteX41" fmla="*/ 693838 w 1422503"/>
                <a:gd name="connsiteY41" fmla="*/ 188609 h 1129199"/>
                <a:gd name="connsiteX42" fmla="*/ 689077 w 1422503"/>
                <a:gd name="connsiteY42" fmla="*/ 124314 h 1129199"/>
                <a:gd name="connsiteX43" fmla="*/ 641452 w 1422503"/>
                <a:gd name="connsiteY43" fmla="*/ 121933 h 1129199"/>
                <a:gd name="connsiteX44" fmla="*/ 617640 w 1422503"/>
                <a:gd name="connsiteY44" fmla="*/ 79070 h 1129199"/>
                <a:gd name="connsiteX45" fmla="*/ 405709 w 1422503"/>
                <a:gd name="connsiteY45" fmla="*/ 88596 h 1129199"/>
                <a:gd name="connsiteX46" fmla="*/ 377134 w 1422503"/>
                <a:gd name="connsiteY46" fmla="*/ 17159 h 1129199"/>
                <a:gd name="connsiteX47" fmla="*/ 310458 w 1422503"/>
                <a:gd name="connsiteY47" fmla="*/ 2871 h 1129199"/>
                <a:gd name="connsiteX48" fmla="*/ 358084 w 1422503"/>
                <a:gd name="connsiteY48" fmla="*/ 119552 h 1129199"/>
                <a:gd name="connsiteX49" fmla="*/ 305696 w 1422503"/>
                <a:gd name="connsiteY49" fmla="*/ 188609 h 1129199"/>
                <a:gd name="connsiteX50" fmla="*/ 269978 w 1422503"/>
                <a:gd name="connsiteY50" fmla="*/ 138603 h 1129199"/>
                <a:gd name="connsiteX51" fmla="*/ 200921 w 1422503"/>
                <a:gd name="connsiteY51" fmla="*/ 129078 h 1129199"/>
                <a:gd name="connsiteX52" fmla="*/ 174728 w 1422503"/>
                <a:gd name="connsiteY52" fmla="*/ 217185 h 1129199"/>
                <a:gd name="connsiteX53" fmla="*/ 158060 w 1422503"/>
                <a:gd name="connsiteY53" fmla="*/ 302909 h 1129199"/>
                <a:gd name="connsiteX54" fmla="*/ 60429 w 1422503"/>
                <a:gd name="connsiteY54" fmla="*/ 352915 h 1129199"/>
                <a:gd name="connsiteX55" fmla="*/ 36616 w 1422503"/>
                <a:gd name="connsiteY55" fmla="*/ 443403 h 1129199"/>
                <a:gd name="connsiteX56" fmla="*/ 3280 w 1422503"/>
                <a:gd name="connsiteY56" fmla="*/ 479121 h 1129199"/>
                <a:gd name="connsiteX57" fmla="*/ 899 w 1422503"/>
                <a:gd name="connsiteY57" fmla="*/ 483884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1247 w 1419507"/>
                <a:gd name="connsiteY58" fmla="*/ 524365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8390 w 1419507"/>
                <a:gd name="connsiteY58" fmla="*/ 629140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8390 w 1419507"/>
                <a:gd name="connsiteY58" fmla="*/ 629140 h 1129199"/>
                <a:gd name="connsiteX59" fmla="*/ 95534 w 1419507"/>
                <a:gd name="connsiteY59" fmla="*/ 631522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8390 w 1419507"/>
                <a:gd name="connsiteY58" fmla="*/ 629140 h 1129199"/>
                <a:gd name="connsiteX59" fmla="*/ 195547 w 1419507"/>
                <a:gd name="connsiteY59" fmla="*/ 586278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197928 w 1419507"/>
                <a:gd name="connsiteY60" fmla="*/ 581515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193166 w 1419507"/>
                <a:gd name="connsiteY61" fmla="*/ 667240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345566 w 1419507"/>
                <a:gd name="connsiteY61" fmla="*/ 683909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345566 w 1419507"/>
                <a:gd name="connsiteY61" fmla="*/ 683909 h 1129199"/>
                <a:gd name="connsiteX62" fmla="*/ 343184 w 1419507"/>
                <a:gd name="connsiteY62" fmla="*/ 683909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345566 w 1419507"/>
                <a:gd name="connsiteY61" fmla="*/ 683909 h 1129199"/>
                <a:gd name="connsiteX62" fmla="*/ 378903 w 1419507"/>
                <a:gd name="connsiteY62" fmla="*/ 750584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345566 w 1419507"/>
                <a:gd name="connsiteY61" fmla="*/ 683909 h 1129199"/>
                <a:gd name="connsiteX62" fmla="*/ 378903 w 1419507"/>
                <a:gd name="connsiteY62" fmla="*/ 750584 h 1129199"/>
                <a:gd name="connsiteX63" fmla="*/ 378903 w 1419507"/>
                <a:gd name="connsiteY63" fmla="*/ 752965 h 1129199"/>
                <a:gd name="connsiteX0" fmla="*/ 238408 w 1419507"/>
                <a:gd name="connsiteY0" fmla="*/ 950605 h 1129199"/>
                <a:gd name="connsiteX1" fmla="*/ 271746 w 1419507"/>
                <a:gd name="connsiteY1" fmla="*/ 1067286 h 1129199"/>
                <a:gd name="connsiteX2" fmla="*/ 364615 w 1419507"/>
                <a:gd name="connsiteY2" fmla="*/ 1079193 h 1129199"/>
                <a:gd name="connsiteX3" fmla="*/ 400333 w 1419507"/>
                <a:gd name="connsiteY3" fmla="*/ 1117293 h 1129199"/>
                <a:gd name="connsiteX4" fmla="*/ 493202 w 1419507"/>
                <a:gd name="connsiteY4" fmla="*/ 1129199 h 1129199"/>
                <a:gd name="connsiteX5" fmla="*/ 552733 w 1419507"/>
                <a:gd name="connsiteY5" fmla="*/ 1091099 h 1129199"/>
                <a:gd name="connsiteX6" fmla="*/ 555115 w 1419507"/>
                <a:gd name="connsiteY6" fmla="*/ 1031568 h 1129199"/>
                <a:gd name="connsiteX7" fmla="*/ 597977 w 1419507"/>
                <a:gd name="connsiteY7" fmla="*/ 988705 h 1129199"/>
                <a:gd name="connsiteX8" fmla="*/ 550352 w 1419507"/>
                <a:gd name="connsiteY8" fmla="*/ 952986 h 1129199"/>
                <a:gd name="connsiteX9" fmla="*/ 550352 w 1419507"/>
                <a:gd name="connsiteY9" fmla="*/ 883930 h 1129199"/>
                <a:gd name="connsiteX10" fmla="*/ 576546 w 1419507"/>
                <a:gd name="connsiteY10" fmla="*/ 857736 h 1129199"/>
                <a:gd name="connsiteX11" fmla="*/ 607502 w 1419507"/>
                <a:gd name="connsiteY11" fmla="*/ 867261 h 1129199"/>
                <a:gd name="connsiteX12" fmla="*/ 626552 w 1419507"/>
                <a:gd name="connsiteY12" fmla="*/ 793443 h 1129199"/>
                <a:gd name="connsiteX13" fmla="*/ 664652 w 1419507"/>
                <a:gd name="connsiteY13" fmla="*/ 719624 h 1129199"/>
                <a:gd name="connsiteX14" fmla="*/ 690846 w 1419507"/>
                <a:gd name="connsiteY14" fmla="*/ 567224 h 1129199"/>
                <a:gd name="connsiteX15" fmla="*/ 771808 w 1419507"/>
                <a:gd name="connsiteY15" fmla="*/ 519599 h 1129199"/>
                <a:gd name="connsiteX16" fmla="*/ 831340 w 1419507"/>
                <a:gd name="connsiteY16" fmla="*/ 521980 h 1129199"/>
                <a:gd name="connsiteX17" fmla="*/ 895633 w 1419507"/>
                <a:gd name="connsiteY17" fmla="*/ 460068 h 1129199"/>
                <a:gd name="connsiteX18" fmla="*/ 993265 w 1419507"/>
                <a:gd name="connsiteY18" fmla="*/ 445780 h 1129199"/>
                <a:gd name="connsiteX19" fmla="*/ 1021840 w 1419507"/>
                <a:gd name="connsiteY19" fmla="*/ 426731 h 1129199"/>
                <a:gd name="connsiteX20" fmla="*/ 1043271 w 1419507"/>
                <a:gd name="connsiteY20" fmla="*/ 352912 h 1129199"/>
                <a:gd name="connsiteX21" fmla="*/ 1186147 w 1419507"/>
                <a:gd name="connsiteY21" fmla="*/ 350532 h 1129199"/>
                <a:gd name="connsiteX22" fmla="*/ 1212339 w 1419507"/>
                <a:gd name="connsiteY22" fmla="*/ 295763 h 1129199"/>
                <a:gd name="connsiteX23" fmla="*/ 1240914 w 1419507"/>
                <a:gd name="connsiteY23" fmla="*/ 336243 h 1129199"/>
                <a:gd name="connsiteX24" fmla="*/ 1283776 w 1419507"/>
                <a:gd name="connsiteY24" fmla="*/ 305288 h 1129199"/>
                <a:gd name="connsiteX25" fmla="*/ 1371881 w 1419507"/>
                <a:gd name="connsiteY25" fmla="*/ 338625 h 1129199"/>
                <a:gd name="connsiteX26" fmla="*/ 1419507 w 1419507"/>
                <a:gd name="connsiteY26" fmla="*/ 283856 h 1129199"/>
                <a:gd name="connsiteX27" fmla="*/ 1379024 w 1419507"/>
                <a:gd name="connsiteY27" fmla="*/ 167174 h 1129199"/>
                <a:gd name="connsiteX28" fmla="*/ 1317112 w 1419507"/>
                <a:gd name="connsiteY28" fmla="*/ 69545 h 1129199"/>
                <a:gd name="connsiteX29" fmla="*/ 1319494 w 1419507"/>
                <a:gd name="connsiteY29" fmla="*/ 2870 h 1129199"/>
                <a:gd name="connsiteX30" fmla="*/ 1221862 w 1419507"/>
                <a:gd name="connsiteY30" fmla="*/ 33827 h 1129199"/>
                <a:gd name="connsiteX31" fmla="*/ 1200432 w 1419507"/>
                <a:gd name="connsiteY31" fmla="*/ 90977 h 1129199"/>
                <a:gd name="connsiteX32" fmla="*/ 1083750 w 1419507"/>
                <a:gd name="connsiteY32" fmla="*/ 95739 h 1129199"/>
                <a:gd name="connsiteX33" fmla="*/ 1014693 w 1419507"/>
                <a:gd name="connsiteY33" fmla="*/ 93357 h 1129199"/>
                <a:gd name="connsiteX34" fmla="*/ 955162 w 1419507"/>
                <a:gd name="connsiteY34" fmla="*/ 176703 h 1129199"/>
                <a:gd name="connsiteX35" fmla="*/ 957544 w 1419507"/>
                <a:gd name="connsiteY35" fmla="*/ 281477 h 1129199"/>
                <a:gd name="connsiteX36" fmla="*/ 876581 w 1419507"/>
                <a:gd name="connsiteY36" fmla="*/ 310051 h 1129199"/>
                <a:gd name="connsiteX37" fmla="*/ 859912 w 1419507"/>
                <a:gd name="connsiteY37" fmla="*/ 231470 h 1129199"/>
                <a:gd name="connsiteX38" fmla="*/ 740850 w 1419507"/>
                <a:gd name="connsiteY38" fmla="*/ 288620 h 1129199"/>
                <a:gd name="connsiteX39" fmla="*/ 638456 w 1419507"/>
                <a:gd name="connsiteY39" fmla="*/ 264807 h 1129199"/>
                <a:gd name="connsiteX40" fmla="*/ 633695 w 1419507"/>
                <a:gd name="connsiteY40" fmla="*/ 198134 h 1129199"/>
                <a:gd name="connsiteX41" fmla="*/ 690842 w 1419507"/>
                <a:gd name="connsiteY41" fmla="*/ 188609 h 1129199"/>
                <a:gd name="connsiteX42" fmla="*/ 686081 w 1419507"/>
                <a:gd name="connsiteY42" fmla="*/ 124314 h 1129199"/>
                <a:gd name="connsiteX43" fmla="*/ 638456 w 1419507"/>
                <a:gd name="connsiteY43" fmla="*/ 121933 h 1129199"/>
                <a:gd name="connsiteX44" fmla="*/ 614644 w 1419507"/>
                <a:gd name="connsiteY44" fmla="*/ 79070 h 1129199"/>
                <a:gd name="connsiteX45" fmla="*/ 402713 w 1419507"/>
                <a:gd name="connsiteY45" fmla="*/ 88596 h 1129199"/>
                <a:gd name="connsiteX46" fmla="*/ 374138 w 1419507"/>
                <a:gd name="connsiteY46" fmla="*/ 17159 h 1129199"/>
                <a:gd name="connsiteX47" fmla="*/ 307462 w 1419507"/>
                <a:gd name="connsiteY47" fmla="*/ 2871 h 1129199"/>
                <a:gd name="connsiteX48" fmla="*/ 355088 w 1419507"/>
                <a:gd name="connsiteY48" fmla="*/ 119552 h 1129199"/>
                <a:gd name="connsiteX49" fmla="*/ 302700 w 1419507"/>
                <a:gd name="connsiteY49" fmla="*/ 188609 h 1129199"/>
                <a:gd name="connsiteX50" fmla="*/ 266982 w 1419507"/>
                <a:gd name="connsiteY50" fmla="*/ 138603 h 1129199"/>
                <a:gd name="connsiteX51" fmla="*/ 197925 w 1419507"/>
                <a:gd name="connsiteY51" fmla="*/ 129078 h 1129199"/>
                <a:gd name="connsiteX52" fmla="*/ 171732 w 1419507"/>
                <a:gd name="connsiteY52" fmla="*/ 217185 h 1129199"/>
                <a:gd name="connsiteX53" fmla="*/ 155064 w 1419507"/>
                <a:gd name="connsiteY53" fmla="*/ 302909 h 1129199"/>
                <a:gd name="connsiteX54" fmla="*/ 57433 w 1419507"/>
                <a:gd name="connsiteY54" fmla="*/ 352915 h 1129199"/>
                <a:gd name="connsiteX55" fmla="*/ 33620 w 1419507"/>
                <a:gd name="connsiteY55" fmla="*/ 443403 h 1129199"/>
                <a:gd name="connsiteX56" fmla="*/ 284 w 1419507"/>
                <a:gd name="connsiteY56" fmla="*/ 479121 h 1129199"/>
                <a:gd name="connsiteX57" fmla="*/ 83628 w 1419507"/>
                <a:gd name="connsiteY57" fmla="*/ 529127 h 1129199"/>
                <a:gd name="connsiteX58" fmla="*/ 86009 w 1419507"/>
                <a:gd name="connsiteY58" fmla="*/ 612472 h 1129199"/>
                <a:gd name="connsiteX59" fmla="*/ 195547 w 1419507"/>
                <a:gd name="connsiteY59" fmla="*/ 586278 h 1129199"/>
                <a:gd name="connsiteX60" fmla="*/ 200310 w 1419507"/>
                <a:gd name="connsiteY60" fmla="*/ 669621 h 1129199"/>
                <a:gd name="connsiteX61" fmla="*/ 345566 w 1419507"/>
                <a:gd name="connsiteY61" fmla="*/ 683909 h 1129199"/>
                <a:gd name="connsiteX62" fmla="*/ 378903 w 1419507"/>
                <a:gd name="connsiteY62" fmla="*/ 750584 h 1129199"/>
                <a:gd name="connsiteX63" fmla="*/ 352710 w 1419507"/>
                <a:gd name="connsiteY63" fmla="*/ 772015 h 1129199"/>
                <a:gd name="connsiteX0" fmla="*/ 238408 w 1419507"/>
                <a:gd name="connsiteY0" fmla="*/ 950605 h 1129199"/>
                <a:gd name="connsiteX1" fmla="*/ 238409 w 1419507"/>
                <a:gd name="connsiteY1" fmla="*/ 957753 h 1129199"/>
                <a:gd name="connsiteX2" fmla="*/ 271746 w 1419507"/>
                <a:gd name="connsiteY2" fmla="*/ 1067286 h 1129199"/>
                <a:gd name="connsiteX3" fmla="*/ 364615 w 1419507"/>
                <a:gd name="connsiteY3" fmla="*/ 1079193 h 1129199"/>
                <a:gd name="connsiteX4" fmla="*/ 400333 w 1419507"/>
                <a:gd name="connsiteY4" fmla="*/ 1117293 h 1129199"/>
                <a:gd name="connsiteX5" fmla="*/ 493202 w 1419507"/>
                <a:gd name="connsiteY5" fmla="*/ 1129199 h 1129199"/>
                <a:gd name="connsiteX6" fmla="*/ 552733 w 1419507"/>
                <a:gd name="connsiteY6" fmla="*/ 1091099 h 1129199"/>
                <a:gd name="connsiteX7" fmla="*/ 555115 w 1419507"/>
                <a:gd name="connsiteY7" fmla="*/ 1031568 h 1129199"/>
                <a:gd name="connsiteX8" fmla="*/ 597977 w 1419507"/>
                <a:gd name="connsiteY8" fmla="*/ 988705 h 1129199"/>
                <a:gd name="connsiteX9" fmla="*/ 550352 w 1419507"/>
                <a:gd name="connsiteY9" fmla="*/ 952986 h 1129199"/>
                <a:gd name="connsiteX10" fmla="*/ 550352 w 1419507"/>
                <a:gd name="connsiteY10" fmla="*/ 883930 h 1129199"/>
                <a:gd name="connsiteX11" fmla="*/ 576546 w 1419507"/>
                <a:gd name="connsiteY11" fmla="*/ 857736 h 1129199"/>
                <a:gd name="connsiteX12" fmla="*/ 607502 w 1419507"/>
                <a:gd name="connsiteY12" fmla="*/ 867261 h 1129199"/>
                <a:gd name="connsiteX13" fmla="*/ 626552 w 1419507"/>
                <a:gd name="connsiteY13" fmla="*/ 793443 h 1129199"/>
                <a:gd name="connsiteX14" fmla="*/ 664652 w 1419507"/>
                <a:gd name="connsiteY14" fmla="*/ 719624 h 1129199"/>
                <a:gd name="connsiteX15" fmla="*/ 690846 w 1419507"/>
                <a:gd name="connsiteY15" fmla="*/ 567224 h 1129199"/>
                <a:gd name="connsiteX16" fmla="*/ 771808 w 1419507"/>
                <a:gd name="connsiteY16" fmla="*/ 519599 h 1129199"/>
                <a:gd name="connsiteX17" fmla="*/ 831340 w 1419507"/>
                <a:gd name="connsiteY17" fmla="*/ 521980 h 1129199"/>
                <a:gd name="connsiteX18" fmla="*/ 895633 w 1419507"/>
                <a:gd name="connsiteY18" fmla="*/ 460068 h 1129199"/>
                <a:gd name="connsiteX19" fmla="*/ 993265 w 1419507"/>
                <a:gd name="connsiteY19" fmla="*/ 445780 h 1129199"/>
                <a:gd name="connsiteX20" fmla="*/ 1021840 w 1419507"/>
                <a:gd name="connsiteY20" fmla="*/ 426731 h 1129199"/>
                <a:gd name="connsiteX21" fmla="*/ 1043271 w 1419507"/>
                <a:gd name="connsiteY21" fmla="*/ 352912 h 1129199"/>
                <a:gd name="connsiteX22" fmla="*/ 1186147 w 1419507"/>
                <a:gd name="connsiteY22" fmla="*/ 350532 h 1129199"/>
                <a:gd name="connsiteX23" fmla="*/ 1212339 w 1419507"/>
                <a:gd name="connsiteY23" fmla="*/ 295763 h 1129199"/>
                <a:gd name="connsiteX24" fmla="*/ 1240914 w 1419507"/>
                <a:gd name="connsiteY24" fmla="*/ 336243 h 1129199"/>
                <a:gd name="connsiteX25" fmla="*/ 1283776 w 1419507"/>
                <a:gd name="connsiteY25" fmla="*/ 305288 h 1129199"/>
                <a:gd name="connsiteX26" fmla="*/ 1371881 w 1419507"/>
                <a:gd name="connsiteY26" fmla="*/ 338625 h 1129199"/>
                <a:gd name="connsiteX27" fmla="*/ 1419507 w 1419507"/>
                <a:gd name="connsiteY27" fmla="*/ 283856 h 1129199"/>
                <a:gd name="connsiteX28" fmla="*/ 1379024 w 1419507"/>
                <a:gd name="connsiteY28" fmla="*/ 167174 h 1129199"/>
                <a:gd name="connsiteX29" fmla="*/ 1317112 w 1419507"/>
                <a:gd name="connsiteY29" fmla="*/ 69545 h 1129199"/>
                <a:gd name="connsiteX30" fmla="*/ 1319494 w 1419507"/>
                <a:gd name="connsiteY30" fmla="*/ 2870 h 1129199"/>
                <a:gd name="connsiteX31" fmla="*/ 1221862 w 1419507"/>
                <a:gd name="connsiteY31" fmla="*/ 33827 h 1129199"/>
                <a:gd name="connsiteX32" fmla="*/ 1200432 w 1419507"/>
                <a:gd name="connsiteY32" fmla="*/ 90977 h 1129199"/>
                <a:gd name="connsiteX33" fmla="*/ 1083750 w 1419507"/>
                <a:gd name="connsiteY33" fmla="*/ 95739 h 1129199"/>
                <a:gd name="connsiteX34" fmla="*/ 1014693 w 1419507"/>
                <a:gd name="connsiteY34" fmla="*/ 93357 h 1129199"/>
                <a:gd name="connsiteX35" fmla="*/ 955162 w 1419507"/>
                <a:gd name="connsiteY35" fmla="*/ 176703 h 1129199"/>
                <a:gd name="connsiteX36" fmla="*/ 957544 w 1419507"/>
                <a:gd name="connsiteY36" fmla="*/ 281477 h 1129199"/>
                <a:gd name="connsiteX37" fmla="*/ 876581 w 1419507"/>
                <a:gd name="connsiteY37" fmla="*/ 310051 h 1129199"/>
                <a:gd name="connsiteX38" fmla="*/ 859912 w 1419507"/>
                <a:gd name="connsiteY38" fmla="*/ 231470 h 1129199"/>
                <a:gd name="connsiteX39" fmla="*/ 740850 w 1419507"/>
                <a:gd name="connsiteY39" fmla="*/ 288620 h 1129199"/>
                <a:gd name="connsiteX40" fmla="*/ 638456 w 1419507"/>
                <a:gd name="connsiteY40" fmla="*/ 264807 h 1129199"/>
                <a:gd name="connsiteX41" fmla="*/ 633695 w 1419507"/>
                <a:gd name="connsiteY41" fmla="*/ 198134 h 1129199"/>
                <a:gd name="connsiteX42" fmla="*/ 690842 w 1419507"/>
                <a:gd name="connsiteY42" fmla="*/ 188609 h 1129199"/>
                <a:gd name="connsiteX43" fmla="*/ 686081 w 1419507"/>
                <a:gd name="connsiteY43" fmla="*/ 124314 h 1129199"/>
                <a:gd name="connsiteX44" fmla="*/ 638456 w 1419507"/>
                <a:gd name="connsiteY44" fmla="*/ 121933 h 1129199"/>
                <a:gd name="connsiteX45" fmla="*/ 614644 w 1419507"/>
                <a:gd name="connsiteY45" fmla="*/ 79070 h 1129199"/>
                <a:gd name="connsiteX46" fmla="*/ 402713 w 1419507"/>
                <a:gd name="connsiteY46" fmla="*/ 88596 h 1129199"/>
                <a:gd name="connsiteX47" fmla="*/ 374138 w 1419507"/>
                <a:gd name="connsiteY47" fmla="*/ 17159 h 1129199"/>
                <a:gd name="connsiteX48" fmla="*/ 307462 w 1419507"/>
                <a:gd name="connsiteY48" fmla="*/ 2871 h 1129199"/>
                <a:gd name="connsiteX49" fmla="*/ 355088 w 1419507"/>
                <a:gd name="connsiteY49" fmla="*/ 119552 h 1129199"/>
                <a:gd name="connsiteX50" fmla="*/ 302700 w 1419507"/>
                <a:gd name="connsiteY50" fmla="*/ 188609 h 1129199"/>
                <a:gd name="connsiteX51" fmla="*/ 266982 w 1419507"/>
                <a:gd name="connsiteY51" fmla="*/ 138603 h 1129199"/>
                <a:gd name="connsiteX52" fmla="*/ 197925 w 1419507"/>
                <a:gd name="connsiteY52" fmla="*/ 129078 h 1129199"/>
                <a:gd name="connsiteX53" fmla="*/ 171732 w 1419507"/>
                <a:gd name="connsiteY53" fmla="*/ 217185 h 1129199"/>
                <a:gd name="connsiteX54" fmla="*/ 155064 w 1419507"/>
                <a:gd name="connsiteY54" fmla="*/ 302909 h 1129199"/>
                <a:gd name="connsiteX55" fmla="*/ 57433 w 1419507"/>
                <a:gd name="connsiteY55" fmla="*/ 352915 h 1129199"/>
                <a:gd name="connsiteX56" fmla="*/ 33620 w 1419507"/>
                <a:gd name="connsiteY56" fmla="*/ 443403 h 1129199"/>
                <a:gd name="connsiteX57" fmla="*/ 284 w 1419507"/>
                <a:gd name="connsiteY57" fmla="*/ 479121 h 1129199"/>
                <a:gd name="connsiteX58" fmla="*/ 83628 w 1419507"/>
                <a:gd name="connsiteY58" fmla="*/ 529127 h 1129199"/>
                <a:gd name="connsiteX59" fmla="*/ 86009 w 1419507"/>
                <a:gd name="connsiteY59" fmla="*/ 612472 h 1129199"/>
                <a:gd name="connsiteX60" fmla="*/ 195547 w 1419507"/>
                <a:gd name="connsiteY60" fmla="*/ 586278 h 1129199"/>
                <a:gd name="connsiteX61" fmla="*/ 200310 w 1419507"/>
                <a:gd name="connsiteY61" fmla="*/ 669621 h 1129199"/>
                <a:gd name="connsiteX62" fmla="*/ 345566 w 1419507"/>
                <a:gd name="connsiteY62" fmla="*/ 683909 h 1129199"/>
                <a:gd name="connsiteX63" fmla="*/ 378903 w 1419507"/>
                <a:gd name="connsiteY63" fmla="*/ 750584 h 1129199"/>
                <a:gd name="connsiteX64" fmla="*/ 352710 w 1419507"/>
                <a:gd name="connsiteY64" fmla="*/ 772015 h 1129199"/>
                <a:gd name="connsiteX0" fmla="*/ 238408 w 1419507"/>
                <a:gd name="connsiteY0" fmla="*/ 950605 h 1129199"/>
                <a:gd name="connsiteX1" fmla="*/ 247934 w 1419507"/>
                <a:gd name="connsiteY1" fmla="*/ 974422 h 1129199"/>
                <a:gd name="connsiteX2" fmla="*/ 271746 w 1419507"/>
                <a:gd name="connsiteY2" fmla="*/ 1067286 h 1129199"/>
                <a:gd name="connsiteX3" fmla="*/ 364615 w 1419507"/>
                <a:gd name="connsiteY3" fmla="*/ 1079193 h 1129199"/>
                <a:gd name="connsiteX4" fmla="*/ 400333 w 1419507"/>
                <a:gd name="connsiteY4" fmla="*/ 1117293 h 1129199"/>
                <a:gd name="connsiteX5" fmla="*/ 493202 w 1419507"/>
                <a:gd name="connsiteY5" fmla="*/ 1129199 h 1129199"/>
                <a:gd name="connsiteX6" fmla="*/ 552733 w 1419507"/>
                <a:gd name="connsiteY6" fmla="*/ 1091099 h 1129199"/>
                <a:gd name="connsiteX7" fmla="*/ 555115 w 1419507"/>
                <a:gd name="connsiteY7" fmla="*/ 1031568 h 1129199"/>
                <a:gd name="connsiteX8" fmla="*/ 597977 w 1419507"/>
                <a:gd name="connsiteY8" fmla="*/ 988705 h 1129199"/>
                <a:gd name="connsiteX9" fmla="*/ 550352 w 1419507"/>
                <a:gd name="connsiteY9" fmla="*/ 952986 h 1129199"/>
                <a:gd name="connsiteX10" fmla="*/ 550352 w 1419507"/>
                <a:gd name="connsiteY10" fmla="*/ 883930 h 1129199"/>
                <a:gd name="connsiteX11" fmla="*/ 576546 w 1419507"/>
                <a:gd name="connsiteY11" fmla="*/ 857736 h 1129199"/>
                <a:gd name="connsiteX12" fmla="*/ 607502 w 1419507"/>
                <a:gd name="connsiteY12" fmla="*/ 867261 h 1129199"/>
                <a:gd name="connsiteX13" fmla="*/ 626552 w 1419507"/>
                <a:gd name="connsiteY13" fmla="*/ 793443 h 1129199"/>
                <a:gd name="connsiteX14" fmla="*/ 664652 w 1419507"/>
                <a:gd name="connsiteY14" fmla="*/ 719624 h 1129199"/>
                <a:gd name="connsiteX15" fmla="*/ 690846 w 1419507"/>
                <a:gd name="connsiteY15" fmla="*/ 567224 h 1129199"/>
                <a:gd name="connsiteX16" fmla="*/ 771808 w 1419507"/>
                <a:gd name="connsiteY16" fmla="*/ 519599 h 1129199"/>
                <a:gd name="connsiteX17" fmla="*/ 831340 w 1419507"/>
                <a:gd name="connsiteY17" fmla="*/ 521980 h 1129199"/>
                <a:gd name="connsiteX18" fmla="*/ 895633 w 1419507"/>
                <a:gd name="connsiteY18" fmla="*/ 460068 h 1129199"/>
                <a:gd name="connsiteX19" fmla="*/ 993265 w 1419507"/>
                <a:gd name="connsiteY19" fmla="*/ 445780 h 1129199"/>
                <a:gd name="connsiteX20" fmla="*/ 1021840 w 1419507"/>
                <a:gd name="connsiteY20" fmla="*/ 426731 h 1129199"/>
                <a:gd name="connsiteX21" fmla="*/ 1043271 w 1419507"/>
                <a:gd name="connsiteY21" fmla="*/ 352912 h 1129199"/>
                <a:gd name="connsiteX22" fmla="*/ 1186147 w 1419507"/>
                <a:gd name="connsiteY22" fmla="*/ 350532 h 1129199"/>
                <a:gd name="connsiteX23" fmla="*/ 1212339 w 1419507"/>
                <a:gd name="connsiteY23" fmla="*/ 295763 h 1129199"/>
                <a:gd name="connsiteX24" fmla="*/ 1240914 w 1419507"/>
                <a:gd name="connsiteY24" fmla="*/ 336243 h 1129199"/>
                <a:gd name="connsiteX25" fmla="*/ 1283776 w 1419507"/>
                <a:gd name="connsiteY25" fmla="*/ 305288 h 1129199"/>
                <a:gd name="connsiteX26" fmla="*/ 1371881 w 1419507"/>
                <a:gd name="connsiteY26" fmla="*/ 338625 h 1129199"/>
                <a:gd name="connsiteX27" fmla="*/ 1419507 w 1419507"/>
                <a:gd name="connsiteY27" fmla="*/ 283856 h 1129199"/>
                <a:gd name="connsiteX28" fmla="*/ 1379024 w 1419507"/>
                <a:gd name="connsiteY28" fmla="*/ 167174 h 1129199"/>
                <a:gd name="connsiteX29" fmla="*/ 1317112 w 1419507"/>
                <a:gd name="connsiteY29" fmla="*/ 69545 h 1129199"/>
                <a:gd name="connsiteX30" fmla="*/ 1319494 w 1419507"/>
                <a:gd name="connsiteY30" fmla="*/ 2870 h 1129199"/>
                <a:gd name="connsiteX31" fmla="*/ 1221862 w 1419507"/>
                <a:gd name="connsiteY31" fmla="*/ 33827 h 1129199"/>
                <a:gd name="connsiteX32" fmla="*/ 1200432 w 1419507"/>
                <a:gd name="connsiteY32" fmla="*/ 90977 h 1129199"/>
                <a:gd name="connsiteX33" fmla="*/ 1083750 w 1419507"/>
                <a:gd name="connsiteY33" fmla="*/ 95739 h 1129199"/>
                <a:gd name="connsiteX34" fmla="*/ 1014693 w 1419507"/>
                <a:gd name="connsiteY34" fmla="*/ 93357 h 1129199"/>
                <a:gd name="connsiteX35" fmla="*/ 955162 w 1419507"/>
                <a:gd name="connsiteY35" fmla="*/ 176703 h 1129199"/>
                <a:gd name="connsiteX36" fmla="*/ 957544 w 1419507"/>
                <a:gd name="connsiteY36" fmla="*/ 281477 h 1129199"/>
                <a:gd name="connsiteX37" fmla="*/ 876581 w 1419507"/>
                <a:gd name="connsiteY37" fmla="*/ 310051 h 1129199"/>
                <a:gd name="connsiteX38" fmla="*/ 859912 w 1419507"/>
                <a:gd name="connsiteY38" fmla="*/ 231470 h 1129199"/>
                <a:gd name="connsiteX39" fmla="*/ 740850 w 1419507"/>
                <a:gd name="connsiteY39" fmla="*/ 288620 h 1129199"/>
                <a:gd name="connsiteX40" fmla="*/ 638456 w 1419507"/>
                <a:gd name="connsiteY40" fmla="*/ 264807 h 1129199"/>
                <a:gd name="connsiteX41" fmla="*/ 633695 w 1419507"/>
                <a:gd name="connsiteY41" fmla="*/ 198134 h 1129199"/>
                <a:gd name="connsiteX42" fmla="*/ 690842 w 1419507"/>
                <a:gd name="connsiteY42" fmla="*/ 188609 h 1129199"/>
                <a:gd name="connsiteX43" fmla="*/ 686081 w 1419507"/>
                <a:gd name="connsiteY43" fmla="*/ 124314 h 1129199"/>
                <a:gd name="connsiteX44" fmla="*/ 638456 w 1419507"/>
                <a:gd name="connsiteY44" fmla="*/ 121933 h 1129199"/>
                <a:gd name="connsiteX45" fmla="*/ 614644 w 1419507"/>
                <a:gd name="connsiteY45" fmla="*/ 79070 h 1129199"/>
                <a:gd name="connsiteX46" fmla="*/ 402713 w 1419507"/>
                <a:gd name="connsiteY46" fmla="*/ 88596 h 1129199"/>
                <a:gd name="connsiteX47" fmla="*/ 374138 w 1419507"/>
                <a:gd name="connsiteY47" fmla="*/ 17159 h 1129199"/>
                <a:gd name="connsiteX48" fmla="*/ 307462 w 1419507"/>
                <a:gd name="connsiteY48" fmla="*/ 2871 h 1129199"/>
                <a:gd name="connsiteX49" fmla="*/ 355088 w 1419507"/>
                <a:gd name="connsiteY49" fmla="*/ 119552 h 1129199"/>
                <a:gd name="connsiteX50" fmla="*/ 302700 w 1419507"/>
                <a:gd name="connsiteY50" fmla="*/ 188609 h 1129199"/>
                <a:gd name="connsiteX51" fmla="*/ 266982 w 1419507"/>
                <a:gd name="connsiteY51" fmla="*/ 138603 h 1129199"/>
                <a:gd name="connsiteX52" fmla="*/ 197925 w 1419507"/>
                <a:gd name="connsiteY52" fmla="*/ 129078 h 1129199"/>
                <a:gd name="connsiteX53" fmla="*/ 171732 w 1419507"/>
                <a:gd name="connsiteY53" fmla="*/ 217185 h 1129199"/>
                <a:gd name="connsiteX54" fmla="*/ 155064 w 1419507"/>
                <a:gd name="connsiteY54" fmla="*/ 302909 h 1129199"/>
                <a:gd name="connsiteX55" fmla="*/ 57433 w 1419507"/>
                <a:gd name="connsiteY55" fmla="*/ 352915 h 1129199"/>
                <a:gd name="connsiteX56" fmla="*/ 33620 w 1419507"/>
                <a:gd name="connsiteY56" fmla="*/ 443403 h 1129199"/>
                <a:gd name="connsiteX57" fmla="*/ 284 w 1419507"/>
                <a:gd name="connsiteY57" fmla="*/ 479121 h 1129199"/>
                <a:gd name="connsiteX58" fmla="*/ 83628 w 1419507"/>
                <a:gd name="connsiteY58" fmla="*/ 529127 h 1129199"/>
                <a:gd name="connsiteX59" fmla="*/ 86009 w 1419507"/>
                <a:gd name="connsiteY59" fmla="*/ 612472 h 1129199"/>
                <a:gd name="connsiteX60" fmla="*/ 195547 w 1419507"/>
                <a:gd name="connsiteY60" fmla="*/ 586278 h 1129199"/>
                <a:gd name="connsiteX61" fmla="*/ 200310 w 1419507"/>
                <a:gd name="connsiteY61" fmla="*/ 669621 h 1129199"/>
                <a:gd name="connsiteX62" fmla="*/ 345566 w 1419507"/>
                <a:gd name="connsiteY62" fmla="*/ 683909 h 1129199"/>
                <a:gd name="connsiteX63" fmla="*/ 378903 w 1419507"/>
                <a:gd name="connsiteY63" fmla="*/ 750584 h 1129199"/>
                <a:gd name="connsiteX64" fmla="*/ 352710 w 1419507"/>
                <a:gd name="connsiteY64" fmla="*/ 772015 h 1129199"/>
                <a:gd name="connsiteX0" fmla="*/ 247933 w 1419507"/>
                <a:gd name="connsiteY0" fmla="*/ 833923 h 1129199"/>
                <a:gd name="connsiteX1" fmla="*/ 247934 w 1419507"/>
                <a:gd name="connsiteY1" fmla="*/ 974422 h 1129199"/>
                <a:gd name="connsiteX2" fmla="*/ 271746 w 1419507"/>
                <a:gd name="connsiteY2" fmla="*/ 1067286 h 1129199"/>
                <a:gd name="connsiteX3" fmla="*/ 364615 w 1419507"/>
                <a:gd name="connsiteY3" fmla="*/ 1079193 h 1129199"/>
                <a:gd name="connsiteX4" fmla="*/ 400333 w 1419507"/>
                <a:gd name="connsiteY4" fmla="*/ 1117293 h 1129199"/>
                <a:gd name="connsiteX5" fmla="*/ 493202 w 1419507"/>
                <a:gd name="connsiteY5" fmla="*/ 1129199 h 1129199"/>
                <a:gd name="connsiteX6" fmla="*/ 552733 w 1419507"/>
                <a:gd name="connsiteY6" fmla="*/ 1091099 h 1129199"/>
                <a:gd name="connsiteX7" fmla="*/ 555115 w 1419507"/>
                <a:gd name="connsiteY7" fmla="*/ 1031568 h 1129199"/>
                <a:gd name="connsiteX8" fmla="*/ 597977 w 1419507"/>
                <a:gd name="connsiteY8" fmla="*/ 988705 h 1129199"/>
                <a:gd name="connsiteX9" fmla="*/ 550352 w 1419507"/>
                <a:gd name="connsiteY9" fmla="*/ 952986 h 1129199"/>
                <a:gd name="connsiteX10" fmla="*/ 550352 w 1419507"/>
                <a:gd name="connsiteY10" fmla="*/ 883930 h 1129199"/>
                <a:gd name="connsiteX11" fmla="*/ 576546 w 1419507"/>
                <a:gd name="connsiteY11" fmla="*/ 857736 h 1129199"/>
                <a:gd name="connsiteX12" fmla="*/ 607502 w 1419507"/>
                <a:gd name="connsiteY12" fmla="*/ 867261 h 1129199"/>
                <a:gd name="connsiteX13" fmla="*/ 626552 w 1419507"/>
                <a:gd name="connsiteY13" fmla="*/ 793443 h 1129199"/>
                <a:gd name="connsiteX14" fmla="*/ 664652 w 1419507"/>
                <a:gd name="connsiteY14" fmla="*/ 719624 h 1129199"/>
                <a:gd name="connsiteX15" fmla="*/ 690846 w 1419507"/>
                <a:gd name="connsiteY15" fmla="*/ 567224 h 1129199"/>
                <a:gd name="connsiteX16" fmla="*/ 771808 w 1419507"/>
                <a:gd name="connsiteY16" fmla="*/ 519599 h 1129199"/>
                <a:gd name="connsiteX17" fmla="*/ 831340 w 1419507"/>
                <a:gd name="connsiteY17" fmla="*/ 521980 h 1129199"/>
                <a:gd name="connsiteX18" fmla="*/ 895633 w 1419507"/>
                <a:gd name="connsiteY18" fmla="*/ 460068 h 1129199"/>
                <a:gd name="connsiteX19" fmla="*/ 993265 w 1419507"/>
                <a:gd name="connsiteY19" fmla="*/ 445780 h 1129199"/>
                <a:gd name="connsiteX20" fmla="*/ 1021840 w 1419507"/>
                <a:gd name="connsiteY20" fmla="*/ 426731 h 1129199"/>
                <a:gd name="connsiteX21" fmla="*/ 1043271 w 1419507"/>
                <a:gd name="connsiteY21" fmla="*/ 352912 h 1129199"/>
                <a:gd name="connsiteX22" fmla="*/ 1186147 w 1419507"/>
                <a:gd name="connsiteY22" fmla="*/ 350532 h 1129199"/>
                <a:gd name="connsiteX23" fmla="*/ 1212339 w 1419507"/>
                <a:gd name="connsiteY23" fmla="*/ 295763 h 1129199"/>
                <a:gd name="connsiteX24" fmla="*/ 1240914 w 1419507"/>
                <a:gd name="connsiteY24" fmla="*/ 336243 h 1129199"/>
                <a:gd name="connsiteX25" fmla="*/ 1283776 w 1419507"/>
                <a:gd name="connsiteY25" fmla="*/ 305288 h 1129199"/>
                <a:gd name="connsiteX26" fmla="*/ 1371881 w 1419507"/>
                <a:gd name="connsiteY26" fmla="*/ 338625 h 1129199"/>
                <a:gd name="connsiteX27" fmla="*/ 1419507 w 1419507"/>
                <a:gd name="connsiteY27" fmla="*/ 283856 h 1129199"/>
                <a:gd name="connsiteX28" fmla="*/ 1379024 w 1419507"/>
                <a:gd name="connsiteY28" fmla="*/ 167174 h 1129199"/>
                <a:gd name="connsiteX29" fmla="*/ 1317112 w 1419507"/>
                <a:gd name="connsiteY29" fmla="*/ 69545 h 1129199"/>
                <a:gd name="connsiteX30" fmla="*/ 1319494 w 1419507"/>
                <a:gd name="connsiteY30" fmla="*/ 2870 h 1129199"/>
                <a:gd name="connsiteX31" fmla="*/ 1221862 w 1419507"/>
                <a:gd name="connsiteY31" fmla="*/ 33827 h 1129199"/>
                <a:gd name="connsiteX32" fmla="*/ 1200432 w 1419507"/>
                <a:gd name="connsiteY32" fmla="*/ 90977 h 1129199"/>
                <a:gd name="connsiteX33" fmla="*/ 1083750 w 1419507"/>
                <a:gd name="connsiteY33" fmla="*/ 95739 h 1129199"/>
                <a:gd name="connsiteX34" fmla="*/ 1014693 w 1419507"/>
                <a:gd name="connsiteY34" fmla="*/ 93357 h 1129199"/>
                <a:gd name="connsiteX35" fmla="*/ 955162 w 1419507"/>
                <a:gd name="connsiteY35" fmla="*/ 176703 h 1129199"/>
                <a:gd name="connsiteX36" fmla="*/ 957544 w 1419507"/>
                <a:gd name="connsiteY36" fmla="*/ 281477 h 1129199"/>
                <a:gd name="connsiteX37" fmla="*/ 876581 w 1419507"/>
                <a:gd name="connsiteY37" fmla="*/ 310051 h 1129199"/>
                <a:gd name="connsiteX38" fmla="*/ 859912 w 1419507"/>
                <a:gd name="connsiteY38" fmla="*/ 231470 h 1129199"/>
                <a:gd name="connsiteX39" fmla="*/ 740850 w 1419507"/>
                <a:gd name="connsiteY39" fmla="*/ 288620 h 1129199"/>
                <a:gd name="connsiteX40" fmla="*/ 638456 w 1419507"/>
                <a:gd name="connsiteY40" fmla="*/ 264807 h 1129199"/>
                <a:gd name="connsiteX41" fmla="*/ 633695 w 1419507"/>
                <a:gd name="connsiteY41" fmla="*/ 198134 h 1129199"/>
                <a:gd name="connsiteX42" fmla="*/ 690842 w 1419507"/>
                <a:gd name="connsiteY42" fmla="*/ 188609 h 1129199"/>
                <a:gd name="connsiteX43" fmla="*/ 686081 w 1419507"/>
                <a:gd name="connsiteY43" fmla="*/ 124314 h 1129199"/>
                <a:gd name="connsiteX44" fmla="*/ 638456 w 1419507"/>
                <a:gd name="connsiteY44" fmla="*/ 121933 h 1129199"/>
                <a:gd name="connsiteX45" fmla="*/ 614644 w 1419507"/>
                <a:gd name="connsiteY45" fmla="*/ 79070 h 1129199"/>
                <a:gd name="connsiteX46" fmla="*/ 402713 w 1419507"/>
                <a:gd name="connsiteY46" fmla="*/ 88596 h 1129199"/>
                <a:gd name="connsiteX47" fmla="*/ 374138 w 1419507"/>
                <a:gd name="connsiteY47" fmla="*/ 17159 h 1129199"/>
                <a:gd name="connsiteX48" fmla="*/ 307462 w 1419507"/>
                <a:gd name="connsiteY48" fmla="*/ 2871 h 1129199"/>
                <a:gd name="connsiteX49" fmla="*/ 355088 w 1419507"/>
                <a:gd name="connsiteY49" fmla="*/ 119552 h 1129199"/>
                <a:gd name="connsiteX50" fmla="*/ 302700 w 1419507"/>
                <a:gd name="connsiteY50" fmla="*/ 188609 h 1129199"/>
                <a:gd name="connsiteX51" fmla="*/ 266982 w 1419507"/>
                <a:gd name="connsiteY51" fmla="*/ 138603 h 1129199"/>
                <a:gd name="connsiteX52" fmla="*/ 197925 w 1419507"/>
                <a:gd name="connsiteY52" fmla="*/ 129078 h 1129199"/>
                <a:gd name="connsiteX53" fmla="*/ 171732 w 1419507"/>
                <a:gd name="connsiteY53" fmla="*/ 217185 h 1129199"/>
                <a:gd name="connsiteX54" fmla="*/ 155064 w 1419507"/>
                <a:gd name="connsiteY54" fmla="*/ 302909 h 1129199"/>
                <a:gd name="connsiteX55" fmla="*/ 57433 w 1419507"/>
                <a:gd name="connsiteY55" fmla="*/ 352915 h 1129199"/>
                <a:gd name="connsiteX56" fmla="*/ 33620 w 1419507"/>
                <a:gd name="connsiteY56" fmla="*/ 443403 h 1129199"/>
                <a:gd name="connsiteX57" fmla="*/ 284 w 1419507"/>
                <a:gd name="connsiteY57" fmla="*/ 479121 h 1129199"/>
                <a:gd name="connsiteX58" fmla="*/ 83628 w 1419507"/>
                <a:gd name="connsiteY58" fmla="*/ 529127 h 1129199"/>
                <a:gd name="connsiteX59" fmla="*/ 86009 w 1419507"/>
                <a:gd name="connsiteY59" fmla="*/ 612472 h 1129199"/>
                <a:gd name="connsiteX60" fmla="*/ 195547 w 1419507"/>
                <a:gd name="connsiteY60" fmla="*/ 586278 h 1129199"/>
                <a:gd name="connsiteX61" fmla="*/ 200310 w 1419507"/>
                <a:gd name="connsiteY61" fmla="*/ 669621 h 1129199"/>
                <a:gd name="connsiteX62" fmla="*/ 345566 w 1419507"/>
                <a:gd name="connsiteY62" fmla="*/ 683909 h 1129199"/>
                <a:gd name="connsiteX63" fmla="*/ 378903 w 1419507"/>
                <a:gd name="connsiteY63" fmla="*/ 750584 h 1129199"/>
                <a:gd name="connsiteX64" fmla="*/ 352710 w 1419507"/>
                <a:gd name="connsiteY64" fmla="*/ 772015 h 1129199"/>
                <a:gd name="connsiteX0" fmla="*/ 247933 w 1419507"/>
                <a:gd name="connsiteY0" fmla="*/ 833923 h 1129199"/>
                <a:gd name="connsiteX1" fmla="*/ 228884 w 1419507"/>
                <a:gd name="connsiteY1" fmla="*/ 952990 h 1129199"/>
                <a:gd name="connsiteX2" fmla="*/ 271746 w 1419507"/>
                <a:gd name="connsiteY2" fmla="*/ 1067286 h 1129199"/>
                <a:gd name="connsiteX3" fmla="*/ 364615 w 1419507"/>
                <a:gd name="connsiteY3" fmla="*/ 1079193 h 1129199"/>
                <a:gd name="connsiteX4" fmla="*/ 400333 w 1419507"/>
                <a:gd name="connsiteY4" fmla="*/ 1117293 h 1129199"/>
                <a:gd name="connsiteX5" fmla="*/ 493202 w 1419507"/>
                <a:gd name="connsiteY5" fmla="*/ 1129199 h 1129199"/>
                <a:gd name="connsiteX6" fmla="*/ 552733 w 1419507"/>
                <a:gd name="connsiteY6" fmla="*/ 1091099 h 1129199"/>
                <a:gd name="connsiteX7" fmla="*/ 555115 w 1419507"/>
                <a:gd name="connsiteY7" fmla="*/ 1031568 h 1129199"/>
                <a:gd name="connsiteX8" fmla="*/ 597977 w 1419507"/>
                <a:gd name="connsiteY8" fmla="*/ 988705 h 1129199"/>
                <a:gd name="connsiteX9" fmla="*/ 550352 w 1419507"/>
                <a:gd name="connsiteY9" fmla="*/ 952986 h 1129199"/>
                <a:gd name="connsiteX10" fmla="*/ 550352 w 1419507"/>
                <a:gd name="connsiteY10" fmla="*/ 883930 h 1129199"/>
                <a:gd name="connsiteX11" fmla="*/ 576546 w 1419507"/>
                <a:gd name="connsiteY11" fmla="*/ 857736 h 1129199"/>
                <a:gd name="connsiteX12" fmla="*/ 607502 w 1419507"/>
                <a:gd name="connsiteY12" fmla="*/ 867261 h 1129199"/>
                <a:gd name="connsiteX13" fmla="*/ 626552 w 1419507"/>
                <a:gd name="connsiteY13" fmla="*/ 793443 h 1129199"/>
                <a:gd name="connsiteX14" fmla="*/ 664652 w 1419507"/>
                <a:gd name="connsiteY14" fmla="*/ 719624 h 1129199"/>
                <a:gd name="connsiteX15" fmla="*/ 690846 w 1419507"/>
                <a:gd name="connsiteY15" fmla="*/ 567224 h 1129199"/>
                <a:gd name="connsiteX16" fmla="*/ 771808 w 1419507"/>
                <a:gd name="connsiteY16" fmla="*/ 519599 h 1129199"/>
                <a:gd name="connsiteX17" fmla="*/ 831340 w 1419507"/>
                <a:gd name="connsiteY17" fmla="*/ 521980 h 1129199"/>
                <a:gd name="connsiteX18" fmla="*/ 895633 w 1419507"/>
                <a:gd name="connsiteY18" fmla="*/ 460068 h 1129199"/>
                <a:gd name="connsiteX19" fmla="*/ 993265 w 1419507"/>
                <a:gd name="connsiteY19" fmla="*/ 445780 h 1129199"/>
                <a:gd name="connsiteX20" fmla="*/ 1021840 w 1419507"/>
                <a:gd name="connsiteY20" fmla="*/ 426731 h 1129199"/>
                <a:gd name="connsiteX21" fmla="*/ 1043271 w 1419507"/>
                <a:gd name="connsiteY21" fmla="*/ 352912 h 1129199"/>
                <a:gd name="connsiteX22" fmla="*/ 1186147 w 1419507"/>
                <a:gd name="connsiteY22" fmla="*/ 350532 h 1129199"/>
                <a:gd name="connsiteX23" fmla="*/ 1212339 w 1419507"/>
                <a:gd name="connsiteY23" fmla="*/ 295763 h 1129199"/>
                <a:gd name="connsiteX24" fmla="*/ 1240914 w 1419507"/>
                <a:gd name="connsiteY24" fmla="*/ 336243 h 1129199"/>
                <a:gd name="connsiteX25" fmla="*/ 1283776 w 1419507"/>
                <a:gd name="connsiteY25" fmla="*/ 305288 h 1129199"/>
                <a:gd name="connsiteX26" fmla="*/ 1371881 w 1419507"/>
                <a:gd name="connsiteY26" fmla="*/ 338625 h 1129199"/>
                <a:gd name="connsiteX27" fmla="*/ 1419507 w 1419507"/>
                <a:gd name="connsiteY27" fmla="*/ 283856 h 1129199"/>
                <a:gd name="connsiteX28" fmla="*/ 1379024 w 1419507"/>
                <a:gd name="connsiteY28" fmla="*/ 167174 h 1129199"/>
                <a:gd name="connsiteX29" fmla="*/ 1317112 w 1419507"/>
                <a:gd name="connsiteY29" fmla="*/ 69545 h 1129199"/>
                <a:gd name="connsiteX30" fmla="*/ 1319494 w 1419507"/>
                <a:gd name="connsiteY30" fmla="*/ 2870 h 1129199"/>
                <a:gd name="connsiteX31" fmla="*/ 1221862 w 1419507"/>
                <a:gd name="connsiteY31" fmla="*/ 33827 h 1129199"/>
                <a:gd name="connsiteX32" fmla="*/ 1200432 w 1419507"/>
                <a:gd name="connsiteY32" fmla="*/ 90977 h 1129199"/>
                <a:gd name="connsiteX33" fmla="*/ 1083750 w 1419507"/>
                <a:gd name="connsiteY33" fmla="*/ 95739 h 1129199"/>
                <a:gd name="connsiteX34" fmla="*/ 1014693 w 1419507"/>
                <a:gd name="connsiteY34" fmla="*/ 93357 h 1129199"/>
                <a:gd name="connsiteX35" fmla="*/ 955162 w 1419507"/>
                <a:gd name="connsiteY35" fmla="*/ 176703 h 1129199"/>
                <a:gd name="connsiteX36" fmla="*/ 957544 w 1419507"/>
                <a:gd name="connsiteY36" fmla="*/ 281477 h 1129199"/>
                <a:gd name="connsiteX37" fmla="*/ 876581 w 1419507"/>
                <a:gd name="connsiteY37" fmla="*/ 310051 h 1129199"/>
                <a:gd name="connsiteX38" fmla="*/ 859912 w 1419507"/>
                <a:gd name="connsiteY38" fmla="*/ 231470 h 1129199"/>
                <a:gd name="connsiteX39" fmla="*/ 740850 w 1419507"/>
                <a:gd name="connsiteY39" fmla="*/ 288620 h 1129199"/>
                <a:gd name="connsiteX40" fmla="*/ 638456 w 1419507"/>
                <a:gd name="connsiteY40" fmla="*/ 264807 h 1129199"/>
                <a:gd name="connsiteX41" fmla="*/ 633695 w 1419507"/>
                <a:gd name="connsiteY41" fmla="*/ 198134 h 1129199"/>
                <a:gd name="connsiteX42" fmla="*/ 690842 w 1419507"/>
                <a:gd name="connsiteY42" fmla="*/ 188609 h 1129199"/>
                <a:gd name="connsiteX43" fmla="*/ 686081 w 1419507"/>
                <a:gd name="connsiteY43" fmla="*/ 124314 h 1129199"/>
                <a:gd name="connsiteX44" fmla="*/ 638456 w 1419507"/>
                <a:gd name="connsiteY44" fmla="*/ 121933 h 1129199"/>
                <a:gd name="connsiteX45" fmla="*/ 614644 w 1419507"/>
                <a:gd name="connsiteY45" fmla="*/ 79070 h 1129199"/>
                <a:gd name="connsiteX46" fmla="*/ 402713 w 1419507"/>
                <a:gd name="connsiteY46" fmla="*/ 88596 h 1129199"/>
                <a:gd name="connsiteX47" fmla="*/ 374138 w 1419507"/>
                <a:gd name="connsiteY47" fmla="*/ 17159 h 1129199"/>
                <a:gd name="connsiteX48" fmla="*/ 307462 w 1419507"/>
                <a:gd name="connsiteY48" fmla="*/ 2871 h 1129199"/>
                <a:gd name="connsiteX49" fmla="*/ 355088 w 1419507"/>
                <a:gd name="connsiteY49" fmla="*/ 119552 h 1129199"/>
                <a:gd name="connsiteX50" fmla="*/ 302700 w 1419507"/>
                <a:gd name="connsiteY50" fmla="*/ 188609 h 1129199"/>
                <a:gd name="connsiteX51" fmla="*/ 266982 w 1419507"/>
                <a:gd name="connsiteY51" fmla="*/ 138603 h 1129199"/>
                <a:gd name="connsiteX52" fmla="*/ 197925 w 1419507"/>
                <a:gd name="connsiteY52" fmla="*/ 129078 h 1129199"/>
                <a:gd name="connsiteX53" fmla="*/ 171732 w 1419507"/>
                <a:gd name="connsiteY53" fmla="*/ 217185 h 1129199"/>
                <a:gd name="connsiteX54" fmla="*/ 155064 w 1419507"/>
                <a:gd name="connsiteY54" fmla="*/ 302909 h 1129199"/>
                <a:gd name="connsiteX55" fmla="*/ 57433 w 1419507"/>
                <a:gd name="connsiteY55" fmla="*/ 352915 h 1129199"/>
                <a:gd name="connsiteX56" fmla="*/ 33620 w 1419507"/>
                <a:gd name="connsiteY56" fmla="*/ 443403 h 1129199"/>
                <a:gd name="connsiteX57" fmla="*/ 284 w 1419507"/>
                <a:gd name="connsiteY57" fmla="*/ 479121 h 1129199"/>
                <a:gd name="connsiteX58" fmla="*/ 83628 w 1419507"/>
                <a:gd name="connsiteY58" fmla="*/ 529127 h 1129199"/>
                <a:gd name="connsiteX59" fmla="*/ 86009 w 1419507"/>
                <a:gd name="connsiteY59" fmla="*/ 612472 h 1129199"/>
                <a:gd name="connsiteX60" fmla="*/ 195547 w 1419507"/>
                <a:gd name="connsiteY60" fmla="*/ 586278 h 1129199"/>
                <a:gd name="connsiteX61" fmla="*/ 200310 w 1419507"/>
                <a:gd name="connsiteY61" fmla="*/ 669621 h 1129199"/>
                <a:gd name="connsiteX62" fmla="*/ 345566 w 1419507"/>
                <a:gd name="connsiteY62" fmla="*/ 683909 h 1129199"/>
                <a:gd name="connsiteX63" fmla="*/ 378903 w 1419507"/>
                <a:gd name="connsiteY63" fmla="*/ 750584 h 1129199"/>
                <a:gd name="connsiteX64" fmla="*/ 352710 w 1419507"/>
                <a:gd name="connsiteY64" fmla="*/ 772015 h 1129199"/>
                <a:gd name="connsiteX0" fmla="*/ 247933 w 1419507"/>
                <a:gd name="connsiteY0" fmla="*/ 833923 h 1129199"/>
                <a:gd name="connsiteX1" fmla="*/ 228884 w 1419507"/>
                <a:gd name="connsiteY1" fmla="*/ 952990 h 1129199"/>
                <a:gd name="connsiteX2" fmla="*/ 247934 w 1419507"/>
                <a:gd name="connsiteY2" fmla="*/ 1017284 h 1129199"/>
                <a:gd name="connsiteX3" fmla="*/ 271746 w 1419507"/>
                <a:gd name="connsiteY3" fmla="*/ 1067286 h 1129199"/>
                <a:gd name="connsiteX4" fmla="*/ 364615 w 1419507"/>
                <a:gd name="connsiteY4" fmla="*/ 1079193 h 1129199"/>
                <a:gd name="connsiteX5" fmla="*/ 400333 w 1419507"/>
                <a:gd name="connsiteY5" fmla="*/ 1117293 h 1129199"/>
                <a:gd name="connsiteX6" fmla="*/ 493202 w 1419507"/>
                <a:gd name="connsiteY6" fmla="*/ 1129199 h 1129199"/>
                <a:gd name="connsiteX7" fmla="*/ 552733 w 1419507"/>
                <a:gd name="connsiteY7" fmla="*/ 1091099 h 1129199"/>
                <a:gd name="connsiteX8" fmla="*/ 555115 w 1419507"/>
                <a:gd name="connsiteY8" fmla="*/ 1031568 h 1129199"/>
                <a:gd name="connsiteX9" fmla="*/ 597977 w 1419507"/>
                <a:gd name="connsiteY9" fmla="*/ 988705 h 1129199"/>
                <a:gd name="connsiteX10" fmla="*/ 550352 w 1419507"/>
                <a:gd name="connsiteY10" fmla="*/ 952986 h 1129199"/>
                <a:gd name="connsiteX11" fmla="*/ 550352 w 1419507"/>
                <a:gd name="connsiteY11" fmla="*/ 883930 h 1129199"/>
                <a:gd name="connsiteX12" fmla="*/ 576546 w 1419507"/>
                <a:gd name="connsiteY12" fmla="*/ 857736 h 1129199"/>
                <a:gd name="connsiteX13" fmla="*/ 607502 w 1419507"/>
                <a:gd name="connsiteY13" fmla="*/ 867261 h 1129199"/>
                <a:gd name="connsiteX14" fmla="*/ 626552 w 1419507"/>
                <a:gd name="connsiteY14" fmla="*/ 793443 h 1129199"/>
                <a:gd name="connsiteX15" fmla="*/ 664652 w 1419507"/>
                <a:gd name="connsiteY15" fmla="*/ 719624 h 1129199"/>
                <a:gd name="connsiteX16" fmla="*/ 690846 w 1419507"/>
                <a:gd name="connsiteY16" fmla="*/ 567224 h 1129199"/>
                <a:gd name="connsiteX17" fmla="*/ 771808 w 1419507"/>
                <a:gd name="connsiteY17" fmla="*/ 519599 h 1129199"/>
                <a:gd name="connsiteX18" fmla="*/ 831340 w 1419507"/>
                <a:gd name="connsiteY18" fmla="*/ 521980 h 1129199"/>
                <a:gd name="connsiteX19" fmla="*/ 895633 w 1419507"/>
                <a:gd name="connsiteY19" fmla="*/ 460068 h 1129199"/>
                <a:gd name="connsiteX20" fmla="*/ 993265 w 1419507"/>
                <a:gd name="connsiteY20" fmla="*/ 445780 h 1129199"/>
                <a:gd name="connsiteX21" fmla="*/ 1021840 w 1419507"/>
                <a:gd name="connsiteY21" fmla="*/ 426731 h 1129199"/>
                <a:gd name="connsiteX22" fmla="*/ 1043271 w 1419507"/>
                <a:gd name="connsiteY22" fmla="*/ 352912 h 1129199"/>
                <a:gd name="connsiteX23" fmla="*/ 1186147 w 1419507"/>
                <a:gd name="connsiteY23" fmla="*/ 350532 h 1129199"/>
                <a:gd name="connsiteX24" fmla="*/ 1212339 w 1419507"/>
                <a:gd name="connsiteY24" fmla="*/ 295763 h 1129199"/>
                <a:gd name="connsiteX25" fmla="*/ 1240914 w 1419507"/>
                <a:gd name="connsiteY25" fmla="*/ 336243 h 1129199"/>
                <a:gd name="connsiteX26" fmla="*/ 1283776 w 1419507"/>
                <a:gd name="connsiteY26" fmla="*/ 305288 h 1129199"/>
                <a:gd name="connsiteX27" fmla="*/ 1371881 w 1419507"/>
                <a:gd name="connsiteY27" fmla="*/ 338625 h 1129199"/>
                <a:gd name="connsiteX28" fmla="*/ 1419507 w 1419507"/>
                <a:gd name="connsiteY28" fmla="*/ 283856 h 1129199"/>
                <a:gd name="connsiteX29" fmla="*/ 1379024 w 1419507"/>
                <a:gd name="connsiteY29" fmla="*/ 167174 h 1129199"/>
                <a:gd name="connsiteX30" fmla="*/ 1317112 w 1419507"/>
                <a:gd name="connsiteY30" fmla="*/ 69545 h 1129199"/>
                <a:gd name="connsiteX31" fmla="*/ 1319494 w 1419507"/>
                <a:gd name="connsiteY31" fmla="*/ 2870 h 1129199"/>
                <a:gd name="connsiteX32" fmla="*/ 1221862 w 1419507"/>
                <a:gd name="connsiteY32" fmla="*/ 33827 h 1129199"/>
                <a:gd name="connsiteX33" fmla="*/ 1200432 w 1419507"/>
                <a:gd name="connsiteY33" fmla="*/ 90977 h 1129199"/>
                <a:gd name="connsiteX34" fmla="*/ 1083750 w 1419507"/>
                <a:gd name="connsiteY34" fmla="*/ 95739 h 1129199"/>
                <a:gd name="connsiteX35" fmla="*/ 1014693 w 1419507"/>
                <a:gd name="connsiteY35" fmla="*/ 93357 h 1129199"/>
                <a:gd name="connsiteX36" fmla="*/ 955162 w 1419507"/>
                <a:gd name="connsiteY36" fmla="*/ 176703 h 1129199"/>
                <a:gd name="connsiteX37" fmla="*/ 957544 w 1419507"/>
                <a:gd name="connsiteY37" fmla="*/ 281477 h 1129199"/>
                <a:gd name="connsiteX38" fmla="*/ 876581 w 1419507"/>
                <a:gd name="connsiteY38" fmla="*/ 310051 h 1129199"/>
                <a:gd name="connsiteX39" fmla="*/ 859912 w 1419507"/>
                <a:gd name="connsiteY39" fmla="*/ 231470 h 1129199"/>
                <a:gd name="connsiteX40" fmla="*/ 740850 w 1419507"/>
                <a:gd name="connsiteY40" fmla="*/ 288620 h 1129199"/>
                <a:gd name="connsiteX41" fmla="*/ 638456 w 1419507"/>
                <a:gd name="connsiteY41" fmla="*/ 264807 h 1129199"/>
                <a:gd name="connsiteX42" fmla="*/ 633695 w 1419507"/>
                <a:gd name="connsiteY42" fmla="*/ 198134 h 1129199"/>
                <a:gd name="connsiteX43" fmla="*/ 690842 w 1419507"/>
                <a:gd name="connsiteY43" fmla="*/ 188609 h 1129199"/>
                <a:gd name="connsiteX44" fmla="*/ 686081 w 1419507"/>
                <a:gd name="connsiteY44" fmla="*/ 124314 h 1129199"/>
                <a:gd name="connsiteX45" fmla="*/ 638456 w 1419507"/>
                <a:gd name="connsiteY45" fmla="*/ 121933 h 1129199"/>
                <a:gd name="connsiteX46" fmla="*/ 614644 w 1419507"/>
                <a:gd name="connsiteY46" fmla="*/ 79070 h 1129199"/>
                <a:gd name="connsiteX47" fmla="*/ 402713 w 1419507"/>
                <a:gd name="connsiteY47" fmla="*/ 88596 h 1129199"/>
                <a:gd name="connsiteX48" fmla="*/ 374138 w 1419507"/>
                <a:gd name="connsiteY48" fmla="*/ 17159 h 1129199"/>
                <a:gd name="connsiteX49" fmla="*/ 307462 w 1419507"/>
                <a:gd name="connsiteY49" fmla="*/ 2871 h 1129199"/>
                <a:gd name="connsiteX50" fmla="*/ 355088 w 1419507"/>
                <a:gd name="connsiteY50" fmla="*/ 119552 h 1129199"/>
                <a:gd name="connsiteX51" fmla="*/ 302700 w 1419507"/>
                <a:gd name="connsiteY51" fmla="*/ 188609 h 1129199"/>
                <a:gd name="connsiteX52" fmla="*/ 266982 w 1419507"/>
                <a:gd name="connsiteY52" fmla="*/ 138603 h 1129199"/>
                <a:gd name="connsiteX53" fmla="*/ 197925 w 1419507"/>
                <a:gd name="connsiteY53" fmla="*/ 129078 h 1129199"/>
                <a:gd name="connsiteX54" fmla="*/ 171732 w 1419507"/>
                <a:gd name="connsiteY54" fmla="*/ 217185 h 1129199"/>
                <a:gd name="connsiteX55" fmla="*/ 155064 w 1419507"/>
                <a:gd name="connsiteY55" fmla="*/ 302909 h 1129199"/>
                <a:gd name="connsiteX56" fmla="*/ 57433 w 1419507"/>
                <a:gd name="connsiteY56" fmla="*/ 352915 h 1129199"/>
                <a:gd name="connsiteX57" fmla="*/ 33620 w 1419507"/>
                <a:gd name="connsiteY57" fmla="*/ 443403 h 1129199"/>
                <a:gd name="connsiteX58" fmla="*/ 284 w 1419507"/>
                <a:gd name="connsiteY58" fmla="*/ 479121 h 1129199"/>
                <a:gd name="connsiteX59" fmla="*/ 83628 w 1419507"/>
                <a:gd name="connsiteY59" fmla="*/ 529127 h 1129199"/>
                <a:gd name="connsiteX60" fmla="*/ 86009 w 1419507"/>
                <a:gd name="connsiteY60" fmla="*/ 612472 h 1129199"/>
                <a:gd name="connsiteX61" fmla="*/ 195547 w 1419507"/>
                <a:gd name="connsiteY61" fmla="*/ 586278 h 1129199"/>
                <a:gd name="connsiteX62" fmla="*/ 200310 w 1419507"/>
                <a:gd name="connsiteY62" fmla="*/ 669621 h 1129199"/>
                <a:gd name="connsiteX63" fmla="*/ 345566 w 1419507"/>
                <a:gd name="connsiteY63" fmla="*/ 683909 h 1129199"/>
                <a:gd name="connsiteX64" fmla="*/ 378903 w 1419507"/>
                <a:gd name="connsiteY64" fmla="*/ 750584 h 1129199"/>
                <a:gd name="connsiteX65" fmla="*/ 352710 w 1419507"/>
                <a:gd name="connsiteY65" fmla="*/ 772015 h 1129199"/>
                <a:gd name="connsiteX0" fmla="*/ 247933 w 1419507"/>
                <a:gd name="connsiteY0" fmla="*/ 833923 h 1129199"/>
                <a:gd name="connsiteX1" fmla="*/ 228884 w 1419507"/>
                <a:gd name="connsiteY1" fmla="*/ 952990 h 1129199"/>
                <a:gd name="connsiteX2" fmla="*/ 269365 w 1419507"/>
                <a:gd name="connsiteY2" fmla="*/ 962515 h 1129199"/>
                <a:gd name="connsiteX3" fmla="*/ 271746 w 1419507"/>
                <a:gd name="connsiteY3" fmla="*/ 1067286 h 1129199"/>
                <a:gd name="connsiteX4" fmla="*/ 364615 w 1419507"/>
                <a:gd name="connsiteY4" fmla="*/ 1079193 h 1129199"/>
                <a:gd name="connsiteX5" fmla="*/ 400333 w 1419507"/>
                <a:gd name="connsiteY5" fmla="*/ 1117293 h 1129199"/>
                <a:gd name="connsiteX6" fmla="*/ 493202 w 1419507"/>
                <a:gd name="connsiteY6" fmla="*/ 1129199 h 1129199"/>
                <a:gd name="connsiteX7" fmla="*/ 552733 w 1419507"/>
                <a:gd name="connsiteY7" fmla="*/ 1091099 h 1129199"/>
                <a:gd name="connsiteX8" fmla="*/ 555115 w 1419507"/>
                <a:gd name="connsiteY8" fmla="*/ 1031568 h 1129199"/>
                <a:gd name="connsiteX9" fmla="*/ 597977 w 1419507"/>
                <a:gd name="connsiteY9" fmla="*/ 988705 h 1129199"/>
                <a:gd name="connsiteX10" fmla="*/ 550352 w 1419507"/>
                <a:gd name="connsiteY10" fmla="*/ 952986 h 1129199"/>
                <a:gd name="connsiteX11" fmla="*/ 550352 w 1419507"/>
                <a:gd name="connsiteY11" fmla="*/ 883930 h 1129199"/>
                <a:gd name="connsiteX12" fmla="*/ 576546 w 1419507"/>
                <a:gd name="connsiteY12" fmla="*/ 857736 h 1129199"/>
                <a:gd name="connsiteX13" fmla="*/ 607502 w 1419507"/>
                <a:gd name="connsiteY13" fmla="*/ 867261 h 1129199"/>
                <a:gd name="connsiteX14" fmla="*/ 626552 w 1419507"/>
                <a:gd name="connsiteY14" fmla="*/ 793443 h 1129199"/>
                <a:gd name="connsiteX15" fmla="*/ 664652 w 1419507"/>
                <a:gd name="connsiteY15" fmla="*/ 719624 h 1129199"/>
                <a:gd name="connsiteX16" fmla="*/ 690846 w 1419507"/>
                <a:gd name="connsiteY16" fmla="*/ 567224 h 1129199"/>
                <a:gd name="connsiteX17" fmla="*/ 771808 w 1419507"/>
                <a:gd name="connsiteY17" fmla="*/ 519599 h 1129199"/>
                <a:gd name="connsiteX18" fmla="*/ 831340 w 1419507"/>
                <a:gd name="connsiteY18" fmla="*/ 521980 h 1129199"/>
                <a:gd name="connsiteX19" fmla="*/ 895633 w 1419507"/>
                <a:gd name="connsiteY19" fmla="*/ 460068 h 1129199"/>
                <a:gd name="connsiteX20" fmla="*/ 993265 w 1419507"/>
                <a:gd name="connsiteY20" fmla="*/ 445780 h 1129199"/>
                <a:gd name="connsiteX21" fmla="*/ 1021840 w 1419507"/>
                <a:gd name="connsiteY21" fmla="*/ 426731 h 1129199"/>
                <a:gd name="connsiteX22" fmla="*/ 1043271 w 1419507"/>
                <a:gd name="connsiteY22" fmla="*/ 352912 h 1129199"/>
                <a:gd name="connsiteX23" fmla="*/ 1186147 w 1419507"/>
                <a:gd name="connsiteY23" fmla="*/ 350532 h 1129199"/>
                <a:gd name="connsiteX24" fmla="*/ 1212339 w 1419507"/>
                <a:gd name="connsiteY24" fmla="*/ 295763 h 1129199"/>
                <a:gd name="connsiteX25" fmla="*/ 1240914 w 1419507"/>
                <a:gd name="connsiteY25" fmla="*/ 336243 h 1129199"/>
                <a:gd name="connsiteX26" fmla="*/ 1283776 w 1419507"/>
                <a:gd name="connsiteY26" fmla="*/ 305288 h 1129199"/>
                <a:gd name="connsiteX27" fmla="*/ 1371881 w 1419507"/>
                <a:gd name="connsiteY27" fmla="*/ 338625 h 1129199"/>
                <a:gd name="connsiteX28" fmla="*/ 1419507 w 1419507"/>
                <a:gd name="connsiteY28" fmla="*/ 283856 h 1129199"/>
                <a:gd name="connsiteX29" fmla="*/ 1379024 w 1419507"/>
                <a:gd name="connsiteY29" fmla="*/ 167174 h 1129199"/>
                <a:gd name="connsiteX30" fmla="*/ 1317112 w 1419507"/>
                <a:gd name="connsiteY30" fmla="*/ 69545 h 1129199"/>
                <a:gd name="connsiteX31" fmla="*/ 1319494 w 1419507"/>
                <a:gd name="connsiteY31" fmla="*/ 2870 h 1129199"/>
                <a:gd name="connsiteX32" fmla="*/ 1221862 w 1419507"/>
                <a:gd name="connsiteY32" fmla="*/ 33827 h 1129199"/>
                <a:gd name="connsiteX33" fmla="*/ 1200432 w 1419507"/>
                <a:gd name="connsiteY33" fmla="*/ 90977 h 1129199"/>
                <a:gd name="connsiteX34" fmla="*/ 1083750 w 1419507"/>
                <a:gd name="connsiteY34" fmla="*/ 95739 h 1129199"/>
                <a:gd name="connsiteX35" fmla="*/ 1014693 w 1419507"/>
                <a:gd name="connsiteY35" fmla="*/ 93357 h 1129199"/>
                <a:gd name="connsiteX36" fmla="*/ 955162 w 1419507"/>
                <a:gd name="connsiteY36" fmla="*/ 176703 h 1129199"/>
                <a:gd name="connsiteX37" fmla="*/ 957544 w 1419507"/>
                <a:gd name="connsiteY37" fmla="*/ 281477 h 1129199"/>
                <a:gd name="connsiteX38" fmla="*/ 876581 w 1419507"/>
                <a:gd name="connsiteY38" fmla="*/ 310051 h 1129199"/>
                <a:gd name="connsiteX39" fmla="*/ 859912 w 1419507"/>
                <a:gd name="connsiteY39" fmla="*/ 231470 h 1129199"/>
                <a:gd name="connsiteX40" fmla="*/ 740850 w 1419507"/>
                <a:gd name="connsiteY40" fmla="*/ 288620 h 1129199"/>
                <a:gd name="connsiteX41" fmla="*/ 638456 w 1419507"/>
                <a:gd name="connsiteY41" fmla="*/ 264807 h 1129199"/>
                <a:gd name="connsiteX42" fmla="*/ 633695 w 1419507"/>
                <a:gd name="connsiteY42" fmla="*/ 198134 h 1129199"/>
                <a:gd name="connsiteX43" fmla="*/ 690842 w 1419507"/>
                <a:gd name="connsiteY43" fmla="*/ 188609 h 1129199"/>
                <a:gd name="connsiteX44" fmla="*/ 686081 w 1419507"/>
                <a:gd name="connsiteY44" fmla="*/ 124314 h 1129199"/>
                <a:gd name="connsiteX45" fmla="*/ 638456 w 1419507"/>
                <a:gd name="connsiteY45" fmla="*/ 121933 h 1129199"/>
                <a:gd name="connsiteX46" fmla="*/ 614644 w 1419507"/>
                <a:gd name="connsiteY46" fmla="*/ 79070 h 1129199"/>
                <a:gd name="connsiteX47" fmla="*/ 402713 w 1419507"/>
                <a:gd name="connsiteY47" fmla="*/ 88596 h 1129199"/>
                <a:gd name="connsiteX48" fmla="*/ 374138 w 1419507"/>
                <a:gd name="connsiteY48" fmla="*/ 17159 h 1129199"/>
                <a:gd name="connsiteX49" fmla="*/ 307462 w 1419507"/>
                <a:gd name="connsiteY49" fmla="*/ 2871 h 1129199"/>
                <a:gd name="connsiteX50" fmla="*/ 355088 w 1419507"/>
                <a:gd name="connsiteY50" fmla="*/ 119552 h 1129199"/>
                <a:gd name="connsiteX51" fmla="*/ 302700 w 1419507"/>
                <a:gd name="connsiteY51" fmla="*/ 188609 h 1129199"/>
                <a:gd name="connsiteX52" fmla="*/ 266982 w 1419507"/>
                <a:gd name="connsiteY52" fmla="*/ 138603 h 1129199"/>
                <a:gd name="connsiteX53" fmla="*/ 197925 w 1419507"/>
                <a:gd name="connsiteY53" fmla="*/ 129078 h 1129199"/>
                <a:gd name="connsiteX54" fmla="*/ 171732 w 1419507"/>
                <a:gd name="connsiteY54" fmla="*/ 217185 h 1129199"/>
                <a:gd name="connsiteX55" fmla="*/ 155064 w 1419507"/>
                <a:gd name="connsiteY55" fmla="*/ 302909 h 1129199"/>
                <a:gd name="connsiteX56" fmla="*/ 57433 w 1419507"/>
                <a:gd name="connsiteY56" fmla="*/ 352915 h 1129199"/>
                <a:gd name="connsiteX57" fmla="*/ 33620 w 1419507"/>
                <a:gd name="connsiteY57" fmla="*/ 443403 h 1129199"/>
                <a:gd name="connsiteX58" fmla="*/ 284 w 1419507"/>
                <a:gd name="connsiteY58" fmla="*/ 479121 h 1129199"/>
                <a:gd name="connsiteX59" fmla="*/ 83628 w 1419507"/>
                <a:gd name="connsiteY59" fmla="*/ 529127 h 1129199"/>
                <a:gd name="connsiteX60" fmla="*/ 86009 w 1419507"/>
                <a:gd name="connsiteY60" fmla="*/ 612472 h 1129199"/>
                <a:gd name="connsiteX61" fmla="*/ 195547 w 1419507"/>
                <a:gd name="connsiteY61" fmla="*/ 586278 h 1129199"/>
                <a:gd name="connsiteX62" fmla="*/ 200310 w 1419507"/>
                <a:gd name="connsiteY62" fmla="*/ 669621 h 1129199"/>
                <a:gd name="connsiteX63" fmla="*/ 345566 w 1419507"/>
                <a:gd name="connsiteY63" fmla="*/ 683909 h 1129199"/>
                <a:gd name="connsiteX64" fmla="*/ 378903 w 1419507"/>
                <a:gd name="connsiteY64" fmla="*/ 750584 h 1129199"/>
                <a:gd name="connsiteX65" fmla="*/ 352710 w 1419507"/>
                <a:gd name="connsiteY65" fmla="*/ 772015 h 1129199"/>
                <a:gd name="connsiteX0" fmla="*/ 247933 w 1419507"/>
                <a:gd name="connsiteY0" fmla="*/ 833923 h 1129199"/>
                <a:gd name="connsiteX1" fmla="*/ 243172 w 1419507"/>
                <a:gd name="connsiteY1" fmla="*/ 826784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247933 w 1419507"/>
                <a:gd name="connsiteY0" fmla="*/ 833923 h 1129199"/>
                <a:gd name="connsiteX1" fmla="*/ 278891 w 1419507"/>
                <a:gd name="connsiteY1" fmla="*/ 850596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340801 w 1419507"/>
                <a:gd name="connsiteY0" fmla="*/ 817254 h 1129199"/>
                <a:gd name="connsiteX1" fmla="*/ 278891 w 1419507"/>
                <a:gd name="connsiteY1" fmla="*/ 850596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340801 w 1419507"/>
                <a:gd name="connsiteY0" fmla="*/ 817254 h 1129199"/>
                <a:gd name="connsiteX1" fmla="*/ 243172 w 1419507"/>
                <a:gd name="connsiteY1" fmla="*/ 819640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340801 w 1419507"/>
                <a:gd name="connsiteY0" fmla="*/ 817254 h 1129199"/>
                <a:gd name="connsiteX1" fmla="*/ 243172 w 1419507"/>
                <a:gd name="connsiteY1" fmla="*/ 819640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340801 w 1419507"/>
                <a:gd name="connsiteY0" fmla="*/ 817254 h 1129199"/>
                <a:gd name="connsiteX1" fmla="*/ 238409 w 1419507"/>
                <a:gd name="connsiteY1" fmla="*/ 841071 h 1129199"/>
                <a:gd name="connsiteX2" fmla="*/ 228884 w 1419507"/>
                <a:gd name="connsiteY2" fmla="*/ 952990 h 1129199"/>
                <a:gd name="connsiteX3" fmla="*/ 269365 w 1419507"/>
                <a:gd name="connsiteY3" fmla="*/ 962515 h 1129199"/>
                <a:gd name="connsiteX4" fmla="*/ 271746 w 1419507"/>
                <a:gd name="connsiteY4" fmla="*/ 1067286 h 1129199"/>
                <a:gd name="connsiteX5" fmla="*/ 364615 w 1419507"/>
                <a:gd name="connsiteY5" fmla="*/ 1079193 h 1129199"/>
                <a:gd name="connsiteX6" fmla="*/ 400333 w 1419507"/>
                <a:gd name="connsiteY6" fmla="*/ 1117293 h 1129199"/>
                <a:gd name="connsiteX7" fmla="*/ 493202 w 1419507"/>
                <a:gd name="connsiteY7" fmla="*/ 1129199 h 1129199"/>
                <a:gd name="connsiteX8" fmla="*/ 552733 w 1419507"/>
                <a:gd name="connsiteY8" fmla="*/ 1091099 h 1129199"/>
                <a:gd name="connsiteX9" fmla="*/ 555115 w 1419507"/>
                <a:gd name="connsiteY9" fmla="*/ 1031568 h 1129199"/>
                <a:gd name="connsiteX10" fmla="*/ 597977 w 1419507"/>
                <a:gd name="connsiteY10" fmla="*/ 988705 h 1129199"/>
                <a:gd name="connsiteX11" fmla="*/ 550352 w 1419507"/>
                <a:gd name="connsiteY11" fmla="*/ 952986 h 1129199"/>
                <a:gd name="connsiteX12" fmla="*/ 550352 w 1419507"/>
                <a:gd name="connsiteY12" fmla="*/ 883930 h 1129199"/>
                <a:gd name="connsiteX13" fmla="*/ 576546 w 1419507"/>
                <a:gd name="connsiteY13" fmla="*/ 857736 h 1129199"/>
                <a:gd name="connsiteX14" fmla="*/ 607502 w 1419507"/>
                <a:gd name="connsiteY14" fmla="*/ 867261 h 1129199"/>
                <a:gd name="connsiteX15" fmla="*/ 626552 w 1419507"/>
                <a:gd name="connsiteY15" fmla="*/ 793443 h 1129199"/>
                <a:gd name="connsiteX16" fmla="*/ 664652 w 1419507"/>
                <a:gd name="connsiteY16" fmla="*/ 719624 h 1129199"/>
                <a:gd name="connsiteX17" fmla="*/ 690846 w 1419507"/>
                <a:gd name="connsiteY17" fmla="*/ 567224 h 1129199"/>
                <a:gd name="connsiteX18" fmla="*/ 771808 w 1419507"/>
                <a:gd name="connsiteY18" fmla="*/ 519599 h 1129199"/>
                <a:gd name="connsiteX19" fmla="*/ 831340 w 1419507"/>
                <a:gd name="connsiteY19" fmla="*/ 521980 h 1129199"/>
                <a:gd name="connsiteX20" fmla="*/ 895633 w 1419507"/>
                <a:gd name="connsiteY20" fmla="*/ 460068 h 1129199"/>
                <a:gd name="connsiteX21" fmla="*/ 993265 w 1419507"/>
                <a:gd name="connsiteY21" fmla="*/ 445780 h 1129199"/>
                <a:gd name="connsiteX22" fmla="*/ 1021840 w 1419507"/>
                <a:gd name="connsiteY22" fmla="*/ 426731 h 1129199"/>
                <a:gd name="connsiteX23" fmla="*/ 1043271 w 1419507"/>
                <a:gd name="connsiteY23" fmla="*/ 352912 h 1129199"/>
                <a:gd name="connsiteX24" fmla="*/ 1186147 w 1419507"/>
                <a:gd name="connsiteY24" fmla="*/ 350532 h 1129199"/>
                <a:gd name="connsiteX25" fmla="*/ 1212339 w 1419507"/>
                <a:gd name="connsiteY25" fmla="*/ 295763 h 1129199"/>
                <a:gd name="connsiteX26" fmla="*/ 1240914 w 1419507"/>
                <a:gd name="connsiteY26" fmla="*/ 336243 h 1129199"/>
                <a:gd name="connsiteX27" fmla="*/ 1283776 w 1419507"/>
                <a:gd name="connsiteY27" fmla="*/ 305288 h 1129199"/>
                <a:gd name="connsiteX28" fmla="*/ 1371881 w 1419507"/>
                <a:gd name="connsiteY28" fmla="*/ 338625 h 1129199"/>
                <a:gd name="connsiteX29" fmla="*/ 1419507 w 1419507"/>
                <a:gd name="connsiteY29" fmla="*/ 283856 h 1129199"/>
                <a:gd name="connsiteX30" fmla="*/ 1379024 w 1419507"/>
                <a:gd name="connsiteY30" fmla="*/ 167174 h 1129199"/>
                <a:gd name="connsiteX31" fmla="*/ 1317112 w 1419507"/>
                <a:gd name="connsiteY31" fmla="*/ 69545 h 1129199"/>
                <a:gd name="connsiteX32" fmla="*/ 1319494 w 1419507"/>
                <a:gd name="connsiteY32" fmla="*/ 2870 h 1129199"/>
                <a:gd name="connsiteX33" fmla="*/ 1221862 w 1419507"/>
                <a:gd name="connsiteY33" fmla="*/ 33827 h 1129199"/>
                <a:gd name="connsiteX34" fmla="*/ 1200432 w 1419507"/>
                <a:gd name="connsiteY34" fmla="*/ 90977 h 1129199"/>
                <a:gd name="connsiteX35" fmla="*/ 1083750 w 1419507"/>
                <a:gd name="connsiteY35" fmla="*/ 95739 h 1129199"/>
                <a:gd name="connsiteX36" fmla="*/ 1014693 w 1419507"/>
                <a:gd name="connsiteY36" fmla="*/ 93357 h 1129199"/>
                <a:gd name="connsiteX37" fmla="*/ 955162 w 1419507"/>
                <a:gd name="connsiteY37" fmla="*/ 176703 h 1129199"/>
                <a:gd name="connsiteX38" fmla="*/ 957544 w 1419507"/>
                <a:gd name="connsiteY38" fmla="*/ 281477 h 1129199"/>
                <a:gd name="connsiteX39" fmla="*/ 876581 w 1419507"/>
                <a:gd name="connsiteY39" fmla="*/ 310051 h 1129199"/>
                <a:gd name="connsiteX40" fmla="*/ 859912 w 1419507"/>
                <a:gd name="connsiteY40" fmla="*/ 231470 h 1129199"/>
                <a:gd name="connsiteX41" fmla="*/ 740850 w 1419507"/>
                <a:gd name="connsiteY41" fmla="*/ 288620 h 1129199"/>
                <a:gd name="connsiteX42" fmla="*/ 638456 w 1419507"/>
                <a:gd name="connsiteY42" fmla="*/ 264807 h 1129199"/>
                <a:gd name="connsiteX43" fmla="*/ 633695 w 1419507"/>
                <a:gd name="connsiteY43" fmla="*/ 198134 h 1129199"/>
                <a:gd name="connsiteX44" fmla="*/ 690842 w 1419507"/>
                <a:gd name="connsiteY44" fmla="*/ 188609 h 1129199"/>
                <a:gd name="connsiteX45" fmla="*/ 686081 w 1419507"/>
                <a:gd name="connsiteY45" fmla="*/ 124314 h 1129199"/>
                <a:gd name="connsiteX46" fmla="*/ 638456 w 1419507"/>
                <a:gd name="connsiteY46" fmla="*/ 121933 h 1129199"/>
                <a:gd name="connsiteX47" fmla="*/ 614644 w 1419507"/>
                <a:gd name="connsiteY47" fmla="*/ 79070 h 1129199"/>
                <a:gd name="connsiteX48" fmla="*/ 402713 w 1419507"/>
                <a:gd name="connsiteY48" fmla="*/ 88596 h 1129199"/>
                <a:gd name="connsiteX49" fmla="*/ 374138 w 1419507"/>
                <a:gd name="connsiteY49" fmla="*/ 17159 h 1129199"/>
                <a:gd name="connsiteX50" fmla="*/ 307462 w 1419507"/>
                <a:gd name="connsiteY50" fmla="*/ 2871 h 1129199"/>
                <a:gd name="connsiteX51" fmla="*/ 355088 w 1419507"/>
                <a:gd name="connsiteY51" fmla="*/ 119552 h 1129199"/>
                <a:gd name="connsiteX52" fmla="*/ 302700 w 1419507"/>
                <a:gd name="connsiteY52" fmla="*/ 188609 h 1129199"/>
                <a:gd name="connsiteX53" fmla="*/ 266982 w 1419507"/>
                <a:gd name="connsiteY53" fmla="*/ 138603 h 1129199"/>
                <a:gd name="connsiteX54" fmla="*/ 197925 w 1419507"/>
                <a:gd name="connsiteY54" fmla="*/ 129078 h 1129199"/>
                <a:gd name="connsiteX55" fmla="*/ 171732 w 1419507"/>
                <a:gd name="connsiteY55" fmla="*/ 217185 h 1129199"/>
                <a:gd name="connsiteX56" fmla="*/ 155064 w 1419507"/>
                <a:gd name="connsiteY56" fmla="*/ 302909 h 1129199"/>
                <a:gd name="connsiteX57" fmla="*/ 57433 w 1419507"/>
                <a:gd name="connsiteY57" fmla="*/ 352915 h 1129199"/>
                <a:gd name="connsiteX58" fmla="*/ 33620 w 1419507"/>
                <a:gd name="connsiteY58" fmla="*/ 443403 h 1129199"/>
                <a:gd name="connsiteX59" fmla="*/ 284 w 1419507"/>
                <a:gd name="connsiteY59" fmla="*/ 479121 h 1129199"/>
                <a:gd name="connsiteX60" fmla="*/ 83628 w 1419507"/>
                <a:gd name="connsiteY60" fmla="*/ 529127 h 1129199"/>
                <a:gd name="connsiteX61" fmla="*/ 86009 w 1419507"/>
                <a:gd name="connsiteY61" fmla="*/ 612472 h 1129199"/>
                <a:gd name="connsiteX62" fmla="*/ 195547 w 1419507"/>
                <a:gd name="connsiteY62" fmla="*/ 586278 h 1129199"/>
                <a:gd name="connsiteX63" fmla="*/ 200310 w 1419507"/>
                <a:gd name="connsiteY63" fmla="*/ 669621 h 1129199"/>
                <a:gd name="connsiteX64" fmla="*/ 345566 w 1419507"/>
                <a:gd name="connsiteY64" fmla="*/ 683909 h 1129199"/>
                <a:gd name="connsiteX65" fmla="*/ 378903 w 1419507"/>
                <a:gd name="connsiteY65" fmla="*/ 750584 h 1129199"/>
                <a:gd name="connsiteX66" fmla="*/ 352710 w 1419507"/>
                <a:gd name="connsiteY66" fmla="*/ 772015 h 1129199"/>
                <a:gd name="connsiteX0" fmla="*/ 340801 w 1419507"/>
                <a:gd name="connsiteY0" fmla="*/ 817254 h 1129199"/>
                <a:gd name="connsiteX1" fmla="*/ 250316 w 1419507"/>
                <a:gd name="connsiteY1" fmla="*/ 831547 h 1129199"/>
                <a:gd name="connsiteX2" fmla="*/ 238409 w 1419507"/>
                <a:gd name="connsiteY2" fmla="*/ 841071 h 1129199"/>
                <a:gd name="connsiteX3" fmla="*/ 228884 w 1419507"/>
                <a:gd name="connsiteY3" fmla="*/ 952990 h 1129199"/>
                <a:gd name="connsiteX4" fmla="*/ 269365 w 1419507"/>
                <a:gd name="connsiteY4" fmla="*/ 962515 h 1129199"/>
                <a:gd name="connsiteX5" fmla="*/ 271746 w 1419507"/>
                <a:gd name="connsiteY5" fmla="*/ 1067286 h 1129199"/>
                <a:gd name="connsiteX6" fmla="*/ 364615 w 1419507"/>
                <a:gd name="connsiteY6" fmla="*/ 1079193 h 1129199"/>
                <a:gd name="connsiteX7" fmla="*/ 400333 w 1419507"/>
                <a:gd name="connsiteY7" fmla="*/ 1117293 h 1129199"/>
                <a:gd name="connsiteX8" fmla="*/ 493202 w 1419507"/>
                <a:gd name="connsiteY8" fmla="*/ 1129199 h 1129199"/>
                <a:gd name="connsiteX9" fmla="*/ 552733 w 1419507"/>
                <a:gd name="connsiteY9" fmla="*/ 1091099 h 1129199"/>
                <a:gd name="connsiteX10" fmla="*/ 555115 w 1419507"/>
                <a:gd name="connsiteY10" fmla="*/ 1031568 h 1129199"/>
                <a:gd name="connsiteX11" fmla="*/ 597977 w 1419507"/>
                <a:gd name="connsiteY11" fmla="*/ 988705 h 1129199"/>
                <a:gd name="connsiteX12" fmla="*/ 550352 w 1419507"/>
                <a:gd name="connsiteY12" fmla="*/ 952986 h 1129199"/>
                <a:gd name="connsiteX13" fmla="*/ 550352 w 1419507"/>
                <a:gd name="connsiteY13" fmla="*/ 883930 h 1129199"/>
                <a:gd name="connsiteX14" fmla="*/ 576546 w 1419507"/>
                <a:gd name="connsiteY14" fmla="*/ 857736 h 1129199"/>
                <a:gd name="connsiteX15" fmla="*/ 607502 w 1419507"/>
                <a:gd name="connsiteY15" fmla="*/ 867261 h 1129199"/>
                <a:gd name="connsiteX16" fmla="*/ 626552 w 1419507"/>
                <a:gd name="connsiteY16" fmla="*/ 793443 h 1129199"/>
                <a:gd name="connsiteX17" fmla="*/ 664652 w 1419507"/>
                <a:gd name="connsiteY17" fmla="*/ 719624 h 1129199"/>
                <a:gd name="connsiteX18" fmla="*/ 690846 w 1419507"/>
                <a:gd name="connsiteY18" fmla="*/ 567224 h 1129199"/>
                <a:gd name="connsiteX19" fmla="*/ 771808 w 1419507"/>
                <a:gd name="connsiteY19" fmla="*/ 519599 h 1129199"/>
                <a:gd name="connsiteX20" fmla="*/ 831340 w 1419507"/>
                <a:gd name="connsiteY20" fmla="*/ 521980 h 1129199"/>
                <a:gd name="connsiteX21" fmla="*/ 895633 w 1419507"/>
                <a:gd name="connsiteY21" fmla="*/ 460068 h 1129199"/>
                <a:gd name="connsiteX22" fmla="*/ 993265 w 1419507"/>
                <a:gd name="connsiteY22" fmla="*/ 445780 h 1129199"/>
                <a:gd name="connsiteX23" fmla="*/ 1021840 w 1419507"/>
                <a:gd name="connsiteY23" fmla="*/ 426731 h 1129199"/>
                <a:gd name="connsiteX24" fmla="*/ 1043271 w 1419507"/>
                <a:gd name="connsiteY24" fmla="*/ 352912 h 1129199"/>
                <a:gd name="connsiteX25" fmla="*/ 1186147 w 1419507"/>
                <a:gd name="connsiteY25" fmla="*/ 350532 h 1129199"/>
                <a:gd name="connsiteX26" fmla="*/ 1212339 w 1419507"/>
                <a:gd name="connsiteY26" fmla="*/ 295763 h 1129199"/>
                <a:gd name="connsiteX27" fmla="*/ 1240914 w 1419507"/>
                <a:gd name="connsiteY27" fmla="*/ 336243 h 1129199"/>
                <a:gd name="connsiteX28" fmla="*/ 1283776 w 1419507"/>
                <a:gd name="connsiteY28" fmla="*/ 305288 h 1129199"/>
                <a:gd name="connsiteX29" fmla="*/ 1371881 w 1419507"/>
                <a:gd name="connsiteY29" fmla="*/ 338625 h 1129199"/>
                <a:gd name="connsiteX30" fmla="*/ 1419507 w 1419507"/>
                <a:gd name="connsiteY30" fmla="*/ 283856 h 1129199"/>
                <a:gd name="connsiteX31" fmla="*/ 1379024 w 1419507"/>
                <a:gd name="connsiteY31" fmla="*/ 167174 h 1129199"/>
                <a:gd name="connsiteX32" fmla="*/ 1317112 w 1419507"/>
                <a:gd name="connsiteY32" fmla="*/ 69545 h 1129199"/>
                <a:gd name="connsiteX33" fmla="*/ 1319494 w 1419507"/>
                <a:gd name="connsiteY33" fmla="*/ 2870 h 1129199"/>
                <a:gd name="connsiteX34" fmla="*/ 1221862 w 1419507"/>
                <a:gd name="connsiteY34" fmla="*/ 33827 h 1129199"/>
                <a:gd name="connsiteX35" fmla="*/ 1200432 w 1419507"/>
                <a:gd name="connsiteY35" fmla="*/ 90977 h 1129199"/>
                <a:gd name="connsiteX36" fmla="*/ 1083750 w 1419507"/>
                <a:gd name="connsiteY36" fmla="*/ 95739 h 1129199"/>
                <a:gd name="connsiteX37" fmla="*/ 1014693 w 1419507"/>
                <a:gd name="connsiteY37" fmla="*/ 93357 h 1129199"/>
                <a:gd name="connsiteX38" fmla="*/ 955162 w 1419507"/>
                <a:gd name="connsiteY38" fmla="*/ 176703 h 1129199"/>
                <a:gd name="connsiteX39" fmla="*/ 957544 w 1419507"/>
                <a:gd name="connsiteY39" fmla="*/ 281477 h 1129199"/>
                <a:gd name="connsiteX40" fmla="*/ 876581 w 1419507"/>
                <a:gd name="connsiteY40" fmla="*/ 310051 h 1129199"/>
                <a:gd name="connsiteX41" fmla="*/ 859912 w 1419507"/>
                <a:gd name="connsiteY41" fmla="*/ 231470 h 1129199"/>
                <a:gd name="connsiteX42" fmla="*/ 740850 w 1419507"/>
                <a:gd name="connsiteY42" fmla="*/ 288620 h 1129199"/>
                <a:gd name="connsiteX43" fmla="*/ 638456 w 1419507"/>
                <a:gd name="connsiteY43" fmla="*/ 264807 h 1129199"/>
                <a:gd name="connsiteX44" fmla="*/ 633695 w 1419507"/>
                <a:gd name="connsiteY44" fmla="*/ 198134 h 1129199"/>
                <a:gd name="connsiteX45" fmla="*/ 690842 w 1419507"/>
                <a:gd name="connsiteY45" fmla="*/ 188609 h 1129199"/>
                <a:gd name="connsiteX46" fmla="*/ 686081 w 1419507"/>
                <a:gd name="connsiteY46" fmla="*/ 124314 h 1129199"/>
                <a:gd name="connsiteX47" fmla="*/ 638456 w 1419507"/>
                <a:gd name="connsiteY47" fmla="*/ 121933 h 1129199"/>
                <a:gd name="connsiteX48" fmla="*/ 614644 w 1419507"/>
                <a:gd name="connsiteY48" fmla="*/ 79070 h 1129199"/>
                <a:gd name="connsiteX49" fmla="*/ 402713 w 1419507"/>
                <a:gd name="connsiteY49" fmla="*/ 88596 h 1129199"/>
                <a:gd name="connsiteX50" fmla="*/ 374138 w 1419507"/>
                <a:gd name="connsiteY50" fmla="*/ 17159 h 1129199"/>
                <a:gd name="connsiteX51" fmla="*/ 307462 w 1419507"/>
                <a:gd name="connsiteY51" fmla="*/ 2871 h 1129199"/>
                <a:gd name="connsiteX52" fmla="*/ 355088 w 1419507"/>
                <a:gd name="connsiteY52" fmla="*/ 119552 h 1129199"/>
                <a:gd name="connsiteX53" fmla="*/ 302700 w 1419507"/>
                <a:gd name="connsiteY53" fmla="*/ 188609 h 1129199"/>
                <a:gd name="connsiteX54" fmla="*/ 266982 w 1419507"/>
                <a:gd name="connsiteY54" fmla="*/ 138603 h 1129199"/>
                <a:gd name="connsiteX55" fmla="*/ 197925 w 1419507"/>
                <a:gd name="connsiteY55" fmla="*/ 129078 h 1129199"/>
                <a:gd name="connsiteX56" fmla="*/ 171732 w 1419507"/>
                <a:gd name="connsiteY56" fmla="*/ 217185 h 1129199"/>
                <a:gd name="connsiteX57" fmla="*/ 155064 w 1419507"/>
                <a:gd name="connsiteY57" fmla="*/ 302909 h 1129199"/>
                <a:gd name="connsiteX58" fmla="*/ 57433 w 1419507"/>
                <a:gd name="connsiteY58" fmla="*/ 352915 h 1129199"/>
                <a:gd name="connsiteX59" fmla="*/ 33620 w 1419507"/>
                <a:gd name="connsiteY59" fmla="*/ 443403 h 1129199"/>
                <a:gd name="connsiteX60" fmla="*/ 284 w 1419507"/>
                <a:gd name="connsiteY60" fmla="*/ 479121 h 1129199"/>
                <a:gd name="connsiteX61" fmla="*/ 83628 w 1419507"/>
                <a:gd name="connsiteY61" fmla="*/ 529127 h 1129199"/>
                <a:gd name="connsiteX62" fmla="*/ 86009 w 1419507"/>
                <a:gd name="connsiteY62" fmla="*/ 612472 h 1129199"/>
                <a:gd name="connsiteX63" fmla="*/ 195547 w 1419507"/>
                <a:gd name="connsiteY63" fmla="*/ 586278 h 1129199"/>
                <a:gd name="connsiteX64" fmla="*/ 200310 w 1419507"/>
                <a:gd name="connsiteY64" fmla="*/ 669621 h 1129199"/>
                <a:gd name="connsiteX65" fmla="*/ 345566 w 1419507"/>
                <a:gd name="connsiteY65" fmla="*/ 683909 h 1129199"/>
                <a:gd name="connsiteX66" fmla="*/ 378903 w 1419507"/>
                <a:gd name="connsiteY66" fmla="*/ 750584 h 1129199"/>
                <a:gd name="connsiteX67" fmla="*/ 352710 w 1419507"/>
                <a:gd name="connsiteY67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41072 h 1129199"/>
                <a:gd name="connsiteX2" fmla="*/ 250316 w 1419507"/>
                <a:gd name="connsiteY2" fmla="*/ 831547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0352 w 1419507"/>
                <a:gd name="connsiteY13" fmla="*/ 952986 h 1129199"/>
                <a:gd name="connsiteX14" fmla="*/ 550352 w 1419507"/>
                <a:gd name="connsiteY14" fmla="*/ 88393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50316 w 1419507"/>
                <a:gd name="connsiteY2" fmla="*/ 831547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0352 w 1419507"/>
                <a:gd name="connsiteY13" fmla="*/ 952986 h 1129199"/>
                <a:gd name="connsiteX14" fmla="*/ 550352 w 1419507"/>
                <a:gd name="connsiteY14" fmla="*/ 88393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6035 w 1419507"/>
                <a:gd name="connsiteY2" fmla="*/ 848215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0352 w 1419507"/>
                <a:gd name="connsiteY13" fmla="*/ 952986 h 1129199"/>
                <a:gd name="connsiteX14" fmla="*/ 550352 w 1419507"/>
                <a:gd name="connsiteY14" fmla="*/ 88393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0352 w 1419507"/>
                <a:gd name="connsiteY13" fmla="*/ 952986 h 1129199"/>
                <a:gd name="connsiteX14" fmla="*/ 550352 w 1419507"/>
                <a:gd name="connsiteY14" fmla="*/ 88393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50352 w 1419507"/>
                <a:gd name="connsiteY14" fmla="*/ 88393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64615 w 1419507"/>
                <a:gd name="connsiteY7" fmla="*/ 1079193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33523 w 1419507"/>
                <a:gd name="connsiteY14" fmla="*/ 88954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44981 w 1419507"/>
                <a:gd name="connsiteY7" fmla="*/ 1090412 h 1129199"/>
                <a:gd name="connsiteX8" fmla="*/ 400333 w 1419507"/>
                <a:gd name="connsiteY8" fmla="*/ 1117293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33523 w 1419507"/>
                <a:gd name="connsiteY14" fmla="*/ 88954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44981 w 1419507"/>
                <a:gd name="connsiteY7" fmla="*/ 1090412 h 1129199"/>
                <a:gd name="connsiteX8" fmla="*/ 425577 w 1419507"/>
                <a:gd name="connsiteY8" fmla="*/ 1106074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33523 w 1419507"/>
                <a:gd name="connsiteY14" fmla="*/ 88954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26552 w 1419507"/>
                <a:gd name="connsiteY17" fmla="*/ 79344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299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44981 w 1419507"/>
                <a:gd name="connsiteY7" fmla="*/ 1090412 h 1129199"/>
                <a:gd name="connsiteX8" fmla="*/ 425577 w 1419507"/>
                <a:gd name="connsiteY8" fmla="*/ 1106074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33523 w 1419507"/>
                <a:gd name="connsiteY14" fmla="*/ 88954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45602 w 1419507"/>
                <a:gd name="connsiteY17" fmla="*/ 79979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  <a:gd name="connsiteX0" fmla="*/ 340801 w 1419507"/>
                <a:gd name="connsiteY0" fmla="*/ 817254 h 1129199"/>
                <a:gd name="connsiteX1" fmla="*/ 293178 w 1419507"/>
                <a:gd name="connsiteY1" fmla="*/ 814878 h 1129199"/>
                <a:gd name="connsiteX2" fmla="*/ 281273 w 1419507"/>
                <a:gd name="connsiteY2" fmla="*/ 838690 h 1129199"/>
                <a:gd name="connsiteX3" fmla="*/ 238409 w 1419507"/>
                <a:gd name="connsiteY3" fmla="*/ 841071 h 1129199"/>
                <a:gd name="connsiteX4" fmla="*/ 228884 w 1419507"/>
                <a:gd name="connsiteY4" fmla="*/ 959340 h 1129199"/>
                <a:gd name="connsiteX5" fmla="*/ 269365 w 1419507"/>
                <a:gd name="connsiteY5" fmla="*/ 962515 h 1129199"/>
                <a:gd name="connsiteX6" fmla="*/ 271746 w 1419507"/>
                <a:gd name="connsiteY6" fmla="*/ 1067286 h 1129199"/>
                <a:gd name="connsiteX7" fmla="*/ 344981 w 1419507"/>
                <a:gd name="connsiteY7" fmla="*/ 1090412 h 1129199"/>
                <a:gd name="connsiteX8" fmla="*/ 425577 w 1419507"/>
                <a:gd name="connsiteY8" fmla="*/ 1106074 h 1129199"/>
                <a:gd name="connsiteX9" fmla="*/ 493202 w 1419507"/>
                <a:gd name="connsiteY9" fmla="*/ 1129199 h 1129199"/>
                <a:gd name="connsiteX10" fmla="*/ 552733 w 1419507"/>
                <a:gd name="connsiteY10" fmla="*/ 1091099 h 1129199"/>
                <a:gd name="connsiteX11" fmla="*/ 555115 w 1419507"/>
                <a:gd name="connsiteY11" fmla="*/ 1031568 h 1129199"/>
                <a:gd name="connsiteX12" fmla="*/ 597977 w 1419507"/>
                <a:gd name="connsiteY12" fmla="*/ 988705 h 1129199"/>
                <a:gd name="connsiteX13" fmla="*/ 555962 w 1419507"/>
                <a:gd name="connsiteY13" fmla="*/ 941766 h 1129199"/>
                <a:gd name="connsiteX14" fmla="*/ 533523 w 1419507"/>
                <a:gd name="connsiteY14" fmla="*/ 889540 h 1129199"/>
                <a:gd name="connsiteX15" fmla="*/ 576546 w 1419507"/>
                <a:gd name="connsiteY15" fmla="*/ 857736 h 1129199"/>
                <a:gd name="connsiteX16" fmla="*/ 607502 w 1419507"/>
                <a:gd name="connsiteY16" fmla="*/ 867261 h 1129199"/>
                <a:gd name="connsiteX17" fmla="*/ 645602 w 1419507"/>
                <a:gd name="connsiteY17" fmla="*/ 799793 h 1129199"/>
                <a:gd name="connsiteX18" fmla="*/ 664652 w 1419507"/>
                <a:gd name="connsiteY18" fmla="*/ 719624 h 1129199"/>
                <a:gd name="connsiteX19" fmla="*/ 690846 w 1419507"/>
                <a:gd name="connsiteY19" fmla="*/ 567224 h 1129199"/>
                <a:gd name="connsiteX20" fmla="*/ 771808 w 1419507"/>
                <a:gd name="connsiteY20" fmla="*/ 519599 h 1129199"/>
                <a:gd name="connsiteX21" fmla="*/ 831340 w 1419507"/>
                <a:gd name="connsiteY21" fmla="*/ 521980 h 1129199"/>
                <a:gd name="connsiteX22" fmla="*/ 895633 w 1419507"/>
                <a:gd name="connsiteY22" fmla="*/ 460068 h 1129199"/>
                <a:gd name="connsiteX23" fmla="*/ 993265 w 1419507"/>
                <a:gd name="connsiteY23" fmla="*/ 445780 h 1129199"/>
                <a:gd name="connsiteX24" fmla="*/ 1021840 w 1419507"/>
                <a:gd name="connsiteY24" fmla="*/ 426731 h 1129199"/>
                <a:gd name="connsiteX25" fmla="*/ 1043271 w 1419507"/>
                <a:gd name="connsiteY25" fmla="*/ 352912 h 1129199"/>
                <a:gd name="connsiteX26" fmla="*/ 1186147 w 1419507"/>
                <a:gd name="connsiteY26" fmla="*/ 350532 h 1129199"/>
                <a:gd name="connsiteX27" fmla="*/ 1212339 w 1419507"/>
                <a:gd name="connsiteY27" fmla="*/ 295763 h 1129199"/>
                <a:gd name="connsiteX28" fmla="*/ 1240914 w 1419507"/>
                <a:gd name="connsiteY28" fmla="*/ 336243 h 1129199"/>
                <a:gd name="connsiteX29" fmla="*/ 1283776 w 1419507"/>
                <a:gd name="connsiteY29" fmla="*/ 305288 h 1129199"/>
                <a:gd name="connsiteX30" fmla="*/ 1371881 w 1419507"/>
                <a:gd name="connsiteY30" fmla="*/ 338625 h 1129199"/>
                <a:gd name="connsiteX31" fmla="*/ 1419507 w 1419507"/>
                <a:gd name="connsiteY31" fmla="*/ 283856 h 1129199"/>
                <a:gd name="connsiteX32" fmla="*/ 1379024 w 1419507"/>
                <a:gd name="connsiteY32" fmla="*/ 167174 h 1129199"/>
                <a:gd name="connsiteX33" fmla="*/ 1317112 w 1419507"/>
                <a:gd name="connsiteY33" fmla="*/ 69545 h 1129199"/>
                <a:gd name="connsiteX34" fmla="*/ 1319494 w 1419507"/>
                <a:gd name="connsiteY34" fmla="*/ 2870 h 1129199"/>
                <a:gd name="connsiteX35" fmla="*/ 1221862 w 1419507"/>
                <a:gd name="connsiteY35" fmla="*/ 33827 h 1129199"/>
                <a:gd name="connsiteX36" fmla="*/ 1200432 w 1419507"/>
                <a:gd name="connsiteY36" fmla="*/ 90977 h 1129199"/>
                <a:gd name="connsiteX37" fmla="*/ 1083750 w 1419507"/>
                <a:gd name="connsiteY37" fmla="*/ 95739 h 1129199"/>
                <a:gd name="connsiteX38" fmla="*/ 1014693 w 1419507"/>
                <a:gd name="connsiteY38" fmla="*/ 93357 h 1129199"/>
                <a:gd name="connsiteX39" fmla="*/ 955162 w 1419507"/>
                <a:gd name="connsiteY39" fmla="*/ 176703 h 1129199"/>
                <a:gd name="connsiteX40" fmla="*/ 957544 w 1419507"/>
                <a:gd name="connsiteY40" fmla="*/ 281477 h 1129199"/>
                <a:gd name="connsiteX41" fmla="*/ 876581 w 1419507"/>
                <a:gd name="connsiteY41" fmla="*/ 310051 h 1129199"/>
                <a:gd name="connsiteX42" fmla="*/ 859912 w 1419507"/>
                <a:gd name="connsiteY42" fmla="*/ 231470 h 1129199"/>
                <a:gd name="connsiteX43" fmla="*/ 740850 w 1419507"/>
                <a:gd name="connsiteY43" fmla="*/ 288620 h 1129199"/>
                <a:gd name="connsiteX44" fmla="*/ 638456 w 1419507"/>
                <a:gd name="connsiteY44" fmla="*/ 264807 h 1129199"/>
                <a:gd name="connsiteX45" fmla="*/ 633695 w 1419507"/>
                <a:gd name="connsiteY45" fmla="*/ 198134 h 1129199"/>
                <a:gd name="connsiteX46" fmla="*/ 690842 w 1419507"/>
                <a:gd name="connsiteY46" fmla="*/ 188609 h 1129199"/>
                <a:gd name="connsiteX47" fmla="*/ 686081 w 1419507"/>
                <a:gd name="connsiteY47" fmla="*/ 124314 h 1129199"/>
                <a:gd name="connsiteX48" fmla="*/ 638456 w 1419507"/>
                <a:gd name="connsiteY48" fmla="*/ 121933 h 1129199"/>
                <a:gd name="connsiteX49" fmla="*/ 614644 w 1419507"/>
                <a:gd name="connsiteY49" fmla="*/ 79070 h 1129199"/>
                <a:gd name="connsiteX50" fmla="*/ 402713 w 1419507"/>
                <a:gd name="connsiteY50" fmla="*/ 88596 h 1129199"/>
                <a:gd name="connsiteX51" fmla="*/ 374138 w 1419507"/>
                <a:gd name="connsiteY51" fmla="*/ 17159 h 1129199"/>
                <a:gd name="connsiteX52" fmla="*/ 307462 w 1419507"/>
                <a:gd name="connsiteY52" fmla="*/ 2871 h 1129199"/>
                <a:gd name="connsiteX53" fmla="*/ 355088 w 1419507"/>
                <a:gd name="connsiteY53" fmla="*/ 119552 h 1129199"/>
                <a:gd name="connsiteX54" fmla="*/ 302700 w 1419507"/>
                <a:gd name="connsiteY54" fmla="*/ 188609 h 1129199"/>
                <a:gd name="connsiteX55" fmla="*/ 266982 w 1419507"/>
                <a:gd name="connsiteY55" fmla="*/ 138603 h 1129199"/>
                <a:gd name="connsiteX56" fmla="*/ 197925 w 1419507"/>
                <a:gd name="connsiteY56" fmla="*/ 129078 h 1129199"/>
                <a:gd name="connsiteX57" fmla="*/ 171732 w 1419507"/>
                <a:gd name="connsiteY57" fmla="*/ 217185 h 1129199"/>
                <a:gd name="connsiteX58" fmla="*/ 155064 w 1419507"/>
                <a:gd name="connsiteY58" fmla="*/ 302909 h 1129199"/>
                <a:gd name="connsiteX59" fmla="*/ 57433 w 1419507"/>
                <a:gd name="connsiteY59" fmla="*/ 352915 h 1129199"/>
                <a:gd name="connsiteX60" fmla="*/ 33620 w 1419507"/>
                <a:gd name="connsiteY60" fmla="*/ 443403 h 1129199"/>
                <a:gd name="connsiteX61" fmla="*/ 284 w 1419507"/>
                <a:gd name="connsiteY61" fmla="*/ 479121 h 1129199"/>
                <a:gd name="connsiteX62" fmla="*/ 83628 w 1419507"/>
                <a:gd name="connsiteY62" fmla="*/ 529127 h 1129199"/>
                <a:gd name="connsiteX63" fmla="*/ 86009 w 1419507"/>
                <a:gd name="connsiteY63" fmla="*/ 612472 h 1129199"/>
                <a:gd name="connsiteX64" fmla="*/ 195547 w 1419507"/>
                <a:gd name="connsiteY64" fmla="*/ 586278 h 1129199"/>
                <a:gd name="connsiteX65" fmla="*/ 200310 w 1419507"/>
                <a:gd name="connsiteY65" fmla="*/ 669621 h 1129199"/>
                <a:gd name="connsiteX66" fmla="*/ 345566 w 1419507"/>
                <a:gd name="connsiteY66" fmla="*/ 683909 h 1129199"/>
                <a:gd name="connsiteX67" fmla="*/ 378903 w 1419507"/>
                <a:gd name="connsiteY67" fmla="*/ 750584 h 1129199"/>
                <a:gd name="connsiteX68" fmla="*/ 352710 w 1419507"/>
                <a:gd name="connsiteY68" fmla="*/ 772015 h 11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9507" h="1129199">
                  <a:moveTo>
                    <a:pt x="340801" y="817254"/>
                  </a:moveTo>
                  <a:cubicBezTo>
                    <a:pt x="330483" y="818446"/>
                    <a:pt x="308259" y="812496"/>
                    <a:pt x="293178" y="814878"/>
                  </a:cubicBezTo>
                  <a:cubicBezTo>
                    <a:pt x="278097" y="817260"/>
                    <a:pt x="288020" y="835912"/>
                    <a:pt x="281273" y="838690"/>
                  </a:cubicBezTo>
                  <a:cubicBezTo>
                    <a:pt x="274526" y="841468"/>
                    <a:pt x="241187" y="823212"/>
                    <a:pt x="238409" y="841071"/>
                  </a:cubicBezTo>
                  <a:cubicBezTo>
                    <a:pt x="235234" y="860915"/>
                    <a:pt x="224519" y="936718"/>
                    <a:pt x="228884" y="959340"/>
                  </a:cubicBezTo>
                  <a:lnTo>
                    <a:pt x="269365" y="962515"/>
                  </a:lnTo>
                  <a:cubicBezTo>
                    <a:pt x="270159" y="997439"/>
                    <a:pt x="270952" y="1032362"/>
                    <a:pt x="271746" y="1067286"/>
                  </a:cubicBezTo>
                  <a:lnTo>
                    <a:pt x="344981" y="1090412"/>
                  </a:lnTo>
                  <a:lnTo>
                    <a:pt x="425577" y="1106074"/>
                  </a:lnTo>
                  <a:lnTo>
                    <a:pt x="493202" y="1129199"/>
                  </a:lnTo>
                  <a:lnTo>
                    <a:pt x="552733" y="1091099"/>
                  </a:lnTo>
                  <a:lnTo>
                    <a:pt x="555115" y="1031568"/>
                  </a:lnTo>
                  <a:lnTo>
                    <a:pt x="597977" y="988705"/>
                  </a:lnTo>
                  <a:lnTo>
                    <a:pt x="555962" y="941766"/>
                  </a:lnTo>
                  <a:lnTo>
                    <a:pt x="533523" y="889540"/>
                  </a:lnTo>
                  <a:lnTo>
                    <a:pt x="576546" y="857736"/>
                  </a:lnTo>
                  <a:lnTo>
                    <a:pt x="607502" y="867261"/>
                  </a:lnTo>
                  <a:lnTo>
                    <a:pt x="645602" y="799793"/>
                  </a:lnTo>
                  <a:lnTo>
                    <a:pt x="664652" y="719624"/>
                  </a:lnTo>
                  <a:lnTo>
                    <a:pt x="690846" y="567224"/>
                  </a:lnTo>
                  <a:lnTo>
                    <a:pt x="771808" y="519599"/>
                  </a:lnTo>
                  <a:lnTo>
                    <a:pt x="831340" y="521980"/>
                  </a:lnTo>
                  <a:lnTo>
                    <a:pt x="895633" y="460068"/>
                  </a:lnTo>
                  <a:lnTo>
                    <a:pt x="993265" y="445780"/>
                  </a:lnTo>
                  <a:lnTo>
                    <a:pt x="1021840" y="426731"/>
                  </a:lnTo>
                  <a:cubicBezTo>
                    <a:pt x="1026602" y="423159"/>
                    <a:pt x="1043271" y="353408"/>
                    <a:pt x="1043271" y="352912"/>
                  </a:cubicBezTo>
                  <a:cubicBezTo>
                    <a:pt x="1046446" y="339418"/>
                    <a:pt x="1186643" y="352020"/>
                    <a:pt x="1186147" y="350532"/>
                  </a:cubicBezTo>
                  <a:cubicBezTo>
                    <a:pt x="1209562" y="349738"/>
                    <a:pt x="1212836" y="296259"/>
                    <a:pt x="1212339" y="295763"/>
                  </a:cubicBezTo>
                  <a:cubicBezTo>
                    <a:pt x="1216704" y="286635"/>
                    <a:pt x="1240914" y="336243"/>
                    <a:pt x="1240914" y="336243"/>
                  </a:cubicBezTo>
                  <a:cubicBezTo>
                    <a:pt x="1245676" y="341402"/>
                    <a:pt x="1283776" y="307272"/>
                    <a:pt x="1283776" y="305288"/>
                  </a:cubicBezTo>
                  <a:cubicBezTo>
                    <a:pt x="1291713" y="299335"/>
                    <a:pt x="1370889" y="339617"/>
                    <a:pt x="1371881" y="338625"/>
                  </a:cubicBezTo>
                  <a:cubicBezTo>
                    <a:pt x="1389343" y="345769"/>
                    <a:pt x="1419011" y="283856"/>
                    <a:pt x="1419507" y="283856"/>
                  </a:cubicBezTo>
                  <a:cubicBezTo>
                    <a:pt x="1386565" y="213609"/>
                    <a:pt x="1380016" y="167174"/>
                    <a:pt x="1379024" y="167174"/>
                  </a:cubicBezTo>
                  <a:cubicBezTo>
                    <a:pt x="1371880" y="146934"/>
                    <a:pt x="1317608" y="70537"/>
                    <a:pt x="1317112" y="69545"/>
                  </a:cubicBezTo>
                  <a:cubicBezTo>
                    <a:pt x="1306397" y="52877"/>
                    <a:pt x="1319990" y="3366"/>
                    <a:pt x="1319494" y="2870"/>
                  </a:cubicBezTo>
                  <a:cubicBezTo>
                    <a:pt x="1320685" y="-9433"/>
                    <a:pt x="1263732" y="21028"/>
                    <a:pt x="1221862" y="33827"/>
                  </a:cubicBezTo>
                  <a:cubicBezTo>
                    <a:pt x="1205590" y="38986"/>
                    <a:pt x="1200432" y="90977"/>
                    <a:pt x="1200432" y="90977"/>
                  </a:cubicBezTo>
                  <a:cubicBezTo>
                    <a:pt x="1197257" y="99311"/>
                    <a:pt x="1083254" y="97227"/>
                    <a:pt x="1083750" y="95739"/>
                  </a:cubicBezTo>
                  <a:lnTo>
                    <a:pt x="1014693" y="93357"/>
                  </a:lnTo>
                  <a:cubicBezTo>
                    <a:pt x="1002390" y="92167"/>
                    <a:pt x="956154" y="177695"/>
                    <a:pt x="955162" y="176703"/>
                  </a:cubicBezTo>
                  <a:cubicBezTo>
                    <a:pt x="944843" y="190197"/>
                    <a:pt x="958040" y="281973"/>
                    <a:pt x="957544" y="281477"/>
                  </a:cubicBezTo>
                  <a:cubicBezTo>
                    <a:pt x="957941" y="297749"/>
                    <a:pt x="876581" y="311539"/>
                    <a:pt x="876581" y="310051"/>
                  </a:cubicBezTo>
                  <a:cubicBezTo>
                    <a:pt x="862690" y="314020"/>
                    <a:pt x="860408" y="232462"/>
                    <a:pt x="859912" y="231470"/>
                  </a:cubicBezTo>
                  <a:cubicBezTo>
                    <a:pt x="856340" y="217580"/>
                    <a:pt x="741842" y="289612"/>
                    <a:pt x="740850" y="288620"/>
                  </a:cubicBezTo>
                  <a:cubicBezTo>
                    <a:pt x="719419" y="299336"/>
                    <a:pt x="637960" y="265799"/>
                    <a:pt x="638456" y="264807"/>
                  </a:cubicBezTo>
                  <a:cubicBezTo>
                    <a:pt x="620200" y="260045"/>
                    <a:pt x="635183" y="199126"/>
                    <a:pt x="633695" y="198134"/>
                  </a:cubicBezTo>
                  <a:cubicBezTo>
                    <a:pt x="633695" y="187419"/>
                    <a:pt x="692331" y="189105"/>
                    <a:pt x="690842" y="188609"/>
                  </a:cubicBezTo>
                  <a:cubicBezTo>
                    <a:pt x="701161" y="187021"/>
                    <a:pt x="687569" y="125802"/>
                    <a:pt x="686081" y="124314"/>
                  </a:cubicBezTo>
                  <a:cubicBezTo>
                    <a:pt x="684891" y="113201"/>
                    <a:pt x="638952" y="122429"/>
                    <a:pt x="638456" y="121933"/>
                  </a:cubicBezTo>
                  <a:cubicBezTo>
                    <a:pt x="630122" y="121139"/>
                    <a:pt x="615140" y="79566"/>
                    <a:pt x="614644" y="79070"/>
                  </a:cubicBezTo>
                  <a:cubicBezTo>
                    <a:pt x="610675" y="70736"/>
                    <a:pt x="402713" y="90084"/>
                    <a:pt x="402713" y="88596"/>
                  </a:cubicBezTo>
                  <a:cubicBezTo>
                    <a:pt x="367391" y="88993"/>
                    <a:pt x="374138" y="18647"/>
                    <a:pt x="374138" y="17159"/>
                  </a:cubicBezTo>
                  <a:cubicBezTo>
                    <a:pt x="368979" y="4459"/>
                    <a:pt x="307958" y="3863"/>
                    <a:pt x="307462" y="2871"/>
                  </a:cubicBezTo>
                  <a:cubicBezTo>
                    <a:pt x="297143" y="-1098"/>
                    <a:pt x="354096" y="121536"/>
                    <a:pt x="355088" y="119552"/>
                  </a:cubicBezTo>
                  <a:cubicBezTo>
                    <a:pt x="362232" y="138999"/>
                    <a:pt x="303692" y="188609"/>
                    <a:pt x="302700" y="188609"/>
                  </a:cubicBezTo>
                  <a:cubicBezTo>
                    <a:pt x="295159" y="198531"/>
                    <a:pt x="265494" y="140588"/>
                    <a:pt x="266982" y="138603"/>
                  </a:cubicBezTo>
                  <a:cubicBezTo>
                    <a:pt x="260235" y="128681"/>
                    <a:pt x="198917" y="131062"/>
                    <a:pt x="197925" y="129078"/>
                  </a:cubicBezTo>
                  <a:cubicBezTo>
                    <a:pt x="186812" y="127094"/>
                    <a:pt x="171236" y="217681"/>
                    <a:pt x="171732" y="217185"/>
                  </a:cubicBezTo>
                  <a:cubicBezTo>
                    <a:pt x="163001" y="233854"/>
                    <a:pt x="156056" y="302413"/>
                    <a:pt x="155064" y="302909"/>
                  </a:cubicBezTo>
                  <a:cubicBezTo>
                    <a:pt x="152286" y="316006"/>
                    <a:pt x="57433" y="354403"/>
                    <a:pt x="57433" y="352915"/>
                  </a:cubicBezTo>
                  <a:cubicBezTo>
                    <a:pt x="41161" y="361646"/>
                    <a:pt x="33620" y="442907"/>
                    <a:pt x="33620" y="443403"/>
                  </a:cubicBezTo>
                  <a:cubicBezTo>
                    <a:pt x="30048" y="458881"/>
                    <a:pt x="-212" y="478625"/>
                    <a:pt x="284" y="479121"/>
                  </a:cubicBezTo>
                  <a:cubicBezTo>
                    <a:pt x="-5669" y="485868"/>
                    <a:pt x="84124" y="528135"/>
                    <a:pt x="83628" y="529127"/>
                  </a:cubicBezTo>
                  <a:cubicBezTo>
                    <a:pt x="97122" y="536668"/>
                    <a:pt x="86505" y="613464"/>
                    <a:pt x="86009" y="612472"/>
                  </a:cubicBezTo>
                  <a:cubicBezTo>
                    <a:pt x="87993" y="629538"/>
                    <a:pt x="194059" y="585782"/>
                    <a:pt x="195547" y="586278"/>
                  </a:cubicBezTo>
                  <a:cubicBezTo>
                    <a:pt x="214200" y="581119"/>
                    <a:pt x="199814" y="670613"/>
                    <a:pt x="200310" y="669621"/>
                  </a:cubicBezTo>
                  <a:cubicBezTo>
                    <a:pt x="199913" y="683115"/>
                    <a:pt x="347054" y="684405"/>
                    <a:pt x="345566" y="683909"/>
                  </a:cubicBezTo>
                  <a:cubicBezTo>
                    <a:pt x="369378" y="686290"/>
                    <a:pt x="379399" y="750584"/>
                    <a:pt x="378903" y="750584"/>
                  </a:cubicBezTo>
                  <a:cubicBezTo>
                    <a:pt x="384459" y="762093"/>
                    <a:pt x="352710" y="771519"/>
                    <a:pt x="352710" y="772015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5" name="Полилиния 66">
              <a:extLst>
                <a:ext uri="{FF2B5EF4-FFF2-40B4-BE49-F238E27FC236}">
                  <a16:creationId xmlns:a16="http://schemas.microsoft.com/office/drawing/2014/main" xmlns="" id="{20923227-789E-4C6A-A2B8-4815E2658975}"/>
                </a:ext>
              </a:extLst>
            </p:cNvPr>
            <p:cNvSpPr/>
            <p:nvPr/>
          </p:nvSpPr>
          <p:spPr>
            <a:xfrm>
              <a:off x="7359153" y="1368375"/>
              <a:ext cx="1487082" cy="1935710"/>
            </a:xfrm>
            <a:custGeom>
              <a:avLst/>
              <a:gdLst>
                <a:gd name="connsiteX0" fmla="*/ 14287 w 938212"/>
                <a:gd name="connsiteY0" fmla="*/ 814387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81000 w 938212"/>
                <a:gd name="connsiteY9" fmla="*/ 1271587 h 1457325"/>
                <a:gd name="connsiteX10" fmla="*/ 385762 w 938212"/>
                <a:gd name="connsiteY10" fmla="*/ 1214437 h 1457325"/>
                <a:gd name="connsiteX11" fmla="*/ 471487 w 938212"/>
                <a:gd name="connsiteY11" fmla="*/ 1209675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38100 w 938212"/>
                <a:gd name="connsiteY58" fmla="*/ 647700 h 1457325"/>
                <a:gd name="connsiteX59" fmla="*/ 76200 w 938212"/>
                <a:gd name="connsiteY59" fmla="*/ 690562 h 1457325"/>
                <a:gd name="connsiteX60" fmla="*/ 57150 w 938212"/>
                <a:gd name="connsiteY60" fmla="*/ 728662 h 1457325"/>
                <a:gd name="connsiteX61" fmla="*/ 14287 w 938212"/>
                <a:gd name="connsiteY61" fmla="*/ 814387 h 1457325"/>
                <a:gd name="connsiteX0" fmla="*/ 14287 w 938212"/>
                <a:gd name="connsiteY0" fmla="*/ 814387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81000 w 938212"/>
                <a:gd name="connsiteY9" fmla="*/ 1271587 h 1457325"/>
                <a:gd name="connsiteX10" fmla="*/ 385762 w 938212"/>
                <a:gd name="connsiteY10" fmla="*/ 1214437 h 1457325"/>
                <a:gd name="connsiteX11" fmla="*/ 471487 w 938212"/>
                <a:gd name="connsiteY11" fmla="*/ 1209675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19050 w 938212"/>
                <a:gd name="connsiteY58" fmla="*/ 601980 h 1457325"/>
                <a:gd name="connsiteX59" fmla="*/ 76200 w 938212"/>
                <a:gd name="connsiteY59" fmla="*/ 690562 h 1457325"/>
                <a:gd name="connsiteX60" fmla="*/ 57150 w 938212"/>
                <a:gd name="connsiteY60" fmla="*/ 728662 h 1457325"/>
                <a:gd name="connsiteX61" fmla="*/ 14287 w 938212"/>
                <a:gd name="connsiteY61" fmla="*/ 814387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81000 w 938212"/>
                <a:gd name="connsiteY9" fmla="*/ 1271587 h 1457325"/>
                <a:gd name="connsiteX10" fmla="*/ 385762 w 938212"/>
                <a:gd name="connsiteY10" fmla="*/ 1214437 h 1457325"/>
                <a:gd name="connsiteX11" fmla="*/ 471487 w 938212"/>
                <a:gd name="connsiteY11" fmla="*/ 1209675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19050 w 938212"/>
                <a:gd name="connsiteY58" fmla="*/ 601980 h 1457325"/>
                <a:gd name="connsiteX59" fmla="*/ 76200 w 938212"/>
                <a:gd name="connsiteY59" fmla="*/ 690562 h 1457325"/>
                <a:gd name="connsiteX60" fmla="*/ 57150 w 938212"/>
                <a:gd name="connsiteY60" fmla="*/ 728662 h 1457325"/>
                <a:gd name="connsiteX61" fmla="*/ 36726 w 938212"/>
                <a:gd name="connsiteY61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81000 w 938212"/>
                <a:gd name="connsiteY9" fmla="*/ 1271587 h 1457325"/>
                <a:gd name="connsiteX10" fmla="*/ 385762 w 938212"/>
                <a:gd name="connsiteY10" fmla="*/ 1214437 h 1457325"/>
                <a:gd name="connsiteX11" fmla="*/ 471487 w 938212"/>
                <a:gd name="connsiteY11" fmla="*/ 1209675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19050 w 938212"/>
                <a:gd name="connsiteY58" fmla="*/ 601980 h 1457325"/>
                <a:gd name="connsiteX59" fmla="*/ 76200 w 938212"/>
                <a:gd name="connsiteY59" fmla="*/ 690562 h 1457325"/>
                <a:gd name="connsiteX60" fmla="*/ 29101 w 938212"/>
                <a:gd name="connsiteY60" fmla="*/ 731467 h 1457325"/>
                <a:gd name="connsiteX61" fmla="*/ 36726 w 938212"/>
                <a:gd name="connsiteY61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71487 w 938212"/>
                <a:gd name="connsiteY11" fmla="*/ 1209675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19050 w 938212"/>
                <a:gd name="connsiteY58" fmla="*/ 601980 h 1457325"/>
                <a:gd name="connsiteX59" fmla="*/ 76200 w 938212"/>
                <a:gd name="connsiteY59" fmla="*/ 690562 h 1457325"/>
                <a:gd name="connsiteX60" fmla="*/ 29101 w 938212"/>
                <a:gd name="connsiteY60" fmla="*/ 731467 h 1457325"/>
                <a:gd name="connsiteX61" fmla="*/ 36726 w 938212"/>
                <a:gd name="connsiteY61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57462 w 938212"/>
                <a:gd name="connsiteY11" fmla="*/ 1184430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00012 w 938212"/>
                <a:gd name="connsiteY56" fmla="*/ 547687 h 1457325"/>
                <a:gd name="connsiteX57" fmla="*/ 52387 w 938212"/>
                <a:gd name="connsiteY57" fmla="*/ 566737 h 1457325"/>
                <a:gd name="connsiteX58" fmla="*/ 19050 w 938212"/>
                <a:gd name="connsiteY58" fmla="*/ 601980 h 1457325"/>
                <a:gd name="connsiteX59" fmla="*/ 76200 w 938212"/>
                <a:gd name="connsiteY59" fmla="*/ 690562 h 1457325"/>
                <a:gd name="connsiteX60" fmla="*/ 29101 w 938212"/>
                <a:gd name="connsiteY60" fmla="*/ 731467 h 1457325"/>
                <a:gd name="connsiteX61" fmla="*/ 36726 w 938212"/>
                <a:gd name="connsiteY61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57462 w 938212"/>
                <a:gd name="connsiteY11" fmla="*/ 1184430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09587 w 938212"/>
                <a:gd name="connsiteY51" fmla="*/ 119062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50617 w 938212"/>
                <a:gd name="connsiteY56" fmla="*/ 421232 h 1457325"/>
                <a:gd name="connsiteX57" fmla="*/ 100012 w 938212"/>
                <a:gd name="connsiteY57" fmla="*/ 547687 h 1457325"/>
                <a:gd name="connsiteX58" fmla="*/ 52387 w 938212"/>
                <a:gd name="connsiteY58" fmla="*/ 566737 h 1457325"/>
                <a:gd name="connsiteX59" fmla="*/ 19050 w 938212"/>
                <a:gd name="connsiteY59" fmla="*/ 601980 h 1457325"/>
                <a:gd name="connsiteX60" fmla="*/ 76200 w 938212"/>
                <a:gd name="connsiteY60" fmla="*/ 690562 h 1457325"/>
                <a:gd name="connsiteX61" fmla="*/ 29101 w 938212"/>
                <a:gd name="connsiteY61" fmla="*/ 731467 h 1457325"/>
                <a:gd name="connsiteX62" fmla="*/ 36726 w 938212"/>
                <a:gd name="connsiteY62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57462 w 938212"/>
                <a:gd name="connsiteY11" fmla="*/ 1184430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492757 w 938212"/>
                <a:gd name="connsiteY51" fmla="*/ 158331 h 1457325"/>
                <a:gd name="connsiteX52" fmla="*/ 366712 w 938212"/>
                <a:gd name="connsiteY52" fmla="*/ 161925 h 1457325"/>
                <a:gd name="connsiteX53" fmla="*/ 309562 w 938212"/>
                <a:gd name="connsiteY53" fmla="*/ 228600 h 1457325"/>
                <a:gd name="connsiteX54" fmla="*/ 242887 w 938212"/>
                <a:gd name="connsiteY54" fmla="*/ 228600 h 1457325"/>
                <a:gd name="connsiteX55" fmla="*/ 171450 w 938212"/>
                <a:gd name="connsiteY55" fmla="*/ 257175 h 1457325"/>
                <a:gd name="connsiteX56" fmla="*/ 150617 w 938212"/>
                <a:gd name="connsiteY56" fmla="*/ 421232 h 1457325"/>
                <a:gd name="connsiteX57" fmla="*/ 100012 w 938212"/>
                <a:gd name="connsiteY57" fmla="*/ 547687 h 1457325"/>
                <a:gd name="connsiteX58" fmla="*/ 52387 w 938212"/>
                <a:gd name="connsiteY58" fmla="*/ 566737 h 1457325"/>
                <a:gd name="connsiteX59" fmla="*/ 19050 w 938212"/>
                <a:gd name="connsiteY59" fmla="*/ 601980 h 1457325"/>
                <a:gd name="connsiteX60" fmla="*/ 76200 w 938212"/>
                <a:gd name="connsiteY60" fmla="*/ 690562 h 1457325"/>
                <a:gd name="connsiteX61" fmla="*/ 29101 w 938212"/>
                <a:gd name="connsiteY61" fmla="*/ 731467 h 1457325"/>
                <a:gd name="connsiteX62" fmla="*/ 36726 w 938212"/>
                <a:gd name="connsiteY62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57462 w 938212"/>
                <a:gd name="connsiteY11" fmla="*/ 1184430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15255 w 938212"/>
                <a:gd name="connsiteY51" fmla="*/ 109888 h 1457325"/>
                <a:gd name="connsiteX52" fmla="*/ 492757 w 938212"/>
                <a:gd name="connsiteY52" fmla="*/ 158331 h 1457325"/>
                <a:gd name="connsiteX53" fmla="*/ 366712 w 938212"/>
                <a:gd name="connsiteY53" fmla="*/ 161925 h 1457325"/>
                <a:gd name="connsiteX54" fmla="*/ 309562 w 938212"/>
                <a:gd name="connsiteY54" fmla="*/ 228600 h 1457325"/>
                <a:gd name="connsiteX55" fmla="*/ 242887 w 938212"/>
                <a:gd name="connsiteY55" fmla="*/ 228600 h 1457325"/>
                <a:gd name="connsiteX56" fmla="*/ 171450 w 938212"/>
                <a:gd name="connsiteY56" fmla="*/ 257175 h 1457325"/>
                <a:gd name="connsiteX57" fmla="*/ 150617 w 938212"/>
                <a:gd name="connsiteY57" fmla="*/ 421232 h 1457325"/>
                <a:gd name="connsiteX58" fmla="*/ 100012 w 938212"/>
                <a:gd name="connsiteY58" fmla="*/ 547687 h 1457325"/>
                <a:gd name="connsiteX59" fmla="*/ 52387 w 938212"/>
                <a:gd name="connsiteY59" fmla="*/ 566737 h 1457325"/>
                <a:gd name="connsiteX60" fmla="*/ 19050 w 938212"/>
                <a:gd name="connsiteY60" fmla="*/ 601980 h 1457325"/>
                <a:gd name="connsiteX61" fmla="*/ 76200 w 938212"/>
                <a:gd name="connsiteY61" fmla="*/ 690562 h 1457325"/>
                <a:gd name="connsiteX62" fmla="*/ 29101 w 938212"/>
                <a:gd name="connsiteY62" fmla="*/ 731467 h 1457325"/>
                <a:gd name="connsiteX63" fmla="*/ 36726 w 938212"/>
                <a:gd name="connsiteY63" fmla="*/ 850851 h 1457325"/>
                <a:gd name="connsiteX0" fmla="*/ 36726 w 938212"/>
                <a:gd name="connsiteY0" fmla="*/ 850851 h 1457325"/>
                <a:gd name="connsiteX1" fmla="*/ 0 w 938212"/>
                <a:gd name="connsiteY1" fmla="*/ 1085850 h 1457325"/>
                <a:gd name="connsiteX2" fmla="*/ 42862 w 938212"/>
                <a:gd name="connsiteY2" fmla="*/ 1219200 h 1457325"/>
                <a:gd name="connsiteX3" fmla="*/ 133350 w 938212"/>
                <a:gd name="connsiteY3" fmla="*/ 1300162 h 1457325"/>
                <a:gd name="connsiteX4" fmla="*/ 147637 w 938212"/>
                <a:gd name="connsiteY4" fmla="*/ 1457325 h 1457325"/>
                <a:gd name="connsiteX5" fmla="*/ 300037 w 938212"/>
                <a:gd name="connsiteY5" fmla="*/ 1409700 h 1457325"/>
                <a:gd name="connsiteX6" fmla="*/ 300037 w 938212"/>
                <a:gd name="connsiteY6" fmla="*/ 1357312 h 1457325"/>
                <a:gd name="connsiteX7" fmla="*/ 361950 w 938212"/>
                <a:gd name="connsiteY7" fmla="*/ 1314450 h 1457325"/>
                <a:gd name="connsiteX8" fmla="*/ 357187 w 938212"/>
                <a:gd name="connsiteY8" fmla="*/ 1290637 h 1457325"/>
                <a:gd name="connsiteX9" fmla="*/ 378195 w 938212"/>
                <a:gd name="connsiteY9" fmla="*/ 1246343 h 1457325"/>
                <a:gd name="connsiteX10" fmla="*/ 385762 w 938212"/>
                <a:gd name="connsiteY10" fmla="*/ 1214437 h 1457325"/>
                <a:gd name="connsiteX11" fmla="*/ 457462 w 938212"/>
                <a:gd name="connsiteY11" fmla="*/ 1184430 h 1457325"/>
                <a:gd name="connsiteX12" fmla="*/ 552450 w 938212"/>
                <a:gd name="connsiteY12" fmla="*/ 1157287 h 1457325"/>
                <a:gd name="connsiteX13" fmla="*/ 466725 w 938212"/>
                <a:gd name="connsiteY13" fmla="*/ 1090612 h 1457325"/>
                <a:gd name="connsiteX14" fmla="*/ 542925 w 938212"/>
                <a:gd name="connsiteY14" fmla="*/ 1009650 h 1457325"/>
                <a:gd name="connsiteX15" fmla="*/ 533400 w 938212"/>
                <a:gd name="connsiteY15" fmla="*/ 981075 h 1457325"/>
                <a:gd name="connsiteX16" fmla="*/ 571500 w 938212"/>
                <a:gd name="connsiteY16" fmla="*/ 947737 h 1457325"/>
                <a:gd name="connsiteX17" fmla="*/ 519112 w 938212"/>
                <a:gd name="connsiteY17" fmla="*/ 885825 h 1457325"/>
                <a:gd name="connsiteX18" fmla="*/ 466725 w 938212"/>
                <a:gd name="connsiteY18" fmla="*/ 914400 h 1457325"/>
                <a:gd name="connsiteX19" fmla="*/ 481012 w 938212"/>
                <a:gd name="connsiteY19" fmla="*/ 857250 h 1457325"/>
                <a:gd name="connsiteX20" fmla="*/ 476250 w 938212"/>
                <a:gd name="connsiteY20" fmla="*/ 838200 h 1457325"/>
                <a:gd name="connsiteX21" fmla="*/ 566737 w 938212"/>
                <a:gd name="connsiteY21" fmla="*/ 766762 h 1457325"/>
                <a:gd name="connsiteX22" fmla="*/ 542925 w 938212"/>
                <a:gd name="connsiteY22" fmla="*/ 685800 h 1457325"/>
                <a:gd name="connsiteX23" fmla="*/ 509587 w 938212"/>
                <a:gd name="connsiteY23" fmla="*/ 681037 h 1457325"/>
                <a:gd name="connsiteX24" fmla="*/ 476250 w 938212"/>
                <a:gd name="connsiteY24" fmla="*/ 647700 h 1457325"/>
                <a:gd name="connsiteX25" fmla="*/ 485775 w 938212"/>
                <a:gd name="connsiteY25" fmla="*/ 623887 h 1457325"/>
                <a:gd name="connsiteX26" fmla="*/ 481012 w 938212"/>
                <a:gd name="connsiteY26" fmla="*/ 581025 h 1457325"/>
                <a:gd name="connsiteX27" fmla="*/ 519112 w 938212"/>
                <a:gd name="connsiteY27" fmla="*/ 561975 h 1457325"/>
                <a:gd name="connsiteX28" fmla="*/ 495300 w 938212"/>
                <a:gd name="connsiteY28" fmla="*/ 485775 h 1457325"/>
                <a:gd name="connsiteX29" fmla="*/ 609600 w 938212"/>
                <a:gd name="connsiteY29" fmla="*/ 500062 h 1457325"/>
                <a:gd name="connsiteX30" fmla="*/ 642937 w 938212"/>
                <a:gd name="connsiteY30" fmla="*/ 528637 h 1457325"/>
                <a:gd name="connsiteX31" fmla="*/ 681037 w 938212"/>
                <a:gd name="connsiteY31" fmla="*/ 500062 h 1457325"/>
                <a:gd name="connsiteX32" fmla="*/ 738187 w 938212"/>
                <a:gd name="connsiteY32" fmla="*/ 590550 h 1457325"/>
                <a:gd name="connsiteX33" fmla="*/ 847725 w 938212"/>
                <a:gd name="connsiteY33" fmla="*/ 614362 h 1457325"/>
                <a:gd name="connsiteX34" fmla="*/ 895350 w 938212"/>
                <a:gd name="connsiteY34" fmla="*/ 523875 h 1457325"/>
                <a:gd name="connsiteX35" fmla="*/ 881062 w 938212"/>
                <a:gd name="connsiteY35" fmla="*/ 447675 h 1457325"/>
                <a:gd name="connsiteX36" fmla="*/ 923925 w 938212"/>
                <a:gd name="connsiteY36" fmla="*/ 390525 h 1457325"/>
                <a:gd name="connsiteX37" fmla="*/ 938212 w 938212"/>
                <a:gd name="connsiteY37" fmla="*/ 252412 h 1457325"/>
                <a:gd name="connsiteX38" fmla="*/ 871537 w 938212"/>
                <a:gd name="connsiteY38" fmla="*/ 314325 h 1457325"/>
                <a:gd name="connsiteX39" fmla="*/ 852487 w 938212"/>
                <a:gd name="connsiteY39" fmla="*/ 271462 h 1457325"/>
                <a:gd name="connsiteX40" fmla="*/ 904875 w 938212"/>
                <a:gd name="connsiteY40" fmla="*/ 171450 h 1457325"/>
                <a:gd name="connsiteX41" fmla="*/ 885825 w 938212"/>
                <a:gd name="connsiteY41" fmla="*/ 138112 h 1457325"/>
                <a:gd name="connsiteX42" fmla="*/ 842962 w 938212"/>
                <a:gd name="connsiteY42" fmla="*/ 171450 h 1457325"/>
                <a:gd name="connsiteX43" fmla="*/ 823912 w 938212"/>
                <a:gd name="connsiteY43" fmla="*/ 147637 h 1457325"/>
                <a:gd name="connsiteX44" fmla="*/ 842962 w 938212"/>
                <a:gd name="connsiteY44" fmla="*/ 109537 h 1457325"/>
                <a:gd name="connsiteX45" fmla="*/ 866775 w 938212"/>
                <a:gd name="connsiteY45" fmla="*/ 52387 h 1457325"/>
                <a:gd name="connsiteX46" fmla="*/ 781050 w 938212"/>
                <a:gd name="connsiteY46" fmla="*/ 4762 h 1457325"/>
                <a:gd name="connsiteX47" fmla="*/ 723900 w 938212"/>
                <a:gd name="connsiteY47" fmla="*/ 33337 h 1457325"/>
                <a:gd name="connsiteX48" fmla="*/ 695325 w 938212"/>
                <a:gd name="connsiteY48" fmla="*/ 0 h 1457325"/>
                <a:gd name="connsiteX49" fmla="*/ 681037 w 938212"/>
                <a:gd name="connsiteY49" fmla="*/ 47625 h 1457325"/>
                <a:gd name="connsiteX50" fmla="*/ 523875 w 938212"/>
                <a:gd name="connsiteY50" fmla="*/ 47625 h 1457325"/>
                <a:gd name="connsiteX51" fmla="*/ 515255 w 938212"/>
                <a:gd name="connsiteY51" fmla="*/ 109888 h 1457325"/>
                <a:gd name="connsiteX52" fmla="*/ 478733 w 938212"/>
                <a:gd name="connsiteY52" fmla="*/ 149917 h 1457325"/>
                <a:gd name="connsiteX53" fmla="*/ 366712 w 938212"/>
                <a:gd name="connsiteY53" fmla="*/ 161925 h 1457325"/>
                <a:gd name="connsiteX54" fmla="*/ 309562 w 938212"/>
                <a:gd name="connsiteY54" fmla="*/ 228600 h 1457325"/>
                <a:gd name="connsiteX55" fmla="*/ 242887 w 938212"/>
                <a:gd name="connsiteY55" fmla="*/ 228600 h 1457325"/>
                <a:gd name="connsiteX56" fmla="*/ 171450 w 938212"/>
                <a:gd name="connsiteY56" fmla="*/ 257175 h 1457325"/>
                <a:gd name="connsiteX57" fmla="*/ 150617 w 938212"/>
                <a:gd name="connsiteY57" fmla="*/ 421232 h 1457325"/>
                <a:gd name="connsiteX58" fmla="*/ 100012 w 938212"/>
                <a:gd name="connsiteY58" fmla="*/ 547687 h 1457325"/>
                <a:gd name="connsiteX59" fmla="*/ 52387 w 938212"/>
                <a:gd name="connsiteY59" fmla="*/ 566737 h 1457325"/>
                <a:gd name="connsiteX60" fmla="*/ 19050 w 938212"/>
                <a:gd name="connsiteY60" fmla="*/ 601980 h 1457325"/>
                <a:gd name="connsiteX61" fmla="*/ 76200 w 938212"/>
                <a:gd name="connsiteY61" fmla="*/ 690562 h 1457325"/>
                <a:gd name="connsiteX62" fmla="*/ 29101 w 938212"/>
                <a:gd name="connsiteY62" fmla="*/ 731467 h 1457325"/>
                <a:gd name="connsiteX63" fmla="*/ 36726 w 938212"/>
                <a:gd name="connsiteY63" fmla="*/ 850851 h 1457325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04875 w 938212"/>
                <a:gd name="connsiteY40" fmla="*/ 171450 h 1466850"/>
                <a:gd name="connsiteX41" fmla="*/ 885825 w 938212"/>
                <a:gd name="connsiteY41" fmla="*/ 138112 h 1466850"/>
                <a:gd name="connsiteX42" fmla="*/ 842962 w 938212"/>
                <a:gd name="connsiteY42" fmla="*/ 171450 h 1466850"/>
                <a:gd name="connsiteX43" fmla="*/ 823912 w 938212"/>
                <a:gd name="connsiteY43" fmla="*/ 147637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100012 w 938212"/>
                <a:gd name="connsiteY58" fmla="*/ 547687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04875 w 938212"/>
                <a:gd name="connsiteY40" fmla="*/ 171450 h 1466850"/>
                <a:gd name="connsiteX41" fmla="*/ 885825 w 938212"/>
                <a:gd name="connsiteY41" fmla="*/ 138112 h 1466850"/>
                <a:gd name="connsiteX42" fmla="*/ 842962 w 938212"/>
                <a:gd name="connsiteY42" fmla="*/ 171450 h 1466850"/>
                <a:gd name="connsiteX43" fmla="*/ 823912 w 938212"/>
                <a:gd name="connsiteY43" fmla="*/ 147637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92869 w 938212"/>
                <a:gd name="connsiteY58" fmla="*/ 578643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85825 w 938212"/>
                <a:gd name="connsiteY41" fmla="*/ 138112 h 1466850"/>
                <a:gd name="connsiteX42" fmla="*/ 842962 w 938212"/>
                <a:gd name="connsiteY42" fmla="*/ 171450 h 1466850"/>
                <a:gd name="connsiteX43" fmla="*/ 823912 w 938212"/>
                <a:gd name="connsiteY43" fmla="*/ 147637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92869 w 938212"/>
                <a:gd name="connsiteY58" fmla="*/ 578643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42962 w 938212"/>
                <a:gd name="connsiteY42" fmla="*/ 171450 h 1466850"/>
                <a:gd name="connsiteX43" fmla="*/ 823912 w 938212"/>
                <a:gd name="connsiteY43" fmla="*/ 147637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92869 w 938212"/>
                <a:gd name="connsiteY58" fmla="*/ 578643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57249 w 938212"/>
                <a:gd name="connsiteY42" fmla="*/ 147637 h 1466850"/>
                <a:gd name="connsiteX43" fmla="*/ 823912 w 938212"/>
                <a:gd name="connsiteY43" fmla="*/ 147637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92869 w 938212"/>
                <a:gd name="connsiteY58" fmla="*/ 578643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57249 w 938212"/>
                <a:gd name="connsiteY42" fmla="*/ 147637 h 1466850"/>
                <a:gd name="connsiteX43" fmla="*/ 823912 w 938212"/>
                <a:gd name="connsiteY43" fmla="*/ 140494 h 1466850"/>
                <a:gd name="connsiteX44" fmla="*/ 842962 w 938212"/>
                <a:gd name="connsiteY44" fmla="*/ 109537 h 1466850"/>
                <a:gd name="connsiteX45" fmla="*/ 866775 w 938212"/>
                <a:gd name="connsiteY45" fmla="*/ 52387 h 1466850"/>
                <a:gd name="connsiteX46" fmla="*/ 781050 w 938212"/>
                <a:gd name="connsiteY46" fmla="*/ 4762 h 1466850"/>
                <a:gd name="connsiteX47" fmla="*/ 723900 w 938212"/>
                <a:gd name="connsiteY47" fmla="*/ 33337 h 1466850"/>
                <a:gd name="connsiteX48" fmla="*/ 695325 w 938212"/>
                <a:gd name="connsiteY48" fmla="*/ 0 h 1466850"/>
                <a:gd name="connsiteX49" fmla="*/ 681037 w 938212"/>
                <a:gd name="connsiteY49" fmla="*/ 47625 h 1466850"/>
                <a:gd name="connsiteX50" fmla="*/ 523875 w 938212"/>
                <a:gd name="connsiteY50" fmla="*/ 47625 h 1466850"/>
                <a:gd name="connsiteX51" fmla="*/ 515255 w 938212"/>
                <a:gd name="connsiteY51" fmla="*/ 109888 h 1466850"/>
                <a:gd name="connsiteX52" fmla="*/ 478733 w 938212"/>
                <a:gd name="connsiteY52" fmla="*/ 149917 h 1466850"/>
                <a:gd name="connsiteX53" fmla="*/ 366712 w 938212"/>
                <a:gd name="connsiteY53" fmla="*/ 161925 h 1466850"/>
                <a:gd name="connsiteX54" fmla="*/ 309562 w 938212"/>
                <a:gd name="connsiteY54" fmla="*/ 228600 h 1466850"/>
                <a:gd name="connsiteX55" fmla="*/ 242887 w 938212"/>
                <a:gd name="connsiteY55" fmla="*/ 228600 h 1466850"/>
                <a:gd name="connsiteX56" fmla="*/ 171450 w 938212"/>
                <a:gd name="connsiteY56" fmla="*/ 257175 h 1466850"/>
                <a:gd name="connsiteX57" fmla="*/ 150617 w 938212"/>
                <a:gd name="connsiteY57" fmla="*/ 421232 h 1466850"/>
                <a:gd name="connsiteX58" fmla="*/ 92869 w 938212"/>
                <a:gd name="connsiteY58" fmla="*/ 578643 h 1466850"/>
                <a:gd name="connsiteX59" fmla="*/ 52387 w 938212"/>
                <a:gd name="connsiteY59" fmla="*/ 566737 h 1466850"/>
                <a:gd name="connsiteX60" fmla="*/ 19050 w 938212"/>
                <a:gd name="connsiteY60" fmla="*/ 601980 h 1466850"/>
                <a:gd name="connsiteX61" fmla="*/ 76200 w 938212"/>
                <a:gd name="connsiteY61" fmla="*/ 690562 h 1466850"/>
                <a:gd name="connsiteX62" fmla="*/ 29101 w 938212"/>
                <a:gd name="connsiteY62" fmla="*/ 731467 h 1466850"/>
                <a:gd name="connsiteX63" fmla="*/ 36726 w 938212"/>
                <a:gd name="connsiteY63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57249 w 938212"/>
                <a:gd name="connsiteY42" fmla="*/ 147637 h 1466850"/>
                <a:gd name="connsiteX43" fmla="*/ 842962 w 938212"/>
                <a:gd name="connsiteY43" fmla="*/ 109537 h 1466850"/>
                <a:gd name="connsiteX44" fmla="*/ 866775 w 938212"/>
                <a:gd name="connsiteY44" fmla="*/ 52387 h 1466850"/>
                <a:gd name="connsiteX45" fmla="*/ 781050 w 938212"/>
                <a:gd name="connsiteY45" fmla="*/ 4762 h 1466850"/>
                <a:gd name="connsiteX46" fmla="*/ 723900 w 938212"/>
                <a:gd name="connsiteY46" fmla="*/ 33337 h 1466850"/>
                <a:gd name="connsiteX47" fmla="*/ 695325 w 938212"/>
                <a:gd name="connsiteY47" fmla="*/ 0 h 1466850"/>
                <a:gd name="connsiteX48" fmla="*/ 681037 w 938212"/>
                <a:gd name="connsiteY48" fmla="*/ 47625 h 1466850"/>
                <a:gd name="connsiteX49" fmla="*/ 523875 w 938212"/>
                <a:gd name="connsiteY49" fmla="*/ 47625 h 1466850"/>
                <a:gd name="connsiteX50" fmla="*/ 515255 w 938212"/>
                <a:gd name="connsiteY50" fmla="*/ 109888 h 1466850"/>
                <a:gd name="connsiteX51" fmla="*/ 478733 w 938212"/>
                <a:gd name="connsiteY51" fmla="*/ 149917 h 1466850"/>
                <a:gd name="connsiteX52" fmla="*/ 366712 w 938212"/>
                <a:gd name="connsiteY52" fmla="*/ 161925 h 1466850"/>
                <a:gd name="connsiteX53" fmla="*/ 309562 w 938212"/>
                <a:gd name="connsiteY53" fmla="*/ 228600 h 1466850"/>
                <a:gd name="connsiteX54" fmla="*/ 242887 w 938212"/>
                <a:gd name="connsiteY54" fmla="*/ 228600 h 1466850"/>
                <a:gd name="connsiteX55" fmla="*/ 171450 w 938212"/>
                <a:gd name="connsiteY55" fmla="*/ 257175 h 1466850"/>
                <a:gd name="connsiteX56" fmla="*/ 150617 w 938212"/>
                <a:gd name="connsiteY56" fmla="*/ 421232 h 1466850"/>
                <a:gd name="connsiteX57" fmla="*/ 92869 w 938212"/>
                <a:gd name="connsiteY57" fmla="*/ 578643 h 1466850"/>
                <a:gd name="connsiteX58" fmla="*/ 52387 w 938212"/>
                <a:gd name="connsiteY58" fmla="*/ 566737 h 1466850"/>
                <a:gd name="connsiteX59" fmla="*/ 19050 w 938212"/>
                <a:gd name="connsiteY59" fmla="*/ 601980 h 1466850"/>
                <a:gd name="connsiteX60" fmla="*/ 76200 w 938212"/>
                <a:gd name="connsiteY60" fmla="*/ 690562 h 1466850"/>
                <a:gd name="connsiteX61" fmla="*/ 29101 w 938212"/>
                <a:gd name="connsiteY61" fmla="*/ 731467 h 1466850"/>
                <a:gd name="connsiteX62" fmla="*/ 36726 w 938212"/>
                <a:gd name="connsiteY62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57249 w 938212"/>
                <a:gd name="connsiteY42" fmla="*/ 147637 h 1466850"/>
                <a:gd name="connsiteX43" fmla="*/ 833437 w 938212"/>
                <a:gd name="connsiteY43" fmla="*/ 133349 h 1466850"/>
                <a:gd name="connsiteX44" fmla="*/ 866775 w 938212"/>
                <a:gd name="connsiteY44" fmla="*/ 52387 h 1466850"/>
                <a:gd name="connsiteX45" fmla="*/ 781050 w 938212"/>
                <a:gd name="connsiteY45" fmla="*/ 4762 h 1466850"/>
                <a:gd name="connsiteX46" fmla="*/ 723900 w 938212"/>
                <a:gd name="connsiteY46" fmla="*/ 33337 h 1466850"/>
                <a:gd name="connsiteX47" fmla="*/ 695325 w 938212"/>
                <a:gd name="connsiteY47" fmla="*/ 0 h 1466850"/>
                <a:gd name="connsiteX48" fmla="*/ 681037 w 938212"/>
                <a:gd name="connsiteY48" fmla="*/ 47625 h 1466850"/>
                <a:gd name="connsiteX49" fmla="*/ 523875 w 938212"/>
                <a:gd name="connsiteY49" fmla="*/ 47625 h 1466850"/>
                <a:gd name="connsiteX50" fmla="*/ 515255 w 938212"/>
                <a:gd name="connsiteY50" fmla="*/ 109888 h 1466850"/>
                <a:gd name="connsiteX51" fmla="*/ 478733 w 938212"/>
                <a:gd name="connsiteY51" fmla="*/ 149917 h 1466850"/>
                <a:gd name="connsiteX52" fmla="*/ 366712 w 938212"/>
                <a:gd name="connsiteY52" fmla="*/ 161925 h 1466850"/>
                <a:gd name="connsiteX53" fmla="*/ 309562 w 938212"/>
                <a:gd name="connsiteY53" fmla="*/ 228600 h 1466850"/>
                <a:gd name="connsiteX54" fmla="*/ 242887 w 938212"/>
                <a:gd name="connsiteY54" fmla="*/ 228600 h 1466850"/>
                <a:gd name="connsiteX55" fmla="*/ 171450 w 938212"/>
                <a:gd name="connsiteY55" fmla="*/ 257175 h 1466850"/>
                <a:gd name="connsiteX56" fmla="*/ 150617 w 938212"/>
                <a:gd name="connsiteY56" fmla="*/ 421232 h 1466850"/>
                <a:gd name="connsiteX57" fmla="*/ 92869 w 938212"/>
                <a:gd name="connsiteY57" fmla="*/ 578643 h 1466850"/>
                <a:gd name="connsiteX58" fmla="*/ 52387 w 938212"/>
                <a:gd name="connsiteY58" fmla="*/ 566737 h 1466850"/>
                <a:gd name="connsiteX59" fmla="*/ 19050 w 938212"/>
                <a:gd name="connsiteY59" fmla="*/ 601980 h 1466850"/>
                <a:gd name="connsiteX60" fmla="*/ 76200 w 938212"/>
                <a:gd name="connsiteY60" fmla="*/ 690562 h 1466850"/>
                <a:gd name="connsiteX61" fmla="*/ 29101 w 938212"/>
                <a:gd name="connsiteY61" fmla="*/ 731467 h 1466850"/>
                <a:gd name="connsiteX62" fmla="*/ 36726 w 938212"/>
                <a:gd name="connsiteY62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71537 w 938212"/>
                <a:gd name="connsiteY38" fmla="*/ 314325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9112 w 938212"/>
                <a:gd name="connsiteY27" fmla="*/ 561975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97731 w 938212"/>
                <a:gd name="connsiteY38" fmla="*/ 302419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5713 w 938212"/>
                <a:gd name="connsiteY27" fmla="*/ 555177 h 1466850"/>
                <a:gd name="connsiteX28" fmla="*/ 495300 w 938212"/>
                <a:gd name="connsiteY28" fmla="*/ 485775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97731 w 938212"/>
                <a:gd name="connsiteY38" fmla="*/ 302419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515713 w 938212"/>
                <a:gd name="connsiteY27" fmla="*/ 555177 h 1466850"/>
                <a:gd name="connsiteX28" fmla="*/ 505497 w 938212"/>
                <a:gd name="connsiteY28" fmla="*/ 482376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97731 w 938212"/>
                <a:gd name="connsiteY38" fmla="*/ 302419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495318 w 938212"/>
                <a:gd name="connsiteY27" fmla="*/ 551777 h 1466850"/>
                <a:gd name="connsiteX28" fmla="*/ 505497 w 938212"/>
                <a:gd name="connsiteY28" fmla="*/ 482376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97731 w 938212"/>
                <a:gd name="connsiteY38" fmla="*/ 302419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  <a:gd name="connsiteX0" fmla="*/ 36726 w 938212"/>
                <a:gd name="connsiteY0" fmla="*/ 850851 h 1466850"/>
                <a:gd name="connsiteX1" fmla="*/ 0 w 938212"/>
                <a:gd name="connsiteY1" fmla="*/ 1085850 h 1466850"/>
                <a:gd name="connsiteX2" fmla="*/ 42862 w 938212"/>
                <a:gd name="connsiteY2" fmla="*/ 1219200 h 1466850"/>
                <a:gd name="connsiteX3" fmla="*/ 133350 w 938212"/>
                <a:gd name="connsiteY3" fmla="*/ 1300162 h 1466850"/>
                <a:gd name="connsiteX4" fmla="*/ 152399 w 938212"/>
                <a:gd name="connsiteY4" fmla="*/ 1466850 h 1466850"/>
                <a:gd name="connsiteX5" fmla="*/ 300037 w 938212"/>
                <a:gd name="connsiteY5" fmla="*/ 1409700 h 1466850"/>
                <a:gd name="connsiteX6" fmla="*/ 300037 w 938212"/>
                <a:gd name="connsiteY6" fmla="*/ 1357312 h 1466850"/>
                <a:gd name="connsiteX7" fmla="*/ 361950 w 938212"/>
                <a:gd name="connsiteY7" fmla="*/ 1314450 h 1466850"/>
                <a:gd name="connsiteX8" fmla="*/ 357187 w 938212"/>
                <a:gd name="connsiteY8" fmla="*/ 1290637 h 1466850"/>
                <a:gd name="connsiteX9" fmla="*/ 378195 w 938212"/>
                <a:gd name="connsiteY9" fmla="*/ 1246343 h 1466850"/>
                <a:gd name="connsiteX10" fmla="*/ 385762 w 938212"/>
                <a:gd name="connsiteY10" fmla="*/ 1214437 h 1466850"/>
                <a:gd name="connsiteX11" fmla="*/ 457462 w 938212"/>
                <a:gd name="connsiteY11" fmla="*/ 1184430 h 1466850"/>
                <a:gd name="connsiteX12" fmla="*/ 552450 w 938212"/>
                <a:gd name="connsiteY12" fmla="*/ 1157287 h 1466850"/>
                <a:gd name="connsiteX13" fmla="*/ 466725 w 938212"/>
                <a:gd name="connsiteY13" fmla="*/ 1090612 h 1466850"/>
                <a:gd name="connsiteX14" fmla="*/ 542925 w 938212"/>
                <a:gd name="connsiteY14" fmla="*/ 1009650 h 1466850"/>
                <a:gd name="connsiteX15" fmla="*/ 533400 w 938212"/>
                <a:gd name="connsiteY15" fmla="*/ 981075 h 1466850"/>
                <a:gd name="connsiteX16" fmla="*/ 571500 w 938212"/>
                <a:gd name="connsiteY16" fmla="*/ 947737 h 1466850"/>
                <a:gd name="connsiteX17" fmla="*/ 519112 w 938212"/>
                <a:gd name="connsiteY17" fmla="*/ 885825 h 1466850"/>
                <a:gd name="connsiteX18" fmla="*/ 466725 w 938212"/>
                <a:gd name="connsiteY18" fmla="*/ 914400 h 1466850"/>
                <a:gd name="connsiteX19" fmla="*/ 481012 w 938212"/>
                <a:gd name="connsiteY19" fmla="*/ 857250 h 1466850"/>
                <a:gd name="connsiteX20" fmla="*/ 476250 w 938212"/>
                <a:gd name="connsiteY20" fmla="*/ 838200 h 1466850"/>
                <a:gd name="connsiteX21" fmla="*/ 566737 w 938212"/>
                <a:gd name="connsiteY21" fmla="*/ 766762 h 1466850"/>
                <a:gd name="connsiteX22" fmla="*/ 542925 w 938212"/>
                <a:gd name="connsiteY22" fmla="*/ 685800 h 1466850"/>
                <a:gd name="connsiteX23" fmla="*/ 509587 w 938212"/>
                <a:gd name="connsiteY23" fmla="*/ 681037 h 1466850"/>
                <a:gd name="connsiteX24" fmla="*/ 476250 w 938212"/>
                <a:gd name="connsiteY24" fmla="*/ 647700 h 1466850"/>
                <a:gd name="connsiteX25" fmla="*/ 485775 w 938212"/>
                <a:gd name="connsiteY25" fmla="*/ 623887 h 1466850"/>
                <a:gd name="connsiteX26" fmla="*/ 481012 w 938212"/>
                <a:gd name="connsiteY26" fmla="*/ 581025 h 1466850"/>
                <a:gd name="connsiteX27" fmla="*/ 495318 w 938212"/>
                <a:gd name="connsiteY27" fmla="*/ 551777 h 1466850"/>
                <a:gd name="connsiteX28" fmla="*/ 498699 w 938212"/>
                <a:gd name="connsiteY28" fmla="*/ 499372 h 1466850"/>
                <a:gd name="connsiteX29" fmla="*/ 609600 w 938212"/>
                <a:gd name="connsiteY29" fmla="*/ 500062 h 1466850"/>
                <a:gd name="connsiteX30" fmla="*/ 642937 w 938212"/>
                <a:gd name="connsiteY30" fmla="*/ 528637 h 1466850"/>
                <a:gd name="connsiteX31" fmla="*/ 681037 w 938212"/>
                <a:gd name="connsiteY31" fmla="*/ 500062 h 1466850"/>
                <a:gd name="connsiteX32" fmla="*/ 738187 w 938212"/>
                <a:gd name="connsiteY32" fmla="*/ 590550 h 1466850"/>
                <a:gd name="connsiteX33" fmla="*/ 847725 w 938212"/>
                <a:gd name="connsiteY33" fmla="*/ 614362 h 1466850"/>
                <a:gd name="connsiteX34" fmla="*/ 895350 w 938212"/>
                <a:gd name="connsiteY34" fmla="*/ 523875 h 1466850"/>
                <a:gd name="connsiteX35" fmla="*/ 881062 w 938212"/>
                <a:gd name="connsiteY35" fmla="*/ 447675 h 1466850"/>
                <a:gd name="connsiteX36" fmla="*/ 923925 w 938212"/>
                <a:gd name="connsiteY36" fmla="*/ 390525 h 1466850"/>
                <a:gd name="connsiteX37" fmla="*/ 938212 w 938212"/>
                <a:gd name="connsiteY37" fmla="*/ 252412 h 1466850"/>
                <a:gd name="connsiteX38" fmla="*/ 897731 w 938212"/>
                <a:gd name="connsiteY38" fmla="*/ 302419 h 1466850"/>
                <a:gd name="connsiteX39" fmla="*/ 852487 w 938212"/>
                <a:gd name="connsiteY39" fmla="*/ 271462 h 1466850"/>
                <a:gd name="connsiteX40" fmla="*/ 914400 w 938212"/>
                <a:gd name="connsiteY40" fmla="*/ 185737 h 1466850"/>
                <a:gd name="connsiteX41" fmla="*/ 895350 w 938212"/>
                <a:gd name="connsiteY41" fmla="*/ 147637 h 1466850"/>
                <a:gd name="connsiteX42" fmla="*/ 833437 w 938212"/>
                <a:gd name="connsiteY42" fmla="*/ 133349 h 1466850"/>
                <a:gd name="connsiteX43" fmla="*/ 866775 w 938212"/>
                <a:gd name="connsiteY43" fmla="*/ 52387 h 1466850"/>
                <a:gd name="connsiteX44" fmla="*/ 781050 w 938212"/>
                <a:gd name="connsiteY44" fmla="*/ 4762 h 1466850"/>
                <a:gd name="connsiteX45" fmla="*/ 723900 w 938212"/>
                <a:gd name="connsiteY45" fmla="*/ 33337 h 1466850"/>
                <a:gd name="connsiteX46" fmla="*/ 695325 w 938212"/>
                <a:gd name="connsiteY46" fmla="*/ 0 h 1466850"/>
                <a:gd name="connsiteX47" fmla="*/ 681037 w 938212"/>
                <a:gd name="connsiteY47" fmla="*/ 47625 h 1466850"/>
                <a:gd name="connsiteX48" fmla="*/ 523875 w 938212"/>
                <a:gd name="connsiteY48" fmla="*/ 47625 h 1466850"/>
                <a:gd name="connsiteX49" fmla="*/ 515255 w 938212"/>
                <a:gd name="connsiteY49" fmla="*/ 109888 h 1466850"/>
                <a:gd name="connsiteX50" fmla="*/ 478733 w 938212"/>
                <a:gd name="connsiteY50" fmla="*/ 149917 h 1466850"/>
                <a:gd name="connsiteX51" fmla="*/ 366712 w 938212"/>
                <a:gd name="connsiteY51" fmla="*/ 161925 h 1466850"/>
                <a:gd name="connsiteX52" fmla="*/ 309562 w 938212"/>
                <a:gd name="connsiteY52" fmla="*/ 228600 h 1466850"/>
                <a:gd name="connsiteX53" fmla="*/ 242887 w 938212"/>
                <a:gd name="connsiteY53" fmla="*/ 228600 h 1466850"/>
                <a:gd name="connsiteX54" fmla="*/ 171450 w 938212"/>
                <a:gd name="connsiteY54" fmla="*/ 257175 h 1466850"/>
                <a:gd name="connsiteX55" fmla="*/ 150617 w 938212"/>
                <a:gd name="connsiteY55" fmla="*/ 421232 h 1466850"/>
                <a:gd name="connsiteX56" fmla="*/ 92869 w 938212"/>
                <a:gd name="connsiteY56" fmla="*/ 578643 h 1466850"/>
                <a:gd name="connsiteX57" fmla="*/ 52387 w 938212"/>
                <a:gd name="connsiteY57" fmla="*/ 566737 h 1466850"/>
                <a:gd name="connsiteX58" fmla="*/ 19050 w 938212"/>
                <a:gd name="connsiteY58" fmla="*/ 601980 h 1466850"/>
                <a:gd name="connsiteX59" fmla="*/ 76200 w 938212"/>
                <a:gd name="connsiteY59" fmla="*/ 690562 h 1466850"/>
                <a:gd name="connsiteX60" fmla="*/ 29101 w 938212"/>
                <a:gd name="connsiteY60" fmla="*/ 731467 h 1466850"/>
                <a:gd name="connsiteX61" fmla="*/ 36726 w 938212"/>
                <a:gd name="connsiteY61" fmla="*/ 850851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38212" h="1466850">
                  <a:moveTo>
                    <a:pt x="36726" y="850851"/>
                  </a:moveTo>
                  <a:lnTo>
                    <a:pt x="0" y="1085850"/>
                  </a:lnTo>
                  <a:lnTo>
                    <a:pt x="42862" y="1219200"/>
                  </a:lnTo>
                  <a:lnTo>
                    <a:pt x="133350" y="1300162"/>
                  </a:lnTo>
                  <a:lnTo>
                    <a:pt x="152399" y="1466850"/>
                  </a:lnTo>
                  <a:lnTo>
                    <a:pt x="300037" y="1409700"/>
                  </a:lnTo>
                  <a:lnTo>
                    <a:pt x="300037" y="1357312"/>
                  </a:lnTo>
                  <a:lnTo>
                    <a:pt x="361950" y="1314450"/>
                  </a:lnTo>
                  <a:lnTo>
                    <a:pt x="357187" y="1290637"/>
                  </a:lnTo>
                  <a:lnTo>
                    <a:pt x="378195" y="1246343"/>
                  </a:lnTo>
                  <a:lnTo>
                    <a:pt x="385762" y="1214437"/>
                  </a:lnTo>
                  <a:lnTo>
                    <a:pt x="457462" y="1184430"/>
                  </a:lnTo>
                  <a:lnTo>
                    <a:pt x="552450" y="1157287"/>
                  </a:lnTo>
                  <a:lnTo>
                    <a:pt x="466725" y="1090612"/>
                  </a:lnTo>
                  <a:lnTo>
                    <a:pt x="542925" y="1009650"/>
                  </a:lnTo>
                  <a:lnTo>
                    <a:pt x="533400" y="981075"/>
                  </a:lnTo>
                  <a:lnTo>
                    <a:pt x="571500" y="947737"/>
                  </a:lnTo>
                  <a:lnTo>
                    <a:pt x="519112" y="885825"/>
                  </a:lnTo>
                  <a:lnTo>
                    <a:pt x="466725" y="914400"/>
                  </a:lnTo>
                  <a:lnTo>
                    <a:pt x="481012" y="857250"/>
                  </a:lnTo>
                  <a:lnTo>
                    <a:pt x="476250" y="838200"/>
                  </a:lnTo>
                  <a:lnTo>
                    <a:pt x="566737" y="766762"/>
                  </a:lnTo>
                  <a:lnTo>
                    <a:pt x="542925" y="685800"/>
                  </a:lnTo>
                  <a:lnTo>
                    <a:pt x="509587" y="681037"/>
                  </a:lnTo>
                  <a:lnTo>
                    <a:pt x="476250" y="647700"/>
                  </a:lnTo>
                  <a:lnTo>
                    <a:pt x="485775" y="623887"/>
                  </a:lnTo>
                  <a:lnTo>
                    <a:pt x="481012" y="581025"/>
                  </a:lnTo>
                  <a:lnTo>
                    <a:pt x="495318" y="551777"/>
                  </a:lnTo>
                  <a:lnTo>
                    <a:pt x="498699" y="499372"/>
                  </a:lnTo>
                  <a:lnTo>
                    <a:pt x="609600" y="500062"/>
                  </a:lnTo>
                  <a:lnTo>
                    <a:pt x="642937" y="528637"/>
                  </a:lnTo>
                  <a:lnTo>
                    <a:pt x="681037" y="500062"/>
                  </a:lnTo>
                  <a:lnTo>
                    <a:pt x="738187" y="590550"/>
                  </a:lnTo>
                  <a:lnTo>
                    <a:pt x="847725" y="614362"/>
                  </a:lnTo>
                  <a:lnTo>
                    <a:pt x="895350" y="523875"/>
                  </a:lnTo>
                  <a:lnTo>
                    <a:pt x="881062" y="447675"/>
                  </a:lnTo>
                  <a:lnTo>
                    <a:pt x="923925" y="390525"/>
                  </a:lnTo>
                  <a:lnTo>
                    <a:pt x="938212" y="252412"/>
                  </a:lnTo>
                  <a:lnTo>
                    <a:pt x="897731" y="302419"/>
                  </a:lnTo>
                  <a:lnTo>
                    <a:pt x="852487" y="271462"/>
                  </a:lnTo>
                  <a:lnTo>
                    <a:pt x="914400" y="185737"/>
                  </a:lnTo>
                  <a:lnTo>
                    <a:pt x="895350" y="147637"/>
                  </a:lnTo>
                  <a:lnTo>
                    <a:pt x="833437" y="133349"/>
                  </a:lnTo>
                  <a:lnTo>
                    <a:pt x="866775" y="52387"/>
                  </a:lnTo>
                  <a:lnTo>
                    <a:pt x="781050" y="4762"/>
                  </a:lnTo>
                  <a:lnTo>
                    <a:pt x="723900" y="33337"/>
                  </a:lnTo>
                  <a:lnTo>
                    <a:pt x="695325" y="0"/>
                  </a:lnTo>
                  <a:lnTo>
                    <a:pt x="681037" y="47625"/>
                  </a:lnTo>
                  <a:lnTo>
                    <a:pt x="523875" y="47625"/>
                  </a:lnTo>
                  <a:cubicBezTo>
                    <a:pt x="519132" y="63704"/>
                    <a:pt x="519998" y="93809"/>
                    <a:pt x="515255" y="109888"/>
                  </a:cubicBezTo>
                  <a:lnTo>
                    <a:pt x="478733" y="149917"/>
                  </a:lnTo>
                  <a:lnTo>
                    <a:pt x="366712" y="161925"/>
                  </a:lnTo>
                  <a:lnTo>
                    <a:pt x="309562" y="228600"/>
                  </a:lnTo>
                  <a:lnTo>
                    <a:pt x="242887" y="228600"/>
                  </a:lnTo>
                  <a:lnTo>
                    <a:pt x="171450" y="257175"/>
                  </a:lnTo>
                  <a:cubicBezTo>
                    <a:pt x="156091" y="311861"/>
                    <a:pt x="165976" y="366546"/>
                    <a:pt x="150617" y="421232"/>
                  </a:cubicBezTo>
                  <a:lnTo>
                    <a:pt x="92869" y="578643"/>
                  </a:lnTo>
                  <a:lnTo>
                    <a:pt x="52387" y="566737"/>
                  </a:lnTo>
                  <a:lnTo>
                    <a:pt x="19050" y="601980"/>
                  </a:lnTo>
                  <a:lnTo>
                    <a:pt x="76200" y="690562"/>
                  </a:lnTo>
                  <a:lnTo>
                    <a:pt x="29101" y="731467"/>
                  </a:lnTo>
                  <a:lnTo>
                    <a:pt x="36726" y="8508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6" name="Полилиния 67">
              <a:extLst>
                <a:ext uri="{FF2B5EF4-FFF2-40B4-BE49-F238E27FC236}">
                  <a16:creationId xmlns:a16="http://schemas.microsoft.com/office/drawing/2014/main" xmlns="" id="{C96C9B30-B7F7-4325-82A2-FF3A257E9272}"/>
                </a:ext>
              </a:extLst>
            </p:cNvPr>
            <p:cNvSpPr/>
            <p:nvPr/>
          </p:nvSpPr>
          <p:spPr>
            <a:xfrm>
              <a:off x="6184080" y="2236721"/>
              <a:ext cx="2918809" cy="3016691"/>
            </a:xfrm>
            <a:custGeom>
              <a:avLst/>
              <a:gdLst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9300 w 1841500"/>
                <a:gd name="connsiteY55" fmla="*/ 488950 h 2286000"/>
                <a:gd name="connsiteX56" fmla="*/ 876300 w 1841500"/>
                <a:gd name="connsiteY56" fmla="*/ 628650 h 2286000"/>
                <a:gd name="connsiteX57" fmla="*/ 901700 w 1841500"/>
                <a:gd name="connsiteY57" fmla="*/ 793750 h 2286000"/>
                <a:gd name="connsiteX58" fmla="*/ 1041400 w 1841500"/>
                <a:gd name="connsiteY58" fmla="*/ 742950 h 2286000"/>
                <a:gd name="connsiteX59" fmla="*/ 1060450 w 1841500"/>
                <a:gd name="connsiteY59" fmla="*/ 704850 h 2286000"/>
                <a:gd name="connsiteX60" fmla="*/ 1111250 w 1841500"/>
                <a:gd name="connsiteY60" fmla="*/ 666750 h 2286000"/>
                <a:gd name="connsiteX61" fmla="*/ 1130300 w 1841500"/>
                <a:gd name="connsiteY61" fmla="*/ 546100 h 2286000"/>
                <a:gd name="connsiteX62" fmla="*/ 1289050 w 1841500"/>
                <a:gd name="connsiteY62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876300 w 1841500"/>
                <a:gd name="connsiteY56" fmla="*/ 628650 h 2286000"/>
                <a:gd name="connsiteX57" fmla="*/ 901700 w 1841500"/>
                <a:gd name="connsiteY57" fmla="*/ 793750 h 2286000"/>
                <a:gd name="connsiteX58" fmla="*/ 1041400 w 1841500"/>
                <a:gd name="connsiteY58" fmla="*/ 742950 h 2286000"/>
                <a:gd name="connsiteX59" fmla="*/ 1060450 w 1841500"/>
                <a:gd name="connsiteY59" fmla="*/ 704850 h 2286000"/>
                <a:gd name="connsiteX60" fmla="*/ 1111250 w 1841500"/>
                <a:gd name="connsiteY60" fmla="*/ 666750 h 2286000"/>
                <a:gd name="connsiteX61" fmla="*/ 1130300 w 1841500"/>
                <a:gd name="connsiteY61" fmla="*/ 546100 h 2286000"/>
                <a:gd name="connsiteX62" fmla="*/ 1289050 w 1841500"/>
                <a:gd name="connsiteY62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901700 w 1841500"/>
                <a:gd name="connsiteY58" fmla="*/ 793750 h 2286000"/>
                <a:gd name="connsiteX59" fmla="*/ 1041400 w 1841500"/>
                <a:gd name="connsiteY59" fmla="*/ 742950 h 2286000"/>
                <a:gd name="connsiteX60" fmla="*/ 1060450 w 1841500"/>
                <a:gd name="connsiteY60" fmla="*/ 704850 h 2286000"/>
                <a:gd name="connsiteX61" fmla="*/ 1111250 w 1841500"/>
                <a:gd name="connsiteY61" fmla="*/ 66675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60450 w 1841500"/>
                <a:gd name="connsiteY60" fmla="*/ 704850 h 2286000"/>
                <a:gd name="connsiteX61" fmla="*/ 1111250 w 1841500"/>
                <a:gd name="connsiteY61" fmla="*/ 66675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675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87400 w 1841500"/>
                <a:gd name="connsiteY36" fmla="*/ 1403350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25500 w 1841500"/>
                <a:gd name="connsiteY34" fmla="*/ 14097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2650 w 1841500"/>
                <a:gd name="connsiteY33" fmla="*/ 142875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9793 w 1841500"/>
                <a:gd name="connsiteY33" fmla="*/ 1404937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4550 w 1841500"/>
                <a:gd name="connsiteY31" fmla="*/ 1524000 h 2286000"/>
                <a:gd name="connsiteX32" fmla="*/ 895350 w 1841500"/>
                <a:gd name="connsiteY32" fmla="*/ 1473200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895350 w 1841500"/>
                <a:gd name="connsiteY32" fmla="*/ 1473200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62000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57238 w 1841500"/>
                <a:gd name="connsiteY28" fmla="*/ 1828800 h 2286000"/>
                <a:gd name="connsiteX29" fmla="*/ 793750 w 1841500"/>
                <a:gd name="connsiteY29" fmla="*/ 1638300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57238 w 1841500"/>
                <a:gd name="connsiteY28" fmla="*/ 1828800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800100 w 1841500"/>
                <a:gd name="connsiteY26" fmla="*/ 1962150 h 2286000"/>
                <a:gd name="connsiteX27" fmla="*/ 812800 w 1841500"/>
                <a:gd name="connsiteY27" fmla="*/ 1854200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797719 w 1841500"/>
                <a:gd name="connsiteY26" fmla="*/ 1969294 h 2286000"/>
                <a:gd name="connsiteX27" fmla="*/ 812800 w 1841500"/>
                <a:gd name="connsiteY27" fmla="*/ 1854200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797719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66750 w 1841500"/>
                <a:gd name="connsiteY25" fmla="*/ 2006600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501650 w 1841500"/>
                <a:gd name="connsiteY40" fmla="*/ 939800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11250 w 1841500"/>
                <a:gd name="connsiteY61" fmla="*/ 661140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68400 w 1841500"/>
                <a:gd name="connsiteY61" fmla="*/ 706384 h 2286000"/>
                <a:gd name="connsiteX62" fmla="*/ 1130300 w 1841500"/>
                <a:gd name="connsiteY62" fmla="*/ 546100 h 2286000"/>
                <a:gd name="connsiteX63" fmla="*/ 1289050 w 1841500"/>
                <a:gd name="connsiteY63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168400 w 1841500"/>
                <a:gd name="connsiteY61" fmla="*/ 706384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508000 w 1841500"/>
                <a:gd name="connsiteY51" fmla="*/ 10795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4981 w 1841500"/>
                <a:gd name="connsiteY40" fmla="*/ 937419 h 2286000"/>
                <a:gd name="connsiteX41" fmla="*/ 457200 w 1841500"/>
                <a:gd name="connsiteY41" fmla="*/ 869950 h 2286000"/>
                <a:gd name="connsiteX42" fmla="*/ 419100 w 1841500"/>
                <a:gd name="connsiteY42" fmla="*/ 870743 h 2286000"/>
                <a:gd name="connsiteX43" fmla="*/ 19050 w 1841500"/>
                <a:gd name="connsiteY43" fmla="*/ 749300 h 2286000"/>
                <a:gd name="connsiteX44" fmla="*/ 57150 w 1841500"/>
                <a:gd name="connsiteY44" fmla="*/ 590550 h 2286000"/>
                <a:gd name="connsiteX45" fmla="*/ 12700 w 1841500"/>
                <a:gd name="connsiteY45" fmla="*/ 520700 h 2286000"/>
                <a:gd name="connsiteX46" fmla="*/ 0 w 1841500"/>
                <a:gd name="connsiteY46" fmla="*/ 393700 h 2286000"/>
                <a:gd name="connsiteX47" fmla="*/ 88900 w 1841500"/>
                <a:gd name="connsiteY47" fmla="*/ 323850 h 2286000"/>
                <a:gd name="connsiteX48" fmla="*/ 209550 w 1841500"/>
                <a:gd name="connsiteY48" fmla="*/ 330200 h 2286000"/>
                <a:gd name="connsiteX49" fmla="*/ 342900 w 1841500"/>
                <a:gd name="connsiteY49" fmla="*/ 114300 h 2286000"/>
                <a:gd name="connsiteX50" fmla="*/ 323850 w 1841500"/>
                <a:gd name="connsiteY50" fmla="*/ 0 h 2286000"/>
                <a:gd name="connsiteX51" fmla="*/ 495300 w 1841500"/>
                <a:gd name="connsiteY51" fmla="*/ 0 h 2286000"/>
                <a:gd name="connsiteX52" fmla="*/ 498475 w 1841500"/>
                <a:gd name="connsiteY52" fmla="*/ 114300 h 2286000"/>
                <a:gd name="connsiteX53" fmla="*/ 596900 w 1841500"/>
                <a:gd name="connsiteY53" fmla="*/ 133350 h 2286000"/>
                <a:gd name="connsiteX54" fmla="*/ 730250 w 1841500"/>
                <a:gd name="connsiteY54" fmla="*/ 165100 h 2286000"/>
                <a:gd name="connsiteX55" fmla="*/ 781050 w 1841500"/>
                <a:gd name="connsiteY55" fmla="*/ 127000 h 2286000"/>
                <a:gd name="connsiteX56" fmla="*/ 746495 w 1841500"/>
                <a:gd name="connsiteY56" fmla="*/ 435656 h 2286000"/>
                <a:gd name="connsiteX57" fmla="*/ 791374 w 1841500"/>
                <a:gd name="connsiteY57" fmla="*/ 564254 h 2286000"/>
                <a:gd name="connsiteX58" fmla="*/ 876300 w 1841500"/>
                <a:gd name="connsiteY58" fmla="*/ 628650 h 2286000"/>
                <a:gd name="connsiteX59" fmla="*/ 887675 w 1841500"/>
                <a:gd name="connsiteY59" fmla="*/ 804969 h 2286000"/>
                <a:gd name="connsiteX60" fmla="*/ 1041400 w 1841500"/>
                <a:gd name="connsiteY60" fmla="*/ 742950 h 2286000"/>
                <a:gd name="connsiteX61" fmla="*/ 1038011 w 1841500"/>
                <a:gd name="connsiteY61" fmla="*/ 690825 h 2286000"/>
                <a:gd name="connsiteX62" fmla="*/ 1092200 w 1841500"/>
                <a:gd name="connsiteY62" fmla="*/ 661140 h 2286000"/>
                <a:gd name="connsiteX63" fmla="*/ 1094581 w 1841500"/>
                <a:gd name="connsiteY63" fmla="*/ 621506 h 2286000"/>
                <a:gd name="connsiteX64" fmla="*/ 1130300 w 1841500"/>
                <a:gd name="connsiteY64" fmla="*/ 546100 h 2286000"/>
                <a:gd name="connsiteX65" fmla="*/ 1289050 w 1841500"/>
                <a:gd name="connsiteY65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59581 w 1841500"/>
                <a:gd name="connsiteY40" fmla="*/ 937419 h 2286000"/>
                <a:gd name="connsiteX41" fmla="*/ 457200 w 1841500"/>
                <a:gd name="connsiteY41" fmla="*/ 869950 h 2286000"/>
                <a:gd name="connsiteX42" fmla="*/ 419100 w 1841500"/>
                <a:gd name="connsiteY42" fmla="*/ 870743 h 2286000"/>
                <a:gd name="connsiteX43" fmla="*/ 19050 w 1841500"/>
                <a:gd name="connsiteY43" fmla="*/ 749300 h 2286000"/>
                <a:gd name="connsiteX44" fmla="*/ 57150 w 1841500"/>
                <a:gd name="connsiteY44" fmla="*/ 590550 h 2286000"/>
                <a:gd name="connsiteX45" fmla="*/ 12700 w 1841500"/>
                <a:gd name="connsiteY45" fmla="*/ 520700 h 2286000"/>
                <a:gd name="connsiteX46" fmla="*/ 0 w 1841500"/>
                <a:gd name="connsiteY46" fmla="*/ 393700 h 2286000"/>
                <a:gd name="connsiteX47" fmla="*/ 88900 w 1841500"/>
                <a:gd name="connsiteY47" fmla="*/ 323850 h 2286000"/>
                <a:gd name="connsiteX48" fmla="*/ 209550 w 1841500"/>
                <a:gd name="connsiteY48" fmla="*/ 330200 h 2286000"/>
                <a:gd name="connsiteX49" fmla="*/ 342900 w 1841500"/>
                <a:gd name="connsiteY49" fmla="*/ 114300 h 2286000"/>
                <a:gd name="connsiteX50" fmla="*/ 323850 w 1841500"/>
                <a:gd name="connsiteY50" fmla="*/ 0 h 2286000"/>
                <a:gd name="connsiteX51" fmla="*/ 495300 w 1841500"/>
                <a:gd name="connsiteY51" fmla="*/ 0 h 2286000"/>
                <a:gd name="connsiteX52" fmla="*/ 498475 w 1841500"/>
                <a:gd name="connsiteY52" fmla="*/ 114300 h 2286000"/>
                <a:gd name="connsiteX53" fmla="*/ 596900 w 1841500"/>
                <a:gd name="connsiteY53" fmla="*/ 133350 h 2286000"/>
                <a:gd name="connsiteX54" fmla="*/ 730250 w 1841500"/>
                <a:gd name="connsiteY54" fmla="*/ 165100 h 2286000"/>
                <a:gd name="connsiteX55" fmla="*/ 781050 w 1841500"/>
                <a:gd name="connsiteY55" fmla="*/ 127000 h 2286000"/>
                <a:gd name="connsiteX56" fmla="*/ 746495 w 1841500"/>
                <a:gd name="connsiteY56" fmla="*/ 435656 h 2286000"/>
                <a:gd name="connsiteX57" fmla="*/ 791374 w 1841500"/>
                <a:gd name="connsiteY57" fmla="*/ 564254 h 2286000"/>
                <a:gd name="connsiteX58" fmla="*/ 876300 w 1841500"/>
                <a:gd name="connsiteY58" fmla="*/ 628650 h 2286000"/>
                <a:gd name="connsiteX59" fmla="*/ 887675 w 1841500"/>
                <a:gd name="connsiteY59" fmla="*/ 804969 h 2286000"/>
                <a:gd name="connsiteX60" fmla="*/ 1041400 w 1841500"/>
                <a:gd name="connsiteY60" fmla="*/ 742950 h 2286000"/>
                <a:gd name="connsiteX61" fmla="*/ 1038011 w 1841500"/>
                <a:gd name="connsiteY61" fmla="*/ 690825 h 2286000"/>
                <a:gd name="connsiteX62" fmla="*/ 1092200 w 1841500"/>
                <a:gd name="connsiteY62" fmla="*/ 661140 h 2286000"/>
                <a:gd name="connsiteX63" fmla="*/ 1094581 w 1841500"/>
                <a:gd name="connsiteY63" fmla="*/ 621506 h 2286000"/>
                <a:gd name="connsiteX64" fmla="*/ 1130300 w 1841500"/>
                <a:gd name="connsiteY64" fmla="*/ 546100 h 2286000"/>
                <a:gd name="connsiteX65" fmla="*/ 1289050 w 1841500"/>
                <a:gd name="connsiteY65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59581 w 1841500"/>
                <a:gd name="connsiteY40" fmla="*/ 937419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30263 w 1841500"/>
                <a:gd name="connsiteY34" fmla="*/ 1426369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87411 w 1841500"/>
                <a:gd name="connsiteY33" fmla="*/ 1412080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28750 w 1841500"/>
                <a:gd name="connsiteY3" fmla="*/ 908050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71650 w 1841500"/>
                <a:gd name="connsiteY5" fmla="*/ 1200150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54981 w 1841500"/>
                <a:gd name="connsiteY5" fmla="*/ 1202531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57362 w 1841500"/>
                <a:gd name="connsiteY5" fmla="*/ 1212056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9050 w 1841500"/>
                <a:gd name="connsiteY0" fmla="*/ 488950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9050 w 1841500"/>
                <a:gd name="connsiteY64" fmla="*/ 488950 h 2286000"/>
                <a:gd name="connsiteX0" fmla="*/ 1281906 w 1841500"/>
                <a:gd name="connsiteY0" fmla="*/ 493713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50 w 1841500"/>
                <a:gd name="connsiteY54" fmla="*/ 127000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1906 w 1841500"/>
                <a:gd name="connsiteY64" fmla="*/ 493713 h 2286000"/>
                <a:gd name="connsiteX0" fmla="*/ 1281906 w 1841500"/>
                <a:gd name="connsiteY0" fmla="*/ 493713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5812 w 1841500"/>
                <a:gd name="connsiteY54" fmla="*/ 167482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1906 w 1841500"/>
                <a:gd name="connsiteY64" fmla="*/ 493713 h 2286000"/>
                <a:gd name="connsiteX0" fmla="*/ 1281906 w 1841500"/>
                <a:gd name="connsiteY0" fmla="*/ 493713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81049 w 1841500"/>
                <a:gd name="connsiteY54" fmla="*/ 134144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1906 w 1841500"/>
                <a:gd name="connsiteY64" fmla="*/ 493713 h 2286000"/>
                <a:gd name="connsiteX0" fmla="*/ 1281906 w 1841500"/>
                <a:gd name="connsiteY0" fmla="*/ 493713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71524 w 1841500"/>
                <a:gd name="connsiteY54" fmla="*/ 134144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1906 w 1841500"/>
                <a:gd name="connsiteY64" fmla="*/ 493713 h 2286000"/>
                <a:gd name="connsiteX0" fmla="*/ 1281906 w 1841500"/>
                <a:gd name="connsiteY0" fmla="*/ 493713 h 2286000"/>
                <a:gd name="connsiteX1" fmla="*/ 1416050 w 1841500"/>
                <a:gd name="connsiteY1" fmla="*/ 603250 h 2286000"/>
                <a:gd name="connsiteX2" fmla="*/ 1517650 w 1841500"/>
                <a:gd name="connsiteY2" fmla="*/ 844550 h 2286000"/>
                <a:gd name="connsiteX3" fmla="*/ 1445418 w 1841500"/>
                <a:gd name="connsiteY3" fmla="*/ 919956 h 2286000"/>
                <a:gd name="connsiteX4" fmla="*/ 1536700 w 1841500"/>
                <a:gd name="connsiteY4" fmla="*/ 1123950 h 2286000"/>
                <a:gd name="connsiteX5" fmla="*/ 1764506 w 1841500"/>
                <a:gd name="connsiteY5" fmla="*/ 1204912 h 2286000"/>
                <a:gd name="connsiteX6" fmla="*/ 1714500 w 1841500"/>
                <a:gd name="connsiteY6" fmla="*/ 1346200 h 2286000"/>
                <a:gd name="connsiteX7" fmla="*/ 1778000 w 1841500"/>
                <a:gd name="connsiteY7" fmla="*/ 1428750 h 2286000"/>
                <a:gd name="connsiteX8" fmla="*/ 1758950 w 1841500"/>
                <a:gd name="connsiteY8" fmla="*/ 1536700 h 2286000"/>
                <a:gd name="connsiteX9" fmla="*/ 1841500 w 1841500"/>
                <a:gd name="connsiteY9" fmla="*/ 1625600 h 2286000"/>
                <a:gd name="connsiteX10" fmla="*/ 1835150 w 1841500"/>
                <a:gd name="connsiteY10" fmla="*/ 1714500 h 2286000"/>
                <a:gd name="connsiteX11" fmla="*/ 1765300 w 1841500"/>
                <a:gd name="connsiteY11" fmla="*/ 1720850 h 2286000"/>
                <a:gd name="connsiteX12" fmla="*/ 1758950 w 1841500"/>
                <a:gd name="connsiteY12" fmla="*/ 1943100 h 2286000"/>
                <a:gd name="connsiteX13" fmla="*/ 1689100 w 1841500"/>
                <a:gd name="connsiteY13" fmla="*/ 1974850 h 2286000"/>
                <a:gd name="connsiteX14" fmla="*/ 1644650 w 1841500"/>
                <a:gd name="connsiteY14" fmla="*/ 2127250 h 2286000"/>
                <a:gd name="connsiteX15" fmla="*/ 1663700 w 1841500"/>
                <a:gd name="connsiteY15" fmla="*/ 2260600 h 2286000"/>
                <a:gd name="connsiteX16" fmla="*/ 1593850 w 1841500"/>
                <a:gd name="connsiteY16" fmla="*/ 2286000 h 2286000"/>
                <a:gd name="connsiteX17" fmla="*/ 1435100 w 1841500"/>
                <a:gd name="connsiteY17" fmla="*/ 2209800 h 2286000"/>
                <a:gd name="connsiteX18" fmla="*/ 1346200 w 1841500"/>
                <a:gd name="connsiteY18" fmla="*/ 2222500 h 2286000"/>
                <a:gd name="connsiteX19" fmla="*/ 1219200 w 1841500"/>
                <a:gd name="connsiteY19" fmla="*/ 2171700 h 2286000"/>
                <a:gd name="connsiteX20" fmla="*/ 1212850 w 1841500"/>
                <a:gd name="connsiteY20" fmla="*/ 2101850 h 2286000"/>
                <a:gd name="connsiteX21" fmla="*/ 1111250 w 1841500"/>
                <a:gd name="connsiteY21" fmla="*/ 2057400 h 2286000"/>
                <a:gd name="connsiteX22" fmla="*/ 927100 w 1841500"/>
                <a:gd name="connsiteY22" fmla="*/ 2038350 h 2286000"/>
                <a:gd name="connsiteX23" fmla="*/ 736600 w 1841500"/>
                <a:gd name="connsiteY23" fmla="*/ 2089150 h 2286000"/>
                <a:gd name="connsiteX24" fmla="*/ 660400 w 1841500"/>
                <a:gd name="connsiteY24" fmla="*/ 2063750 h 2286000"/>
                <a:gd name="connsiteX25" fmla="*/ 657225 w 1841500"/>
                <a:gd name="connsiteY25" fmla="*/ 2018506 h 2286000"/>
                <a:gd name="connsiteX26" fmla="*/ 795338 w 1841500"/>
                <a:gd name="connsiteY26" fmla="*/ 1969294 h 2286000"/>
                <a:gd name="connsiteX27" fmla="*/ 800894 w 1841500"/>
                <a:gd name="connsiteY27" fmla="*/ 1849438 h 2286000"/>
                <a:gd name="connsiteX28" fmla="*/ 747713 w 1841500"/>
                <a:gd name="connsiteY28" fmla="*/ 1831181 h 2286000"/>
                <a:gd name="connsiteX29" fmla="*/ 798513 w 1841500"/>
                <a:gd name="connsiteY29" fmla="*/ 1640682 h 2286000"/>
                <a:gd name="connsiteX30" fmla="*/ 857250 w 1841500"/>
                <a:gd name="connsiteY30" fmla="*/ 1593850 h 2286000"/>
                <a:gd name="connsiteX31" fmla="*/ 842169 w 1841500"/>
                <a:gd name="connsiteY31" fmla="*/ 1514475 h 2286000"/>
                <a:gd name="connsiteX32" fmla="*/ 902493 w 1841500"/>
                <a:gd name="connsiteY32" fmla="*/ 1480344 h 2286000"/>
                <a:gd name="connsiteX33" fmla="*/ 896936 w 1841500"/>
                <a:gd name="connsiteY33" fmla="*/ 1426367 h 2286000"/>
                <a:gd name="connsiteX34" fmla="*/ 844550 w 1841500"/>
                <a:gd name="connsiteY34" fmla="*/ 1447800 h 2286000"/>
                <a:gd name="connsiteX35" fmla="*/ 800100 w 1841500"/>
                <a:gd name="connsiteY35" fmla="*/ 1365250 h 2286000"/>
                <a:gd name="connsiteX36" fmla="*/ 777875 w 1841500"/>
                <a:gd name="connsiteY36" fmla="*/ 1393825 h 2286000"/>
                <a:gd name="connsiteX37" fmla="*/ 717550 w 1841500"/>
                <a:gd name="connsiteY37" fmla="*/ 1327150 h 2286000"/>
                <a:gd name="connsiteX38" fmla="*/ 666750 w 1841500"/>
                <a:gd name="connsiteY38" fmla="*/ 1282700 h 2286000"/>
                <a:gd name="connsiteX39" fmla="*/ 660400 w 1841500"/>
                <a:gd name="connsiteY39" fmla="*/ 1054100 h 2286000"/>
                <a:gd name="connsiteX40" fmla="*/ 488156 w 1841500"/>
                <a:gd name="connsiteY40" fmla="*/ 953294 h 2286000"/>
                <a:gd name="connsiteX41" fmla="*/ 419100 w 1841500"/>
                <a:gd name="connsiteY41" fmla="*/ 870743 h 2286000"/>
                <a:gd name="connsiteX42" fmla="*/ 19050 w 1841500"/>
                <a:gd name="connsiteY42" fmla="*/ 749300 h 2286000"/>
                <a:gd name="connsiteX43" fmla="*/ 57150 w 1841500"/>
                <a:gd name="connsiteY43" fmla="*/ 590550 h 2286000"/>
                <a:gd name="connsiteX44" fmla="*/ 12700 w 1841500"/>
                <a:gd name="connsiteY44" fmla="*/ 520700 h 2286000"/>
                <a:gd name="connsiteX45" fmla="*/ 0 w 1841500"/>
                <a:gd name="connsiteY45" fmla="*/ 393700 h 2286000"/>
                <a:gd name="connsiteX46" fmla="*/ 88900 w 1841500"/>
                <a:gd name="connsiteY46" fmla="*/ 323850 h 2286000"/>
                <a:gd name="connsiteX47" fmla="*/ 209550 w 1841500"/>
                <a:gd name="connsiteY47" fmla="*/ 330200 h 2286000"/>
                <a:gd name="connsiteX48" fmla="*/ 342900 w 1841500"/>
                <a:gd name="connsiteY48" fmla="*/ 114300 h 2286000"/>
                <a:gd name="connsiteX49" fmla="*/ 323850 w 1841500"/>
                <a:gd name="connsiteY49" fmla="*/ 0 h 2286000"/>
                <a:gd name="connsiteX50" fmla="*/ 495300 w 1841500"/>
                <a:gd name="connsiteY50" fmla="*/ 0 h 2286000"/>
                <a:gd name="connsiteX51" fmla="*/ 498475 w 1841500"/>
                <a:gd name="connsiteY51" fmla="*/ 114300 h 2286000"/>
                <a:gd name="connsiteX52" fmla="*/ 596900 w 1841500"/>
                <a:gd name="connsiteY52" fmla="*/ 133350 h 2286000"/>
                <a:gd name="connsiteX53" fmla="*/ 730250 w 1841500"/>
                <a:gd name="connsiteY53" fmla="*/ 165100 h 2286000"/>
                <a:gd name="connsiteX54" fmla="*/ 771524 w 1841500"/>
                <a:gd name="connsiteY54" fmla="*/ 134144 h 2286000"/>
                <a:gd name="connsiteX55" fmla="*/ 746495 w 1841500"/>
                <a:gd name="connsiteY55" fmla="*/ 435656 h 2286000"/>
                <a:gd name="connsiteX56" fmla="*/ 791374 w 1841500"/>
                <a:gd name="connsiteY56" fmla="*/ 564254 h 2286000"/>
                <a:gd name="connsiteX57" fmla="*/ 876300 w 1841500"/>
                <a:gd name="connsiteY57" fmla="*/ 628650 h 2286000"/>
                <a:gd name="connsiteX58" fmla="*/ 887675 w 1841500"/>
                <a:gd name="connsiteY58" fmla="*/ 804969 h 2286000"/>
                <a:gd name="connsiteX59" fmla="*/ 1041400 w 1841500"/>
                <a:gd name="connsiteY59" fmla="*/ 742950 h 2286000"/>
                <a:gd name="connsiteX60" fmla="*/ 1038011 w 1841500"/>
                <a:gd name="connsiteY60" fmla="*/ 690825 h 2286000"/>
                <a:gd name="connsiteX61" fmla="*/ 1092200 w 1841500"/>
                <a:gd name="connsiteY61" fmla="*/ 661140 h 2286000"/>
                <a:gd name="connsiteX62" fmla="*/ 1094581 w 1841500"/>
                <a:gd name="connsiteY62" fmla="*/ 621506 h 2286000"/>
                <a:gd name="connsiteX63" fmla="*/ 1130300 w 1841500"/>
                <a:gd name="connsiteY63" fmla="*/ 546100 h 2286000"/>
                <a:gd name="connsiteX64" fmla="*/ 1281906 w 1841500"/>
                <a:gd name="connsiteY64" fmla="*/ 49371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41500" h="2286000">
                  <a:moveTo>
                    <a:pt x="1281906" y="493713"/>
                  </a:moveTo>
                  <a:lnTo>
                    <a:pt x="1416050" y="603250"/>
                  </a:lnTo>
                  <a:lnTo>
                    <a:pt x="1517650" y="844550"/>
                  </a:lnTo>
                  <a:lnTo>
                    <a:pt x="1445418" y="919956"/>
                  </a:lnTo>
                  <a:lnTo>
                    <a:pt x="1536700" y="1123950"/>
                  </a:lnTo>
                  <a:lnTo>
                    <a:pt x="1764506" y="1204912"/>
                  </a:lnTo>
                  <a:lnTo>
                    <a:pt x="1714500" y="1346200"/>
                  </a:lnTo>
                  <a:lnTo>
                    <a:pt x="1778000" y="1428750"/>
                  </a:lnTo>
                  <a:lnTo>
                    <a:pt x="1758950" y="1536700"/>
                  </a:lnTo>
                  <a:lnTo>
                    <a:pt x="1841500" y="1625600"/>
                  </a:lnTo>
                  <a:lnTo>
                    <a:pt x="1835150" y="1714500"/>
                  </a:lnTo>
                  <a:lnTo>
                    <a:pt x="1765300" y="1720850"/>
                  </a:lnTo>
                  <a:lnTo>
                    <a:pt x="1758950" y="1943100"/>
                  </a:lnTo>
                  <a:lnTo>
                    <a:pt x="1689100" y="1974850"/>
                  </a:lnTo>
                  <a:lnTo>
                    <a:pt x="1644650" y="2127250"/>
                  </a:lnTo>
                  <a:lnTo>
                    <a:pt x="1663700" y="2260600"/>
                  </a:lnTo>
                  <a:lnTo>
                    <a:pt x="1593850" y="2286000"/>
                  </a:lnTo>
                  <a:lnTo>
                    <a:pt x="1435100" y="2209800"/>
                  </a:lnTo>
                  <a:lnTo>
                    <a:pt x="1346200" y="2222500"/>
                  </a:lnTo>
                  <a:lnTo>
                    <a:pt x="1219200" y="2171700"/>
                  </a:lnTo>
                  <a:lnTo>
                    <a:pt x="1212850" y="2101850"/>
                  </a:lnTo>
                  <a:lnTo>
                    <a:pt x="1111250" y="2057400"/>
                  </a:lnTo>
                  <a:lnTo>
                    <a:pt x="927100" y="2038350"/>
                  </a:lnTo>
                  <a:lnTo>
                    <a:pt x="736600" y="2089150"/>
                  </a:lnTo>
                  <a:lnTo>
                    <a:pt x="660400" y="2063750"/>
                  </a:lnTo>
                  <a:lnTo>
                    <a:pt x="657225" y="2018506"/>
                  </a:lnTo>
                  <a:lnTo>
                    <a:pt x="795338" y="1969294"/>
                  </a:lnTo>
                  <a:cubicBezTo>
                    <a:pt x="796396" y="1929342"/>
                    <a:pt x="799836" y="1889390"/>
                    <a:pt x="800894" y="1849438"/>
                  </a:cubicBezTo>
                  <a:lnTo>
                    <a:pt x="747713" y="1831181"/>
                  </a:lnTo>
                  <a:lnTo>
                    <a:pt x="798513" y="1640682"/>
                  </a:lnTo>
                  <a:lnTo>
                    <a:pt x="857250" y="1593850"/>
                  </a:lnTo>
                  <a:lnTo>
                    <a:pt x="842169" y="1514475"/>
                  </a:lnTo>
                  <a:lnTo>
                    <a:pt x="902493" y="1480344"/>
                  </a:lnTo>
                  <a:lnTo>
                    <a:pt x="896936" y="1426367"/>
                  </a:lnTo>
                  <a:lnTo>
                    <a:pt x="844550" y="1447800"/>
                  </a:lnTo>
                  <a:lnTo>
                    <a:pt x="800100" y="1365250"/>
                  </a:lnTo>
                  <a:lnTo>
                    <a:pt x="777875" y="1393825"/>
                  </a:lnTo>
                  <a:lnTo>
                    <a:pt x="717550" y="1327150"/>
                  </a:lnTo>
                  <a:lnTo>
                    <a:pt x="666750" y="1282700"/>
                  </a:lnTo>
                  <a:lnTo>
                    <a:pt x="660400" y="1054100"/>
                  </a:lnTo>
                  <a:lnTo>
                    <a:pt x="488156" y="953294"/>
                  </a:lnTo>
                  <a:cubicBezTo>
                    <a:pt x="447939" y="922735"/>
                    <a:pt x="492522" y="902096"/>
                    <a:pt x="419100" y="870743"/>
                  </a:cubicBezTo>
                  <a:lnTo>
                    <a:pt x="19050" y="749300"/>
                  </a:lnTo>
                  <a:lnTo>
                    <a:pt x="57150" y="590550"/>
                  </a:lnTo>
                  <a:lnTo>
                    <a:pt x="12700" y="520700"/>
                  </a:lnTo>
                  <a:lnTo>
                    <a:pt x="0" y="393700"/>
                  </a:lnTo>
                  <a:lnTo>
                    <a:pt x="88900" y="323850"/>
                  </a:lnTo>
                  <a:lnTo>
                    <a:pt x="209550" y="330200"/>
                  </a:lnTo>
                  <a:lnTo>
                    <a:pt x="342900" y="114300"/>
                  </a:lnTo>
                  <a:lnTo>
                    <a:pt x="323850" y="0"/>
                  </a:lnTo>
                  <a:lnTo>
                    <a:pt x="495300" y="0"/>
                  </a:lnTo>
                  <a:cubicBezTo>
                    <a:pt x="496358" y="38100"/>
                    <a:pt x="497417" y="76200"/>
                    <a:pt x="498475" y="114300"/>
                  </a:cubicBezTo>
                  <a:lnTo>
                    <a:pt x="596900" y="133350"/>
                  </a:lnTo>
                  <a:lnTo>
                    <a:pt x="730250" y="165100"/>
                  </a:lnTo>
                  <a:lnTo>
                    <a:pt x="771524" y="134144"/>
                  </a:lnTo>
                  <a:cubicBezTo>
                    <a:pt x="784613" y="234648"/>
                    <a:pt x="754838" y="335152"/>
                    <a:pt x="746495" y="435656"/>
                  </a:cubicBezTo>
                  <a:cubicBezTo>
                    <a:pt x="771739" y="471977"/>
                    <a:pt x="766130" y="527933"/>
                    <a:pt x="791374" y="564254"/>
                  </a:cubicBezTo>
                  <a:lnTo>
                    <a:pt x="876300" y="628650"/>
                  </a:lnTo>
                  <a:lnTo>
                    <a:pt x="887675" y="804969"/>
                  </a:lnTo>
                  <a:lnTo>
                    <a:pt x="1041400" y="742950"/>
                  </a:lnTo>
                  <a:lnTo>
                    <a:pt x="1038011" y="690825"/>
                  </a:lnTo>
                  <a:lnTo>
                    <a:pt x="1092200" y="661140"/>
                  </a:lnTo>
                  <a:cubicBezTo>
                    <a:pt x="1084263" y="632847"/>
                    <a:pt x="1102518" y="649799"/>
                    <a:pt x="1094581" y="621506"/>
                  </a:cubicBezTo>
                  <a:lnTo>
                    <a:pt x="1130300" y="546100"/>
                  </a:lnTo>
                  <a:lnTo>
                    <a:pt x="1281906" y="4937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7" name="Полилиния 68">
              <a:extLst>
                <a:ext uri="{FF2B5EF4-FFF2-40B4-BE49-F238E27FC236}">
                  <a16:creationId xmlns:a16="http://schemas.microsoft.com/office/drawing/2014/main" xmlns="" id="{3CE17938-ED4B-4135-82DA-CE8CE6217CE8}"/>
                </a:ext>
              </a:extLst>
            </p:cNvPr>
            <p:cNvSpPr/>
            <p:nvPr/>
          </p:nvSpPr>
          <p:spPr>
            <a:xfrm>
              <a:off x="8685197" y="1286671"/>
              <a:ext cx="1197718" cy="1106120"/>
            </a:xfrm>
            <a:custGeom>
              <a:avLst/>
              <a:gdLst>
                <a:gd name="connsiteX0" fmla="*/ 69850 w 755650"/>
                <a:gd name="connsiteY0" fmla="*/ 590550 h 838200"/>
                <a:gd name="connsiteX1" fmla="*/ 298450 w 755650"/>
                <a:gd name="connsiteY1" fmla="*/ 704850 h 838200"/>
                <a:gd name="connsiteX2" fmla="*/ 260350 w 755650"/>
                <a:gd name="connsiteY2" fmla="*/ 768350 h 838200"/>
                <a:gd name="connsiteX3" fmla="*/ 292100 w 755650"/>
                <a:gd name="connsiteY3" fmla="*/ 838200 h 838200"/>
                <a:gd name="connsiteX4" fmla="*/ 330200 w 755650"/>
                <a:gd name="connsiteY4" fmla="*/ 812800 h 838200"/>
                <a:gd name="connsiteX5" fmla="*/ 330200 w 755650"/>
                <a:gd name="connsiteY5" fmla="*/ 812800 h 838200"/>
                <a:gd name="connsiteX6" fmla="*/ 406400 w 755650"/>
                <a:gd name="connsiteY6" fmla="*/ 800100 h 838200"/>
                <a:gd name="connsiteX7" fmla="*/ 457200 w 755650"/>
                <a:gd name="connsiteY7" fmla="*/ 730250 h 838200"/>
                <a:gd name="connsiteX8" fmla="*/ 571500 w 755650"/>
                <a:gd name="connsiteY8" fmla="*/ 800100 h 838200"/>
                <a:gd name="connsiteX9" fmla="*/ 590550 w 755650"/>
                <a:gd name="connsiteY9" fmla="*/ 711200 h 838200"/>
                <a:gd name="connsiteX10" fmla="*/ 711200 w 755650"/>
                <a:gd name="connsiteY10" fmla="*/ 647700 h 838200"/>
                <a:gd name="connsiteX11" fmla="*/ 685800 w 755650"/>
                <a:gd name="connsiteY11" fmla="*/ 603250 h 838200"/>
                <a:gd name="connsiteX12" fmla="*/ 755650 w 755650"/>
                <a:gd name="connsiteY12" fmla="*/ 558800 h 838200"/>
                <a:gd name="connsiteX13" fmla="*/ 679450 w 755650"/>
                <a:gd name="connsiteY13" fmla="*/ 450850 h 838200"/>
                <a:gd name="connsiteX14" fmla="*/ 628650 w 755650"/>
                <a:gd name="connsiteY14" fmla="*/ 444500 h 838200"/>
                <a:gd name="connsiteX15" fmla="*/ 628650 w 755650"/>
                <a:gd name="connsiteY15" fmla="*/ 412750 h 838200"/>
                <a:gd name="connsiteX16" fmla="*/ 692150 w 755650"/>
                <a:gd name="connsiteY16" fmla="*/ 88900 h 838200"/>
                <a:gd name="connsiteX17" fmla="*/ 584200 w 755650"/>
                <a:gd name="connsiteY17" fmla="*/ 25400 h 838200"/>
                <a:gd name="connsiteX18" fmla="*/ 476250 w 755650"/>
                <a:gd name="connsiteY18" fmla="*/ 0 h 838200"/>
                <a:gd name="connsiteX19" fmla="*/ 368300 w 755650"/>
                <a:gd name="connsiteY19" fmla="*/ 50800 h 838200"/>
                <a:gd name="connsiteX20" fmla="*/ 292100 w 755650"/>
                <a:gd name="connsiteY20" fmla="*/ 38100 h 838200"/>
                <a:gd name="connsiteX21" fmla="*/ 114300 w 755650"/>
                <a:gd name="connsiteY21" fmla="*/ 38100 h 838200"/>
                <a:gd name="connsiteX22" fmla="*/ 44450 w 755650"/>
                <a:gd name="connsiteY22" fmla="*/ 69850 h 838200"/>
                <a:gd name="connsiteX23" fmla="*/ 25400 w 755650"/>
                <a:gd name="connsiteY23" fmla="*/ 114300 h 838200"/>
                <a:gd name="connsiteX24" fmla="*/ 0 w 755650"/>
                <a:gd name="connsiteY24" fmla="*/ 196850 h 838200"/>
                <a:gd name="connsiteX25" fmla="*/ 63500 w 755650"/>
                <a:gd name="connsiteY25" fmla="*/ 215900 h 838200"/>
                <a:gd name="connsiteX26" fmla="*/ 82550 w 755650"/>
                <a:gd name="connsiteY26" fmla="*/ 247650 h 838200"/>
                <a:gd name="connsiteX27" fmla="*/ 12700 w 755650"/>
                <a:gd name="connsiteY27" fmla="*/ 342900 h 838200"/>
                <a:gd name="connsiteX28" fmla="*/ 57150 w 755650"/>
                <a:gd name="connsiteY28" fmla="*/ 368300 h 838200"/>
                <a:gd name="connsiteX29" fmla="*/ 88900 w 755650"/>
                <a:gd name="connsiteY29" fmla="*/ 323850 h 838200"/>
                <a:gd name="connsiteX30" fmla="*/ 82550 w 755650"/>
                <a:gd name="connsiteY30" fmla="*/ 463550 h 838200"/>
                <a:gd name="connsiteX31" fmla="*/ 50800 w 755650"/>
                <a:gd name="connsiteY31" fmla="*/ 527050 h 838200"/>
                <a:gd name="connsiteX32" fmla="*/ 69850 w 755650"/>
                <a:gd name="connsiteY32" fmla="*/ 59055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650" h="838200">
                  <a:moveTo>
                    <a:pt x="69850" y="590550"/>
                  </a:moveTo>
                  <a:lnTo>
                    <a:pt x="298450" y="704850"/>
                  </a:lnTo>
                  <a:lnTo>
                    <a:pt x="260350" y="768350"/>
                  </a:lnTo>
                  <a:lnTo>
                    <a:pt x="292100" y="838200"/>
                  </a:lnTo>
                  <a:lnTo>
                    <a:pt x="330200" y="812800"/>
                  </a:lnTo>
                  <a:lnTo>
                    <a:pt x="330200" y="812800"/>
                  </a:lnTo>
                  <a:lnTo>
                    <a:pt x="406400" y="800100"/>
                  </a:lnTo>
                  <a:lnTo>
                    <a:pt x="457200" y="730250"/>
                  </a:lnTo>
                  <a:lnTo>
                    <a:pt x="571500" y="800100"/>
                  </a:lnTo>
                  <a:lnTo>
                    <a:pt x="590550" y="711200"/>
                  </a:lnTo>
                  <a:lnTo>
                    <a:pt x="711200" y="647700"/>
                  </a:lnTo>
                  <a:lnTo>
                    <a:pt x="685800" y="603250"/>
                  </a:lnTo>
                  <a:lnTo>
                    <a:pt x="755650" y="558800"/>
                  </a:lnTo>
                  <a:lnTo>
                    <a:pt x="679450" y="450850"/>
                  </a:lnTo>
                  <a:lnTo>
                    <a:pt x="628650" y="444500"/>
                  </a:lnTo>
                  <a:lnTo>
                    <a:pt x="628650" y="412750"/>
                  </a:lnTo>
                  <a:lnTo>
                    <a:pt x="692150" y="88900"/>
                  </a:lnTo>
                  <a:lnTo>
                    <a:pt x="584200" y="25400"/>
                  </a:lnTo>
                  <a:lnTo>
                    <a:pt x="476250" y="0"/>
                  </a:lnTo>
                  <a:lnTo>
                    <a:pt x="368300" y="50800"/>
                  </a:lnTo>
                  <a:lnTo>
                    <a:pt x="292100" y="38100"/>
                  </a:lnTo>
                  <a:lnTo>
                    <a:pt x="114300" y="38100"/>
                  </a:lnTo>
                  <a:lnTo>
                    <a:pt x="44450" y="69850"/>
                  </a:lnTo>
                  <a:lnTo>
                    <a:pt x="25400" y="114300"/>
                  </a:lnTo>
                  <a:lnTo>
                    <a:pt x="0" y="196850"/>
                  </a:lnTo>
                  <a:lnTo>
                    <a:pt x="63500" y="215900"/>
                  </a:lnTo>
                  <a:lnTo>
                    <a:pt x="82550" y="247650"/>
                  </a:lnTo>
                  <a:lnTo>
                    <a:pt x="12700" y="342900"/>
                  </a:lnTo>
                  <a:lnTo>
                    <a:pt x="57150" y="368300"/>
                  </a:lnTo>
                  <a:lnTo>
                    <a:pt x="88900" y="323850"/>
                  </a:lnTo>
                  <a:lnTo>
                    <a:pt x="82550" y="463550"/>
                  </a:lnTo>
                  <a:lnTo>
                    <a:pt x="50800" y="527050"/>
                  </a:lnTo>
                  <a:lnTo>
                    <a:pt x="69850" y="5905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8" name="Полилиния 69">
              <a:extLst>
                <a:ext uri="{FF2B5EF4-FFF2-40B4-BE49-F238E27FC236}">
                  <a16:creationId xmlns:a16="http://schemas.microsoft.com/office/drawing/2014/main" xmlns="" id="{CD826B34-8F3C-4FE7-B414-251C1E2FC60A}"/>
                </a:ext>
              </a:extLst>
            </p:cNvPr>
            <p:cNvSpPr/>
            <p:nvPr/>
          </p:nvSpPr>
          <p:spPr>
            <a:xfrm>
              <a:off x="9570904" y="1406080"/>
              <a:ext cx="1268172" cy="1841439"/>
            </a:xfrm>
            <a:custGeom>
              <a:avLst/>
              <a:gdLst>
                <a:gd name="connsiteX0" fmla="*/ 146050 w 800100"/>
                <a:gd name="connsiteY0" fmla="*/ 0 h 1390650"/>
                <a:gd name="connsiteX1" fmla="*/ 228600 w 800100"/>
                <a:gd name="connsiteY1" fmla="*/ 50800 h 1390650"/>
                <a:gd name="connsiteX2" fmla="*/ 190500 w 800100"/>
                <a:gd name="connsiteY2" fmla="*/ 120650 h 1390650"/>
                <a:gd name="connsiteX3" fmla="*/ 292100 w 800100"/>
                <a:gd name="connsiteY3" fmla="*/ 209550 h 1390650"/>
                <a:gd name="connsiteX4" fmla="*/ 476250 w 800100"/>
                <a:gd name="connsiteY4" fmla="*/ 273050 h 1390650"/>
                <a:gd name="connsiteX5" fmla="*/ 552450 w 800100"/>
                <a:gd name="connsiteY5" fmla="*/ 393700 h 1390650"/>
                <a:gd name="connsiteX6" fmla="*/ 584200 w 800100"/>
                <a:gd name="connsiteY6" fmla="*/ 495300 h 1390650"/>
                <a:gd name="connsiteX7" fmla="*/ 679450 w 800100"/>
                <a:gd name="connsiteY7" fmla="*/ 552450 h 1390650"/>
                <a:gd name="connsiteX8" fmla="*/ 793750 w 800100"/>
                <a:gd name="connsiteY8" fmla="*/ 596900 h 1390650"/>
                <a:gd name="connsiteX9" fmla="*/ 742950 w 800100"/>
                <a:gd name="connsiteY9" fmla="*/ 660400 h 1390650"/>
                <a:gd name="connsiteX10" fmla="*/ 711200 w 800100"/>
                <a:gd name="connsiteY10" fmla="*/ 793750 h 1390650"/>
                <a:gd name="connsiteX11" fmla="*/ 800100 w 800100"/>
                <a:gd name="connsiteY11" fmla="*/ 882650 h 1390650"/>
                <a:gd name="connsiteX12" fmla="*/ 704850 w 800100"/>
                <a:gd name="connsiteY12" fmla="*/ 996950 h 1390650"/>
                <a:gd name="connsiteX13" fmla="*/ 679450 w 800100"/>
                <a:gd name="connsiteY13" fmla="*/ 1073150 h 1390650"/>
                <a:gd name="connsiteX14" fmla="*/ 717550 w 800100"/>
                <a:gd name="connsiteY14" fmla="*/ 1187450 h 1390650"/>
                <a:gd name="connsiteX15" fmla="*/ 736600 w 800100"/>
                <a:gd name="connsiteY15" fmla="*/ 1320800 h 1390650"/>
                <a:gd name="connsiteX16" fmla="*/ 704850 w 800100"/>
                <a:gd name="connsiteY16" fmla="*/ 1371600 h 1390650"/>
                <a:gd name="connsiteX17" fmla="*/ 666750 w 800100"/>
                <a:gd name="connsiteY17" fmla="*/ 1377950 h 1390650"/>
                <a:gd name="connsiteX18" fmla="*/ 641350 w 800100"/>
                <a:gd name="connsiteY18" fmla="*/ 1358900 h 1390650"/>
                <a:gd name="connsiteX19" fmla="*/ 546100 w 800100"/>
                <a:gd name="connsiteY19" fmla="*/ 1390650 h 1390650"/>
                <a:gd name="connsiteX20" fmla="*/ 488950 w 800100"/>
                <a:gd name="connsiteY20" fmla="*/ 1346200 h 1390650"/>
                <a:gd name="connsiteX21" fmla="*/ 450850 w 800100"/>
                <a:gd name="connsiteY21" fmla="*/ 1320800 h 1390650"/>
                <a:gd name="connsiteX22" fmla="*/ 469900 w 800100"/>
                <a:gd name="connsiteY22" fmla="*/ 1193800 h 1390650"/>
                <a:gd name="connsiteX23" fmla="*/ 279400 w 800100"/>
                <a:gd name="connsiteY23" fmla="*/ 1098550 h 1390650"/>
                <a:gd name="connsiteX24" fmla="*/ 196850 w 800100"/>
                <a:gd name="connsiteY24" fmla="*/ 1136650 h 1390650"/>
                <a:gd name="connsiteX25" fmla="*/ 165100 w 800100"/>
                <a:gd name="connsiteY25" fmla="*/ 1066800 h 1390650"/>
                <a:gd name="connsiteX26" fmla="*/ 247650 w 800100"/>
                <a:gd name="connsiteY26" fmla="*/ 990600 h 1390650"/>
                <a:gd name="connsiteX27" fmla="*/ 215900 w 800100"/>
                <a:gd name="connsiteY27" fmla="*/ 812800 h 1390650"/>
                <a:gd name="connsiteX28" fmla="*/ 127000 w 800100"/>
                <a:gd name="connsiteY28" fmla="*/ 844550 h 1390650"/>
                <a:gd name="connsiteX29" fmla="*/ 76200 w 800100"/>
                <a:gd name="connsiteY29" fmla="*/ 825500 h 1390650"/>
                <a:gd name="connsiteX30" fmla="*/ 0 w 800100"/>
                <a:gd name="connsiteY30" fmla="*/ 838200 h 1390650"/>
                <a:gd name="connsiteX31" fmla="*/ 12700 w 800100"/>
                <a:gd name="connsiteY31" fmla="*/ 692150 h 1390650"/>
                <a:gd name="connsiteX32" fmla="*/ 38100 w 800100"/>
                <a:gd name="connsiteY32" fmla="*/ 622300 h 1390650"/>
                <a:gd name="connsiteX33" fmla="*/ 158750 w 800100"/>
                <a:gd name="connsiteY33" fmla="*/ 552450 h 1390650"/>
                <a:gd name="connsiteX34" fmla="*/ 139700 w 800100"/>
                <a:gd name="connsiteY34" fmla="*/ 514350 h 1390650"/>
                <a:gd name="connsiteX35" fmla="*/ 177800 w 800100"/>
                <a:gd name="connsiteY35" fmla="*/ 476250 h 1390650"/>
                <a:gd name="connsiteX36" fmla="*/ 120650 w 800100"/>
                <a:gd name="connsiteY36" fmla="*/ 361950 h 1390650"/>
                <a:gd name="connsiteX37" fmla="*/ 82550 w 800100"/>
                <a:gd name="connsiteY37" fmla="*/ 361950 h 1390650"/>
                <a:gd name="connsiteX38" fmla="*/ 88900 w 800100"/>
                <a:gd name="connsiteY38" fmla="*/ 222250 h 1390650"/>
                <a:gd name="connsiteX39" fmla="*/ 146050 w 800100"/>
                <a:gd name="connsiteY39" fmla="*/ 0 h 1390650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196850 w 800100"/>
                <a:gd name="connsiteY24" fmla="*/ 1141413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158750 w 800100"/>
                <a:gd name="connsiteY33" fmla="*/ 557213 h 1395413"/>
                <a:gd name="connsiteX34" fmla="*/ 139700 w 800100"/>
                <a:gd name="connsiteY34" fmla="*/ 519113 h 1395413"/>
                <a:gd name="connsiteX35" fmla="*/ 177800 w 800100"/>
                <a:gd name="connsiteY35" fmla="*/ 481013 h 1395413"/>
                <a:gd name="connsiteX36" fmla="*/ 120650 w 800100"/>
                <a:gd name="connsiteY36" fmla="*/ 366713 h 1395413"/>
                <a:gd name="connsiteX37" fmla="*/ 82550 w 800100"/>
                <a:gd name="connsiteY37" fmla="*/ 366713 h 1395413"/>
                <a:gd name="connsiteX38" fmla="*/ 88900 w 800100"/>
                <a:gd name="connsiteY38" fmla="*/ 227013 h 1395413"/>
                <a:gd name="connsiteX39" fmla="*/ 131762 w 800100"/>
                <a:gd name="connsiteY39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196850 w 800100"/>
                <a:gd name="connsiteY24" fmla="*/ 1141413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158750 w 800100"/>
                <a:gd name="connsiteY33" fmla="*/ 557213 h 1395413"/>
                <a:gd name="connsiteX34" fmla="*/ 139700 w 800100"/>
                <a:gd name="connsiteY34" fmla="*/ 519113 h 1395413"/>
                <a:gd name="connsiteX35" fmla="*/ 177800 w 800100"/>
                <a:gd name="connsiteY35" fmla="*/ 481013 h 1395413"/>
                <a:gd name="connsiteX36" fmla="*/ 120650 w 800100"/>
                <a:gd name="connsiteY36" fmla="*/ 366713 h 1395413"/>
                <a:gd name="connsiteX37" fmla="*/ 61119 w 800100"/>
                <a:gd name="connsiteY37" fmla="*/ 357188 h 1395413"/>
                <a:gd name="connsiteX38" fmla="*/ 88900 w 800100"/>
                <a:gd name="connsiteY38" fmla="*/ 227013 h 1395413"/>
                <a:gd name="connsiteX39" fmla="*/ 131762 w 800100"/>
                <a:gd name="connsiteY39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196850 w 800100"/>
                <a:gd name="connsiteY24" fmla="*/ 1141413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158750 w 800100"/>
                <a:gd name="connsiteY33" fmla="*/ 557213 h 1395413"/>
                <a:gd name="connsiteX34" fmla="*/ 139700 w 800100"/>
                <a:gd name="connsiteY34" fmla="*/ 519113 h 1395413"/>
                <a:gd name="connsiteX35" fmla="*/ 203994 w 800100"/>
                <a:gd name="connsiteY35" fmla="*/ 466725 h 1395413"/>
                <a:gd name="connsiteX36" fmla="*/ 120650 w 800100"/>
                <a:gd name="connsiteY36" fmla="*/ 366713 h 1395413"/>
                <a:gd name="connsiteX37" fmla="*/ 61119 w 800100"/>
                <a:gd name="connsiteY37" fmla="*/ 357188 h 1395413"/>
                <a:gd name="connsiteX38" fmla="*/ 88900 w 800100"/>
                <a:gd name="connsiteY38" fmla="*/ 227013 h 1395413"/>
                <a:gd name="connsiteX39" fmla="*/ 131762 w 800100"/>
                <a:gd name="connsiteY39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196850 w 800100"/>
                <a:gd name="connsiteY24" fmla="*/ 1141413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158750 w 800100"/>
                <a:gd name="connsiteY33" fmla="*/ 557213 h 1395413"/>
                <a:gd name="connsiteX34" fmla="*/ 132556 w 800100"/>
                <a:gd name="connsiteY34" fmla="*/ 507207 h 1395413"/>
                <a:gd name="connsiteX35" fmla="*/ 203994 w 800100"/>
                <a:gd name="connsiteY35" fmla="*/ 466725 h 1395413"/>
                <a:gd name="connsiteX36" fmla="*/ 120650 w 800100"/>
                <a:gd name="connsiteY36" fmla="*/ 366713 h 1395413"/>
                <a:gd name="connsiteX37" fmla="*/ 61119 w 800100"/>
                <a:gd name="connsiteY37" fmla="*/ 357188 h 1395413"/>
                <a:gd name="connsiteX38" fmla="*/ 88900 w 800100"/>
                <a:gd name="connsiteY38" fmla="*/ 227013 h 1395413"/>
                <a:gd name="connsiteX39" fmla="*/ 131762 w 800100"/>
                <a:gd name="connsiteY39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196850 w 800100"/>
                <a:gd name="connsiteY24" fmla="*/ 1141413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45244 w 800100"/>
                <a:gd name="connsiteY33" fmla="*/ 616745 h 1395413"/>
                <a:gd name="connsiteX34" fmla="*/ 158750 w 800100"/>
                <a:gd name="connsiteY34" fmla="*/ 557213 h 1395413"/>
                <a:gd name="connsiteX35" fmla="*/ 132556 w 800100"/>
                <a:gd name="connsiteY35" fmla="*/ 507207 h 1395413"/>
                <a:gd name="connsiteX36" fmla="*/ 203994 w 800100"/>
                <a:gd name="connsiteY36" fmla="*/ 466725 h 1395413"/>
                <a:gd name="connsiteX37" fmla="*/ 120650 w 800100"/>
                <a:gd name="connsiteY37" fmla="*/ 366713 h 1395413"/>
                <a:gd name="connsiteX38" fmla="*/ 61119 w 800100"/>
                <a:gd name="connsiteY38" fmla="*/ 357188 h 1395413"/>
                <a:gd name="connsiteX39" fmla="*/ 88900 w 800100"/>
                <a:gd name="connsiteY39" fmla="*/ 227013 h 1395413"/>
                <a:gd name="connsiteX40" fmla="*/ 131762 w 800100"/>
                <a:gd name="connsiteY40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79400 w 800100"/>
                <a:gd name="connsiteY23" fmla="*/ 1103313 h 1395413"/>
                <a:gd name="connsiteX24" fmla="*/ 201613 w 800100"/>
                <a:gd name="connsiteY24" fmla="*/ 1148557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45244 w 800100"/>
                <a:gd name="connsiteY33" fmla="*/ 616745 h 1395413"/>
                <a:gd name="connsiteX34" fmla="*/ 158750 w 800100"/>
                <a:gd name="connsiteY34" fmla="*/ 557213 h 1395413"/>
                <a:gd name="connsiteX35" fmla="*/ 132556 w 800100"/>
                <a:gd name="connsiteY35" fmla="*/ 507207 h 1395413"/>
                <a:gd name="connsiteX36" fmla="*/ 203994 w 800100"/>
                <a:gd name="connsiteY36" fmla="*/ 466725 h 1395413"/>
                <a:gd name="connsiteX37" fmla="*/ 120650 w 800100"/>
                <a:gd name="connsiteY37" fmla="*/ 366713 h 1395413"/>
                <a:gd name="connsiteX38" fmla="*/ 61119 w 800100"/>
                <a:gd name="connsiteY38" fmla="*/ 357188 h 1395413"/>
                <a:gd name="connsiteX39" fmla="*/ 88900 w 800100"/>
                <a:gd name="connsiteY39" fmla="*/ 227013 h 1395413"/>
                <a:gd name="connsiteX40" fmla="*/ 131762 w 800100"/>
                <a:gd name="connsiteY40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69900 w 800100"/>
                <a:gd name="connsiteY22" fmla="*/ 1198563 h 1395413"/>
                <a:gd name="connsiteX23" fmla="*/ 284162 w 800100"/>
                <a:gd name="connsiteY23" fmla="*/ 1110457 h 1395413"/>
                <a:gd name="connsiteX24" fmla="*/ 201613 w 800100"/>
                <a:gd name="connsiteY24" fmla="*/ 1148557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45244 w 800100"/>
                <a:gd name="connsiteY33" fmla="*/ 616745 h 1395413"/>
                <a:gd name="connsiteX34" fmla="*/ 158750 w 800100"/>
                <a:gd name="connsiteY34" fmla="*/ 557213 h 1395413"/>
                <a:gd name="connsiteX35" fmla="*/ 132556 w 800100"/>
                <a:gd name="connsiteY35" fmla="*/ 507207 h 1395413"/>
                <a:gd name="connsiteX36" fmla="*/ 203994 w 800100"/>
                <a:gd name="connsiteY36" fmla="*/ 466725 h 1395413"/>
                <a:gd name="connsiteX37" fmla="*/ 120650 w 800100"/>
                <a:gd name="connsiteY37" fmla="*/ 366713 h 1395413"/>
                <a:gd name="connsiteX38" fmla="*/ 61119 w 800100"/>
                <a:gd name="connsiteY38" fmla="*/ 357188 h 1395413"/>
                <a:gd name="connsiteX39" fmla="*/ 88900 w 800100"/>
                <a:gd name="connsiteY39" fmla="*/ 227013 h 1395413"/>
                <a:gd name="connsiteX40" fmla="*/ 131762 w 800100"/>
                <a:gd name="connsiteY40" fmla="*/ 0 h 1395413"/>
                <a:gd name="connsiteX0" fmla="*/ 131762 w 800100"/>
                <a:gd name="connsiteY0" fmla="*/ 0 h 1395413"/>
                <a:gd name="connsiteX1" fmla="*/ 228600 w 800100"/>
                <a:gd name="connsiteY1" fmla="*/ 55563 h 1395413"/>
                <a:gd name="connsiteX2" fmla="*/ 190500 w 800100"/>
                <a:gd name="connsiteY2" fmla="*/ 125413 h 1395413"/>
                <a:gd name="connsiteX3" fmla="*/ 292100 w 800100"/>
                <a:gd name="connsiteY3" fmla="*/ 214313 h 1395413"/>
                <a:gd name="connsiteX4" fmla="*/ 476250 w 800100"/>
                <a:gd name="connsiteY4" fmla="*/ 277813 h 1395413"/>
                <a:gd name="connsiteX5" fmla="*/ 552450 w 800100"/>
                <a:gd name="connsiteY5" fmla="*/ 398463 h 1395413"/>
                <a:gd name="connsiteX6" fmla="*/ 584200 w 800100"/>
                <a:gd name="connsiteY6" fmla="*/ 500063 h 1395413"/>
                <a:gd name="connsiteX7" fmla="*/ 679450 w 800100"/>
                <a:gd name="connsiteY7" fmla="*/ 557213 h 1395413"/>
                <a:gd name="connsiteX8" fmla="*/ 793750 w 800100"/>
                <a:gd name="connsiteY8" fmla="*/ 601663 h 1395413"/>
                <a:gd name="connsiteX9" fmla="*/ 742950 w 800100"/>
                <a:gd name="connsiteY9" fmla="*/ 665163 h 1395413"/>
                <a:gd name="connsiteX10" fmla="*/ 711200 w 800100"/>
                <a:gd name="connsiteY10" fmla="*/ 798513 h 1395413"/>
                <a:gd name="connsiteX11" fmla="*/ 800100 w 800100"/>
                <a:gd name="connsiteY11" fmla="*/ 887413 h 1395413"/>
                <a:gd name="connsiteX12" fmla="*/ 704850 w 800100"/>
                <a:gd name="connsiteY12" fmla="*/ 1001713 h 1395413"/>
                <a:gd name="connsiteX13" fmla="*/ 679450 w 800100"/>
                <a:gd name="connsiteY13" fmla="*/ 1077913 h 1395413"/>
                <a:gd name="connsiteX14" fmla="*/ 717550 w 800100"/>
                <a:gd name="connsiteY14" fmla="*/ 1192213 h 1395413"/>
                <a:gd name="connsiteX15" fmla="*/ 736600 w 800100"/>
                <a:gd name="connsiteY15" fmla="*/ 1325563 h 1395413"/>
                <a:gd name="connsiteX16" fmla="*/ 704850 w 800100"/>
                <a:gd name="connsiteY16" fmla="*/ 1376363 h 1395413"/>
                <a:gd name="connsiteX17" fmla="*/ 666750 w 800100"/>
                <a:gd name="connsiteY17" fmla="*/ 1382713 h 1395413"/>
                <a:gd name="connsiteX18" fmla="*/ 641350 w 800100"/>
                <a:gd name="connsiteY18" fmla="*/ 1363663 h 1395413"/>
                <a:gd name="connsiteX19" fmla="*/ 546100 w 800100"/>
                <a:gd name="connsiteY19" fmla="*/ 1395413 h 1395413"/>
                <a:gd name="connsiteX20" fmla="*/ 488950 w 800100"/>
                <a:gd name="connsiteY20" fmla="*/ 1350963 h 1395413"/>
                <a:gd name="connsiteX21" fmla="*/ 450850 w 800100"/>
                <a:gd name="connsiteY21" fmla="*/ 1325563 h 1395413"/>
                <a:gd name="connsiteX22" fmla="*/ 477044 w 800100"/>
                <a:gd name="connsiteY22" fmla="*/ 1205707 h 1395413"/>
                <a:gd name="connsiteX23" fmla="*/ 284162 w 800100"/>
                <a:gd name="connsiteY23" fmla="*/ 1110457 h 1395413"/>
                <a:gd name="connsiteX24" fmla="*/ 201613 w 800100"/>
                <a:gd name="connsiteY24" fmla="*/ 1148557 h 1395413"/>
                <a:gd name="connsiteX25" fmla="*/ 165100 w 800100"/>
                <a:gd name="connsiteY25" fmla="*/ 1071563 h 1395413"/>
                <a:gd name="connsiteX26" fmla="*/ 247650 w 800100"/>
                <a:gd name="connsiteY26" fmla="*/ 995363 h 1395413"/>
                <a:gd name="connsiteX27" fmla="*/ 215900 w 800100"/>
                <a:gd name="connsiteY27" fmla="*/ 817563 h 1395413"/>
                <a:gd name="connsiteX28" fmla="*/ 127000 w 800100"/>
                <a:gd name="connsiteY28" fmla="*/ 849313 h 1395413"/>
                <a:gd name="connsiteX29" fmla="*/ 76200 w 800100"/>
                <a:gd name="connsiteY29" fmla="*/ 830263 h 1395413"/>
                <a:gd name="connsiteX30" fmla="*/ 0 w 800100"/>
                <a:gd name="connsiteY30" fmla="*/ 842963 h 1395413"/>
                <a:gd name="connsiteX31" fmla="*/ 12700 w 800100"/>
                <a:gd name="connsiteY31" fmla="*/ 696913 h 1395413"/>
                <a:gd name="connsiteX32" fmla="*/ 38100 w 800100"/>
                <a:gd name="connsiteY32" fmla="*/ 627063 h 1395413"/>
                <a:gd name="connsiteX33" fmla="*/ 45244 w 800100"/>
                <a:gd name="connsiteY33" fmla="*/ 616745 h 1395413"/>
                <a:gd name="connsiteX34" fmla="*/ 158750 w 800100"/>
                <a:gd name="connsiteY34" fmla="*/ 557213 h 1395413"/>
                <a:gd name="connsiteX35" fmla="*/ 132556 w 800100"/>
                <a:gd name="connsiteY35" fmla="*/ 507207 h 1395413"/>
                <a:gd name="connsiteX36" fmla="*/ 203994 w 800100"/>
                <a:gd name="connsiteY36" fmla="*/ 466725 h 1395413"/>
                <a:gd name="connsiteX37" fmla="*/ 120650 w 800100"/>
                <a:gd name="connsiteY37" fmla="*/ 366713 h 1395413"/>
                <a:gd name="connsiteX38" fmla="*/ 61119 w 800100"/>
                <a:gd name="connsiteY38" fmla="*/ 357188 h 1395413"/>
                <a:gd name="connsiteX39" fmla="*/ 88900 w 800100"/>
                <a:gd name="connsiteY39" fmla="*/ 227013 h 1395413"/>
                <a:gd name="connsiteX40" fmla="*/ 131762 w 800100"/>
                <a:gd name="connsiteY40" fmla="*/ 0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0100" h="1395413">
                  <a:moveTo>
                    <a:pt x="131762" y="0"/>
                  </a:moveTo>
                  <a:lnTo>
                    <a:pt x="228600" y="55563"/>
                  </a:lnTo>
                  <a:lnTo>
                    <a:pt x="190500" y="125413"/>
                  </a:lnTo>
                  <a:lnTo>
                    <a:pt x="292100" y="214313"/>
                  </a:lnTo>
                  <a:lnTo>
                    <a:pt x="476250" y="277813"/>
                  </a:lnTo>
                  <a:lnTo>
                    <a:pt x="552450" y="398463"/>
                  </a:lnTo>
                  <a:lnTo>
                    <a:pt x="584200" y="500063"/>
                  </a:lnTo>
                  <a:lnTo>
                    <a:pt x="679450" y="557213"/>
                  </a:lnTo>
                  <a:lnTo>
                    <a:pt x="793750" y="601663"/>
                  </a:lnTo>
                  <a:lnTo>
                    <a:pt x="742950" y="665163"/>
                  </a:lnTo>
                  <a:lnTo>
                    <a:pt x="711200" y="798513"/>
                  </a:lnTo>
                  <a:lnTo>
                    <a:pt x="800100" y="887413"/>
                  </a:lnTo>
                  <a:lnTo>
                    <a:pt x="704850" y="1001713"/>
                  </a:lnTo>
                  <a:lnTo>
                    <a:pt x="679450" y="1077913"/>
                  </a:lnTo>
                  <a:lnTo>
                    <a:pt x="717550" y="1192213"/>
                  </a:lnTo>
                  <a:lnTo>
                    <a:pt x="736600" y="1325563"/>
                  </a:lnTo>
                  <a:lnTo>
                    <a:pt x="704850" y="1376363"/>
                  </a:lnTo>
                  <a:lnTo>
                    <a:pt x="666750" y="1382713"/>
                  </a:lnTo>
                  <a:lnTo>
                    <a:pt x="641350" y="1363663"/>
                  </a:lnTo>
                  <a:lnTo>
                    <a:pt x="546100" y="1395413"/>
                  </a:lnTo>
                  <a:lnTo>
                    <a:pt x="488950" y="1350963"/>
                  </a:lnTo>
                  <a:lnTo>
                    <a:pt x="450850" y="1325563"/>
                  </a:lnTo>
                  <a:lnTo>
                    <a:pt x="477044" y="1205707"/>
                  </a:lnTo>
                  <a:lnTo>
                    <a:pt x="284162" y="1110457"/>
                  </a:lnTo>
                  <a:lnTo>
                    <a:pt x="201613" y="1148557"/>
                  </a:lnTo>
                  <a:lnTo>
                    <a:pt x="165100" y="1071563"/>
                  </a:lnTo>
                  <a:lnTo>
                    <a:pt x="247650" y="995363"/>
                  </a:lnTo>
                  <a:lnTo>
                    <a:pt x="215900" y="817563"/>
                  </a:lnTo>
                  <a:lnTo>
                    <a:pt x="127000" y="849313"/>
                  </a:lnTo>
                  <a:lnTo>
                    <a:pt x="76200" y="830263"/>
                  </a:lnTo>
                  <a:lnTo>
                    <a:pt x="0" y="842963"/>
                  </a:lnTo>
                  <a:lnTo>
                    <a:pt x="12700" y="696913"/>
                  </a:lnTo>
                  <a:lnTo>
                    <a:pt x="38100" y="627063"/>
                  </a:lnTo>
                  <a:cubicBezTo>
                    <a:pt x="40481" y="626005"/>
                    <a:pt x="42863" y="617803"/>
                    <a:pt x="45244" y="616745"/>
                  </a:cubicBezTo>
                  <a:lnTo>
                    <a:pt x="158750" y="557213"/>
                  </a:lnTo>
                  <a:lnTo>
                    <a:pt x="132556" y="507207"/>
                  </a:lnTo>
                  <a:lnTo>
                    <a:pt x="203994" y="466725"/>
                  </a:lnTo>
                  <a:lnTo>
                    <a:pt x="120650" y="366713"/>
                  </a:lnTo>
                  <a:lnTo>
                    <a:pt x="61119" y="357188"/>
                  </a:lnTo>
                  <a:lnTo>
                    <a:pt x="88900" y="227013"/>
                  </a:lnTo>
                  <a:lnTo>
                    <a:pt x="13176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39" name="Полилиния 70">
              <a:extLst>
                <a:ext uri="{FF2B5EF4-FFF2-40B4-BE49-F238E27FC236}">
                  <a16:creationId xmlns:a16="http://schemas.microsoft.com/office/drawing/2014/main" xmlns="" id="{157162E4-F77D-4318-A427-944E88EC49B6}"/>
                </a:ext>
              </a:extLst>
            </p:cNvPr>
            <p:cNvSpPr/>
            <p:nvPr/>
          </p:nvSpPr>
          <p:spPr>
            <a:xfrm>
              <a:off x="8891526" y="2857865"/>
              <a:ext cx="1922388" cy="1642421"/>
            </a:xfrm>
            <a:custGeom>
              <a:avLst/>
              <a:gdLst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52500 w 1212850"/>
                <a:gd name="connsiteY20" fmla="*/ 266700 h 1244600"/>
                <a:gd name="connsiteX21" fmla="*/ 1073150 w 1212850"/>
                <a:gd name="connsiteY21" fmla="*/ 266700 h 1244600"/>
                <a:gd name="connsiteX22" fmla="*/ 1155700 w 1212850"/>
                <a:gd name="connsiteY22" fmla="*/ 241300 h 1244600"/>
                <a:gd name="connsiteX23" fmla="*/ 1187450 w 1212850"/>
                <a:gd name="connsiteY23" fmla="*/ 209550 h 1244600"/>
                <a:gd name="connsiteX24" fmla="*/ 1212850 w 1212850"/>
                <a:gd name="connsiteY24" fmla="*/ 285750 h 1244600"/>
                <a:gd name="connsiteX25" fmla="*/ 1130300 w 1212850"/>
                <a:gd name="connsiteY25" fmla="*/ 520700 h 1244600"/>
                <a:gd name="connsiteX26" fmla="*/ 1022350 w 1212850"/>
                <a:gd name="connsiteY26" fmla="*/ 647700 h 1244600"/>
                <a:gd name="connsiteX27" fmla="*/ 850900 w 1212850"/>
                <a:gd name="connsiteY27" fmla="*/ 685800 h 1244600"/>
                <a:gd name="connsiteX28" fmla="*/ 717550 w 1212850"/>
                <a:gd name="connsiteY28" fmla="*/ 736600 h 1244600"/>
                <a:gd name="connsiteX29" fmla="*/ 673100 w 1212850"/>
                <a:gd name="connsiteY29" fmla="*/ 908050 h 1244600"/>
                <a:gd name="connsiteX30" fmla="*/ 590550 w 1212850"/>
                <a:gd name="connsiteY30" fmla="*/ 1104900 h 1244600"/>
                <a:gd name="connsiteX31" fmla="*/ 514350 w 1212850"/>
                <a:gd name="connsiteY31" fmla="*/ 1136650 h 1244600"/>
                <a:gd name="connsiteX32" fmla="*/ 508000 w 1212850"/>
                <a:gd name="connsiteY32" fmla="*/ 1206500 h 1244600"/>
                <a:gd name="connsiteX33" fmla="*/ 361950 w 1212850"/>
                <a:gd name="connsiteY33" fmla="*/ 1244600 h 1244600"/>
                <a:gd name="connsiteX34" fmla="*/ 133350 w 1212850"/>
                <a:gd name="connsiteY34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73150 w 1212850"/>
                <a:gd name="connsiteY21" fmla="*/ 266700 h 1244600"/>
                <a:gd name="connsiteX22" fmla="*/ 1155700 w 1212850"/>
                <a:gd name="connsiteY22" fmla="*/ 241300 h 1244600"/>
                <a:gd name="connsiteX23" fmla="*/ 1187450 w 1212850"/>
                <a:gd name="connsiteY23" fmla="*/ 209550 h 1244600"/>
                <a:gd name="connsiteX24" fmla="*/ 1212850 w 1212850"/>
                <a:gd name="connsiteY24" fmla="*/ 285750 h 1244600"/>
                <a:gd name="connsiteX25" fmla="*/ 1130300 w 1212850"/>
                <a:gd name="connsiteY25" fmla="*/ 520700 h 1244600"/>
                <a:gd name="connsiteX26" fmla="*/ 1022350 w 1212850"/>
                <a:gd name="connsiteY26" fmla="*/ 647700 h 1244600"/>
                <a:gd name="connsiteX27" fmla="*/ 850900 w 1212850"/>
                <a:gd name="connsiteY27" fmla="*/ 685800 h 1244600"/>
                <a:gd name="connsiteX28" fmla="*/ 717550 w 1212850"/>
                <a:gd name="connsiteY28" fmla="*/ 736600 h 1244600"/>
                <a:gd name="connsiteX29" fmla="*/ 673100 w 1212850"/>
                <a:gd name="connsiteY29" fmla="*/ 908050 h 1244600"/>
                <a:gd name="connsiteX30" fmla="*/ 590550 w 1212850"/>
                <a:gd name="connsiteY30" fmla="*/ 1104900 h 1244600"/>
                <a:gd name="connsiteX31" fmla="*/ 514350 w 1212850"/>
                <a:gd name="connsiteY31" fmla="*/ 1136650 h 1244600"/>
                <a:gd name="connsiteX32" fmla="*/ 508000 w 1212850"/>
                <a:gd name="connsiteY32" fmla="*/ 1206500 h 1244600"/>
                <a:gd name="connsiteX33" fmla="*/ 361950 w 1212850"/>
                <a:gd name="connsiteY33" fmla="*/ 1244600 h 1244600"/>
                <a:gd name="connsiteX34" fmla="*/ 133350 w 1212850"/>
                <a:gd name="connsiteY34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155700 w 1212850"/>
                <a:gd name="connsiteY22" fmla="*/ 241300 h 1244600"/>
                <a:gd name="connsiteX23" fmla="*/ 1187450 w 1212850"/>
                <a:gd name="connsiteY23" fmla="*/ 209550 h 1244600"/>
                <a:gd name="connsiteX24" fmla="*/ 1212850 w 1212850"/>
                <a:gd name="connsiteY24" fmla="*/ 285750 h 1244600"/>
                <a:gd name="connsiteX25" fmla="*/ 1130300 w 1212850"/>
                <a:gd name="connsiteY25" fmla="*/ 520700 h 1244600"/>
                <a:gd name="connsiteX26" fmla="*/ 1022350 w 1212850"/>
                <a:gd name="connsiteY26" fmla="*/ 647700 h 1244600"/>
                <a:gd name="connsiteX27" fmla="*/ 850900 w 1212850"/>
                <a:gd name="connsiteY27" fmla="*/ 685800 h 1244600"/>
                <a:gd name="connsiteX28" fmla="*/ 717550 w 1212850"/>
                <a:gd name="connsiteY28" fmla="*/ 736600 h 1244600"/>
                <a:gd name="connsiteX29" fmla="*/ 673100 w 1212850"/>
                <a:gd name="connsiteY29" fmla="*/ 908050 h 1244600"/>
                <a:gd name="connsiteX30" fmla="*/ 590550 w 1212850"/>
                <a:gd name="connsiteY30" fmla="*/ 1104900 h 1244600"/>
                <a:gd name="connsiteX31" fmla="*/ 514350 w 1212850"/>
                <a:gd name="connsiteY31" fmla="*/ 1136650 h 1244600"/>
                <a:gd name="connsiteX32" fmla="*/ 508000 w 1212850"/>
                <a:gd name="connsiteY32" fmla="*/ 1206500 h 1244600"/>
                <a:gd name="connsiteX33" fmla="*/ 361950 w 1212850"/>
                <a:gd name="connsiteY33" fmla="*/ 1244600 h 1244600"/>
                <a:gd name="connsiteX34" fmla="*/ 133350 w 1212850"/>
                <a:gd name="connsiteY34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55700 w 1212850"/>
                <a:gd name="connsiteY23" fmla="*/ 241300 h 1244600"/>
                <a:gd name="connsiteX24" fmla="*/ 1187450 w 1212850"/>
                <a:gd name="connsiteY24" fmla="*/ 209550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33350 w 1212850"/>
                <a:gd name="connsiteY35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87450 w 1212850"/>
                <a:gd name="connsiteY24" fmla="*/ 209550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33350 w 1212850"/>
                <a:gd name="connsiteY35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69850 w 1212850"/>
                <a:gd name="connsiteY2" fmla="*/ 1079500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63637 w 1212850"/>
                <a:gd name="connsiteY24" fmla="*/ 219075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33350 w 1212850"/>
                <a:gd name="connsiteY35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46038 w 1212850"/>
                <a:gd name="connsiteY2" fmla="*/ 1062831 h 1244600"/>
                <a:gd name="connsiteX3" fmla="*/ 50800 w 1212850"/>
                <a:gd name="connsiteY3" fmla="*/ 93345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63637 w 1212850"/>
                <a:gd name="connsiteY24" fmla="*/ 219075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33350 w 1212850"/>
                <a:gd name="connsiteY35" fmla="*/ 1219200 h 1244600"/>
                <a:gd name="connsiteX0" fmla="*/ 133350 w 1212850"/>
                <a:gd name="connsiteY0" fmla="*/ 1219200 h 1244600"/>
                <a:gd name="connsiteX1" fmla="*/ 120650 w 1212850"/>
                <a:gd name="connsiteY1" fmla="*/ 1149350 h 1244600"/>
                <a:gd name="connsiteX2" fmla="*/ 46038 w 1212850"/>
                <a:gd name="connsiteY2" fmla="*/ 1062831 h 1244600"/>
                <a:gd name="connsiteX3" fmla="*/ 62706 w 1212850"/>
                <a:gd name="connsiteY3" fmla="*/ 95250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63637 w 1212850"/>
                <a:gd name="connsiteY24" fmla="*/ 219075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33350 w 1212850"/>
                <a:gd name="connsiteY35" fmla="*/ 1219200 h 1244600"/>
                <a:gd name="connsiteX0" fmla="*/ 126206 w 1212850"/>
                <a:gd name="connsiteY0" fmla="*/ 1221582 h 1244600"/>
                <a:gd name="connsiteX1" fmla="*/ 120650 w 1212850"/>
                <a:gd name="connsiteY1" fmla="*/ 1149350 h 1244600"/>
                <a:gd name="connsiteX2" fmla="*/ 46038 w 1212850"/>
                <a:gd name="connsiteY2" fmla="*/ 1062831 h 1244600"/>
                <a:gd name="connsiteX3" fmla="*/ 62706 w 1212850"/>
                <a:gd name="connsiteY3" fmla="*/ 95250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63637 w 1212850"/>
                <a:gd name="connsiteY24" fmla="*/ 219075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26206 w 1212850"/>
                <a:gd name="connsiteY35" fmla="*/ 1221582 h 1244600"/>
                <a:gd name="connsiteX0" fmla="*/ 126206 w 1212850"/>
                <a:gd name="connsiteY0" fmla="*/ 1221582 h 1244600"/>
                <a:gd name="connsiteX1" fmla="*/ 132557 w 1212850"/>
                <a:gd name="connsiteY1" fmla="*/ 1146969 h 1244600"/>
                <a:gd name="connsiteX2" fmla="*/ 46038 w 1212850"/>
                <a:gd name="connsiteY2" fmla="*/ 1062831 h 1244600"/>
                <a:gd name="connsiteX3" fmla="*/ 62706 w 1212850"/>
                <a:gd name="connsiteY3" fmla="*/ 952500 h 1244600"/>
                <a:gd name="connsiteX4" fmla="*/ 0 w 1212850"/>
                <a:gd name="connsiteY4" fmla="*/ 869950 h 1244600"/>
                <a:gd name="connsiteX5" fmla="*/ 57150 w 1212850"/>
                <a:gd name="connsiteY5" fmla="*/ 723900 h 1244600"/>
                <a:gd name="connsiteX6" fmla="*/ 107950 w 1212850"/>
                <a:gd name="connsiteY6" fmla="*/ 698500 h 1244600"/>
                <a:gd name="connsiteX7" fmla="*/ 171450 w 1212850"/>
                <a:gd name="connsiteY7" fmla="*/ 698500 h 1244600"/>
                <a:gd name="connsiteX8" fmla="*/ 203200 w 1212850"/>
                <a:gd name="connsiteY8" fmla="*/ 527050 h 1244600"/>
                <a:gd name="connsiteX9" fmla="*/ 368300 w 1212850"/>
                <a:gd name="connsiteY9" fmla="*/ 412750 h 1244600"/>
                <a:gd name="connsiteX10" fmla="*/ 412750 w 1212850"/>
                <a:gd name="connsiteY10" fmla="*/ 444500 h 1244600"/>
                <a:gd name="connsiteX11" fmla="*/ 476250 w 1212850"/>
                <a:gd name="connsiteY11" fmla="*/ 368300 h 1244600"/>
                <a:gd name="connsiteX12" fmla="*/ 552450 w 1212850"/>
                <a:gd name="connsiteY12" fmla="*/ 215900 h 1244600"/>
                <a:gd name="connsiteX13" fmla="*/ 495300 w 1212850"/>
                <a:gd name="connsiteY13" fmla="*/ 146050 h 1244600"/>
                <a:gd name="connsiteX14" fmla="*/ 539750 w 1212850"/>
                <a:gd name="connsiteY14" fmla="*/ 76200 h 1244600"/>
                <a:gd name="connsiteX15" fmla="*/ 622300 w 1212850"/>
                <a:gd name="connsiteY15" fmla="*/ 69850 h 1244600"/>
                <a:gd name="connsiteX16" fmla="*/ 615950 w 1212850"/>
                <a:gd name="connsiteY16" fmla="*/ 44450 h 1244600"/>
                <a:gd name="connsiteX17" fmla="*/ 698500 w 1212850"/>
                <a:gd name="connsiteY17" fmla="*/ 0 h 1244600"/>
                <a:gd name="connsiteX18" fmla="*/ 901700 w 1212850"/>
                <a:gd name="connsiteY18" fmla="*/ 95250 h 1244600"/>
                <a:gd name="connsiteX19" fmla="*/ 876300 w 1212850"/>
                <a:gd name="connsiteY19" fmla="*/ 209550 h 1244600"/>
                <a:gd name="connsiteX20" fmla="*/ 968375 w 1212850"/>
                <a:gd name="connsiteY20" fmla="*/ 288925 h 1244600"/>
                <a:gd name="connsiteX21" fmla="*/ 1050925 w 1212850"/>
                <a:gd name="connsiteY21" fmla="*/ 250825 h 1244600"/>
                <a:gd name="connsiteX22" fmla="*/ 1099344 w 1212850"/>
                <a:gd name="connsiteY22" fmla="*/ 273844 h 1244600"/>
                <a:gd name="connsiteX23" fmla="*/ 1131888 w 1212850"/>
                <a:gd name="connsiteY23" fmla="*/ 262731 h 1244600"/>
                <a:gd name="connsiteX24" fmla="*/ 1163637 w 1212850"/>
                <a:gd name="connsiteY24" fmla="*/ 219075 h 1244600"/>
                <a:gd name="connsiteX25" fmla="*/ 1212850 w 1212850"/>
                <a:gd name="connsiteY25" fmla="*/ 285750 h 1244600"/>
                <a:gd name="connsiteX26" fmla="*/ 1130300 w 1212850"/>
                <a:gd name="connsiteY26" fmla="*/ 520700 h 1244600"/>
                <a:gd name="connsiteX27" fmla="*/ 1022350 w 1212850"/>
                <a:gd name="connsiteY27" fmla="*/ 647700 h 1244600"/>
                <a:gd name="connsiteX28" fmla="*/ 850900 w 1212850"/>
                <a:gd name="connsiteY28" fmla="*/ 685800 h 1244600"/>
                <a:gd name="connsiteX29" fmla="*/ 717550 w 1212850"/>
                <a:gd name="connsiteY29" fmla="*/ 736600 h 1244600"/>
                <a:gd name="connsiteX30" fmla="*/ 673100 w 1212850"/>
                <a:gd name="connsiteY30" fmla="*/ 908050 h 1244600"/>
                <a:gd name="connsiteX31" fmla="*/ 590550 w 1212850"/>
                <a:gd name="connsiteY31" fmla="*/ 1104900 h 1244600"/>
                <a:gd name="connsiteX32" fmla="*/ 514350 w 1212850"/>
                <a:gd name="connsiteY32" fmla="*/ 1136650 h 1244600"/>
                <a:gd name="connsiteX33" fmla="*/ 508000 w 1212850"/>
                <a:gd name="connsiteY33" fmla="*/ 1206500 h 1244600"/>
                <a:gd name="connsiteX34" fmla="*/ 361950 w 1212850"/>
                <a:gd name="connsiteY34" fmla="*/ 1244600 h 1244600"/>
                <a:gd name="connsiteX35" fmla="*/ 126206 w 1212850"/>
                <a:gd name="connsiteY35" fmla="*/ 1221582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2850" h="1244600">
                  <a:moveTo>
                    <a:pt x="126206" y="1221582"/>
                  </a:moveTo>
                  <a:lnTo>
                    <a:pt x="132557" y="1146969"/>
                  </a:lnTo>
                  <a:lnTo>
                    <a:pt x="46038" y="1062831"/>
                  </a:lnTo>
                  <a:lnTo>
                    <a:pt x="62706" y="952500"/>
                  </a:lnTo>
                  <a:lnTo>
                    <a:pt x="0" y="869950"/>
                  </a:lnTo>
                  <a:lnTo>
                    <a:pt x="57150" y="723900"/>
                  </a:lnTo>
                  <a:lnTo>
                    <a:pt x="107950" y="698500"/>
                  </a:lnTo>
                  <a:lnTo>
                    <a:pt x="171450" y="698500"/>
                  </a:lnTo>
                  <a:lnTo>
                    <a:pt x="203200" y="527050"/>
                  </a:lnTo>
                  <a:lnTo>
                    <a:pt x="368300" y="412750"/>
                  </a:lnTo>
                  <a:lnTo>
                    <a:pt x="412750" y="444500"/>
                  </a:lnTo>
                  <a:lnTo>
                    <a:pt x="476250" y="368300"/>
                  </a:lnTo>
                  <a:lnTo>
                    <a:pt x="552450" y="215900"/>
                  </a:lnTo>
                  <a:lnTo>
                    <a:pt x="495300" y="146050"/>
                  </a:lnTo>
                  <a:lnTo>
                    <a:pt x="539750" y="76200"/>
                  </a:lnTo>
                  <a:lnTo>
                    <a:pt x="622300" y="69850"/>
                  </a:lnTo>
                  <a:lnTo>
                    <a:pt x="615950" y="44450"/>
                  </a:lnTo>
                  <a:lnTo>
                    <a:pt x="698500" y="0"/>
                  </a:lnTo>
                  <a:lnTo>
                    <a:pt x="901700" y="95250"/>
                  </a:lnTo>
                  <a:lnTo>
                    <a:pt x="876300" y="209550"/>
                  </a:lnTo>
                  <a:lnTo>
                    <a:pt x="968375" y="288925"/>
                  </a:lnTo>
                  <a:lnTo>
                    <a:pt x="1050925" y="250825"/>
                  </a:lnTo>
                  <a:cubicBezTo>
                    <a:pt x="1071827" y="248973"/>
                    <a:pt x="1078442" y="275696"/>
                    <a:pt x="1099344" y="273844"/>
                  </a:cubicBezTo>
                  <a:lnTo>
                    <a:pt x="1131888" y="262731"/>
                  </a:lnTo>
                  <a:lnTo>
                    <a:pt x="1163637" y="219075"/>
                  </a:lnTo>
                  <a:lnTo>
                    <a:pt x="1212850" y="285750"/>
                  </a:lnTo>
                  <a:lnTo>
                    <a:pt x="1130300" y="520700"/>
                  </a:lnTo>
                  <a:lnTo>
                    <a:pt x="1022350" y="647700"/>
                  </a:lnTo>
                  <a:lnTo>
                    <a:pt x="850900" y="685800"/>
                  </a:lnTo>
                  <a:lnTo>
                    <a:pt x="717550" y="736600"/>
                  </a:lnTo>
                  <a:lnTo>
                    <a:pt x="673100" y="908050"/>
                  </a:lnTo>
                  <a:lnTo>
                    <a:pt x="590550" y="1104900"/>
                  </a:lnTo>
                  <a:lnTo>
                    <a:pt x="514350" y="1136650"/>
                  </a:lnTo>
                  <a:lnTo>
                    <a:pt x="508000" y="1206500"/>
                  </a:lnTo>
                  <a:lnTo>
                    <a:pt x="361950" y="1244600"/>
                  </a:lnTo>
                  <a:lnTo>
                    <a:pt x="126206" y="12215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Century Gothic" panose="020B0502020202020204" pitchFamily="34" charset="0"/>
              </a:endParaRPr>
            </a:p>
          </p:txBody>
        </p:sp>
        <p:sp>
          <p:nvSpPr>
            <p:cNvPr id="40" name="Полилиния 71">
              <a:extLst>
                <a:ext uri="{FF2B5EF4-FFF2-40B4-BE49-F238E27FC236}">
                  <a16:creationId xmlns:a16="http://schemas.microsoft.com/office/drawing/2014/main" xmlns="" id="{F6B637FB-1DD8-44B9-8864-9DCBE663D0AC}"/>
                </a:ext>
              </a:extLst>
            </p:cNvPr>
            <p:cNvSpPr/>
            <p:nvPr/>
          </p:nvSpPr>
          <p:spPr>
            <a:xfrm>
              <a:off x="8089649" y="2018413"/>
              <a:ext cx="1875206" cy="1804004"/>
            </a:xfrm>
            <a:custGeom>
              <a:avLst/>
              <a:gdLst>
                <a:gd name="connsiteX0" fmla="*/ 76200 w 1162050"/>
                <a:gd name="connsiteY0" fmla="*/ 654050 h 1346200"/>
                <a:gd name="connsiteX1" fmla="*/ 0 w 1162050"/>
                <a:gd name="connsiteY1" fmla="*/ 596900 h 1346200"/>
                <a:gd name="connsiteX2" fmla="*/ 76200 w 1162050"/>
                <a:gd name="connsiteY2" fmla="*/ 508000 h 1346200"/>
                <a:gd name="connsiteX3" fmla="*/ 63500 w 1162050"/>
                <a:gd name="connsiteY3" fmla="*/ 469900 h 1346200"/>
                <a:gd name="connsiteX4" fmla="*/ 95250 w 1162050"/>
                <a:gd name="connsiteY4" fmla="*/ 444500 h 1346200"/>
                <a:gd name="connsiteX5" fmla="*/ 57150 w 1162050"/>
                <a:gd name="connsiteY5" fmla="*/ 374650 h 1346200"/>
                <a:gd name="connsiteX6" fmla="*/ 19050 w 1162050"/>
                <a:gd name="connsiteY6" fmla="*/ 342900 h 1346200"/>
                <a:gd name="connsiteX7" fmla="*/ 88900 w 1162050"/>
                <a:gd name="connsiteY7" fmla="*/ 266700 h 1346200"/>
                <a:gd name="connsiteX8" fmla="*/ 82550 w 1162050"/>
                <a:gd name="connsiteY8" fmla="*/ 184150 h 1346200"/>
                <a:gd name="connsiteX9" fmla="*/ 6350 w 1162050"/>
                <a:gd name="connsiteY9" fmla="*/ 158750 h 1346200"/>
                <a:gd name="connsiteX10" fmla="*/ 6350 w 1162050"/>
                <a:gd name="connsiteY10" fmla="*/ 158750 h 1346200"/>
                <a:gd name="connsiteX11" fmla="*/ 6350 w 1162050"/>
                <a:gd name="connsiteY11" fmla="*/ 69850 h 1346200"/>
                <a:gd name="connsiteX12" fmla="*/ 31750 w 1162050"/>
                <a:gd name="connsiteY12" fmla="*/ 63500 h 1346200"/>
                <a:gd name="connsiteX13" fmla="*/ 31750 w 1162050"/>
                <a:gd name="connsiteY13" fmla="*/ 0 h 1346200"/>
                <a:gd name="connsiteX14" fmla="*/ 120650 w 1162050"/>
                <a:gd name="connsiteY14" fmla="*/ 0 h 1346200"/>
                <a:gd name="connsiteX15" fmla="*/ 171450 w 1162050"/>
                <a:gd name="connsiteY15" fmla="*/ 38100 h 1346200"/>
                <a:gd name="connsiteX16" fmla="*/ 234950 w 1162050"/>
                <a:gd name="connsiteY16" fmla="*/ 6350 h 1346200"/>
                <a:gd name="connsiteX17" fmla="*/ 292100 w 1162050"/>
                <a:gd name="connsiteY17" fmla="*/ 107950 h 1346200"/>
                <a:gd name="connsiteX18" fmla="*/ 349250 w 1162050"/>
                <a:gd name="connsiteY18" fmla="*/ 107950 h 1346200"/>
                <a:gd name="connsiteX19" fmla="*/ 419100 w 1162050"/>
                <a:gd name="connsiteY19" fmla="*/ 38100 h 1346200"/>
                <a:gd name="connsiteX20" fmla="*/ 666750 w 1162050"/>
                <a:gd name="connsiteY20" fmla="*/ 146050 h 1346200"/>
                <a:gd name="connsiteX21" fmla="*/ 628650 w 1162050"/>
                <a:gd name="connsiteY21" fmla="*/ 203200 h 1346200"/>
                <a:gd name="connsiteX22" fmla="*/ 660400 w 1162050"/>
                <a:gd name="connsiteY22" fmla="*/ 260350 h 1346200"/>
                <a:gd name="connsiteX23" fmla="*/ 781050 w 1162050"/>
                <a:gd name="connsiteY23" fmla="*/ 234950 h 1346200"/>
                <a:gd name="connsiteX24" fmla="*/ 831850 w 1162050"/>
                <a:gd name="connsiteY24" fmla="*/ 177800 h 1346200"/>
                <a:gd name="connsiteX25" fmla="*/ 920750 w 1162050"/>
                <a:gd name="connsiteY25" fmla="*/ 228600 h 1346200"/>
                <a:gd name="connsiteX26" fmla="*/ 920750 w 1162050"/>
                <a:gd name="connsiteY26" fmla="*/ 374650 h 1346200"/>
                <a:gd name="connsiteX27" fmla="*/ 1047750 w 1162050"/>
                <a:gd name="connsiteY27" fmla="*/ 374650 h 1346200"/>
                <a:gd name="connsiteX28" fmla="*/ 1149350 w 1162050"/>
                <a:gd name="connsiteY28" fmla="*/ 361950 h 1346200"/>
                <a:gd name="connsiteX29" fmla="*/ 1162050 w 1162050"/>
                <a:gd name="connsiteY29" fmla="*/ 527050 h 1346200"/>
                <a:gd name="connsiteX30" fmla="*/ 1098550 w 1162050"/>
                <a:gd name="connsiteY30" fmla="*/ 609600 h 1346200"/>
                <a:gd name="connsiteX31" fmla="*/ 1136650 w 1162050"/>
                <a:gd name="connsiteY31" fmla="*/ 685800 h 1346200"/>
                <a:gd name="connsiteX32" fmla="*/ 1035050 w 1162050"/>
                <a:gd name="connsiteY32" fmla="*/ 704850 h 1346200"/>
                <a:gd name="connsiteX33" fmla="*/ 996950 w 1162050"/>
                <a:gd name="connsiteY33" fmla="*/ 774700 h 1346200"/>
                <a:gd name="connsiteX34" fmla="*/ 1066800 w 1162050"/>
                <a:gd name="connsiteY34" fmla="*/ 869950 h 1346200"/>
                <a:gd name="connsiteX35" fmla="*/ 920750 w 1162050"/>
                <a:gd name="connsiteY35" fmla="*/ 1092200 h 1346200"/>
                <a:gd name="connsiteX36" fmla="*/ 857250 w 1162050"/>
                <a:gd name="connsiteY36" fmla="*/ 1041400 h 1346200"/>
                <a:gd name="connsiteX37" fmla="*/ 692150 w 1162050"/>
                <a:gd name="connsiteY37" fmla="*/ 1155700 h 1346200"/>
                <a:gd name="connsiteX38" fmla="*/ 666750 w 1162050"/>
                <a:gd name="connsiteY38" fmla="*/ 1320800 h 1346200"/>
                <a:gd name="connsiteX39" fmla="*/ 584200 w 1162050"/>
                <a:gd name="connsiteY39" fmla="*/ 1346200 h 1346200"/>
                <a:gd name="connsiteX40" fmla="*/ 533400 w 1162050"/>
                <a:gd name="connsiteY40" fmla="*/ 1346200 h 1346200"/>
                <a:gd name="connsiteX41" fmla="*/ 342900 w 1162050"/>
                <a:gd name="connsiteY41" fmla="*/ 1289050 h 1346200"/>
                <a:gd name="connsiteX42" fmla="*/ 234950 w 1162050"/>
                <a:gd name="connsiteY42" fmla="*/ 1073150 h 1346200"/>
                <a:gd name="connsiteX43" fmla="*/ 304800 w 1162050"/>
                <a:gd name="connsiteY43" fmla="*/ 1003300 h 1346200"/>
                <a:gd name="connsiteX44" fmla="*/ 228600 w 1162050"/>
                <a:gd name="connsiteY44" fmla="*/ 768350 h 1346200"/>
                <a:gd name="connsiteX45" fmla="*/ 76200 w 1162050"/>
                <a:gd name="connsiteY45" fmla="*/ 654050 h 1346200"/>
                <a:gd name="connsiteX0" fmla="*/ 83636 w 1169486"/>
                <a:gd name="connsiteY0" fmla="*/ 654050 h 1346200"/>
                <a:gd name="connsiteX1" fmla="*/ 7436 w 1169486"/>
                <a:gd name="connsiteY1" fmla="*/ 596900 h 1346200"/>
                <a:gd name="connsiteX2" fmla="*/ 83636 w 1169486"/>
                <a:gd name="connsiteY2" fmla="*/ 508000 h 1346200"/>
                <a:gd name="connsiteX3" fmla="*/ 70936 w 1169486"/>
                <a:gd name="connsiteY3" fmla="*/ 469900 h 1346200"/>
                <a:gd name="connsiteX4" fmla="*/ 102686 w 1169486"/>
                <a:gd name="connsiteY4" fmla="*/ 444500 h 1346200"/>
                <a:gd name="connsiteX5" fmla="*/ 0 w 1169486"/>
                <a:gd name="connsiteY5" fmla="*/ 412042 h 1346200"/>
                <a:gd name="connsiteX6" fmla="*/ 26486 w 1169486"/>
                <a:gd name="connsiteY6" fmla="*/ 342900 h 1346200"/>
                <a:gd name="connsiteX7" fmla="*/ 96336 w 1169486"/>
                <a:gd name="connsiteY7" fmla="*/ 266700 h 1346200"/>
                <a:gd name="connsiteX8" fmla="*/ 89986 w 1169486"/>
                <a:gd name="connsiteY8" fmla="*/ 184150 h 1346200"/>
                <a:gd name="connsiteX9" fmla="*/ 13786 w 1169486"/>
                <a:gd name="connsiteY9" fmla="*/ 158750 h 1346200"/>
                <a:gd name="connsiteX10" fmla="*/ 13786 w 1169486"/>
                <a:gd name="connsiteY10" fmla="*/ 158750 h 1346200"/>
                <a:gd name="connsiteX11" fmla="*/ 13786 w 1169486"/>
                <a:gd name="connsiteY11" fmla="*/ 69850 h 1346200"/>
                <a:gd name="connsiteX12" fmla="*/ 39186 w 1169486"/>
                <a:gd name="connsiteY12" fmla="*/ 63500 h 1346200"/>
                <a:gd name="connsiteX13" fmla="*/ 39186 w 1169486"/>
                <a:gd name="connsiteY13" fmla="*/ 0 h 1346200"/>
                <a:gd name="connsiteX14" fmla="*/ 128086 w 1169486"/>
                <a:gd name="connsiteY14" fmla="*/ 0 h 1346200"/>
                <a:gd name="connsiteX15" fmla="*/ 178886 w 1169486"/>
                <a:gd name="connsiteY15" fmla="*/ 38100 h 1346200"/>
                <a:gd name="connsiteX16" fmla="*/ 242386 w 1169486"/>
                <a:gd name="connsiteY16" fmla="*/ 6350 h 1346200"/>
                <a:gd name="connsiteX17" fmla="*/ 299536 w 1169486"/>
                <a:gd name="connsiteY17" fmla="*/ 107950 h 1346200"/>
                <a:gd name="connsiteX18" fmla="*/ 356686 w 1169486"/>
                <a:gd name="connsiteY18" fmla="*/ 107950 h 1346200"/>
                <a:gd name="connsiteX19" fmla="*/ 426536 w 1169486"/>
                <a:gd name="connsiteY19" fmla="*/ 38100 h 1346200"/>
                <a:gd name="connsiteX20" fmla="*/ 674186 w 1169486"/>
                <a:gd name="connsiteY20" fmla="*/ 146050 h 1346200"/>
                <a:gd name="connsiteX21" fmla="*/ 636086 w 1169486"/>
                <a:gd name="connsiteY21" fmla="*/ 203200 h 1346200"/>
                <a:gd name="connsiteX22" fmla="*/ 667836 w 1169486"/>
                <a:gd name="connsiteY22" fmla="*/ 260350 h 1346200"/>
                <a:gd name="connsiteX23" fmla="*/ 788486 w 1169486"/>
                <a:gd name="connsiteY23" fmla="*/ 234950 h 1346200"/>
                <a:gd name="connsiteX24" fmla="*/ 839286 w 1169486"/>
                <a:gd name="connsiteY24" fmla="*/ 177800 h 1346200"/>
                <a:gd name="connsiteX25" fmla="*/ 928186 w 1169486"/>
                <a:gd name="connsiteY25" fmla="*/ 228600 h 1346200"/>
                <a:gd name="connsiteX26" fmla="*/ 928186 w 1169486"/>
                <a:gd name="connsiteY26" fmla="*/ 374650 h 1346200"/>
                <a:gd name="connsiteX27" fmla="*/ 1055186 w 1169486"/>
                <a:gd name="connsiteY27" fmla="*/ 374650 h 1346200"/>
                <a:gd name="connsiteX28" fmla="*/ 1156786 w 1169486"/>
                <a:gd name="connsiteY28" fmla="*/ 361950 h 1346200"/>
                <a:gd name="connsiteX29" fmla="*/ 1169486 w 1169486"/>
                <a:gd name="connsiteY29" fmla="*/ 527050 h 1346200"/>
                <a:gd name="connsiteX30" fmla="*/ 1105986 w 1169486"/>
                <a:gd name="connsiteY30" fmla="*/ 609600 h 1346200"/>
                <a:gd name="connsiteX31" fmla="*/ 1144086 w 1169486"/>
                <a:gd name="connsiteY31" fmla="*/ 685800 h 1346200"/>
                <a:gd name="connsiteX32" fmla="*/ 1042486 w 1169486"/>
                <a:gd name="connsiteY32" fmla="*/ 704850 h 1346200"/>
                <a:gd name="connsiteX33" fmla="*/ 1004386 w 1169486"/>
                <a:gd name="connsiteY33" fmla="*/ 774700 h 1346200"/>
                <a:gd name="connsiteX34" fmla="*/ 1074236 w 1169486"/>
                <a:gd name="connsiteY34" fmla="*/ 869950 h 1346200"/>
                <a:gd name="connsiteX35" fmla="*/ 928186 w 1169486"/>
                <a:gd name="connsiteY35" fmla="*/ 1092200 h 1346200"/>
                <a:gd name="connsiteX36" fmla="*/ 864686 w 1169486"/>
                <a:gd name="connsiteY36" fmla="*/ 1041400 h 1346200"/>
                <a:gd name="connsiteX37" fmla="*/ 699586 w 1169486"/>
                <a:gd name="connsiteY37" fmla="*/ 1155700 h 1346200"/>
                <a:gd name="connsiteX38" fmla="*/ 674186 w 1169486"/>
                <a:gd name="connsiteY38" fmla="*/ 1320800 h 1346200"/>
                <a:gd name="connsiteX39" fmla="*/ 591636 w 1169486"/>
                <a:gd name="connsiteY39" fmla="*/ 1346200 h 1346200"/>
                <a:gd name="connsiteX40" fmla="*/ 540836 w 1169486"/>
                <a:gd name="connsiteY40" fmla="*/ 1346200 h 1346200"/>
                <a:gd name="connsiteX41" fmla="*/ 350336 w 1169486"/>
                <a:gd name="connsiteY41" fmla="*/ 1289050 h 1346200"/>
                <a:gd name="connsiteX42" fmla="*/ 242386 w 1169486"/>
                <a:gd name="connsiteY42" fmla="*/ 1073150 h 1346200"/>
                <a:gd name="connsiteX43" fmla="*/ 312236 w 1169486"/>
                <a:gd name="connsiteY43" fmla="*/ 1003300 h 1346200"/>
                <a:gd name="connsiteX44" fmla="*/ 236036 w 1169486"/>
                <a:gd name="connsiteY44" fmla="*/ 768350 h 1346200"/>
                <a:gd name="connsiteX45" fmla="*/ 83636 w 1169486"/>
                <a:gd name="connsiteY45" fmla="*/ 654050 h 1346200"/>
                <a:gd name="connsiteX0" fmla="*/ 83636 w 1169486"/>
                <a:gd name="connsiteY0" fmla="*/ 654050 h 1346200"/>
                <a:gd name="connsiteX1" fmla="*/ 7436 w 1169486"/>
                <a:gd name="connsiteY1" fmla="*/ 596900 h 1346200"/>
                <a:gd name="connsiteX2" fmla="*/ 83636 w 1169486"/>
                <a:gd name="connsiteY2" fmla="*/ 508000 h 1346200"/>
                <a:gd name="connsiteX3" fmla="*/ 70936 w 1169486"/>
                <a:gd name="connsiteY3" fmla="*/ 469900 h 1346200"/>
                <a:gd name="connsiteX4" fmla="*/ 102686 w 1169486"/>
                <a:gd name="connsiteY4" fmla="*/ 444500 h 1346200"/>
                <a:gd name="connsiteX5" fmla="*/ 57174 w 1169486"/>
                <a:gd name="connsiteY5" fmla="*/ 376019 h 1346200"/>
                <a:gd name="connsiteX6" fmla="*/ 0 w 1169486"/>
                <a:gd name="connsiteY6" fmla="*/ 412042 h 1346200"/>
                <a:gd name="connsiteX7" fmla="*/ 26486 w 1169486"/>
                <a:gd name="connsiteY7" fmla="*/ 342900 h 1346200"/>
                <a:gd name="connsiteX8" fmla="*/ 96336 w 1169486"/>
                <a:gd name="connsiteY8" fmla="*/ 266700 h 1346200"/>
                <a:gd name="connsiteX9" fmla="*/ 89986 w 1169486"/>
                <a:gd name="connsiteY9" fmla="*/ 184150 h 1346200"/>
                <a:gd name="connsiteX10" fmla="*/ 13786 w 1169486"/>
                <a:gd name="connsiteY10" fmla="*/ 158750 h 1346200"/>
                <a:gd name="connsiteX11" fmla="*/ 13786 w 1169486"/>
                <a:gd name="connsiteY11" fmla="*/ 158750 h 1346200"/>
                <a:gd name="connsiteX12" fmla="*/ 13786 w 1169486"/>
                <a:gd name="connsiteY12" fmla="*/ 69850 h 1346200"/>
                <a:gd name="connsiteX13" fmla="*/ 39186 w 1169486"/>
                <a:gd name="connsiteY13" fmla="*/ 63500 h 1346200"/>
                <a:gd name="connsiteX14" fmla="*/ 39186 w 1169486"/>
                <a:gd name="connsiteY14" fmla="*/ 0 h 1346200"/>
                <a:gd name="connsiteX15" fmla="*/ 128086 w 1169486"/>
                <a:gd name="connsiteY15" fmla="*/ 0 h 1346200"/>
                <a:gd name="connsiteX16" fmla="*/ 178886 w 1169486"/>
                <a:gd name="connsiteY16" fmla="*/ 38100 h 1346200"/>
                <a:gd name="connsiteX17" fmla="*/ 242386 w 1169486"/>
                <a:gd name="connsiteY17" fmla="*/ 6350 h 1346200"/>
                <a:gd name="connsiteX18" fmla="*/ 299536 w 1169486"/>
                <a:gd name="connsiteY18" fmla="*/ 107950 h 1346200"/>
                <a:gd name="connsiteX19" fmla="*/ 356686 w 1169486"/>
                <a:gd name="connsiteY19" fmla="*/ 107950 h 1346200"/>
                <a:gd name="connsiteX20" fmla="*/ 426536 w 1169486"/>
                <a:gd name="connsiteY20" fmla="*/ 38100 h 1346200"/>
                <a:gd name="connsiteX21" fmla="*/ 674186 w 1169486"/>
                <a:gd name="connsiteY21" fmla="*/ 146050 h 1346200"/>
                <a:gd name="connsiteX22" fmla="*/ 636086 w 1169486"/>
                <a:gd name="connsiteY22" fmla="*/ 203200 h 1346200"/>
                <a:gd name="connsiteX23" fmla="*/ 667836 w 1169486"/>
                <a:gd name="connsiteY23" fmla="*/ 260350 h 1346200"/>
                <a:gd name="connsiteX24" fmla="*/ 788486 w 1169486"/>
                <a:gd name="connsiteY24" fmla="*/ 234950 h 1346200"/>
                <a:gd name="connsiteX25" fmla="*/ 839286 w 1169486"/>
                <a:gd name="connsiteY25" fmla="*/ 177800 h 1346200"/>
                <a:gd name="connsiteX26" fmla="*/ 928186 w 1169486"/>
                <a:gd name="connsiteY26" fmla="*/ 228600 h 1346200"/>
                <a:gd name="connsiteX27" fmla="*/ 928186 w 1169486"/>
                <a:gd name="connsiteY27" fmla="*/ 374650 h 1346200"/>
                <a:gd name="connsiteX28" fmla="*/ 1055186 w 1169486"/>
                <a:gd name="connsiteY28" fmla="*/ 374650 h 1346200"/>
                <a:gd name="connsiteX29" fmla="*/ 1156786 w 1169486"/>
                <a:gd name="connsiteY29" fmla="*/ 361950 h 1346200"/>
                <a:gd name="connsiteX30" fmla="*/ 1169486 w 1169486"/>
                <a:gd name="connsiteY30" fmla="*/ 527050 h 1346200"/>
                <a:gd name="connsiteX31" fmla="*/ 1105986 w 1169486"/>
                <a:gd name="connsiteY31" fmla="*/ 609600 h 1346200"/>
                <a:gd name="connsiteX32" fmla="*/ 1144086 w 1169486"/>
                <a:gd name="connsiteY32" fmla="*/ 685800 h 1346200"/>
                <a:gd name="connsiteX33" fmla="*/ 1042486 w 1169486"/>
                <a:gd name="connsiteY33" fmla="*/ 704850 h 1346200"/>
                <a:gd name="connsiteX34" fmla="*/ 1004386 w 1169486"/>
                <a:gd name="connsiteY34" fmla="*/ 774700 h 1346200"/>
                <a:gd name="connsiteX35" fmla="*/ 1074236 w 1169486"/>
                <a:gd name="connsiteY35" fmla="*/ 869950 h 1346200"/>
                <a:gd name="connsiteX36" fmla="*/ 928186 w 1169486"/>
                <a:gd name="connsiteY36" fmla="*/ 1092200 h 1346200"/>
                <a:gd name="connsiteX37" fmla="*/ 864686 w 1169486"/>
                <a:gd name="connsiteY37" fmla="*/ 1041400 h 1346200"/>
                <a:gd name="connsiteX38" fmla="*/ 699586 w 1169486"/>
                <a:gd name="connsiteY38" fmla="*/ 1155700 h 1346200"/>
                <a:gd name="connsiteX39" fmla="*/ 674186 w 1169486"/>
                <a:gd name="connsiteY39" fmla="*/ 1320800 h 1346200"/>
                <a:gd name="connsiteX40" fmla="*/ 591636 w 1169486"/>
                <a:gd name="connsiteY40" fmla="*/ 1346200 h 1346200"/>
                <a:gd name="connsiteX41" fmla="*/ 540836 w 1169486"/>
                <a:gd name="connsiteY41" fmla="*/ 1346200 h 1346200"/>
                <a:gd name="connsiteX42" fmla="*/ 350336 w 1169486"/>
                <a:gd name="connsiteY42" fmla="*/ 1289050 h 1346200"/>
                <a:gd name="connsiteX43" fmla="*/ 242386 w 1169486"/>
                <a:gd name="connsiteY43" fmla="*/ 1073150 h 1346200"/>
                <a:gd name="connsiteX44" fmla="*/ 312236 w 1169486"/>
                <a:gd name="connsiteY44" fmla="*/ 1003300 h 1346200"/>
                <a:gd name="connsiteX45" fmla="*/ 236036 w 1169486"/>
                <a:gd name="connsiteY45" fmla="*/ 768350 h 1346200"/>
                <a:gd name="connsiteX46" fmla="*/ 83636 w 1169486"/>
                <a:gd name="connsiteY46" fmla="*/ 654050 h 1346200"/>
                <a:gd name="connsiteX0" fmla="*/ 83636 w 1169486"/>
                <a:gd name="connsiteY0" fmla="*/ 654050 h 1346200"/>
                <a:gd name="connsiteX1" fmla="*/ 7436 w 1169486"/>
                <a:gd name="connsiteY1" fmla="*/ 596900 h 1346200"/>
                <a:gd name="connsiteX2" fmla="*/ 83636 w 1169486"/>
                <a:gd name="connsiteY2" fmla="*/ 508000 h 1346200"/>
                <a:gd name="connsiteX3" fmla="*/ 70936 w 1169486"/>
                <a:gd name="connsiteY3" fmla="*/ 469900 h 1346200"/>
                <a:gd name="connsiteX4" fmla="*/ 116283 w 1169486"/>
                <a:gd name="connsiteY4" fmla="*/ 444500 h 1346200"/>
                <a:gd name="connsiteX5" fmla="*/ 57174 w 1169486"/>
                <a:gd name="connsiteY5" fmla="*/ 376019 h 1346200"/>
                <a:gd name="connsiteX6" fmla="*/ 0 w 1169486"/>
                <a:gd name="connsiteY6" fmla="*/ 412042 h 1346200"/>
                <a:gd name="connsiteX7" fmla="*/ 26486 w 1169486"/>
                <a:gd name="connsiteY7" fmla="*/ 342900 h 1346200"/>
                <a:gd name="connsiteX8" fmla="*/ 96336 w 1169486"/>
                <a:gd name="connsiteY8" fmla="*/ 266700 h 1346200"/>
                <a:gd name="connsiteX9" fmla="*/ 89986 w 1169486"/>
                <a:gd name="connsiteY9" fmla="*/ 184150 h 1346200"/>
                <a:gd name="connsiteX10" fmla="*/ 13786 w 1169486"/>
                <a:gd name="connsiteY10" fmla="*/ 158750 h 1346200"/>
                <a:gd name="connsiteX11" fmla="*/ 13786 w 1169486"/>
                <a:gd name="connsiteY11" fmla="*/ 158750 h 1346200"/>
                <a:gd name="connsiteX12" fmla="*/ 13786 w 1169486"/>
                <a:gd name="connsiteY12" fmla="*/ 69850 h 1346200"/>
                <a:gd name="connsiteX13" fmla="*/ 39186 w 1169486"/>
                <a:gd name="connsiteY13" fmla="*/ 63500 h 1346200"/>
                <a:gd name="connsiteX14" fmla="*/ 39186 w 1169486"/>
                <a:gd name="connsiteY14" fmla="*/ 0 h 1346200"/>
                <a:gd name="connsiteX15" fmla="*/ 128086 w 1169486"/>
                <a:gd name="connsiteY15" fmla="*/ 0 h 1346200"/>
                <a:gd name="connsiteX16" fmla="*/ 178886 w 1169486"/>
                <a:gd name="connsiteY16" fmla="*/ 38100 h 1346200"/>
                <a:gd name="connsiteX17" fmla="*/ 242386 w 1169486"/>
                <a:gd name="connsiteY17" fmla="*/ 6350 h 1346200"/>
                <a:gd name="connsiteX18" fmla="*/ 299536 w 1169486"/>
                <a:gd name="connsiteY18" fmla="*/ 107950 h 1346200"/>
                <a:gd name="connsiteX19" fmla="*/ 356686 w 1169486"/>
                <a:gd name="connsiteY19" fmla="*/ 107950 h 1346200"/>
                <a:gd name="connsiteX20" fmla="*/ 426536 w 1169486"/>
                <a:gd name="connsiteY20" fmla="*/ 38100 h 1346200"/>
                <a:gd name="connsiteX21" fmla="*/ 674186 w 1169486"/>
                <a:gd name="connsiteY21" fmla="*/ 146050 h 1346200"/>
                <a:gd name="connsiteX22" fmla="*/ 636086 w 1169486"/>
                <a:gd name="connsiteY22" fmla="*/ 203200 h 1346200"/>
                <a:gd name="connsiteX23" fmla="*/ 667836 w 1169486"/>
                <a:gd name="connsiteY23" fmla="*/ 260350 h 1346200"/>
                <a:gd name="connsiteX24" fmla="*/ 788486 w 1169486"/>
                <a:gd name="connsiteY24" fmla="*/ 234950 h 1346200"/>
                <a:gd name="connsiteX25" fmla="*/ 839286 w 1169486"/>
                <a:gd name="connsiteY25" fmla="*/ 177800 h 1346200"/>
                <a:gd name="connsiteX26" fmla="*/ 928186 w 1169486"/>
                <a:gd name="connsiteY26" fmla="*/ 228600 h 1346200"/>
                <a:gd name="connsiteX27" fmla="*/ 928186 w 1169486"/>
                <a:gd name="connsiteY27" fmla="*/ 374650 h 1346200"/>
                <a:gd name="connsiteX28" fmla="*/ 1055186 w 1169486"/>
                <a:gd name="connsiteY28" fmla="*/ 374650 h 1346200"/>
                <a:gd name="connsiteX29" fmla="*/ 1156786 w 1169486"/>
                <a:gd name="connsiteY29" fmla="*/ 361950 h 1346200"/>
                <a:gd name="connsiteX30" fmla="*/ 1169486 w 1169486"/>
                <a:gd name="connsiteY30" fmla="*/ 527050 h 1346200"/>
                <a:gd name="connsiteX31" fmla="*/ 1105986 w 1169486"/>
                <a:gd name="connsiteY31" fmla="*/ 609600 h 1346200"/>
                <a:gd name="connsiteX32" fmla="*/ 1144086 w 1169486"/>
                <a:gd name="connsiteY32" fmla="*/ 685800 h 1346200"/>
                <a:gd name="connsiteX33" fmla="*/ 1042486 w 1169486"/>
                <a:gd name="connsiteY33" fmla="*/ 704850 h 1346200"/>
                <a:gd name="connsiteX34" fmla="*/ 1004386 w 1169486"/>
                <a:gd name="connsiteY34" fmla="*/ 774700 h 1346200"/>
                <a:gd name="connsiteX35" fmla="*/ 1074236 w 1169486"/>
                <a:gd name="connsiteY35" fmla="*/ 869950 h 1346200"/>
                <a:gd name="connsiteX36" fmla="*/ 928186 w 1169486"/>
                <a:gd name="connsiteY36" fmla="*/ 1092200 h 1346200"/>
                <a:gd name="connsiteX37" fmla="*/ 864686 w 1169486"/>
                <a:gd name="connsiteY37" fmla="*/ 1041400 h 1346200"/>
                <a:gd name="connsiteX38" fmla="*/ 699586 w 1169486"/>
                <a:gd name="connsiteY38" fmla="*/ 1155700 h 1346200"/>
                <a:gd name="connsiteX39" fmla="*/ 674186 w 1169486"/>
                <a:gd name="connsiteY39" fmla="*/ 1320800 h 1346200"/>
                <a:gd name="connsiteX40" fmla="*/ 591636 w 1169486"/>
                <a:gd name="connsiteY40" fmla="*/ 1346200 h 1346200"/>
                <a:gd name="connsiteX41" fmla="*/ 540836 w 1169486"/>
                <a:gd name="connsiteY41" fmla="*/ 1346200 h 1346200"/>
                <a:gd name="connsiteX42" fmla="*/ 350336 w 1169486"/>
                <a:gd name="connsiteY42" fmla="*/ 1289050 h 1346200"/>
                <a:gd name="connsiteX43" fmla="*/ 242386 w 1169486"/>
                <a:gd name="connsiteY43" fmla="*/ 1073150 h 1346200"/>
                <a:gd name="connsiteX44" fmla="*/ 312236 w 1169486"/>
                <a:gd name="connsiteY44" fmla="*/ 1003300 h 1346200"/>
                <a:gd name="connsiteX45" fmla="*/ 236036 w 1169486"/>
                <a:gd name="connsiteY45" fmla="*/ 768350 h 1346200"/>
                <a:gd name="connsiteX46" fmla="*/ 83636 w 1169486"/>
                <a:gd name="connsiteY46" fmla="*/ 654050 h 1346200"/>
                <a:gd name="connsiteX0" fmla="*/ 83636 w 1169486"/>
                <a:gd name="connsiteY0" fmla="*/ 654050 h 1346200"/>
                <a:gd name="connsiteX1" fmla="*/ 7436 w 1169486"/>
                <a:gd name="connsiteY1" fmla="*/ 596900 h 1346200"/>
                <a:gd name="connsiteX2" fmla="*/ 83636 w 1169486"/>
                <a:gd name="connsiteY2" fmla="*/ 508000 h 1346200"/>
                <a:gd name="connsiteX3" fmla="*/ 70936 w 1169486"/>
                <a:gd name="connsiteY3" fmla="*/ 469900 h 1346200"/>
                <a:gd name="connsiteX4" fmla="*/ 116283 w 1169486"/>
                <a:gd name="connsiteY4" fmla="*/ 444500 h 1346200"/>
                <a:gd name="connsiteX5" fmla="*/ 57174 w 1169486"/>
                <a:gd name="connsiteY5" fmla="*/ 376019 h 1346200"/>
                <a:gd name="connsiteX6" fmla="*/ 0 w 1169486"/>
                <a:gd name="connsiteY6" fmla="*/ 412042 h 1346200"/>
                <a:gd name="connsiteX7" fmla="*/ 26486 w 1169486"/>
                <a:gd name="connsiteY7" fmla="*/ 342900 h 1346200"/>
                <a:gd name="connsiteX8" fmla="*/ 96336 w 1169486"/>
                <a:gd name="connsiteY8" fmla="*/ 266700 h 1346200"/>
                <a:gd name="connsiteX9" fmla="*/ 89986 w 1169486"/>
                <a:gd name="connsiteY9" fmla="*/ 184150 h 1346200"/>
                <a:gd name="connsiteX10" fmla="*/ 13786 w 1169486"/>
                <a:gd name="connsiteY10" fmla="*/ 158750 h 1346200"/>
                <a:gd name="connsiteX11" fmla="*/ 13786 w 1169486"/>
                <a:gd name="connsiteY11" fmla="*/ 158750 h 1346200"/>
                <a:gd name="connsiteX12" fmla="*/ 13786 w 1169486"/>
                <a:gd name="connsiteY12" fmla="*/ 69850 h 1346200"/>
                <a:gd name="connsiteX13" fmla="*/ 39186 w 1169486"/>
                <a:gd name="connsiteY13" fmla="*/ 63500 h 1346200"/>
                <a:gd name="connsiteX14" fmla="*/ 39186 w 1169486"/>
                <a:gd name="connsiteY14" fmla="*/ 0 h 1346200"/>
                <a:gd name="connsiteX15" fmla="*/ 128086 w 1169486"/>
                <a:gd name="connsiteY15" fmla="*/ 0 h 1346200"/>
                <a:gd name="connsiteX16" fmla="*/ 178886 w 1169486"/>
                <a:gd name="connsiteY16" fmla="*/ 38100 h 1346200"/>
                <a:gd name="connsiteX17" fmla="*/ 242386 w 1169486"/>
                <a:gd name="connsiteY17" fmla="*/ 6350 h 1346200"/>
                <a:gd name="connsiteX18" fmla="*/ 299536 w 1169486"/>
                <a:gd name="connsiteY18" fmla="*/ 107950 h 1346200"/>
                <a:gd name="connsiteX19" fmla="*/ 356686 w 1169486"/>
                <a:gd name="connsiteY19" fmla="*/ 107950 h 1346200"/>
                <a:gd name="connsiteX20" fmla="*/ 426536 w 1169486"/>
                <a:gd name="connsiteY20" fmla="*/ 38100 h 1346200"/>
                <a:gd name="connsiteX21" fmla="*/ 674186 w 1169486"/>
                <a:gd name="connsiteY21" fmla="*/ 146050 h 1346200"/>
                <a:gd name="connsiteX22" fmla="*/ 636086 w 1169486"/>
                <a:gd name="connsiteY22" fmla="*/ 203200 h 1346200"/>
                <a:gd name="connsiteX23" fmla="*/ 667836 w 1169486"/>
                <a:gd name="connsiteY23" fmla="*/ 260350 h 1346200"/>
                <a:gd name="connsiteX24" fmla="*/ 788486 w 1169486"/>
                <a:gd name="connsiteY24" fmla="*/ 234950 h 1346200"/>
                <a:gd name="connsiteX25" fmla="*/ 839286 w 1169486"/>
                <a:gd name="connsiteY25" fmla="*/ 177800 h 1346200"/>
                <a:gd name="connsiteX26" fmla="*/ 928186 w 1169486"/>
                <a:gd name="connsiteY26" fmla="*/ 228600 h 1346200"/>
                <a:gd name="connsiteX27" fmla="*/ 928186 w 1169486"/>
                <a:gd name="connsiteY27" fmla="*/ 374650 h 1346200"/>
                <a:gd name="connsiteX28" fmla="*/ 1055186 w 1169486"/>
                <a:gd name="connsiteY28" fmla="*/ 374650 h 1346200"/>
                <a:gd name="connsiteX29" fmla="*/ 1156786 w 1169486"/>
                <a:gd name="connsiteY29" fmla="*/ 361950 h 1346200"/>
                <a:gd name="connsiteX30" fmla="*/ 1169486 w 1169486"/>
                <a:gd name="connsiteY30" fmla="*/ 527050 h 1346200"/>
                <a:gd name="connsiteX31" fmla="*/ 1105986 w 1169486"/>
                <a:gd name="connsiteY31" fmla="*/ 609600 h 1346200"/>
                <a:gd name="connsiteX32" fmla="*/ 1144086 w 1169486"/>
                <a:gd name="connsiteY32" fmla="*/ 685800 h 1346200"/>
                <a:gd name="connsiteX33" fmla="*/ 1042486 w 1169486"/>
                <a:gd name="connsiteY33" fmla="*/ 704850 h 1346200"/>
                <a:gd name="connsiteX34" fmla="*/ 1004386 w 1169486"/>
                <a:gd name="connsiteY34" fmla="*/ 774700 h 1346200"/>
                <a:gd name="connsiteX35" fmla="*/ 1074236 w 1169486"/>
                <a:gd name="connsiteY35" fmla="*/ 869950 h 1346200"/>
                <a:gd name="connsiteX36" fmla="*/ 928186 w 1169486"/>
                <a:gd name="connsiteY36" fmla="*/ 1092200 h 1346200"/>
                <a:gd name="connsiteX37" fmla="*/ 864686 w 1169486"/>
                <a:gd name="connsiteY37" fmla="*/ 1041400 h 1346200"/>
                <a:gd name="connsiteX38" fmla="*/ 699586 w 1169486"/>
                <a:gd name="connsiteY38" fmla="*/ 1155700 h 1346200"/>
                <a:gd name="connsiteX39" fmla="*/ 674186 w 1169486"/>
                <a:gd name="connsiteY39" fmla="*/ 1320800 h 1346200"/>
                <a:gd name="connsiteX40" fmla="*/ 591636 w 1169486"/>
                <a:gd name="connsiteY40" fmla="*/ 1346200 h 1346200"/>
                <a:gd name="connsiteX41" fmla="*/ 540836 w 1169486"/>
                <a:gd name="connsiteY41" fmla="*/ 1346200 h 1346200"/>
                <a:gd name="connsiteX42" fmla="*/ 350336 w 1169486"/>
                <a:gd name="connsiteY42" fmla="*/ 1289050 h 1346200"/>
                <a:gd name="connsiteX43" fmla="*/ 242386 w 1169486"/>
                <a:gd name="connsiteY43" fmla="*/ 1073150 h 1346200"/>
                <a:gd name="connsiteX44" fmla="*/ 312236 w 1169486"/>
                <a:gd name="connsiteY44" fmla="*/ 1003300 h 1346200"/>
                <a:gd name="connsiteX45" fmla="*/ 229237 w 1169486"/>
                <a:gd name="connsiteY45" fmla="*/ 768350 h 1346200"/>
                <a:gd name="connsiteX46" fmla="*/ 83636 w 1169486"/>
                <a:gd name="connsiteY46" fmla="*/ 654050 h 1346200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105986 w 1169486"/>
                <a:gd name="connsiteY31" fmla="*/ 609600 h 1356398"/>
                <a:gd name="connsiteX32" fmla="*/ 1144086 w 1169486"/>
                <a:gd name="connsiteY32" fmla="*/ 685800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74236 w 1169486"/>
                <a:gd name="connsiteY35" fmla="*/ 869950 h 1356398"/>
                <a:gd name="connsiteX36" fmla="*/ 928186 w 1169486"/>
                <a:gd name="connsiteY36" fmla="*/ 1092200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105986 w 1169486"/>
                <a:gd name="connsiteY31" fmla="*/ 609600 h 1356398"/>
                <a:gd name="connsiteX32" fmla="*/ 1144086 w 1169486"/>
                <a:gd name="connsiteY32" fmla="*/ 685800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74236 w 1169486"/>
                <a:gd name="connsiteY35" fmla="*/ 869950 h 1356398"/>
                <a:gd name="connsiteX36" fmla="*/ 941783 w 1169486"/>
                <a:gd name="connsiteY36" fmla="*/ 1075203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105986 w 1169486"/>
                <a:gd name="connsiteY31" fmla="*/ 609600 h 1356398"/>
                <a:gd name="connsiteX32" fmla="*/ 1144086 w 1169486"/>
                <a:gd name="connsiteY32" fmla="*/ 685800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64038 w 1169486"/>
                <a:gd name="connsiteY35" fmla="*/ 846155 h 1356398"/>
                <a:gd name="connsiteX36" fmla="*/ 941783 w 1169486"/>
                <a:gd name="connsiteY36" fmla="*/ 1075203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105986 w 1169486"/>
                <a:gd name="connsiteY31" fmla="*/ 609600 h 1356398"/>
                <a:gd name="connsiteX32" fmla="*/ 1147486 w 1169486"/>
                <a:gd name="connsiteY32" fmla="*/ 709595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64038 w 1169486"/>
                <a:gd name="connsiteY35" fmla="*/ 846155 h 1356398"/>
                <a:gd name="connsiteX36" fmla="*/ 941783 w 1169486"/>
                <a:gd name="connsiteY36" fmla="*/ 1075203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105986 w 1169486"/>
                <a:gd name="connsiteY31" fmla="*/ 609600 h 1356398"/>
                <a:gd name="connsiteX32" fmla="*/ 1137288 w 1169486"/>
                <a:gd name="connsiteY32" fmla="*/ 702797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64038 w 1169486"/>
                <a:gd name="connsiteY35" fmla="*/ 846155 h 1356398"/>
                <a:gd name="connsiteX36" fmla="*/ 941783 w 1169486"/>
                <a:gd name="connsiteY36" fmla="*/ 1075203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69486"/>
                <a:gd name="connsiteY0" fmla="*/ 654050 h 1356398"/>
                <a:gd name="connsiteX1" fmla="*/ 7436 w 1169486"/>
                <a:gd name="connsiteY1" fmla="*/ 596900 h 1356398"/>
                <a:gd name="connsiteX2" fmla="*/ 83636 w 1169486"/>
                <a:gd name="connsiteY2" fmla="*/ 508000 h 1356398"/>
                <a:gd name="connsiteX3" fmla="*/ 70936 w 1169486"/>
                <a:gd name="connsiteY3" fmla="*/ 469900 h 1356398"/>
                <a:gd name="connsiteX4" fmla="*/ 116283 w 1169486"/>
                <a:gd name="connsiteY4" fmla="*/ 444500 h 1356398"/>
                <a:gd name="connsiteX5" fmla="*/ 57174 w 1169486"/>
                <a:gd name="connsiteY5" fmla="*/ 376019 h 1356398"/>
                <a:gd name="connsiteX6" fmla="*/ 0 w 1169486"/>
                <a:gd name="connsiteY6" fmla="*/ 412042 h 1356398"/>
                <a:gd name="connsiteX7" fmla="*/ 26486 w 1169486"/>
                <a:gd name="connsiteY7" fmla="*/ 342900 h 1356398"/>
                <a:gd name="connsiteX8" fmla="*/ 96336 w 1169486"/>
                <a:gd name="connsiteY8" fmla="*/ 266700 h 1356398"/>
                <a:gd name="connsiteX9" fmla="*/ 89986 w 1169486"/>
                <a:gd name="connsiteY9" fmla="*/ 184150 h 1356398"/>
                <a:gd name="connsiteX10" fmla="*/ 13786 w 1169486"/>
                <a:gd name="connsiteY10" fmla="*/ 158750 h 1356398"/>
                <a:gd name="connsiteX11" fmla="*/ 13786 w 1169486"/>
                <a:gd name="connsiteY11" fmla="*/ 158750 h 1356398"/>
                <a:gd name="connsiteX12" fmla="*/ 13786 w 1169486"/>
                <a:gd name="connsiteY12" fmla="*/ 69850 h 1356398"/>
                <a:gd name="connsiteX13" fmla="*/ 39186 w 1169486"/>
                <a:gd name="connsiteY13" fmla="*/ 63500 h 1356398"/>
                <a:gd name="connsiteX14" fmla="*/ 39186 w 1169486"/>
                <a:gd name="connsiteY14" fmla="*/ 0 h 1356398"/>
                <a:gd name="connsiteX15" fmla="*/ 128086 w 1169486"/>
                <a:gd name="connsiteY15" fmla="*/ 0 h 1356398"/>
                <a:gd name="connsiteX16" fmla="*/ 178886 w 1169486"/>
                <a:gd name="connsiteY16" fmla="*/ 38100 h 1356398"/>
                <a:gd name="connsiteX17" fmla="*/ 242386 w 1169486"/>
                <a:gd name="connsiteY17" fmla="*/ 6350 h 1356398"/>
                <a:gd name="connsiteX18" fmla="*/ 299536 w 1169486"/>
                <a:gd name="connsiteY18" fmla="*/ 107950 h 1356398"/>
                <a:gd name="connsiteX19" fmla="*/ 356686 w 1169486"/>
                <a:gd name="connsiteY19" fmla="*/ 107950 h 1356398"/>
                <a:gd name="connsiteX20" fmla="*/ 426536 w 1169486"/>
                <a:gd name="connsiteY20" fmla="*/ 38100 h 1356398"/>
                <a:gd name="connsiteX21" fmla="*/ 674186 w 1169486"/>
                <a:gd name="connsiteY21" fmla="*/ 146050 h 1356398"/>
                <a:gd name="connsiteX22" fmla="*/ 636086 w 1169486"/>
                <a:gd name="connsiteY22" fmla="*/ 203200 h 1356398"/>
                <a:gd name="connsiteX23" fmla="*/ 667836 w 1169486"/>
                <a:gd name="connsiteY23" fmla="*/ 260350 h 1356398"/>
                <a:gd name="connsiteX24" fmla="*/ 788486 w 1169486"/>
                <a:gd name="connsiteY24" fmla="*/ 234950 h 1356398"/>
                <a:gd name="connsiteX25" fmla="*/ 839286 w 1169486"/>
                <a:gd name="connsiteY25" fmla="*/ 177800 h 1356398"/>
                <a:gd name="connsiteX26" fmla="*/ 928186 w 1169486"/>
                <a:gd name="connsiteY26" fmla="*/ 228600 h 1356398"/>
                <a:gd name="connsiteX27" fmla="*/ 928186 w 1169486"/>
                <a:gd name="connsiteY27" fmla="*/ 374650 h 1356398"/>
                <a:gd name="connsiteX28" fmla="*/ 1055186 w 1169486"/>
                <a:gd name="connsiteY28" fmla="*/ 374650 h 1356398"/>
                <a:gd name="connsiteX29" fmla="*/ 1156786 w 1169486"/>
                <a:gd name="connsiteY29" fmla="*/ 361950 h 1356398"/>
                <a:gd name="connsiteX30" fmla="*/ 1169486 w 1169486"/>
                <a:gd name="connsiteY30" fmla="*/ 527050 h 1356398"/>
                <a:gd name="connsiteX31" fmla="*/ 1095788 w 1169486"/>
                <a:gd name="connsiteY31" fmla="*/ 599402 h 1356398"/>
                <a:gd name="connsiteX32" fmla="*/ 1137288 w 1169486"/>
                <a:gd name="connsiteY32" fmla="*/ 702797 h 1356398"/>
                <a:gd name="connsiteX33" fmla="*/ 1042486 w 1169486"/>
                <a:gd name="connsiteY33" fmla="*/ 704850 h 1356398"/>
                <a:gd name="connsiteX34" fmla="*/ 1004386 w 1169486"/>
                <a:gd name="connsiteY34" fmla="*/ 774700 h 1356398"/>
                <a:gd name="connsiteX35" fmla="*/ 1064038 w 1169486"/>
                <a:gd name="connsiteY35" fmla="*/ 846155 h 1356398"/>
                <a:gd name="connsiteX36" fmla="*/ 941783 w 1169486"/>
                <a:gd name="connsiteY36" fmla="*/ 1075203 h 1356398"/>
                <a:gd name="connsiteX37" fmla="*/ 864686 w 1169486"/>
                <a:gd name="connsiteY37" fmla="*/ 1041400 h 1356398"/>
                <a:gd name="connsiteX38" fmla="*/ 699586 w 1169486"/>
                <a:gd name="connsiteY38" fmla="*/ 1155700 h 1356398"/>
                <a:gd name="connsiteX39" fmla="*/ 674186 w 1169486"/>
                <a:gd name="connsiteY39" fmla="*/ 1320800 h 1356398"/>
                <a:gd name="connsiteX40" fmla="*/ 591636 w 1169486"/>
                <a:gd name="connsiteY40" fmla="*/ 1346200 h 1356398"/>
                <a:gd name="connsiteX41" fmla="*/ 544235 w 1169486"/>
                <a:gd name="connsiteY41" fmla="*/ 1356398 h 1356398"/>
                <a:gd name="connsiteX42" fmla="*/ 350336 w 1169486"/>
                <a:gd name="connsiteY42" fmla="*/ 1289050 h 1356398"/>
                <a:gd name="connsiteX43" fmla="*/ 242386 w 1169486"/>
                <a:gd name="connsiteY43" fmla="*/ 1073150 h 1356398"/>
                <a:gd name="connsiteX44" fmla="*/ 312236 w 1169486"/>
                <a:gd name="connsiteY44" fmla="*/ 1003300 h 1356398"/>
                <a:gd name="connsiteX45" fmla="*/ 229237 w 1169486"/>
                <a:gd name="connsiteY45" fmla="*/ 768350 h 1356398"/>
                <a:gd name="connsiteX46" fmla="*/ 83636 w 1169486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9286 w 1183083"/>
                <a:gd name="connsiteY25" fmla="*/ 177800 h 1356398"/>
                <a:gd name="connsiteX26" fmla="*/ 928186 w 1183083"/>
                <a:gd name="connsiteY26" fmla="*/ 228600 h 1356398"/>
                <a:gd name="connsiteX27" fmla="*/ 928186 w 1183083"/>
                <a:gd name="connsiteY27" fmla="*/ 374650 h 1356398"/>
                <a:gd name="connsiteX28" fmla="*/ 1055186 w 1183083"/>
                <a:gd name="connsiteY28" fmla="*/ 374650 h 1356398"/>
                <a:gd name="connsiteX29" fmla="*/ 1156786 w 1183083"/>
                <a:gd name="connsiteY29" fmla="*/ 361950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9286 w 1183083"/>
                <a:gd name="connsiteY25" fmla="*/ 177800 h 1356398"/>
                <a:gd name="connsiteX26" fmla="*/ 928186 w 1183083"/>
                <a:gd name="connsiteY26" fmla="*/ 228600 h 1356398"/>
                <a:gd name="connsiteX27" fmla="*/ 928186 w 1183083"/>
                <a:gd name="connsiteY27" fmla="*/ 374650 h 1356398"/>
                <a:gd name="connsiteX28" fmla="*/ 1055186 w 1183083"/>
                <a:gd name="connsiteY28" fmla="*/ 374650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9286 w 1183083"/>
                <a:gd name="connsiteY25" fmla="*/ 177800 h 1356398"/>
                <a:gd name="connsiteX26" fmla="*/ 928186 w 1183083"/>
                <a:gd name="connsiteY26" fmla="*/ 228600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9286 w 1183083"/>
                <a:gd name="connsiteY25" fmla="*/ 177800 h 1356398"/>
                <a:gd name="connsiteX26" fmla="*/ 928186 w 1183083"/>
                <a:gd name="connsiteY26" fmla="*/ 228600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9286 w 1183083"/>
                <a:gd name="connsiteY25" fmla="*/ 177800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7836 w 1183083"/>
                <a:gd name="connsiteY23" fmla="*/ 260350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26536 w 1183083"/>
                <a:gd name="connsiteY20" fmla="*/ 38100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56686 w 1183083"/>
                <a:gd name="connsiteY19" fmla="*/ 107950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411074 w 1183083"/>
                <a:gd name="connsiteY19" fmla="*/ 97753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411074 w 1183083"/>
                <a:gd name="connsiteY19" fmla="*/ 97753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90678 w 1183083"/>
                <a:gd name="connsiteY19" fmla="*/ 101152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99536 w 1183083"/>
                <a:gd name="connsiteY18" fmla="*/ 107950 h 1356398"/>
                <a:gd name="connsiteX19" fmla="*/ 390678 w 1183083"/>
                <a:gd name="connsiteY19" fmla="*/ 101152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54050 h 1356398"/>
                <a:gd name="connsiteX1" fmla="*/ 7436 w 1183083"/>
                <a:gd name="connsiteY1" fmla="*/ 596900 h 1356398"/>
                <a:gd name="connsiteX2" fmla="*/ 83636 w 1183083"/>
                <a:gd name="connsiteY2" fmla="*/ 508000 h 1356398"/>
                <a:gd name="connsiteX3" fmla="*/ 70936 w 1183083"/>
                <a:gd name="connsiteY3" fmla="*/ 469900 h 1356398"/>
                <a:gd name="connsiteX4" fmla="*/ 116283 w 1183083"/>
                <a:gd name="connsiteY4" fmla="*/ 444500 h 1356398"/>
                <a:gd name="connsiteX5" fmla="*/ 57174 w 1183083"/>
                <a:gd name="connsiteY5" fmla="*/ 376019 h 1356398"/>
                <a:gd name="connsiteX6" fmla="*/ 0 w 1183083"/>
                <a:gd name="connsiteY6" fmla="*/ 412042 h 1356398"/>
                <a:gd name="connsiteX7" fmla="*/ 26486 w 1183083"/>
                <a:gd name="connsiteY7" fmla="*/ 342900 h 1356398"/>
                <a:gd name="connsiteX8" fmla="*/ 96336 w 1183083"/>
                <a:gd name="connsiteY8" fmla="*/ 266700 h 1356398"/>
                <a:gd name="connsiteX9" fmla="*/ 89986 w 1183083"/>
                <a:gd name="connsiteY9" fmla="*/ 184150 h 1356398"/>
                <a:gd name="connsiteX10" fmla="*/ 13786 w 1183083"/>
                <a:gd name="connsiteY10" fmla="*/ 158750 h 1356398"/>
                <a:gd name="connsiteX11" fmla="*/ 13786 w 1183083"/>
                <a:gd name="connsiteY11" fmla="*/ 158750 h 1356398"/>
                <a:gd name="connsiteX12" fmla="*/ 13786 w 1183083"/>
                <a:gd name="connsiteY12" fmla="*/ 69850 h 1356398"/>
                <a:gd name="connsiteX13" fmla="*/ 39186 w 1183083"/>
                <a:gd name="connsiteY13" fmla="*/ 63500 h 1356398"/>
                <a:gd name="connsiteX14" fmla="*/ 39186 w 1183083"/>
                <a:gd name="connsiteY14" fmla="*/ 0 h 1356398"/>
                <a:gd name="connsiteX15" fmla="*/ 128086 w 1183083"/>
                <a:gd name="connsiteY15" fmla="*/ 0 h 1356398"/>
                <a:gd name="connsiteX16" fmla="*/ 178886 w 1183083"/>
                <a:gd name="connsiteY16" fmla="*/ 38100 h 1356398"/>
                <a:gd name="connsiteX17" fmla="*/ 242386 w 1183083"/>
                <a:gd name="connsiteY17" fmla="*/ 6350 h 1356398"/>
                <a:gd name="connsiteX18" fmla="*/ 285939 w 1183083"/>
                <a:gd name="connsiteY18" fmla="*/ 87555 h 1356398"/>
                <a:gd name="connsiteX19" fmla="*/ 390678 w 1183083"/>
                <a:gd name="connsiteY19" fmla="*/ 101152 h 1356398"/>
                <a:gd name="connsiteX20" fmla="*/ 453730 w 1183083"/>
                <a:gd name="connsiteY20" fmla="*/ 24503 h 1356398"/>
                <a:gd name="connsiteX21" fmla="*/ 674186 w 1183083"/>
                <a:gd name="connsiteY21" fmla="*/ 146050 h 1356398"/>
                <a:gd name="connsiteX22" fmla="*/ 636086 w 1183083"/>
                <a:gd name="connsiteY22" fmla="*/ 203200 h 1356398"/>
                <a:gd name="connsiteX23" fmla="*/ 664437 w 1183083"/>
                <a:gd name="connsiteY23" fmla="*/ 270548 h 1356398"/>
                <a:gd name="connsiteX24" fmla="*/ 788486 w 1183083"/>
                <a:gd name="connsiteY24" fmla="*/ 234950 h 1356398"/>
                <a:gd name="connsiteX25" fmla="*/ 832487 w 1183083"/>
                <a:gd name="connsiteY25" fmla="*/ 164203 h 1356398"/>
                <a:gd name="connsiteX26" fmla="*/ 945182 w 1183083"/>
                <a:gd name="connsiteY26" fmla="*/ 235399 h 1356398"/>
                <a:gd name="connsiteX27" fmla="*/ 928186 w 1183083"/>
                <a:gd name="connsiteY27" fmla="*/ 374650 h 1356398"/>
                <a:gd name="connsiteX28" fmla="*/ 1010995 w 1183083"/>
                <a:gd name="connsiteY28" fmla="*/ 354255 h 1356398"/>
                <a:gd name="connsiteX29" fmla="*/ 1149987 w 1183083"/>
                <a:gd name="connsiteY29" fmla="*/ 338156 h 1356398"/>
                <a:gd name="connsiteX30" fmla="*/ 1183083 w 1183083"/>
                <a:gd name="connsiteY30" fmla="*/ 520251 h 1356398"/>
                <a:gd name="connsiteX31" fmla="*/ 1095788 w 1183083"/>
                <a:gd name="connsiteY31" fmla="*/ 599402 h 1356398"/>
                <a:gd name="connsiteX32" fmla="*/ 1137288 w 1183083"/>
                <a:gd name="connsiteY32" fmla="*/ 702797 h 1356398"/>
                <a:gd name="connsiteX33" fmla="*/ 1042486 w 1183083"/>
                <a:gd name="connsiteY33" fmla="*/ 704850 h 1356398"/>
                <a:gd name="connsiteX34" fmla="*/ 1004386 w 1183083"/>
                <a:gd name="connsiteY34" fmla="*/ 774700 h 1356398"/>
                <a:gd name="connsiteX35" fmla="*/ 1064038 w 1183083"/>
                <a:gd name="connsiteY35" fmla="*/ 846155 h 1356398"/>
                <a:gd name="connsiteX36" fmla="*/ 941783 w 1183083"/>
                <a:gd name="connsiteY36" fmla="*/ 1075203 h 1356398"/>
                <a:gd name="connsiteX37" fmla="*/ 864686 w 1183083"/>
                <a:gd name="connsiteY37" fmla="*/ 1041400 h 1356398"/>
                <a:gd name="connsiteX38" fmla="*/ 699586 w 1183083"/>
                <a:gd name="connsiteY38" fmla="*/ 1155700 h 1356398"/>
                <a:gd name="connsiteX39" fmla="*/ 674186 w 1183083"/>
                <a:gd name="connsiteY39" fmla="*/ 1320800 h 1356398"/>
                <a:gd name="connsiteX40" fmla="*/ 591636 w 1183083"/>
                <a:gd name="connsiteY40" fmla="*/ 1346200 h 1356398"/>
                <a:gd name="connsiteX41" fmla="*/ 544235 w 1183083"/>
                <a:gd name="connsiteY41" fmla="*/ 1356398 h 1356398"/>
                <a:gd name="connsiteX42" fmla="*/ 350336 w 1183083"/>
                <a:gd name="connsiteY42" fmla="*/ 1289050 h 1356398"/>
                <a:gd name="connsiteX43" fmla="*/ 242386 w 1183083"/>
                <a:gd name="connsiteY43" fmla="*/ 1073150 h 1356398"/>
                <a:gd name="connsiteX44" fmla="*/ 312236 w 1183083"/>
                <a:gd name="connsiteY44" fmla="*/ 1003300 h 1356398"/>
                <a:gd name="connsiteX45" fmla="*/ 229237 w 1183083"/>
                <a:gd name="connsiteY45" fmla="*/ 768350 h 1356398"/>
                <a:gd name="connsiteX46" fmla="*/ 83636 w 1183083"/>
                <a:gd name="connsiteY46" fmla="*/ 654050 h 1356398"/>
                <a:gd name="connsiteX0" fmla="*/ 83636 w 1183083"/>
                <a:gd name="connsiteY0" fmla="*/ 664697 h 1367045"/>
                <a:gd name="connsiteX1" fmla="*/ 7436 w 1183083"/>
                <a:gd name="connsiteY1" fmla="*/ 607547 h 1367045"/>
                <a:gd name="connsiteX2" fmla="*/ 83636 w 1183083"/>
                <a:gd name="connsiteY2" fmla="*/ 518647 h 1367045"/>
                <a:gd name="connsiteX3" fmla="*/ 70936 w 1183083"/>
                <a:gd name="connsiteY3" fmla="*/ 480547 h 1367045"/>
                <a:gd name="connsiteX4" fmla="*/ 116283 w 1183083"/>
                <a:gd name="connsiteY4" fmla="*/ 455147 h 1367045"/>
                <a:gd name="connsiteX5" fmla="*/ 57174 w 1183083"/>
                <a:gd name="connsiteY5" fmla="*/ 386666 h 1367045"/>
                <a:gd name="connsiteX6" fmla="*/ 0 w 1183083"/>
                <a:gd name="connsiteY6" fmla="*/ 422689 h 1367045"/>
                <a:gd name="connsiteX7" fmla="*/ 26486 w 1183083"/>
                <a:gd name="connsiteY7" fmla="*/ 353547 h 1367045"/>
                <a:gd name="connsiteX8" fmla="*/ 96336 w 1183083"/>
                <a:gd name="connsiteY8" fmla="*/ 277347 h 1367045"/>
                <a:gd name="connsiteX9" fmla="*/ 89986 w 1183083"/>
                <a:gd name="connsiteY9" fmla="*/ 194797 h 1367045"/>
                <a:gd name="connsiteX10" fmla="*/ 13786 w 1183083"/>
                <a:gd name="connsiteY10" fmla="*/ 169397 h 1367045"/>
                <a:gd name="connsiteX11" fmla="*/ 13786 w 1183083"/>
                <a:gd name="connsiteY11" fmla="*/ 169397 h 1367045"/>
                <a:gd name="connsiteX12" fmla="*/ 13786 w 1183083"/>
                <a:gd name="connsiteY12" fmla="*/ 80497 h 1367045"/>
                <a:gd name="connsiteX13" fmla="*/ 39186 w 1183083"/>
                <a:gd name="connsiteY13" fmla="*/ 74147 h 1367045"/>
                <a:gd name="connsiteX14" fmla="*/ 39186 w 1183083"/>
                <a:gd name="connsiteY14" fmla="*/ 10647 h 1367045"/>
                <a:gd name="connsiteX15" fmla="*/ 128086 w 1183083"/>
                <a:gd name="connsiteY15" fmla="*/ 10647 h 1367045"/>
                <a:gd name="connsiteX16" fmla="*/ 178886 w 1183083"/>
                <a:gd name="connsiteY16" fmla="*/ 48747 h 1367045"/>
                <a:gd name="connsiteX17" fmla="*/ 225390 w 1183083"/>
                <a:gd name="connsiteY17" fmla="*/ 0 h 1367045"/>
                <a:gd name="connsiteX18" fmla="*/ 285939 w 1183083"/>
                <a:gd name="connsiteY18" fmla="*/ 98202 h 1367045"/>
                <a:gd name="connsiteX19" fmla="*/ 390678 w 1183083"/>
                <a:gd name="connsiteY19" fmla="*/ 111799 h 1367045"/>
                <a:gd name="connsiteX20" fmla="*/ 453730 w 1183083"/>
                <a:gd name="connsiteY20" fmla="*/ 35150 h 1367045"/>
                <a:gd name="connsiteX21" fmla="*/ 674186 w 1183083"/>
                <a:gd name="connsiteY21" fmla="*/ 156697 h 1367045"/>
                <a:gd name="connsiteX22" fmla="*/ 636086 w 1183083"/>
                <a:gd name="connsiteY22" fmla="*/ 213847 h 1367045"/>
                <a:gd name="connsiteX23" fmla="*/ 664437 w 1183083"/>
                <a:gd name="connsiteY23" fmla="*/ 281195 h 1367045"/>
                <a:gd name="connsiteX24" fmla="*/ 788486 w 1183083"/>
                <a:gd name="connsiteY24" fmla="*/ 245597 h 1367045"/>
                <a:gd name="connsiteX25" fmla="*/ 832487 w 1183083"/>
                <a:gd name="connsiteY25" fmla="*/ 174850 h 1367045"/>
                <a:gd name="connsiteX26" fmla="*/ 945182 w 1183083"/>
                <a:gd name="connsiteY26" fmla="*/ 246046 h 1367045"/>
                <a:gd name="connsiteX27" fmla="*/ 928186 w 1183083"/>
                <a:gd name="connsiteY27" fmla="*/ 385297 h 1367045"/>
                <a:gd name="connsiteX28" fmla="*/ 1010995 w 1183083"/>
                <a:gd name="connsiteY28" fmla="*/ 364902 h 1367045"/>
                <a:gd name="connsiteX29" fmla="*/ 1149987 w 1183083"/>
                <a:gd name="connsiteY29" fmla="*/ 348803 h 1367045"/>
                <a:gd name="connsiteX30" fmla="*/ 1183083 w 1183083"/>
                <a:gd name="connsiteY30" fmla="*/ 530898 h 1367045"/>
                <a:gd name="connsiteX31" fmla="*/ 1095788 w 1183083"/>
                <a:gd name="connsiteY31" fmla="*/ 610049 h 1367045"/>
                <a:gd name="connsiteX32" fmla="*/ 1137288 w 1183083"/>
                <a:gd name="connsiteY32" fmla="*/ 713444 h 1367045"/>
                <a:gd name="connsiteX33" fmla="*/ 1042486 w 1183083"/>
                <a:gd name="connsiteY33" fmla="*/ 715497 h 1367045"/>
                <a:gd name="connsiteX34" fmla="*/ 1004386 w 1183083"/>
                <a:gd name="connsiteY34" fmla="*/ 785347 h 1367045"/>
                <a:gd name="connsiteX35" fmla="*/ 1064038 w 1183083"/>
                <a:gd name="connsiteY35" fmla="*/ 856802 h 1367045"/>
                <a:gd name="connsiteX36" fmla="*/ 941783 w 1183083"/>
                <a:gd name="connsiteY36" fmla="*/ 1085850 h 1367045"/>
                <a:gd name="connsiteX37" fmla="*/ 864686 w 1183083"/>
                <a:gd name="connsiteY37" fmla="*/ 1052047 h 1367045"/>
                <a:gd name="connsiteX38" fmla="*/ 699586 w 1183083"/>
                <a:gd name="connsiteY38" fmla="*/ 1166347 h 1367045"/>
                <a:gd name="connsiteX39" fmla="*/ 674186 w 1183083"/>
                <a:gd name="connsiteY39" fmla="*/ 1331447 h 1367045"/>
                <a:gd name="connsiteX40" fmla="*/ 591636 w 1183083"/>
                <a:gd name="connsiteY40" fmla="*/ 1356847 h 1367045"/>
                <a:gd name="connsiteX41" fmla="*/ 544235 w 1183083"/>
                <a:gd name="connsiteY41" fmla="*/ 1367045 h 1367045"/>
                <a:gd name="connsiteX42" fmla="*/ 350336 w 1183083"/>
                <a:gd name="connsiteY42" fmla="*/ 1299697 h 1367045"/>
                <a:gd name="connsiteX43" fmla="*/ 242386 w 1183083"/>
                <a:gd name="connsiteY43" fmla="*/ 1083797 h 1367045"/>
                <a:gd name="connsiteX44" fmla="*/ 312236 w 1183083"/>
                <a:gd name="connsiteY44" fmla="*/ 1013947 h 1367045"/>
                <a:gd name="connsiteX45" fmla="*/ 229237 w 1183083"/>
                <a:gd name="connsiteY45" fmla="*/ 778997 h 1367045"/>
                <a:gd name="connsiteX46" fmla="*/ 83636 w 1183083"/>
                <a:gd name="connsiteY46" fmla="*/ 664697 h 1367045"/>
                <a:gd name="connsiteX0" fmla="*/ 83636 w 1183083"/>
                <a:gd name="connsiteY0" fmla="*/ 664697 h 1367045"/>
                <a:gd name="connsiteX1" fmla="*/ 7436 w 1183083"/>
                <a:gd name="connsiteY1" fmla="*/ 607547 h 1367045"/>
                <a:gd name="connsiteX2" fmla="*/ 83636 w 1183083"/>
                <a:gd name="connsiteY2" fmla="*/ 518647 h 1367045"/>
                <a:gd name="connsiteX3" fmla="*/ 70936 w 1183083"/>
                <a:gd name="connsiteY3" fmla="*/ 480547 h 1367045"/>
                <a:gd name="connsiteX4" fmla="*/ 116283 w 1183083"/>
                <a:gd name="connsiteY4" fmla="*/ 455147 h 1367045"/>
                <a:gd name="connsiteX5" fmla="*/ 57174 w 1183083"/>
                <a:gd name="connsiteY5" fmla="*/ 386666 h 1367045"/>
                <a:gd name="connsiteX6" fmla="*/ 0 w 1183083"/>
                <a:gd name="connsiteY6" fmla="*/ 422689 h 1367045"/>
                <a:gd name="connsiteX7" fmla="*/ 26486 w 1183083"/>
                <a:gd name="connsiteY7" fmla="*/ 353547 h 1367045"/>
                <a:gd name="connsiteX8" fmla="*/ 96336 w 1183083"/>
                <a:gd name="connsiteY8" fmla="*/ 277347 h 1367045"/>
                <a:gd name="connsiteX9" fmla="*/ 89986 w 1183083"/>
                <a:gd name="connsiteY9" fmla="*/ 194797 h 1367045"/>
                <a:gd name="connsiteX10" fmla="*/ 13786 w 1183083"/>
                <a:gd name="connsiteY10" fmla="*/ 169397 h 1367045"/>
                <a:gd name="connsiteX11" fmla="*/ 13786 w 1183083"/>
                <a:gd name="connsiteY11" fmla="*/ 169397 h 1367045"/>
                <a:gd name="connsiteX12" fmla="*/ 13786 w 1183083"/>
                <a:gd name="connsiteY12" fmla="*/ 80497 h 1367045"/>
                <a:gd name="connsiteX13" fmla="*/ 39186 w 1183083"/>
                <a:gd name="connsiteY13" fmla="*/ 74147 h 1367045"/>
                <a:gd name="connsiteX14" fmla="*/ 39186 w 1183083"/>
                <a:gd name="connsiteY14" fmla="*/ 10647 h 1367045"/>
                <a:gd name="connsiteX15" fmla="*/ 145082 w 1183083"/>
                <a:gd name="connsiteY15" fmla="*/ 3849 h 1367045"/>
                <a:gd name="connsiteX16" fmla="*/ 178886 w 1183083"/>
                <a:gd name="connsiteY16" fmla="*/ 48747 h 1367045"/>
                <a:gd name="connsiteX17" fmla="*/ 225390 w 1183083"/>
                <a:gd name="connsiteY17" fmla="*/ 0 h 1367045"/>
                <a:gd name="connsiteX18" fmla="*/ 285939 w 1183083"/>
                <a:gd name="connsiteY18" fmla="*/ 98202 h 1367045"/>
                <a:gd name="connsiteX19" fmla="*/ 390678 w 1183083"/>
                <a:gd name="connsiteY19" fmla="*/ 111799 h 1367045"/>
                <a:gd name="connsiteX20" fmla="*/ 453730 w 1183083"/>
                <a:gd name="connsiteY20" fmla="*/ 35150 h 1367045"/>
                <a:gd name="connsiteX21" fmla="*/ 674186 w 1183083"/>
                <a:gd name="connsiteY21" fmla="*/ 156697 h 1367045"/>
                <a:gd name="connsiteX22" fmla="*/ 636086 w 1183083"/>
                <a:gd name="connsiteY22" fmla="*/ 213847 h 1367045"/>
                <a:gd name="connsiteX23" fmla="*/ 664437 w 1183083"/>
                <a:gd name="connsiteY23" fmla="*/ 281195 h 1367045"/>
                <a:gd name="connsiteX24" fmla="*/ 788486 w 1183083"/>
                <a:gd name="connsiteY24" fmla="*/ 245597 h 1367045"/>
                <a:gd name="connsiteX25" fmla="*/ 832487 w 1183083"/>
                <a:gd name="connsiteY25" fmla="*/ 174850 h 1367045"/>
                <a:gd name="connsiteX26" fmla="*/ 945182 w 1183083"/>
                <a:gd name="connsiteY26" fmla="*/ 246046 h 1367045"/>
                <a:gd name="connsiteX27" fmla="*/ 928186 w 1183083"/>
                <a:gd name="connsiteY27" fmla="*/ 385297 h 1367045"/>
                <a:gd name="connsiteX28" fmla="*/ 1010995 w 1183083"/>
                <a:gd name="connsiteY28" fmla="*/ 364902 h 1367045"/>
                <a:gd name="connsiteX29" fmla="*/ 1149987 w 1183083"/>
                <a:gd name="connsiteY29" fmla="*/ 348803 h 1367045"/>
                <a:gd name="connsiteX30" fmla="*/ 1183083 w 1183083"/>
                <a:gd name="connsiteY30" fmla="*/ 530898 h 1367045"/>
                <a:gd name="connsiteX31" fmla="*/ 1095788 w 1183083"/>
                <a:gd name="connsiteY31" fmla="*/ 610049 h 1367045"/>
                <a:gd name="connsiteX32" fmla="*/ 1137288 w 1183083"/>
                <a:gd name="connsiteY32" fmla="*/ 713444 h 1367045"/>
                <a:gd name="connsiteX33" fmla="*/ 1042486 w 1183083"/>
                <a:gd name="connsiteY33" fmla="*/ 715497 h 1367045"/>
                <a:gd name="connsiteX34" fmla="*/ 1004386 w 1183083"/>
                <a:gd name="connsiteY34" fmla="*/ 785347 h 1367045"/>
                <a:gd name="connsiteX35" fmla="*/ 1064038 w 1183083"/>
                <a:gd name="connsiteY35" fmla="*/ 856802 h 1367045"/>
                <a:gd name="connsiteX36" fmla="*/ 941783 w 1183083"/>
                <a:gd name="connsiteY36" fmla="*/ 1085850 h 1367045"/>
                <a:gd name="connsiteX37" fmla="*/ 864686 w 1183083"/>
                <a:gd name="connsiteY37" fmla="*/ 1052047 h 1367045"/>
                <a:gd name="connsiteX38" fmla="*/ 699586 w 1183083"/>
                <a:gd name="connsiteY38" fmla="*/ 1166347 h 1367045"/>
                <a:gd name="connsiteX39" fmla="*/ 674186 w 1183083"/>
                <a:gd name="connsiteY39" fmla="*/ 1331447 h 1367045"/>
                <a:gd name="connsiteX40" fmla="*/ 591636 w 1183083"/>
                <a:gd name="connsiteY40" fmla="*/ 1356847 h 1367045"/>
                <a:gd name="connsiteX41" fmla="*/ 544235 w 1183083"/>
                <a:gd name="connsiteY41" fmla="*/ 1367045 h 1367045"/>
                <a:gd name="connsiteX42" fmla="*/ 350336 w 1183083"/>
                <a:gd name="connsiteY42" fmla="*/ 1299697 h 1367045"/>
                <a:gd name="connsiteX43" fmla="*/ 242386 w 1183083"/>
                <a:gd name="connsiteY43" fmla="*/ 1083797 h 1367045"/>
                <a:gd name="connsiteX44" fmla="*/ 312236 w 1183083"/>
                <a:gd name="connsiteY44" fmla="*/ 1013947 h 1367045"/>
                <a:gd name="connsiteX45" fmla="*/ 229237 w 1183083"/>
                <a:gd name="connsiteY45" fmla="*/ 778997 h 1367045"/>
                <a:gd name="connsiteX46" fmla="*/ 83636 w 1183083"/>
                <a:gd name="connsiteY46" fmla="*/ 664697 h 1367045"/>
                <a:gd name="connsiteX0" fmla="*/ 83636 w 1183083"/>
                <a:gd name="connsiteY0" fmla="*/ 664697 h 1367045"/>
                <a:gd name="connsiteX1" fmla="*/ 7436 w 1183083"/>
                <a:gd name="connsiteY1" fmla="*/ 607547 h 1367045"/>
                <a:gd name="connsiteX2" fmla="*/ 83636 w 1183083"/>
                <a:gd name="connsiteY2" fmla="*/ 518647 h 1367045"/>
                <a:gd name="connsiteX3" fmla="*/ 70936 w 1183083"/>
                <a:gd name="connsiteY3" fmla="*/ 480547 h 1367045"/>
                <a:gd name="connsiteX4" fmla="*/ 116283 w 1183083"/>
                <a:gd name="connsiteY4" fmla="*/ 455147 h 1367045"/>
                <a:gd name="connsiteX5" fmla="*/ 57174 w 1183083"/>
                <a:gd name="connsiteY5" fmla="*/ 386666 h 1367045"/>
                <a:gd name="connsiteX6" fmla="*/ 0 w 1183083"/>
                <a:gd name="connsiteY6" fmla="*/ 422689 h 1367045"/>
                <a:gd name="connsiteX7" fmla="*/ 26486 w 1183083"/>
                <a:gd name="connsiteY7" fmla="*/ 353547 h 1367045"/>
                <a:gd name="connsiteX8" fmla="*/ 96336 w 1183083"/>
                <a:gd name="connsiteY8" fmla="*/ 277347 h 1367045"/>
                <a:gd name="connsiteX9" fmla="*/ 89986 w 1183083"/>
                <a:gd name="connsiteY9" fmla="*/ 194797 h 1367045"/>
                <a:gd name="connsiteX10" fmla="*/ 13786 w 1183083"/>
                <a:gd name="connsiteY10" fmla="*/ 169397 h 1367045"/>
                <a:gd name="connsiteX11" fmla="*/ 13786 w 1183083"/>
                <a:gd name="connsiteY11" fmla="*/ 169397 h 1367045"/>
                <a:gd name="connsiteX12" fmla="*/ 13786 w 1183083"/>
                <a:gd name="connsiteY12" fmla="*/ 80497 h 1367045"/>
                <a:gd name="connsiteX13" fmla="*/ 39186 w 1183083"/>
                <a:gd name="connsiteY13" fmla="*/ 74147 h 1367045"/>
                <a:gd name="connsiteX14" fmla="*/ 39186 w 1183083"/>
                <a:gd name="connsiteY14" fmla="*/ 10647 h 1367045"/>
                <a:gd name="connsiteX15" fmla="*/ 145082 w 1183083"/>
                <a:gd name="connsiteY15" fmla="*/ 3849 h 1367045"/>
                <a:gd name="connsiteX16" fmla="*/ 182285 w 1183083"/>
                <a:gd name="connsiteY16" fmla="*/ 45348 h 1367045"/>
                <a:gd name="connsiteX17" fmla="*/ 225390 w 1183083"/>
                <a:gd name="connsiteY17" fmla="*/ 0 h 1367045"/>
                <a:gd name="connsiteX18" fmla="*/ 285939 w 1183083"/>
                <a:gd name="connsiteY18" fmla="*/ 98202 h 1367045"/>
                <a:gd name="connsiteX19" fmla="*/ 390678 w 1183083"/>
                <a:gd name="connsiteY19" fmla="*/ 111799 h 1367045"/>
                <a:gd name="connsiteX20" fmla="*/ 453730 w 1183083"/>
                <a:gd name="connsiteY20" fmla="*/ 35150 h 1367045"/>
                <a:gd name="connsiteX21" fmla="*/ 674186 w 1183083"/>
                <a:gd name="connsiteY21" fmla="*/ 156697 h 1367045"/>
                <a:gd name="connsiteX22" fmla="*/ 636086 w 1183083"/>
                <a:gd name="connsiteY22" fmla="*/ 213847 h 1367045"/>
                <a:gd name="connsiteX23" fmla="*/ 664437 w 1183083"/>
                <a:gd name="connsiteY23" fmla="*/ 281195 h 1367045"/>
                <a:gd name="connsiteX24" fmla="*/ 788486 w 1183083"/>
                <a:gd name="connsiteY24" fmla="*/ 245597 h 1367045"/>
                <a:gd name="connsiteX25" fmla="*/ 832487 w 1183083"/>
                <a:gd name="connsiteY25" fmla="*/ 174850 h 1367045"/>
                <a:gd name="connsiteX26" fmla="*/ 945182 w 1183083"/>
                <a:gd name="connsiteY26" fmla="*/ 246046 h 1367045"/>
                <a:gd name="connsiteX27" fmla="*/ 928186 w 1183083"/>
                <a:gd name="connsiteY27" fmla="*/ 385297 h 1367045"/>
                <a:gd name="connsiteX28" fmla="*/ 1010995 w 1183083"/>
                <a:gd name="connsiteY28" fmla="*/ 364902 h 1367045"/>
                <a:gd name="connsiteX29" fmla="*/ 1149987 w 1183083"/>
                <a:gd name="connsiteY29" fmla="*/ 348803 h 1367045"/>
                <a:gd name="connsiteX30" fmla="*/ 1183083 w 1183083"/>
                <a:gd name="connsiteY30" fmla="*/ 530898 h 1367045"/>
                <a:gd name="connsiteX31" fmla="*/ 1095788 w 1183083"/>
                <a:gd name="connsiteY31" fmla="*/ 610049 h 1367045"/>
                <a:gd name="connsiteX32" fmla="*/ 1137288 w 1183083"/>
                <a:gd name="connsiteY32" fmla="*/ 713444 h 1367045"/>
                <a:gd name="connsiteX33" fmla="*/ 1042486 w 1183083"/>
                <a:gd name="connsiteY33" fmla="*/ 715497 h 1367045"/>
                <a:gd name="connsiteX34" fmla="*/ 1004386 w 1183083"/>
                <a:gd name="connsiteY34" fmla="*/ 785347 h 1367045"/>
                <a:gd name="connsiteX35" fmla="*/ 1064038 w 1183083"/>
                <a:gd name="connsiteY35" fmla="*/ 856802 h 1367045"/>
                <a:gd name="connsiteX36" fmla="*/ 941783 w 1183083"/>
                <a:gd name="connsiteY36" fmla="*/ 1085850 h 1367045"/>
                <a:gd name="connsiteX37" fmla="*/ 864686 w 1183083"/>
                <a:gd name="connsiteY37" fmla="*/ 1052047 h 1367045"/>
                <a:gd name="connsiteX38" fmla="*/ 699586 w 1183083"/>
                <a:gd name="connsiteY38" fmla="*/ 1166347 h 1367045"/>
                <a:gd name="connsiteX39" fmla="*/ 674186 w 1183083"/>
                <a:gd name="connsiteY39" fmla="*/ 1331447 h 1367045"/>
                <a:gd name="connsiteX40" fmla="*/ 591636 w 1183083"/>
                <a:gd name="connsiteY40" fmla="*/ 1356847 h 1367045"/>
                <a:gd name="connsiteX41" fmla="*/ 544235 w 1183083"/>
                <a:gd name="connsiteY41" fmla="*/ 1367045 h 1367045"/>
                <a:gd name="connsiteX42" fmla="*/ 350336 w 1183083"/>
                <a:gd name="connsiteY42" fmla="*/ 1299697 h 1367045"/>
                <a:gd name="connsiteX43" fmla="*/ 242386 w 1183083"/>
                <a:gd name="connsiteY43" fmla="*/ 1083797 h 1367045"/>
                <a:gd name="connsiteX44" fmla="*/ 312236 w 1183083"/>
                <a:gd name="connsiteY44" fmla="*/ 1013947 h 1367045"/>
                <a:gd name="connsiteX45" fmla="*/ 229237 w 1183083"/>
                <a:gd name="connsiteY45" fmla="*/ 778997 h 1367045"/>
                <a:gd name="connsiteX46" fmla="*/ 83636 w 1183083"/>
                <a:gd name="connsiteY46" fmla="*/ 664697 h 1367045"/>
                <a:gd name="connsiteX0" fmla="*/ 233014 w 1332461"/>
                <a:gd name="connsiteY0" fmla="*/ 664697 h 1367045"/>
                <a:gd name="connsiteX1" fmla="*/ 156814 w 1332461"/>
                <a:gd name="connsiteY1" fmla="*/ 607547 h 1367045"/>
                <a:gd name="connsiteX2" fmla="*/ 233014 w 1332461"/>
                <a:gd name="connsiteY2" fmla="*/ 518647 h 1367045"/>
                <a:gd name="connsiteX3" fmla="*/ 220314 w 1332461"/>
                <a:gd name="connsiteY3" fmla="*/ 480547 h 1367045"/>
                <a:gd name="connsiteX4" fmla="*/ 265661 w 1332461"/>
                <a:gd name="connsiteY4" fmla="*/ 455147 h 1367045"/>
                <a:gd name="connsiteX5" fmla="*/ 206552 w 1332461"/>
                <a:gd name="connsiteY5" fmla="*/ 386666 h 1367045"/>
                <a:gd name="connsiteX6" fmla="*/ 149378 w 1332461"/>
                <a:gd name="connsiteY6" fmla="*/ 422689 h 1367045"/>
                <a:gd name="connsiteX7" fmla="*/ 175864 w 1332461"/>
                <a:gd name="connsiteY7" fmla="*/ 353547 h 1367045"/>
                <a:gd name="connsiteX8" fmla="*/ 245714 w 1332461"/>
                <a:gd name="connsiteY8" fmla="*/ 277347 h 1367045"/>
                <a:gd name="connsiteX9" fmla="*/ 239364 w 1332461"/>
                <a:gd name="connsiteY9" fmla="*/ 194797 h 1367045"/>
                <a:gd name="connsiteX10" fmla="*/ 163164 w 1332461"/>
                <a:gd name="connsiteY10" fmla="*/ 169397 h 1367045"/>
                <a:gd name="connsiteX11" fmla="*/ 0 w 1332461"/>
                <a:gd name="connsiteY11" fmla="*/ 149001 h 1367045"/>
                <a:gd name="connsiteX12" fmla="*/ 163164 w 1332461"/>
                <a:gd name="connsiteY12" fmla="*/ 80497 h 1367045"/>
                <a:gd name="connsiteX13" fmla="*/ 188564 w 1332461"/>
                <a:gd name="connsiteY13" fmla="*/ 74147 h 1367045"/>
                <a:gd name="connsiteX14" fmla="*/ 188564 w 1332461"/>
                <a:gd name="connsiteY14" fmla="*/ 10647 h 1367045"/>
                <a:gd name="connsiteX15" fmla="*/ 294460 w 1332461"/>
                <a:gd name="connsiteY15" fmla="*/ 3849 h 1367045"/>
                <a:gd name="connsiteX16" fmla="*/ 331663 w 1332461"/>
                <a:gd name="connsiteY16" fmla="*/ 45348 h 1367045"/>
                <a:gd name="connsiteX17" fmla="*/ 374768 w 1332461"/>
                <a:gd name="connsiteY17" fmla="*/ 0 h 1367045"/>
                <a:gd name="connsiteX18" fmla="*/ 435317 w 1332461"/>
                <a:gd name="connsiteY18" fmla="*/ 98202 h 1367045"/>
                <a:gd name="connsiteX19" fmla="*/ 540056 w 1332461"/>
                <a:gd name="connsiteY19" fmla="*/ 111799 h 1367045"/>
                <a:gd name="connsiteX20" fmla="*/ 603108 w 1332461"/>
                <a:gd name="connsiteY20" fmla="*/ 35150 h 1367045"/>
                <a:gd name="connsiteX21" fmla="*/ 823564 w 1332461"/>
                <a:gd name="connsiteY21" fmla="*/ 156697 h 1367045"/>
                <a:gd name="connsiteX22" fmla="*/ 785464 w 1332461"/>
                <a:gd name="connsiteY22" fmla="*/ 213847 h 1367045"/>
                <a:gd name="connsiteX23" fmla="*/ 813815 w 1332461"/>
                <a:gd name="connsiteY23" fmla="*/ 281195 h 1367045"/>
                <a:gd name="connsiteX24" fmla="*/ 937864 w 1332461"/>
                <a:gd name="connsiteY24" fmla="*/ 245597 h 1367045"/>
                <a:gd name="connsiteX25" fmla="*/ 981865 w 1332461"/>
                <a:gd name="connsiteY25" fmla="*/ 174850 h 1367045"/>
                <a:gd name="connsiteX26" fmla="*/ 1094560 w 1332461"/>
                <a:gd name="connsiteY26" fmla="*/ 246046 h 1367045"/>
                <a:gd name="connsiteX27" fmla="*/ 1077564 w 1332461"/>
                <a:gd name="connsiteY27" fmla="*/ 385297 h 1367045"/>
                <a:gd name="connsiteX28" fmla="*/ 1160373 w 1332461"/>
                <a:gd name="connsiteY28" fmla="*/ 364902 h 1367045"/>
                <a:gd name="connsiteX29" fmla="*/ 1299365 w 1332461"/>
                <a:gd name="connsiteY29" fmla="*/ 348803 h 1367045"/>
                <a:gd name="connsiteX30" fmla="*/ 1332461 w 1332461"/>
                <a:gd name="connsiteY30" fmla="*/ 530898 h 1367045"/>
                <a:gd name="connsiteX31" fmla="*/ 1245166 w 1332461"/>
                <a:gd name="connsiteY31" fmla="*/ 610049 h 1367045"/>
                <a:gd name="connsiteX32" fmla="*/ 1286666 w 1332461"/>
                <a:gd name="connsiteY32" fmla="*/ 713444 h 1367045"/>
                <a:gd name="connsiteX33" fmla="*/ 1191864 w 1332461"/>
                <a:gd name="connsiteY33" fmla="*/ 715497 h 1367045"/>
                <a:gd name="connsiteX34" fmla="*/ 1153764 w 1332461"/>
                <a:gd name="connsiteY34" fmla="*/ 785347 h 1367045"/>
                <a:gd name="connsiteX35" fmla="*/ 1213416 w 1332461"/>
                <a:gd name="connsiteY35" fmla="*/ 856802 h 1367045"/>
                <a:gd name="connsiteX36" fmla="*/ 1091161 w 1332461"/>
                <a:gd name="connsiteY36" fmla="*/ 1085850 h 1367045"/>
                <a:gd name="connsiteX37" fmla="*/ 1014064 w 1332461"/>
                <a:gd name="connsiteY37" fmla="*/ 1052047 h 1367045"/>
                <a:gd name="connsiteX38" fmla="*/ 848964 w 1332461"/>
                <a:gd name="connsiteY38" fmla="*/ 1166347 h 1367045"/>
                <a:gd name="connsiteX39" fmla="*/ 823564 w 1332461"/>
                <a:gd name="connsiteY39" fmla="*/ 1331447 h 1367045"/>
                <a:gd name="connsiteX40" fmla="*/ 741014 w 1332461"/>
                <a:gd name="connsiteY40" fmla="*/ 1356847 h 1367045"/>
                <a:gd name="connsiteX41" fmla="*/ 693613 w 1332461"/>
                <a:gd name="connsiteY41" fmla="*/ 1367045 h 1367045"/>
                <a:gd name="connsiteX42" fmla="*/ 499714 w 1332461"/>
                <a:gd name="connsiteY42" fmla="*/ 1299697 h 1367045"/>
                <a:gd name="connsiteX43" fmla="*/ 391764 w 1332461"/>
                <a:gd name="connsiteY43" fmla="*/ 1083797 h 1367045"/>
                <a:gd name="connsiteX44" fmla="*/ 461614 w 1332461"/>
                <a:gd name="connsiteY44" fmla="*/ 1013947 h 1367045"/>
                <a:gd name="connsiteX45" fmla="*/ 378615 w 1332461"/>
                <a:gd name="connsiteY45" fmla="*/ 778997 h 1367045"/>
                <a:gd name="connsiteX46" fmla="*/ 233014 w 1332461"/>
                <a:gd name="connsiteY46" fmla="*/ 664697 h 1367045"/>
                <a:gd name="connsiteX0" fmla="*/ 83636 w 1183083"/>
                <a:gd name="connsiteY0" fmla="*/ 664697 h 1367045"/>
                <a:gd name="connsiteX1" fmla="*/ 7436 w 1183083"/>
                <a:gd name="connsiteY1" fmla="*/ 607547 h 1367045"/>
                <a:gd name="connsiteX2" fmla="*/ 83636 w 1183083"/>
                <a:gd name="connsiteY2" fmla="*/ 518647 h 1367045"/>
                <a:gd name="connsiteX3" fmla="*/ 70936 w 1183083"/>
                <a:gd name="connsiteY3" fmla="*/ 480547 h 1367045"/>
                <a:gd name="connsiteX4" fmla="*/ 116283 w 1183083"/>
                <a:gd name="connsiteY4" fmla="*/ 455147 h 1367045"/>
                <a:gd name="connsiteX5" fmla="*/ 57174 w 1183083"/>
                <a:gd name="connsiteY5" fmla="*/ 386666 h 1367045"/>
                <a:gd name="connsiteX6" fmla="*/ 0 w 1183083"/>
                <a:gd name="connsiteY6" fmla="*/ 422689 h 1367045"/>
                <a:gd name="connsiteX7" fmla="*/ 26486 w 1183083"/>
                <a:gd name="connsiteY7" fmla="*/ 353547 h 1367045"/>
                <a:gd name="connsiteX8" fmla="*/ 96336 w 1183083"/>
                <a:gd name="connsiteY8" fmla="*/ 277347 h 1367045"/>
                <a:gd name="connsiteX9" fmla="*/ 89986 w 1183083"/>
                <a:gd name="connsiteY9" fmla="*/ 194797 h 1367045"/>
                <a:gd name="connsiteX10" fmla="*/ 13786 w 1183083"/>
                <a:gd name="connsiteY10" fmla="*/ 169397 h 1367045"/>
                <a:gd name="connsiteX11" fmla="*/ 20584 w 1183083"/>
                <a:gd name="connsiteY11" fmla="*/ 128606 h 1367045"/>
                <a:gd name="connsiteX12" fmla="*/ 13786 w 1183083"/>
                <a:gd name="connsiteY12" fmla="*/ 80497 h 1367045"/>
                <a:gd name="connsiteX13" fmla="*/ 39186 w 1183083"/>
                <a:gd name="connsiteY13" fmla="*/ 74147 h 1367045"/>
                <a:gd name="connsiteX14" fmla="*/ 39186 w 1183083"/>
                <a:gd name="connsiteY14" fmla="*/ 10647 h 1367045"/>
                <a:gd name="connsiteX15" fmla="*/ 145082 w 1183083"/>
                <a:gd name="connsiteY15" fmla="*/ 3849 h 1367045"/>
                <a:gd name="connsiteX16" fmla="*/ 182285 w 1183083"/>
                <a:gd name="connsiteY16" fmla="*/ 45348 h 1367045"/>
                <a:gd name="connsiteX17" fmla="*/ 225390 w 1183083"/>
                <a:gd name="connsiteY17" fmla="*/ 0 h 1367045"/>
                <a:gd name="connsiteX18" fmla="*/ 285939 w 1183083"/>
                <a:gd name="connsiteY18" fmla="*/ 98202 h 1367045"/>
                <a:gd name="connsiteX19" fmla="*/ 390678 w 1183083"/>
                <a:gd name="connsiteY19" fmla="*/ 111799 h 1367045"/>
                <a:gd name="connsiteX20" fmla="*/ 453730 w 1183083"/>
                <a:gd name="connsiteY20" fmla="*/ 35150 h 1367045"/>
                <a:gd name="connsiteX21" fmla="*/ 674186 w 1183083"/>
                <a:gd name="connsiteY21" fmla="*/ 156697 h 1367045"/>
                <a:gd name="connsiteX22" fmla="*/ 636086 w 1183083"/>
                <a:gd name="connsiteY22" fmla="*/ 213847 h 1367045"/>
                <a:gd name="connsiteX23" fmla="*/ 664437 w 1183083"/>
                <a:gd name="connsiteY23" fmla="*/ 281195 h 1367045"/>
                <a:gd name="connsiteX24" fmla="*/ 788486 w 1183083"/>
                <a:gd name="connsiteY24" fmla="*/ 245597 h 1367045"/>
                <a:gd name="connsiteX25" fmla="*/ 832487 w 1183083"/>
                <a:gd name="connsiteY25" fmla="*/ 174850 h 1367045"/>
                <a:gd name="connsiteX26" fmla="*/ 945182 w 1183083"/>
                <a:gd name="connsiteY26" fmla="*/ 246046 h 1367045"/>
                <a:gd name="connsiteX27" fmla="*/ 928186 w 1183083"/>
                <a:gd name="connsiteY27" fmla="*/ 385297 h 1367045"/>
                <a:gd name="connsiteX28" fmla="*/ 1010995 w 1183083"/>
                <a:gd name="connsiteY28" fmla="*/ 364902 h 1367045"/>
                <a:gd name="connsiteX29" fmla="*/ 1149987 w 1183083"/>
                <a:gd name="connsiteY29" fmla="*/ 348803 h 1367045"/>
                <a:gd name="connsiteX30" fmla="*/ 1183083 w 1183083"/>
                <a:gd name="connsiteY30" fmla="*/ 530898 h 1367045"/>
                <a:gd name="connsiteX31" fmla="*/ 1095788 w 1183083"/>
                <a:gd name="connsiteY31" fmla="*/ 610049 h 1367045"/>
                <a:gd name="connsiteX32" fmla="*/ 1137288 w 1183083"/>
                <a:gd name="connsiteY32" fmla="*/ 713444 h 1367045"/>
                <a:gd name="connsiteX33" fmla="*/ 1042486 w 1183083"/>
                <a:gd name="connsiteY33" fmla="*/ 715497 h 1367045"/>
                <a:gd name="connsiteX34" fmla="*/ 1004386 w 1183083"/>
                <a:gd name="connsiteY34" fmla="*/ 785347 h 1367045"/>
                <a:gd name="connsiteX35" fmla="*/ 1064038 w 1183083"/>
                <a:gd name="connsiteY35" fmla="*/ 856802 h 1367045"/>
                <a:gd name="connsiteX36" fmla="*/ 941783 w 1183083"/>
                <a:gd name="connsiteY36" fmla="*/ 1085850 h 1367045"/>
                <a:gd name="connsiteX37" fmla="*/ 864686 w 1183083"/>
                <a:gd name="connsiteY37" fmla="*/ 1052047 h 1367045"/>
                <a:gd name="connsiteX38" fmla="*/ 699586 w 1183083"/>
                <a:gd name="connsiteY38" fmla="*/ 1166347 h 1367045"/>
                <a:gd name="connsiteX39" fmla="*/ 674186 w 1183083"/>
                <a:gd name="connsiteY39" fmla="*/ 1331447 h 1367045"/>
                <a:gd name="connsiteX40" fmla="*/ 591636 w 1183083"/>
                <a:gd name="connsiteY40" fmla="*/ 1356847 h 1367045"/>
                <a:gd name="connsiteX41" fmla="*/ 544235 w 1183083"/>
                <a:gd name="connsiteY41" fmla="*/ 1367045 h 1367045"/>
                <a:gd name="connsiteX42" fmla="*/ 350336 w 1183083"/>
                <a:gd name="connsiteY42" fmla="*/ 1299697 h 1367045"/>
                <a:gd name="connsiteX43" fmla="*/ 242386 w 1183083"/>
                <a:gd name="connsiteY43" fmla="*/ 1083797 h 1367045"/>
                <a:gd name="connsiteX44" fmla="*/ 312236 w 1183083"/>
                <a:gd name="connsiteY44" fmla="*/ 1013947 h 1367045"/>
                <a:gd name="connsiteX45" fmla="*/ 229237 w 1183083"/>
                <a:gd name="connsiteY45" fmla="*/ 778997 h 1367045"/>
                <a:gd name="connsiteX46" fmla="*/ 83636 w 1183083"/>
                <a:gd name="connsiteY46" fmla="*/ 664697 h 1367045"/>
                <a:gd name="connsiteX0" fmla="*/ 83636 w 1183083"/>
                <a:gd name="connsiteY0" fmla="*/ 664697 h 1367045"/>
                <a:gd name="connsiteX1" fmla="*/ 7436 w 1183083"/>
                <a:gd name="connsiteY1" fmla="*/ 607547 h 1367045"/>
                <a:gd name="connsiteX2" fmla="*/ 83636 w 1183083"/>
                <a:gd name="connsiteY2" fmla="*/ 518647 h 1367045"/>
                <a:gd name="connsiteX3" fmla="*/ 70936 w 1183083"/>
                <a:gd name="connsiteY3" fmla="*/ 480547 h 1367045"/>
                <a:gd name="connsiteX4" fmla="*/ 116283 w 1183083"/>
                <a:gd name="connsiteY4" fmla="*/ 455147 h 1367045"/>
                <a:gd name="connsiteX5" fmla="*/ 57174 w 1183083"/>
                <a:gd name="connsiteY5" fmla="*/ 386666 h 1367045"/>
                <a:gd name="connsiteX6" fmla="*/ 0 w 1183083"/>
                <a:gd name="connsiteY6" fmla="*/ 422689 h 1367045"/>
                <a:gd name="connsiteX7" fmla="*/ 26486 w 1183083"/>
                <a:gd name="connsiteY7" fmla="*/ 353547 h 1367045"/>
                <a:gd name="connsiteX8" fmla="*/ 96336 w 1183083"/>
                <a:gd name="connsiteY8" fmla="*/ 277347 h 1367045"/>
                <a:gd name="connsiteX9" fmla="*/ 89986 w 1183083"/>
                <a:gd name="connsiteY9" fmla="*/ 194797 h 1367045"/>
                <a:gd name="connsiteX10" fmla="*/ 13786 w 1183083"/>
                <a:gd name="connsiteY10" fmla="*/ 169397 h 1367045"/>
                <a:gd name="connsiteX11" fmla="*/ 20584 w 1183083"/>
                <a:gd name="connsiteY11" fmla="*/ 128606 h 1367045"/>
                <a:gd name="connsiteX12" fmla="*/ 13786 w 1183083"/>
                <a:gd name="connsiteY12" fmla="*/ 80497 h 1367045"/>
                <a:gd name="connsiteX13" fmla="*/ 39186 w 1183083"/>
                <a:gd name="connsiteY13" fmla="*/ 74147 h 1367045"/>
                <a:gd name="connsiteX14" fmla="*/ 39186 w 1183083"/>
                <a:gd name="connsiteY14" fmla="*/ 10647 h 1367045"/>
                <a:gd name="connsiteX15" fmla="*/ 145082 w 1183083"/>
                <a:gd name="connsiteY15" fmla="*/ 3849 h 1367045"/>
                <a:gd name="connsiteX16" fmla="*/ 182285 w 1183083"/>
                <a:gd name="connsiteY16" fmla="*/ 45348 h 1367045"/>
                <a:gd name="connsiteX17" fmla="*/ 225390 w 1183083"/>
                <a:gd name="connsiteY17" fmla="*/ 0 h 1367045"/>
                <a:gd name="connsiteX18" fmla="*/ 285939 w 1183083"/>
                <a:gd name="connsiteY18" fmla="*/ 98202 h 1367045"/>
                <a:gd name="connsiteX19" fmla="*/ 390678 w 1183083"/>
                <a:gd name="connsiteY19" fmla="*/ 111799 h 1367045"/>
                <a:gd name="connsiteX20" fmla="*/ 453730 w 1183083"/>
                <a:gd name="connsiteY20" fmla="*/ 35150 h 1367045"/>
                <a:gd name="connsiteX21" fmla="*/ 674186 w 1183083"/>
                <a:gd name="connsiteY21" fmla="*/ 156697 h 1367045"/>
                <a:gd name="connsiteX22" fmla="*/ 636086 w 1183083"/>
                <a:gd name="connsiteY22" fmla="*/ 213847 h 1367045"/>
                <a:gd name="connsiteX23" fmla="*/ 664437 w 1183083"/>
                <a:gd name="connsiteY23" fmla="*/ 281195 h 1367045"/>
                <a:gd name="connsiteX24" fmla="*/ 788486 w 1183083"/>
                <a:gd name="connsiteY24" fmla="*/ 245597 h 1367045"/>
                <a:gd name="connsiteX25" fmla="*/ 832487 w 1183083"/>
                <a:gd name="connsiteY25" fmla="*/ 174850 h 1367045"/>
                <a:gd name="connsiteX26" fmla="*/ 945182 w 1183083"/>
                <a:gd name="connsiteY26" fmla="*/ 246046 h 1367045"/>
                <a:gd name="connsiteX27" fmla="*/ 928186 w 1183083"/>
                <a:gd name="connsiteY27" fmla="*/ 385297 h 1367045"/>
                <a:gd name="connsiteX28" fmla="*/ 1010995 w 1183083"/>
                <a:gd name="connsiteY28" fmla="*/ 364902 h 1367045"/>
                <a:gd name="connsiteX29" fmla="*/ 1149987 w 1183083"/>
                <a:gd name="connsiteY29" fmla="*/ 348803 h 1367045"/>
                <a:gd name="connsiteX30" fmla="*/ 1183083 w 1183083"/>
                <a:gd name="connsiteY30" fmla="*/ 530898 h 1367045"/>
                <a:gd name="connsiteX31" fmla="*/ 1095788 w 1183083"/>
                <a:gd name="connsiteY31" fmla="*/ 610049 h 1367045"/>
                <a:gd name="connsiteX32" fmla="*/ 1137288 w 1183083"/>
                <a:gd name="connsiteY32" fmla="*/ 713444 h 1367045"/>
                <a:gd name="connsiteX33" fmla="*/ 1042486 w 1183083"/>
                <a:gd name="connsiteY33" fmla="*/ 715497 h 1367045"/>
                <a:gd name="connsiteX34" fmla="*/ 1004386 w 1183083"/>
                <a:gd name="connsiteY34" fmla="*/ 785347 h 1367045"/>
                <a:gd name="connsiteX35" fmla="*/ 1064038 w 1183083"/>
                <a:gd name="connsiteY35" fmla="*/ 856802 h 1367045"/>
                <a:gd name="connsiteX36" fmla="*/ 941783 w 1183083"/>
                <a:gd name="connsiteY36" fmla="*/ 1085850 h 1367045"/>
                <a:gd name="connsiteX37" fmla="*/ 864686 w 1183083"/>
                <a:gd name="connsiteY37" fmla="*/ 1052047 h 1367045"/>
                <a:gd name="connsiteX38" fmla="*/ 699586 w 1183083"/>
                <a:gd name="connsiteY38" fmla="*/ 1166347 h 1367045"/>
                <a:gd name="connsiteX39" fmla="*/ 674186 w 1183083"/>
                <a:gd name="connsiteY39" fmla="*/ 1331447 h 1367045"/>
                <a:gd name="connsiteX40" fmla="*/ 591636 w 1183083"/>
                <a:gd name="connsiteY40" fmla="*/ 1356847 h 1367045"/>
                <a:gd name="connsiteX41" fmla="*/ 544235 w 1183083"/>
                <a:gd name="connsiteY41" fmla="*/ 1367045 h 1367045"/>
                <a:gd name="connsiteX42" fmla="*/ 350336 w 1183083"/>
                <a:gd name="connsiteY42" fmla="*/ 1299697 h 1367045"/>
                <a:gd name="connsiteX43" fmla="*/ 242386 w 1183083"/>
                <a:gd name="connsiteY43" fmla="*/ 1083797 h 1367045"/>
                <a:gd name="connsiteX44" fmla="*/ 312236 w 1183083"/>
                <a:gd name="connsiteY44" fmla="*/ 1013947 h 1367045"/>
                <a:gd name="connsiteX45" fmla="*/ 229237 w 1183083"/>
                <a:gd name="connsiteY45" fmla="*/ 778997 h 1367045"/>
                <a:gd name="connsiteX46" fmla="*/ 83636 w 1183083"/>
                <a:gd name="connsiteY46" fmla="*/ 664697 h 136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83" h="1367045">
                  <a:moveTo>
                    <a:pt x="83636" y="664697"/>
                  </a:moveTo>
                  <a:lnTo>
                    <a:pt x="7436" y="607547"/>
                  </a:lnTo>
                  <a:lnTo>
                    <a:pt x="83636" y="518647"/>
                  </a:lnTo>
                  <a:lnTo>
                    <a:pt x="70936" y="480547"/>
                  </a:lnTo>
                  <a:lnTo>
                    <a:pt x="116283" y="455147"/>
                  </a:lnTo>
                  <a:cubicBezTo>
                    <a:pt x="101112" y="448183"/>
                    <a:pt x="72345" y="393630"/>
                    <a:pt x="57174" y="386666"/>
                  </a:cubicBezTo>
                  <a:lnTo>
                    <a:pt x="0" y="422689"/>
                  </a:lnTo>
                  <a:lnTo>
                    <a:pt x="26486" y="353547"/>
                  </a:lnTo>
                  <a:lnTo>
                    <a:pt x="96336" y="277347"/>
                  </a:lnTo>
                  <a:lnTo>
                    <a:pt x="89986" y="194797"/>
                  </a:lnTo>
                  <a:cubicBezTo>
                    <a:pt x="64586" y="186330"/>
                    <a:pt x="25353" y="180429"/>
                    <a:pt x="13786" y="169397"/>
                  </a:cubicBezTo>
                  <a:cubicBezTo>
                    <a:pt x="2219" y="158365"/>
                    <a:pt x="17185" y="186394"/>
                    <a:pt x="20584" y="128606"/>
                  </a:cubicBezTo>
                  <a:cubicBezTo>
                    <a:pt x="21535" y="112439"/>
                    <a:pt x="16052" y="96533"/>
                    <a:pt x="13786" y="80497"/>
                  </a:cubicBezTo>
                  <a:lnTo>
                    <a:pt x="39186" y="74147"/>
                  </a:lnTo>
                  <a:lnTo>
                    <a:pt x="39186" y="10647"/>
                  </a:lnTo>
                  <a:lnTo>
                    <a:pt x="145082" y="3849"/>
                  </a:lnTo>
                  <a:lnTo>
                    <a:pt x="182285" y="45348"/>
                  </a:lnTo>
                  <a:lnTo>
                    <a:pt x="225390" y="0"/>
                  </a:lnTo>
                  <a:lnTo>
                    <a:pt x="285939" y="98202"/>
                  </a:lnTo>
                  <a:lnTo>
                    <a:pt x="390678" y="111799"/>
                  </a:lnTo>
                  <a:cubicBezTo>
                    <a:pt x="425293" y="49989"/>
                    <a:pt x="439511" y="59567"/>
                    <a:pt x="453730" y="35150"/>
                  </a:cubicBezTo>
                  <a:lnTo>
                    <a:pt x="674186" y="156697"/>
                  </a:lnTo>
                  <a:lnTo>
                    <a:pt x="636086" y="213847"/>
                  </a:lnTo>
                  <a:cubicBezTo>
                    <a:pt x="645536" y="236296"/>
                    <a:pt x="646168" y="297305"/>
                    <a:pt x="664437" y="281195"/>
                  </a:cubicBezTo>
                  <a:cubicBezTo>
                    <a:pt x="712586" y="238736"/>
                    <a:pt x="747136" y="257463"/>
                    <a:pt x="788486" y="245597"/>
                  </a:cubicBezTo>
                  <a:lnTo>
                    <a:pt x="832487" y="174850"/>
                  </a:lnTo>
                  <a:lnTo>
                    <a:pt x="945182" y="246046"/>
                  </a:lnTo>
                  <a:lnTo>
                    <a:pt x="928186" y="385297"/>
                  </a:lnTo>
                  <a:lnTo>
                    <a:pt x="1010995" y="364902"/>
                  </a:lnTo>
                  <a:cubicBezTo>
                    <a:pt x="1064124" y="400327"/>
                    <a:pt x="1103656" y="354169"/>
                    <a:pt x="1149987" y="348803"/>
                  </a:cubicBezTo>
                  <a:lnTo>
                    <a:pt x="1183083" y="530898"/>
                  </a:lnTo>
                  <a:lnTo>
                    <a:pt x="1095788" y="610049"/>
                  </a:lnTo>
                  <a:lnTo>
                    <a:pt x="1137288" y="713444"/>
                  </a:lnTo>
                  <a:lnTo>
                    <a:pt x="1042486" y="715497"/>
                  </a:lnTo>
                  <a:lnTo>
                    <a:pt x="1004386" y="785347"/>
                  </a:lnTo>
                  <a:lnTo>
                    <a:pt x="1064038" y="856802"/>
                  </a:lnTo>
                  <a:lnTo>
                    <a:pt x="941783" y="1085850"/>
                  </a:lnTo>
                  <a:lnTo>
                    <a:pt x="864686" y="1052047"/>
                  </a:lnTo>
                  <a:lnTo>
                    <a:pt x="699586" y="1166347"/>
                  </a:lnTo>
                  <a:lnTo>
                    <a:pt x="674186" y="1331447"/>
                  </a:lnTo>
                  <a:lnTo>
                    <a:pt x="591636" y="1356847"/>
                  </a:lnTo>
                  <a:lnTo>
                    <a:pt x="544235" y="1367045"/>
                  </a:lnTo>
                  <a:lnTo>
                    <a:pt x="350336" y="1299697"/>
                  </a:lnTo>
                  <a:lnTo>
                    <a:pt x="242386" y="1083797"/>
                  </a:lnTo>
                  <a:lnTo>
                    <a:pt x="312236" y="1013947"/>
                  </a:lnTo>
                  <a:lnTo>
                    <a:pt x="229237" y="778997"/>
                  </a:lnTo>
                  <a:lnTo>
                    <a:pt x="83636" y="6646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1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noFill/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6817766" y="2512316"/>
            <a:ext cx="684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Жанибек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7086754" y="3211601"/>
            <a:ext cx="12441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Бокейорда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7875949" y="2404594"/>
            <a:ext cx="7851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Казталов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8500074" y="3140076"/>
            <a:ext cx="8748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Жангала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9545084" y="2385416"/>
            <a:ext cx="730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Акжаик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8467844" y="1376168"/>
            <a:ext cx="6118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Таскала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10309814" y="1750752"/>
            <a:ext cx="7173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Сырым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10785962" y="2359827"/>
            <a:ext cx="7900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Каратобе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9150652" y="897792"/>
            <a:ext cx="7498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Бәйтерек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9555992" y="1477941"/>
            <a:ext cx="6672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Теректа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10513617" y="1039291"/>
            <a:ext cx="5778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Бурлин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2E2D61C-1E73-4F47-9F03-EEF2738719AB}"/>
              </a:ext>
            </a:extLst>
          </p:cNvPr>
          <p:cNvSpPr/>
          <p:nvPr/>
        </p:nvSpPr>
        <p:spPr>
          <a:xfrm>
            <a:off x="10970635" y="1449913"/>
            <a:ext cx="9401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Шынгырлау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417" y="892639"/>
            <a:ext cx="6381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Субвенции районам на 2023 год – </a:t>
            </a:r>
            <a:r>
              <a:rPr lang="kk-KZ" sz="2000" b="1" u="sng" dirty="0">
                <a:ln w="0"/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9,9 млрд</a:t>
            </a:r>
            <a:r>
              <a:rPr lang="kk-KZ" sz="20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kk-KZ" sz="2000" b="1" dirty="0">
                <a:ln w="0"/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kk-KZ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из них: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k-KZ" sz="1600" b="1" dirty="0">
              <a:ln w="0"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Акжаикский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889,4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Бокейординский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896,2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Жангалинский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699,8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Жанибекский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1,1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Казталовский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852,4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Каратобинский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Сырымский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1,3 млрд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Таскалинский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954,2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Теректинский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497,0 млн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Шынгырлауский район – </a:t>
            </a:r>
            <a:r>
              <a:rPr lang="kk-KZ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1,5 млрд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1305" y="5540561"/>
            <a:ext cx="978605" cy="46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719169" y="5540561"/>
            <a:ext cx="978605" cy="46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59910" y="5141441"/>
            <a:ext cx="2059259" cy="11216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678675" y="5289630"/>
            <a:ext cx="207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1,6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43008" y="4476161"/>
            <a:ext cx="365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Резерв областного бюджета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271950" y="5527698"/>
            <a:ext cx="978605" cy="46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309814" y="5527698"/>
            <a:ext cx="978605" cy="46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250555" y="5163747"/>
            <a:ext cx="2059259" cy="11216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8268279" y="5408048"/>
            <a:ext cx="20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4,0</a:t>
            </a:r>
            <a:r>
              <a:rPr lang="ru-RU" sz="28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17766" y="4498198"/>
            <a:ext cx="52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Погашение займов и обслуживание долга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6985E08-7E87-6657-AF3F-F9C94CB19965}"/>
              </a:ext>
            </a:extLst>
          </p:cNvPr>
          <p:cNvSpPr txBox="1"/>
          <p:nvPr/>
        </p:nvSpPr>
        <p:spPr>
          <a:xfrm>
            <a:off x="6918121" y="914119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u="sng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перечислено</a:t>
            </a:r>
          </a:p>
          <a:p>
            <a:r>
              <a:rPr lang="kk-KZ" sz="2000" b="1" u="sng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5,4 млрд.</a:t>
            </a:r>
            <a:endParaRPr lang="kk-KZ" sz="2000" b="1" u="sng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6985E08-7E87-6657-AF3F-F9C94CB19965}"/>
              </a:ext>
            </a:extLst>
          </p:cNvPr>
          <p:cNvSpPr txBox="1"/>
          <p:nvPr/>
        </p:nvSpPr>
        <p:spPr>
          <a:xfrm>
            <a:off x="1620037" y="5840424"/>
            <a:ext cx="209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распределено</a:t>
            </a:r>
            <a:endParaRPr lang="kk-KZ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6985E08-7E87-6657-AF3F-F9C94CB19965}"/>
              </a:ext>
            </a:extLst>
          </p:cNvPr>
          <p:cNvSpPr txBox="1"/>
          <p:nvPr/>
        </p:nvSpPr>
        <p:spPr>
          <a:xfrm>
            <a:off x="1134574" y="6259842"/>
            <a:ext cx="3390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>
                <a:ln w="0"/>
                <a:latin typeface="Century Gothic" pitchFamily="34" charset="0"/>
                <a:cs typeface="Arial" panose="020B0604020202020204" pitchFamily="34" charset="0"/>
              </a:rPr>
              <a:t>в т.ч. на строительство 16 жилых домов в Бурлинском районе - 0,5 млрд. тенге</a:t>
            </a:r>
            <a:endParaRPr lang="kk-KZ" sz="1400" cap="all" dirty="0">
              <a:ln w="0"/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object 3">
            <a:extLst>
              <a:ext uri="{FF2B5EF4-FFF2-40B4-BE49-F238E27FC236}">
                <a16:creationId xmlns:a16="http://schemas.microsoft.com/office/drawing/2014/main" xmlns="" id="{4E1B9EC5-17B9-4C01-533D-7C38968C3EC2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58" name="object 4">
              <a:extLst>
                <a:ext uri="{FF2B5EF4-FFF2-40B4-BE49-F238E27FC236}">
                  <a16:creationId xmlns:a16="http://schemas.microsoft.com/office/drawing/2014/main" xmlns="" id="{E9440F51-B6B2-3961-879A-738E423B22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59" name="object 5">
              <a:extLst>
                <a:ext uri="{FF2B5EF4-FFF2-40B4-BE49-F238E27FC236}">
                  <a16:creationId xmlns:a16="http://schemas.microsoft.com/office/drawing/2014/main" xmlns="" id="{FC005B1B-934B-605A-9303-E74689D8B2E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7AE662-0AD9-1A33-AA9E-F052295E9349}"/>
              </a:ext>
            </a:extLst>
          </p:cNvPr>
          <p:cNvSpPr txBox="1"/>
          <p:nvPr/>
        </p:nvSpPr>
        <p:spPr>
          <a:xfrm>
            <a:off x="3766084" y="1311171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проекта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263EC7-2197-8CC5-7B1B-AF83198A420B}"/>
              </a:ext>
            </a:extLst>
          </p:cNvPr>
          <p:cNvSpPr txBox="1"/>
          <p:nvPr/>
        </p:nvSpPr>
        <p:spPr>
          <a:xfrm>
            <a:off x="7882845" y="957519"/>
            <a:ext cx="13260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10,2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3B16DEB3-884A-17C8-EEB7-11A57A4C9F29}"/>
              </a:ext>
            </a:extLst>
          </p:cNvPr>
          <p:cNvSpPr/>
          <p:nvPr/>
        </p:nvSpPr>
        <p:spPr>
          <a:xfrm>
            <a:off x="4907221" y="5252143"/>
            <a:ext cx="6938148" cy="1246693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D977F6-80A0-2E87-1EC3-8CD3406109A3}"/>
              </a:ext>
            </a:extLst>
          </p:cNvPr>
          <p:cNvSpPr/>
          <p:nvPr/>
        </p:nvSpPr>
        <p:spPr>
          <a:xfrm>
            <a:off x="296319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36863C-77A7-7C66-A402-307C8949514E}"/>
              </a:ext>
            </a:extLst>
          </p:cNvPr>
          <p:cNvSpPr/>
          <p:nvPr/>
        </p:nvSpPr>
        <p:spPr>
          <a:xfrm>
            <a:off x="1752225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DAE50D-A0AE-F8F6-A2D4-4A56F23B58F6}"/>
              </a:ext>
            </a:extLst>
          </p:cNvPr>
          <p:cNvSpPr/>
          <p:nvPr/>
        </p:nvSpPr>
        <p:spPr>
          <a:xfrm>
            <a:off x="3450201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11AFEA-D37D-6FD7-8079-C4A0BB4C3AF2}"/>
              </a:ext>
            </a:extLst>
          </p:cNvPr>
          <p:cNvSpPr txBox="1"/>
          <p:nvPr/>
        </p:nvSpPr>
        <p:spPr>
          <a:xfrm>
            <a:off x="203099" y="3937123"/>
            <a:ext cx="1127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13DCF0-A6A3-61A4-CE68-2E48F295EDA0}"/>
              </a:ext>
            </a:extLst>
          </p:cNvPr>
          <p:cNvSpPr txBox="1"/>
          <p:nvPr/>
        </p:nvSpPr>
        <p:spPr>
          <a:xfrm>
            <a:off x="1385043" y="3937123"/>
            <a:ext cx="1755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Спутниковый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C9EF26-1A77-A09D-66E4-EDC61018DA62}"/>
              </a:ext>
            </a:extLst>
          </p:cNvPr>
          <p:cNvSpPr txBox="1"/>
          <p:nvPr/>
        </p:nvSpPr>
        <p:spPr>
          <a:xfrm>
            <a:off x="2792922" y="3937123"/>
            <a:ext cx="2193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4C1EB0-BD95-CFEB-74B1-B20814BDF9A4}"/>
              </a:ext>
            </a:extLst>
          </p:cNvPr>
          <p:cNvSpPr txBox="1"/>
          <p:nvPr/>
        </p:nvSpPr>
        <p:spPr>
          <a:xfrm>
            <a:off x="208229" y="2636161"/>
            <a:ext cx="469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охватить</a:t>
            </a:r>
            <a:r>
              <a:rPr lang="kk-KZ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перспективных села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766528F-186D-A82F-CDCD-D2C7A6F80B5D}"/>
              </a:ext>
            </a:extLst>
          </p:cNvPr>
          <p:cNvSpPr/>
          <p:nvPr/>
        </p:nvSpPr>
        <p:spPr>
          <a:xfrm>
            <a:off x="749191" y="5289381"/>
            <a:ext cx="3398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охвачено:</a:t>
            </a:r>
          </a:p>
          <a:p>
            <a:r>
              <a:rPr lang="ru-RU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105,1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чел.</a:t>
            </a:r>
            <a:endParaRPr lang="ru-RU" sz="1200" b="1" cap="all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xmlns="" id="{B752DD18-3944-A7F1-7647-5A838FE4DA16}"/>
              </a:ext>
            </a:extLst>
          </p:cNvPr>
          <p:cNvSpPr/>
          <p:nvPr/>
        </p:nvSpPr>
        <p:spPr>
          <a:xfrm rot="16200000">
            <a:off x="4474639" y="2641120"/>
            <a:ext cx="2637013" cy="175568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E9F06F-175D-61FB-CB31-3A9C93761F94}"/>
              </a:ext>
            </a:extLst>
          </p:cNvPr>
          <p:cNvSpPr/>
          <p:nvPr/>
        </p:nvSpPr>
        <p:spPr>
          <a:xfrm>
            <a:off x="7096135" y="2882382"/>
            <a:ext cx="1501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 образования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2464A4C-DFCA-8A72-40A9-E97D1FEB3803}"/>
              </a:ext>
            </a:extLst>
          </p:cNvPr>
          <p:cNvSpPr/>
          <p:nvPr/>
        </p:nvSpPr>
        <p:spPr>
          <a:xfrm>
            <a:off x="8772543" y="2897319"/>
            <a:ext cx="15251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объектов здравоохранения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43E3C01-1E9A-C679-FCB1-D17E3372B3DA}"/>
              </a:ext>
            </a:extLst>
          </p:cNvPr>
          <p:cNvSpPr/>
          <p:nvPr/>
        </p:nvSpPr>
        <p:spPr>
          <a:xfrm>
            <a:off x="10388678" y="2897319"/>
            <a:ext cx="1525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культуры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E7E8EFA-26CB-970B-448A-522D328292EA}"/>
              </a:ext>
            </a:extLst>
          </p:cNvPr>
          <p:cNvSpPr/>
          <p:nvPr/>
        </p:nvSpPr>
        <p:spPr>
          <a:xfrm>
            <a:off x="6732428" y="3983290"/>
            <a:ext cx="22375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 по освещению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DBDF5B3-79F9-E1E6-B985-BAEE3C1083E0}"/>
              </a:ext>
            </a:extLst>
          </p:cNvPr>
          <p:cNvSpPr/>
          <p:nvPr/>
        </p:nvSpPr>
        <p:spPr>
          <a:xfrm>
            <a:off x="8743359" y="3983290"/>
            <a:ext cx="15642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kk-KZ" sz="12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автодорог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DC797E0-34DF-08D6-E410-5FEE32641DB0}"/>
              </a:ext>
            </a:extLst>
          </p:cNvPr>
          <p:cNvSpPr/>
          <p:nvPr/>
        </p:nvSpPr>
        <p:spPr>
          <a:xfrm>
            <a:off x="10168447" y="3983290"/>
            <a:ext cx="19006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газификации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77409A7-3413-1AC1-DB28-86E651103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163" y="2418553"/>
            <a:ext cx="491802" cy="4918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97A473E-01F9-04A8-17A9-86839054F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10412" y="2461115"/>
            <a:ext cx="407387" cy="4073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DCA7BB0-42EB-5A46-EE46-1BB58F4E0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35679" y="3603658"/>
            <a:ext cx="379632" cy="379632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8CC777F-DB8C-F0F6-DDC2-966CBE2AD69F}"/>
              </a:ext>
            </a:extLst>
          </p:cNvPr>
          <p:cNvSpPr/>
          <p:nvPr/>
        </p:nvSpPr>
        <p:spPr>
          <a:xfrm>
            <a:off x="4907221" y="3504778"/>
            <a:ext cx="176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запланировано</a:t>
            </a:r>
          </a:p>
          <a:p>
            <a:pPr algn="ctr"/>
            <a:r>
              <a:rPr lang="ru-RU" sz="16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ru-RU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4AEE655-BF84-8DBA-6587-331F559753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05887" y="2854451"/>
            <a:ext cx="540000" cy="5400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FFA82A9-E2D7-FCAA-8BA7-B797B5D7055C}"/>
              </a:ext>
            </a:extLst>
          </p:cNvPr>
          <p:cNvSpPr/>
          <p:nvPr/>
        </p:nvSpPr>
        <p:spPr>
          <a:xfrm>
            <a:off x="5823735" y="5646911"/>
            <a:ext cx="17447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завершено</a:t>
            </a:r>
          </a:p>
        </p:txBody>
      </p:sp>
      <p:pic>
        <p:nvPicPr>
          <p:cNvPr id="32" name="Graphic 5">
            <a:extLst>
              <a:ext uri="{FF2B5EF4-FFF2-40B4-BE49-F238E27FC236}">
                <a16:creationId xmlns:a16="http://schemas.microsoft.com/office/drawing/2014/main" xmlns="" id="{57B829D5-2BD1-301E-7CFB-83F011138F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156835" y="5656345"/>
            <a:ext cx="540000" cy="540000"/>
          </a:xfrm>
          <a:prstGeom prst="rect">
            <a:avLst/>
          </a:prstGeom>
        </p:spPr>
      </p:pic>
      <p:pic>
        <p:nvPicPr>
          <p:cNvPr id="1036" name="Picture 12" descr="Ауыл – ел бесігі» жобасы аясында 3,5 мың ауыл толық жаңғыртылады">
            <a:extLst>
              <a:ext uri="{FF2B5EF4-FFF2-40B4-BE49-F238E27FC236}">
                <a16:creationId xmlns:a16="http://schemas.microsoft.com/office/drawing/2014/main" xmlns="" id="{D133467F-8426-F88F-F3E2-1B2EBC8FA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0403" b="11022"/>
          <a:stretch/>
        </p:blipFill>
        <p:spPr bwMode="auto">
          <a:xfrm>
            <a:off x="58994" y="788079"/>
            <a:ext cx="2817767" cy="14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10851" y="140759"/>
            <a:ext cx="340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Проект «Ауыл Ел-бесігі»</a:t>
            </a:r>
          </a:p>
        </p:txBody>
      </p:sp>
      <p:pic>
        <p:nvPicPr>
          <p:cNvPr id="40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57" y="1311171"/>
            <a:ext cx="270000" cy="3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10D6FD1-F569-44FF-B364-4D50DD393D07}"/>
              </a:ext>
            </a:extLst>
          </p:cNvPr>
          <p:cNvSpPr/>
          <p:nvPr/>
        </p:nvSpPr>
        <p:spPr>
          <a:xfrm>
            <a:off x="208229" y="509199"/>
            <a:ext cx="1543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2023 год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FA82A9-E2D7-FCAA-8BA7-B797B5D7055C}"/>
              </a:ext>
            </a:extLst>
          </p:cNvPr>
          <p:cNvSpPr/>
          <p:nvPr/>
        </p:nvSpPr>
        <p:spPr>
          <a:xfrm>
            <a:off x="7571423" y="5708192"/>
            <a:ext cx="3446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</a:t>
            </a:r>
            <a:r>
              <a:rPr lang="ru-RU" sz="1200" b="1" cap="all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в стадии реализации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F063F4B-83DA-F8F2-E323-B80F4B574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7" y="3576370"/>
            <a:ext cx="542576" cy="4992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9EA3ECA-E2DC-EC11-D0B4-BCCC52C9EA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239"/>
          <a:stretch/>
        </p:blipFill>
        <p:spPr>
          <a:xfrm>
            <a:off x="9331366" y="2504954"/>
            <a:ext cx="484344" cy="4054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8D721DD1-7101-43C5-5250-2DBB8259FF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2517" y="3636566"/>
            <a:ext cx="360655" cy="3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4434" y="260350"/>
            <a:ext cx="1155276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проектов по программе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Ел-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бесігі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действии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2" y="780562"/>
            <a:ext cx="611081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врачебной амбулатории 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с.Таловка Жанибекского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9785" y="784992"/>
            <a:ext cx="597876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освещения улицы Тайманова 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с.Тайпак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Акжаикского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1805" y="4377339"/>
            <a:ext cx="849272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капремонт ВА Таловка АЕБ\31-07-2023_14-41-48\1690803667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8864"/>
            <a:ext cx="6110818" cy="45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премонт ВА Таловка АЕБ\31-07-2023_14-44-00\IMG-20230724-WA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17" y="1538865"/>
            <a:ext cx="6081183" cy="45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13936" y="0"/>
            <a:ext cx="850106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279948" y="142875"/>
            <a:ext cx="8351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Доходы и расходы бюджета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5087939" y="981075"/>
            <a:ext cx="58516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entury Gothic" panose="020B0502020202020204" pitchFamily="34" charset="0"/>
              </a:rPr>
              <a:t>Доходы</a:t>
            </a:r>
            <a:r>
              <a:rPr lang="ru-RU" altLang="ru-RU" dirty="0">
                <a:latin typeface="Century Gothic" panose="020B0502020202020204" pitchFamily="34" charset="0"/>
              </a:rPr>
              <a:t> бюджета составляют собственные доходы (НАЛОГОВЫЕ, НЕНАЛОГОВЫЕ, ПОСТУПЛЕНИЯ ОТ ПРОДАЖИ ОСНОВНОГО КАПИТАЛА) и поступления трансфертов от вышестоящего бюджета в виде БЮДЖЕТНЫХ СУБВЕНЦИЙ, ЦЕЛЕВЫХ ТРАНСФЕРТОВ</a:t>
            </a:r>
          </a:p>
        </p:txBody>
      </p:sp>
      <p:pic>
        <p:nvPicPr>
          <p:cNvPr id="14344" name="Picture 17" descr="16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5" y="3716337"/>
            <a:ext cx="3175937" cy="21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5200940" y="3558394"/>
            <a:ext cx="61293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entury Gothic" panose="020B0502020202020204" pitchFamily="34" charset="0"/>
              </a:rPr>
              <a:t>Расходы</a:t>
            </a:r>
            <a:r>
              <a:rPr lang="ru-RU" altLang="ru-RU" dirty="0">
                <a:latin typeface="Century Gothic" panose="020B0502020202020204" pitchFamily="34" charset="0"/>
              </a:rPr>
              <a:t> бюджета включают расходы на</a:t>
            </a:r>
          </a:p>
          <a:p>
            <a:pPr eaLnBrk="1" hangingPunct="1"/>
            <a:r>
              <a:rPr lang="ru-RU" altLang="ru-RU" dirty="0">
                <a:latin typeface="Century Gothic" panose="020B0502020202020204" pitchFamily="34" charset="0"/>
              </a:rPr>
              <a:t>осуществление государственных функций, полномочий и оказание вытекающих из них государственных услуг; предоставление трансфертов и субсидий; бюджетных кредитов;</a:t>
            </a:r>
          </a:p>
          <a:p>
            <a:pPr eaLnBrk="1" hangingPunct="1"/>
            <a:r>
              <a:rPr lang="ru-RU" altLang="ru-RU" dirty="0">
                <a:latin typeface="Century Gothic" panose="020B0502020202020204" pitchFamily="34" charset="0"/>
              </a:rPr>
              <a:t>осуществление бюджетных инвестиций, капитальных расходов; выполнение обязательств государства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5" y="836614"/>
            <a:ext cx="3175937" cy="20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800600" y="1712914"/>
            <a:ext cx="55276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entury Gothic" panose="020B0502020202020204" pitchFamily="34" charset="0"/>
              </a:rPr>
              <a:t>За  каждым  </a:t>
            </a:r>
            <a:r>
              <a:rPr lang="ru-RU" altLang="ru-RU" b="1" dirty="0">
                <a:latin typeface="Century Gothic" panose="020B0502020202020204" pitchFamily="34" charset="0"/>
              </a:rPr>
              <a:t>БЮДЖЕТОМ  </a:t>
            </a:r>
            <a:r>
              <a:rPr lang="ru-RU" altLang="ru-RU" dirty="0">
                <a:latin typeface="Century Gothic" panose="020B0502020202020204" pitchFamily="34" charset="0"/>
              </a:rPr>
              <a:t>в  соответствии с Бюджетным кодексом Республики Казахстан закреплены доходы и расходы  бюджета</a:t>
            </a:r>
          </a:p>
        </p:txBody>
      </p:sp>
      <p:pic>
        <p:nvPicPr>
          <p:cNvPr id="13317" name="Picture 10" descr="puzzle_20pieces_20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9" y="777082"/>
            <a:ext cx="372131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727575" y="692150"/>
            <a:ext cx="5329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entury Gothic" panose="020B0502020202020204" pitchFamily="34" charset="0"/>
              </a:rPr>
              <a:t>ПРИНЦИП</a:t>
            </a:r>
            <a:r>
              <a:rPr lang="ru-RU" altLang="ru-RU" dirty="0">
                <a:latin typeface="Century Gothic" panose="020B0502020202020204" pitchFamily="34" charset="0"/>
              </a:rPr>
              <a:t> разграничения доходов и расходов  бюджета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6991061" y="1333500"/>
            <a:ext cx="290887" cy="370092"/>
          </a:xfrm>
          <a:prstGeom prst="downArrow">
            <a:avLst>
              <a:gd name="adj1" fmla="val 50000"/>
              <a:gd name="adj2" fmla="val 3690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895" y="10346"/>
            <a:ext cx="8501063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63324" y="79275"/>
            <a:ext cx="8355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Бюджетная система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28344" y="2652870"/>
            <a:ext cx="48240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Century Gothic" panose="020B0502020202020204" pitchFamily="34" charset="0"/>
              </a:rPr>
              <a:t>К расходным полномочиям </a:t>
            </a:r>
            <a:r>
              <a:rPr lang="ru-RU" altLang="ru-RU" sz="1200" b="1" dirty="0">
                <a:latin typeface="Century Gothic" panose="020B0502020202020204" pitchFamily="34" charset="0"/>
              </a:rPr>
              <a:t>областного бюджета</a:t>
            </a:r>
          </a:p>
          <a:p>
            <a:pPr eaLnBrk="1" hangingPunct="1"/>
            <a:r>
              <a:rPr lang="ru-RU" altLang="ru-RU" sz="1200" dirty="0">
                <a:latin typeface="Century Gothic" panose="020B0502020202020204" pitchFamily="34" charset="0"/>
              </a:rPr>
              <a:t>можно отнести: охрана общественного порядка и безопасности на территории области; дошкольное воспитание и обучение; начальное и среднее</a:t>
            </a:r>
          </a:p>
          <a:p>
            <a:pPr eaLnBrk="1" hangingPunct="1"/>
            <a:r>
              <a:rPr lang="ru-RU" altLang="ru-RU" sz="1200" dirty="0">
                <a:latin typeface="Century Gothic" panose="020B0502020202020204" pitchFamily="34" charset="0"/>
              </a:rPr>
              <a:t>образование; техническое и профессиональное образование; финансирование отдельных направлений в области здравоохранения; социальное обеспечение престарелых и инвалидов; газификация населенных пунктов; поддержка театрального и музыкального искусства, музеев областного значения; регулирование развития растениеводства, животноводства, ветеринарии на областном уровне; строительство, реконструкция, ремонт и содержание автодорог областного значения; государственная поддержка предпринимательства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76697" y="2694435"/>
            <a:ext cx="482406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Century Gothic" panose="020B0502020202020204" pitchFamily="34" charset="0"/>
              </a:rPr>
              <a:t>К расходным полномочиям </a:t>
            </a:r>
            <a:r>
              <a:rPr lang="ru-RU" altLang="ru-RU" sz="1200" b="1" dirty="0">
                <a:latin typeface="Century Gothic" panose="020B0502020202020204" pitchFamily="34" charset="0"/>
              </a:rPr>
              <a:t>районного (города областного значения) бюджета </a:t>
            </a:r>
            <a:r>
              <a:rPr lang="ru-RU" altLang="ru-RU" sz="1200" dirty="0">
                <a:latin typeface="Century Gothic" panose="020B0502020202020204" pitchFamily="34" charset="0"/>
              </a:rPr>
              <a:t>относятся предупреждение и ликвидация чрезвычайных ситуаций местного масштаба; жилищная помощь, оказание социальной помощи отдельным категориям нуждающихся граждан, государственная адресная социальная помощь; строительство жилья коммунального жилищного фонда; обеспечение санитарии, освещение улиц, благоустройство и озеленение населенных пунктов; поддержка культурно-досуговой работы на местном уровне; проведение государственной информационной политики; строительство, реконструкция, ремонт и содержание автодорог районного (городского) значения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06259" y="5313900"/>
            <a:ext cx="101165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Century Gothic" panose="020B0502020202020204" pitchFamily="34" charset="0"/>
              </a:rPr>
              <a:t>К расходам </a:t>
            </a:r>
            <a:r>
              <a:rPr lang="ru-RU" altLang="ru-RU" sz="1200" b="1" dirty="0">
                <a:latin typeface="Century Gothic" panose="020B0502020202020204" pitchFamily="34" charset="0"/>
              </a:rPr>
              <a:t>бюджетов города районного значения, поселка, сельского округа </a:t>
            </a:r>
            <a:r>
              <a:rPr lang="ru-RU" altLang="ru-RU" sz="1200" dirty="0">
                <a:latin typeface="Century Gothic" panose="020B0502020202020204" pitchFamily="34" charset="0"/>
              </a:rPr>
              <a:t>следует отнести: оказание социальной помощи нуждающимся гражданам на дому, обеспечение занятости населения на местном уровне; проведение физкультурно-оздоровительных и спортивных мероприятий на местном уровне; обеспечение санитарии, освещение улиц, благоустройство и озеленение населенных пунктов; поддержка культурно-досуговой работы на местном уровне; реализация мероприятий для решения обустройства сельских населенных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17586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2A07C3-2179-C418-C37A-CA40DC2B14B3}"/>
              </a:ext>
            </a:extLst>
          </p:cNvPr>
          <p:cNvSpPr txBox="1"/>
          <p:nvPr/>
        </p:nvSpPr>
        <p:spPr>
          <a:xfrm>
            <a:off x="3203599" y="889283"/>
            <a:ext cx="48554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1700" b="1" dirty="0">
                <a:latin typeface="Century Gothic" panose="020B0502020202020204" pitchFamily="34" charset="0"/>
              </a:rPr>
              <a:t>Формы регулирования</a:t>
            </a:r>
          </a:p>
          <a:p>
            <a:pPr algn="ctr">
              <a:defRPr/>
            </a:pPr>
            <a:r>
              <a:rPr lang="ru-RU" altLang="ru-RU" sz="1700" b="1" dirty="0">
                <a:latin typeface="Century Gothic" panose="020B0502020202020204" pitchFamily="34" charset="0"/>
              </a:rPr>
              <a:t> межбюджетных отношений </a:t>
            </a:r>
          </a:p>
          <a:p>
            <a:pPr algn="ctr">
              <a:defRPr/>
            </a:pPr>
            <a:r>
              <a:rPr lang="ru-RU" altLang="ru-RU" sz="1700" b="1" dirty="0">
                <a:latin typeface="Century Gothic" panose="020B0502020202020204" pitchFamily="34" charset="0"/>
              </a:rPr>
              <a:t>между уровнями бюджетов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55D561-1F80-AF63-6B52-0BF5957B93D7}"/>
              </a:ext>
            </a:extLst>
          </p:cNvPr>
          <p:cNvSpPr/>
          <p:nvPr/>
        </p:nvSpPr>
        <p:spPr>
          <a:xfrm>
            <a:off x="3227348" y="815065"/>
            <a:ext cx="4831699" cy="91398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xmlns="" id="{B7BCBEEA-45A5-E4F0-3159-DD0974886B25}"/>
              </a:ext>
            </a:extLst>
          </p:cNvPr>
          <p:cNvSpPr/>
          <p:nvPr/>
        </p:nvSpPr>
        <p:spPr>
          <a:xfrm>
            <a:off x="4069802" y="2194877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205643" y="2113789"/>
            <a:ext cx="365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Трансферты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Rectangle 86">
            <a:extLst>
              <a:ext uri="{FF2B5EF4-FFF2-40B4-BE49-F238E27FC236}">
                <a16:creationId xmlns:a16="http://schemas.microsoft.com/office/drawing/2014/main" xmlns="" id="{FCCB03A2-E4AE-F8B8-8715-92DFD63E3E3E}"/>
              </a:ext>
            </a:extLst>
          </p:cNvPr>
          <p:cNvSpPr/>
          <p:nvPr/>
        </p:nvSpPr>
        <p:spPr>
          <a:xfrm>
            <a:off x="4069800" y="3645794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B8EEDB-29BD-EDB9-9E56-F4C54931CE72}"/>
              </a:ext>
            </a:extLst>
          </p:cNvPr>
          <p:cNvSpPr txBox="1"/>
          <p:nvPr/>
        </p:nvSpPr>
        <p:spPr>
          <a:xfrm>
            <a:off x="205642" y="3564705"/>
            <a:ext cx="365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Century Gothic" pitchFamily="34" charset="0"/>
                <a:ea typeface="Noto Sans" panose="020B0502040504020204" pitchFamily="34"/>
              </a:rPr>
              <a:t>Трансферты и бюджетные кредиты</a:t>
            </a:r>
            <a:endParaRPr lang="en-GB" sz="1600" b="1" dirty="0">
              <a:latin typeface="Century Gothic" pitchFamily="34" charset="0"/>
              <a:ea typeface="Noto Sans" panose="020B0502040504020204" pitchFamily="34"/>
            </a:endParaRPr>
          </a:p>
        </p:txBody>
      </p:sp>
      <p:sp>
        <p:nvSpPr>
          <p:cNvPr id="9" name="Rectangle 86">
            <a:extLst>
              <a:ext uri="{FF2B5EF4-FFF2-40B4-BE49-F238E27FC236}">
                <a16:creationId xmlns:a16="http://schemas.microsoft.com/office/drawing/2014/main" xmlns="" id="{6829F98A-95F3-0639-E8A7-0051213B317C}"/>
              </a:ext>
            </a:extLst>
          </p:cNvPr>
          <p:cNvSpPr/>
          <p:nvPr/>
        </p:nvSpPr>
        <p:spPr>
          <a:xfrm>
            <a:off x="7217198" y="2194878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BA38D7-1E62-17BD-1158-852A5C43FE96}"/>
              </a:ext>
            </a:extLst>
          </p:cNvPr>
          <p:cNvSpPr txBox="1"/>
          <p:nvPr/>
        </p:nvSpPr>
        <p:spPr>
          <a:xfrm>
            <a:off x="7398182" y="2194878"/>
            <a:ext cx="391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Century Gothic" pitchFamily="34" charset="0"/>
                <a:ea typeface="Noto Sans" panose="020B0502040504020204" pitchFamily="34"/>
              </a:rPr>
              <a:t>Бюджетные кредиты</a:t>
            </a:r>
            <a:endParaRPr lang="en-GB" sz="1600" b="1" dirty="0">
              <a:latin typeface="Century Gothic" pitchFamily="34" charset="0"/>
              <a:ea typeface="Noto Sans" panose="020B0502040504020204" pitchFamily="34"/>
            </a:endParaRPr>
          </a:p>
        </p:txBody>
      </p:sp>
      <p:sp>
        <p:nvSpPr>
          <p:cNvPr id="12" name="Rectangle 86">
            <a:extLst>
              <a:ext uri="{FF2B5EF4-FFF2-40B4-BE49-F238E27FC236}">
                <a16:creationId xmlns:a16="http://schemas.microsoft.com/office/drawing/2014/main" xmlns="" id="{31952BC9-10F2-915D-B022-E11FF27C9FE3}"/>
              </a:ext>
            </a:extLst>
          </p:cNvPr>
          <p:cNvSpPr/>
          <p:nvPr/>
        </p:nvSpPr>
        <p:spPr>
          <a:xfrm>
            <a:off x="7217197" y="3645794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02B275-0678-52AA-4978-D6146567D9B1}"/>
              </a:ext>
            </a:extLst>
          </p:cNvPr>
          <p:cNvSpPr txBox="1"/>
          <p:nvPr/>
        </p:nvSpPr>
        <p:spPr>
          <a:xfrm>
            <a:off x="7398182" y="3645794"/>
            <a:ext cx="436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Норматив распределения доходов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3C137F7-4D3D-6A3C-A883-146680038970}"/>
              </a:ext>
            </a:extLst>
          </p:cNvPr>
          <p:cNvCxnSpPr>
            <a:cxnSpLocks/>
          </p:cNvCxnSpPr>
          <p:nvPr/>
        </p:nvCxnSpPr>
        <p:spPr>
          <a:xfrm>
            <a:off x="4276207" y="4094021"/>
            <a:ext cx="2857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91CF76C-63DF-D0D0-720D-0E3804720D02}"/>
              </a:ext>
            </a:extLst>
          </p:cNvPr>
          <p:cNvCxnSpPr>
            <a:cxnSpLocks/>
          </p:cNvCxnSpPr>
          <p:nvPr/>
        </p:nvCxnSpPr>
        <p:spPr>
          <a:xfrm>
            <a:off x="4276207" y="2662737"/>
            <a:ext cx="2857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86">
            <a:extLst>
              <a:ext uri="{FF2B5EF4-FFF2-40B4-BE49-F238E27FC236}">
                <a16:creationId xmlns:a16="http://schemas.microsoft.com/office/drawing/2014/main" xmlns="" id="{EC23638E-B534-6F8B-A604-2785CCB9BF9A}"/>
              </a:ext>
            </a:extLst>
          </p:cNvPr>
          <p:cNvSpPr/>
          <p:nvPr/>
        </p:nvSpPr>
        <p:spPr>
          <a:xfrm>
            <a:off x="4069800" y="5198172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6">
            <a:extLst>
              <a:ext uri="{FF2B5EF4-FFF2-40B4-BE49-F238E27FC236}">
                <a16:creationId xmlns:a16="http://schemas.microsoft.com/office/drawing/2014/main" xmlns="" id="{23067591-E61C-3E99-0359-6B9AA88472F8}"/>
              </a:ext>
            </a:extLst>
          </p:cNvPr>
          <p:cNvSpPr/>
          <p:nvPr/>
        </p:nvSpPr>
        <p:spPr>
          <a:xfrm>
            <a:off x="7217197" y="5198172"/>
            <a:ext cx="82578" cy="92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C4BB167-0DFE-63FA-5D62-F7E9DA468F1C}"/>
              </a:ext>
            </a:extLst>
          </p:cNvPr>
          <p:cNvCxnSpPr>
            <a:cxnSpLocks/>
          </p:cNvCxnSpPr>
          <p:nvPr/>
        </p:nvCxnSpPr>
        <p:spPr>
          <a:xfrm>
            <a:off x="4276207" y="5679651"/>
            <a:ext cx="2857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2905A9-30DB-71BC-4A4C-9CCC701B499B}"/>
              </a:ext>
            </a:extLst>
          </p:cNvPr>
          <p:cNvSpPr txBox="1"/>
          <p:nvPr/>
        </p:nvSpPr>
        <p:spPr>
          <a:xfrm>
            <a:off x="205642" y="5160679"/>
            <a:ext cx="365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Century Gothic" pitchFamily="34" charset="0"/>
                <a:ea typeface="Noto Sans" panose="020B0502040504020204" pitchFamily="34"/>
              </a:rPr>
              <a:t>Трансферты</a:t>
            </a:r>
            <a:endParaRPr lang="en-GB" sz="1600" b="1" dirty="0">
              <a:latin typeface="Century Gothic" pitchFamily="34" charset="0"/>
              <a:ea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B93AF7-7769-900F-2A48-64AAA8D32243}"/>
              </a:ext>
            </a:extLst>
          </p:cNvPr>
          <p:cNvSpPr txBox="1"/>
          <p:nvPr/>
        </p:nvSpPr>
        <p:spPr>
          <a:xfrm>
            <a:off x="7398182" y="5241768"/>
            <a:ext cx="436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Бюджетные кредиты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623" y="0"/>
            <a:ext cx="850106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279948" y="142875"/>
            <a:ext cx="8351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Межбюджетные отношения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513809" y="2147041"/>
            <a:ext cx="23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между республиканским</a:t>
            </a:r>
            <a:r>
              <a:rPr lang="kk-KZ" sz="12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kk-KZ" sz="12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бюджетом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276208" y="3716969"/>
            <a:ext cx="284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между областным бюджетом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290839" y="5108137"/>
            <a:ext cx="284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между районным (города областного значения) бюджетом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263496" y="5646434"/>
            <a:ext cx="284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и бюджетами городов районного значения, поселков, сельских округов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37845" y="2322836"/>
            <a:ext cx="365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Бюджетные субвенции (</a:t>
            </a:r>
            <a:r>
              <a:rPr lang="ru-RU" sz="1100" b="1" i="1" dirty="0">
                <a:solidFill>
                  <a:srgbClr val="000099"/>
                </a:solidFill>
                <a:latin typeface="Verdana" pitchFamily="34" charset="0"/>
              </a:rPr>
              <a:t>устанавливаются в абсолютном выражении на трехлетний период с разбивкой по годам Законом РК)</a:t>
            </a: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, целевые трансферты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381532" y="5385115"/>
            <a:ext cx="365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Бюджетные субвенции</a:t>
            </a:r>
            <a:r>
              <a:rPr lang="kk-KZ" sz="11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 (</a:t>
            </a:r>
            <a:r>
              <a:rPr lang="ru-RU" sz="1100" b="1" i="1" dirty="0">
                <a:solidFill>
                  <a:srgbClr val="000099"/>
                </a:solidFill>
                <a:latin typeface="Verdana" pitchFamily="34" charset="0"/>
              </a:rPr>
              <a:t>устанавливаются в абсолютном выражении ежегодно Решением рай(гор)</a:t>
            </a:r>
            <a:r>
              <a:rPr lang="ru-RU" sz="1100" b="1" i="1" dirty="0" err="1">
                <a:solidFill>
                  <a:srgbClr val="000099"/>
                </a:solidFill>
                <a:latin typeface="Verdana" pitchFamily="34" charset="0"/>
              </a:rPr>
              <a:t>маслихата</a:t>
            </a:r>
            <a:r>
              <a:rPr lang="ru-RU" sz="1100" b="1" i="1" dirty="0">
                <a:solidFill>
                  <a:srgbClr val="000099"/>
                </a:solidFill>
                <a:latin typeface="Verdana" pitchFamily="34" charset="0"/>
              </a:rPr>
              <a:t>)</a:t>
            </a: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, целевые трансферты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12100" y="4038033"/>
            <a:ext cx="365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Бюджетные субвенции</a:t>
            </a:r>
            <a:r>
              <a:rPr lang="kk-KZ" sz="1100" b="1" i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 (</a:t>
            </a:r>
            <a:r>
              <a:rPr lang="ru-RU" sz="1100" b="1" i="1" dirty="0">
                <a:solidFill>
                  <a:srgbClr val="000099"/>
                </a:solidFill>
                <a:latin typeface="Verdana" pitchFamily="34" charset="0"/>
              </a:rPr>
              <a:t>устанавливаются в абсолютном выражении на трехлетний период с разбивкой по годам Решением </a:t>
            </a:r>
            <a:r>
              <a:rPr lang="ru-RU" sz="1100" b="1" i="1" dirty="0" err="1">
                <a:solidFill>
                  <a:srgbClr val="000099"/>
                </a:solidFill>
                <a:latin typeface="Verdana" pitchFamily="34" charset="0"/>
              </a:rPr>
              <a:t>облмаслихата</a:t>
            </a:r>
            <a:r>
              <a:rPr lang="ru-RU" sz="1100" b="1" i="1" dirty="0">
                <a:solidFill>
                  <a:srgbClr val="000099"/>
                </a:solidFill>
                <a:latin typeface="Verdana" pitchFamily="34" charset="0"/>
              </a:rPr>
              <a:t>)</a:t>
            </a:r>
            <a:r>
              <a:rPr lang="kk-KZ" sz="1100" b="1" i="1" noProof="0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, целевые трансферты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298155" y="4108621"/>
            <a:ext cx="284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и районными (города областного значения) бюджетами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53C14AD-965B-0D2D-8EFC-940CB64FF210}"/>
              </a:ext>
            </a:extLst>
          </p:cNvPr>
          <p:cNvSpPr txBox="1"/>
          <p:nvPr/>
        </p:nvSpPr>
        <p:spPr>
          <a:xfrm>
            <a:off x="4530404" y="2673574"/>
            <a:ext cx="237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 b="1" dirty="0">
                <a:latin typeface="Century Gothic" pitchFamily="34" charset="0"/>
                <a:ea typeface="Noto Sans" panose="020B0502040504020204" pitchFamily="34"/>
                <a:cs typeface="Noto Sans" panose="020B0502040504020204" pitchFamily="34"/>
              </a:rPr>
              <a:t>и областным бюджетом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220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142" y="142278"/>
            <a:ext cx="7148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«ДОходная» часть бюджета области на 2023 год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3558381"/>
            <a:ext cx="12192000" cy="271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  <a:stCxn id="9" idx="3"/>
          </p:cNvCxnSpPr>
          <p:nvPr/>
        </p:nvCxnSpPr>
        <p:spPr>
          <a:xfrm flipH="1">
            <a:off x="0" y="4620205"/>
            <a:ext cx="4834762" cy="22377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396509" y="2089528"/>
            <a:ext cx="2992582" cy="29648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40170" y="2662427"/>
            <a:ext cx="3105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475,6 </a:t>
            </a:r>
          </a:p>
          <a:p>
            <a:pPr algn="ctr"/>
            <a:r>
              <a:rPr lang="kk-KZ" sz="36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млрд</a:t>
            </a:r>
            <a:r>
              <a:rPr lang="kk-KZ" sz="40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ru-RU" sz="4000" b="1" dirty="0">
              <a:ln w="0"/>
              <a:solidFill>
                <a:srgbClr val="00B05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804" y="1048437"/>
            <a:ext cx="26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164,1</a:t>
            </a:r>
            <a:r>
              <a:rPr lang="ru-RU" sz="16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pic>
        <p:nvPicPr>
          <p:cNvPr id="16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95" y="1354079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14904" y="1048437"/>
            <a:ext cx="26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266,6 </a:t>
            </a:r>
            <a:r>
              <a:rPr lang="ru-RU" sz="16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pic>
        <p:nvPicPr>
          <p:cNvPr id="18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4" y="1354079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0662" y="3829949"/>
            <a:ext cx="246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25,2 </a:t>
            </a:r>
            <a:r>
              <a:rPr lang="ru-RU" sz="16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pic>
        <p:nvPicPr>
          <p:cNvPr id="20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53" y="4091636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29150" y="3829949"/>
            <a:ext cx="219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2,7 </a:t>
            </a:r>
            <a:r>
              <a:rPr lang="ru-RU" sz="16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pic>
        <p:nvPicPr>
          <p:cNvPr id="22" name="Picture 4" descr="ÐÐ°ÑÑÐ¸Ð½ÐºÐ¸ Ð¿Ð¾ Ð·Ð°Ð¿ÑÐ¾ÑÑ Ð·Ð½Ð°Ðº ÑÐµÐ½Ð³Ðµ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50" y="4143805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49382" y="2088554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собственные доходы, </a:t>
            </a:r>
          </a:p>
          <a:p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том числе </a:t>
            </a:r>
            <a:r>
              <a:rPr lang="ru-RU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налоги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7988" y="2020047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поступления трансфертов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из них: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9382" y="4468395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поступления займов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4906" y="4537835"/>
            <a:ext cx="41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погашение бюджетных кредитов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7988" y="2509187"/>
            <a:ext cx="441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субвенции – </a:t>
            </a:r>
            <a:r>
              <a:rPr lang="kk-KZ" sz="16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211 млрд</a:t>
            </a:r>
          </a:p>
          <a:p>
            <a:endParaRPr lang="kk-KZ" sz="1600" b="1" dirty="0">
              <a:ln w="0"/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600" b="1" dirty="0">
                <a:ln w="0"/>
                <a:latin typeface="Century Gothic" panose="020B0502020202020204" pitchFamily="34" charset="0"/>
                <a:cs typeface="Arial" panose="020B0604020202020204" pitchFamily="34" charset="0"/>
              </a:rPr>
              <a:t>целевые трансферты – </a:t>
            </a:r>
            <a:r>
              <a:rPr lang="kk-KZ" sz="16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55,6 млрд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89E65D-6087-45A0-8BD5-1518E49314A4}"/>
              </a:ext>
            </a:extLst>
          </p:cNvPr>
          <p:cNvSpPr txBox="1"/>
          <p:nvPr/>
        </p:nvSpPr>
        <p:spPr>
          <a:xfrm>
            <a:off x="4711964" y="5886665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свободные остатки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бюджетных средств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B36BE1-81B4-4CB0-B6F5-58A7A601430B}"/>
              </a:ext>
            </a:extLst>
          </p:cNvPr>
          <p:cNvSpPr txBox="1"/>
          <p:nvPr/>
        </p:nvSpPr>
        <p:spPr>
          <a:xfrm>
            <a:off x="4803554" y="5120092"/>
            <a:ext cx="246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17,0 </a:t>
            </a:r>
            <a:r>
              <a:rPr lang="ru-RU" sz="16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0C0E08A-3711-4FD5-AF28-26E90ED01D32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950838" y="4620205"/>
            <a:ext cx="5241162" cy="22377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ÐÐ°ÑÑÐ¸Ð½ÐºÐ¸ Ð¿Ð¾ Ð·Ð°Ð¿ÑÐ¾ÑÑ Ð·Ð½Ð°Ðº ÑÐµÐ½Ð³Ðµ png">
            <a:extLst>
              <a:ext uri="{FF2B5EF4-FFF2-40B4-BE49-F238E27FC236}">
                <a16:creationId xmlns:a16="http://schemas.microsoft.com/office/drawing/2014/main" xmlns="" id="{F92988C2-760B-48B7-A043-D563B28B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71" y="5425950"/>
            <a:ext cx="220517" cy="2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7258078" y="137721"/>
            <a:ext cx="35661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состоянию на 1 июля)</a:t>
            </a:r>
            <a:endParaRPr lang="ru-RU" sz="2000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395" y="2584719"/>
            <a:ext cx="269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146,0 </a:t>
            </a:r>
            <a:r>
              <a:rPr lang="ru-RU" sz="1100" b="1" dirty="0">
                <a:ln w="0"/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</p:spTree>
    <p:extLst>
      <p:ext uri="{BB962C8B-B14F-4D97-AF65-F5344CB8AC3E}">
        <p14:creationId xmlns:p14="http://schemas.microsoft.com/office/powerpoint/2010/main" val="9202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>
            <a:endCxn id="126" idx="1"/>
          </p:cNvCxnSpPr>
          <p:nvPr/>
        </p:nvCxnSpPr>
        <p:spPr>
          <a:xfrm flipV="1">
            <a:off x="0" y="3744679"/>
            <a:ext cx="4281265" cy="9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142" y="142278"/>
            <a:ext cx="7032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РАСходная часть бюджета области на 2023 год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43" name="Прямая соединительная линия 42"/>
          <p:cNvCxnSpPr>
            <a:stCxn id="45" idx="0"/>
          </p:cNvCxnSpPr>
          <p:nvPr/>
        </p:nvCxnSpPr>
        <p:spPr>
          <a:xfrm>
            <a:off x="935849" y="4932307"/>
            <a:ext cx="0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5" idx="2"/>
          </p:cNvCxnSpPr>
          <p:nvPr/>
        </p:nvCxnSpPr>
        <p:spPr>
          <a:xfrm>
            <a:off x="3000370" y="4932307"/>
            <a:ext cx="2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авая фигурная скобка 44"/>
          <p:cNvSpPr/>
          <p:nvPr/>
        </p:nvSpPr>
        <p:spPr>
          <a:xfrm rot="16200000">
            <a:off x="1808984" y="3740921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stCxn id="65" idx="0"/>
          </p:cNvCxnSpPr>
          <p:nvPr/>
        </p:nvCxnSpPr>
        <p:spPr>
          <a:xfrm>
            <a:off x="3759177" y="4932307"/>
            <a:ext cx="0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65" idx="2"/>
          </p:cNvCxnSpPr>
          <p:nvPr/>
        </p:nvCxnSpPr>
        <p:spPr>
          <a:xfrm>
            <a:off x="5823698" y="4932307"/>
            <a:ext cx="2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авая фигурная скобка 64"/>
          <p:cNvSpPr/>
          <p:nvPr/>
        </p:nvSpPr>
        <p:spPr>
          <a:xfrm rot="16200000">
            <a:off x="4632312" y="3740921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stCxn id="69" idx="0"/>
          </p:cNvCxnSpPr>
          <p:nvPr/>
        </p:nvCxnSpPr>
        <p:spPr>
          <a:xfrm>
            <a:off x="6582501" y="4932307"/>
            <a:ext cx="0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69" idx="2"/>
          </p:cNvCxnSpPr>
          <p:nvPr/>
        </p:nvCxnSpPr>
        <p:spPr>
          <a:xfrm>
            <a:off x="8647022" y="4932307"/>
            <a:ext cx="2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авая фигурная скобка 68"/>
          <p:cNvSpPr/>
          <p:nvPr/>
        </p:nvSpPr>
        <p:spPr>
          <a:xfrm rot="16200000">
            <a:off x="7455636" y="3740921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71" name="Прямая соединительная линия 70"/>
          <p:cNvCxnSpPr>
            <a:stCxn id="73" idx="0"/>
          </p:cNvCxnSpPr>
          <p:nvPr/>
        </p:nvCxnSpPr>
        <p:spPr>
          <a:xfrm>
            <a:off x="9359367" y="4932307"/>
            <a:ext cx="0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73" idx="2"/>
          </p:cNvCxnSpPr>
          <p:nvPr/>
        </p:nvCxnSpPr>
        <p:spPr>
          <a:xfrm>
            <a:off x="11423888" y="4932307"/>
            <a:ext cx="2" cy="168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авая фигурная скобка 72"/>
          <p:cNvSpPr/>
          <p:nvPr/>
        </p:nvSpPr>
        <p:spPr>
          <a:xfrm rot="16200000">
            <a:off x="10232502" y="3740921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123" name="Прямая соединительная линия 122"/>
          <p:cNvCxnSpPr>
            <a:endCxn id="125" idx="2"/>
          </p:cNvCxnSpPr>
          <p:nvPr/>
        </p:nvCxnSpPr>
        <p:spPr>
          <a:xfrm flipH="1">
            <a:off x="935849" y="705689"/>
            <a:ext cx="3" cy="1706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125" idx="0"/>
          </p:cNvCxnSpPr>
          <p:nvPr/>
        </p:nvCxnSpPr>
        <p:spPr>
          <a:xfrm flipH="1">
            <a:off x="3000370" y="705688"/>
            <a:ext cx="5" cy="1706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авая фигурная скобка 124"/>
          <p:cNvSpPr/>
          <p:nvPr/>
        </p:nvSpPr>
        <p:spPr>
          <a:xfrm rot="5400000">
            <a:off x="1808984" y="1539108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131" name="Прямая соединительная линия 130"/>
          <p:cNvCxnSpPr>
            <a:endCxn id="133" idx="2"/>
          </p:cNvCxnSpPr>
          <p:nvPr/>
        </p:nvCxnSpPr>
        <p:spPr>
          <a:xfrm flipH="1">
            <a:off x="3759177" y="727751"/>
            <a:ext cx="3" cy="1706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33" idx="0"/>
          </p:cNvCxnSpPr>
          <p:nvPr/>
        </p:nvCxnSpPr>
        <p:spPr>
          <a:xfrm flipH="1">
            <a:off x="5823698" y="727750"/>
            <a:ext cx="6" cy="1706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авая фигурная скобка 132"/>
          <p:cNvSpPr/>
          <p:nvPr/>
        </p:nvSpPr>
        <p:spPr>
          <a:xfrm rot="5400000">
            <a:off x="4632312" y="1561170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135" name="Прямая соединительная линия 134"/>
          <p:cNvCxnSpPr>
            <a:endCxn id="137" idx="2"/>
          </p:cNvCxnSpPr>
          <p:nvPr/>
        </p:nvCxnSpPr>
        <p:spPr>
          <a:xfrm flipH="1">
            <a:off x="6582501" y="738471"/>
            <a:ext cx="4" cy="1706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37" idx="0"/>
          </p:cNvCxnSpPr>
          <p:nvPr/>
        </p:nvCxnSpPr>
        <p:spPr>
          <a:xfrm flipH="1">
            <a:off x="8647022" y="738470"/>
            <a:ext cx="5" cy="1706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авая фигурная скобка 136"/>
          <p:cNvSpPr/>
          <p:nvPr/>
        </p:nvSpPr>
        <p:spPr>
          <a:xfrm rot="5400000">
            <a:off x="7455636" y="1571890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139" name="Прямая соединительная линия 138"/>
          <p:cNvCxnSpPr>
            <a:endCxn id="141" idx="2"/>
          </p:cNvCxnSpPr>
          <p:nvPr/>
        </p:nvCxnSpPr>
        <p:spPr>
          <a:xfrm flipH="1">
            <a:off x="9359367" y="751993"/>
            <a:ext cx="3" cy="1706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endCxn id="141" idx="0"/>
          </p:cNvCxnSpPr>
          <p:nvPr/>
        </p:nvCxnSpPr>
        <p:spPr>
          <a:xfrm flipH="1">
            <a:off x="11423888" y="751992"/>
            <a:ext cx="5" cy="1706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авая фигурная скобка 140"/>
          <p:cNvSpPr/>
          <p:nvPr/>
        </p:nvSpPr>
        <p:spPr>
          <a:xfrm rot="5400000">
            <a:off x="10232502" y="1585412"/>
            <a:ext cx="318251" cy="2064521"/>
          </a:xfrm>
          <a:prstGeom prst="rightBrace">
            <a:avLst>
              <a:gd name="adj1" fmla="val 28650"/>
              <a:gd name="adj2" fmla="val 50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980078" y="2131505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3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766538" y="2110946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12,2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516272" y="2137643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258,1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711591" y="6326120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56,6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122813" y="6288501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42,5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946141" y="6310563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43,2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044364" y="2110946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20,2</a:t>
            </a:r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546334" y="6318601"/>
            <a:ext cx="187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39,8 </a:t>
            </a:r>
            <a:r>
              <a:rPr lang="ru-RU" sz="1000" b="1" dirty="0">
                <a:ln w="0"/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47431" y="1017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оборона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76637" y="748628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общественный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порядок и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безопасность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832632" y="72850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социальная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сфера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536041" y="482065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ЖКХ, ТЭК и строительная </a:t>
            </a:r>
          </a:p>
          <a:p>
            <a:pPr algn="ctr"/>
            <a:r>
              <a:rPr lang="kk-K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деятельность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92700" y="4787815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сельское хозяйство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охрана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окружающей среды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177992" y="4784432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транспорт и </a:t>
            </a:r>
          </a:p>
          <a:p>
            <a:pPr algn="ctr"/>
            <a:r>
              <a:rPr lang="kk-K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коммуникации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115230" y="77268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гос.услуги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общего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характера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455280" y="482172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прочие </a:t>
            </a:r>
            <a:r>
              <a:rPr lang="kk-K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расходы,</a:t>
            </a:r>
          </a:p>
          <a:p>
            <a:pPr algn="ctr"/>
            <a:r>
              <a:rPr lang="kk-K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погашение займов и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обслуживание долга </a:t>
            </a:r>
            <a:endParaRPr lang="kk-KZ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kk-KZ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11761" r="16186" b="12100"/>
          <a:stretch/>
        </p:blipFill>
        <p:spPr>
          <a:xfrm>
            <a:off x="1566205" y="5407050"/>
            <a:ext cx="853951" cy="8068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9" y="5560484"/>
            <a:ext cx="713561" cy="60678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69" y="5594481"/>
            <a:ext cx="782777" cy="6193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312" y="1404297"/>
            <a:ext cx="692355" cy="68569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16280" r="904" b="15137"/>
          <a:stretch/>
        </p:blipFill>
        <p:spPr>
          <a:xfrm>
            <a:off x="1453314" y="1418163"/>
            <a:ext cx="992984" cy="599623"/>
          </a:xfrm>
          <a:prstGeom prst="rect">
            <a:avLst/>
          </a:prstGeom>
        </p:spPr>
      </p:pic>
      <p:sp>
        <p:nvSpPr>
          <p:cNvPr id="126" name="Прямоугольник 125"/>
          <p:cNvSpPr/>
          <p:nvPr/>
        </p:nvSpPr>
        <p:spPr>
          <a:xfrm>
            <a:off x="4281265" y="3003868"/>
            <a:ext cx="3890134" cy="14816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cxnSp>
        <p:nvCxnSpPr>
          <p:cNvPr id="127" name="Прямая соединительная линия 126"/>
          <p:cNvCxnSpPr>
            <a:stCxn id="126" idx="3"/>
          </p:cNvCxnSpPr>
          <p:nvPr/>
        </p:nvCxnSpPr>
        <p:spPr>
          <a:xfrm>
            <a:off x="8171399" y="3744679"/>
            <a:ext cx="4020601" cy="2204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921212" y="3228249"/>
            <a:ext cx="4667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475,6</a:t>
            </a:r>
            <a:r>
              <a:rPr lang="ru-RU" sz="54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n w="0"/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МЛРД.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b="6292"/>
          <a:stretch/>
        </p:blipFill>
        <p:spPr>
          <a:xfrm>
            <a:off x="4306529" y="1430848"/>
            <a:ext cx="892163" cy="65898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9" y="5479862"/>
            <a:ext cx="849350" cy="693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359884-20E2-B96D-780F-C69CE76C7B0A}"/>
              </a:ext>
            </a:extLst>
          </p:cNvPr>
          <p:cNvSpPr txBox="1"/>
          <p:nvPr/>
        </p:nvSpPr>
        <p:spPr>
          <a:xfrm>
            <a:off x="11364777" y="6356898"/>
            <a:ext cx="74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b="1" dirty="0">
                <a:solidFill>
                  <a:srgbClr val="0070C0"/>
                </a:solidFill>
                <a:latin typeface="Century Gothic" pitchFamily="34" charset="0"/>
              </a:rPr>
              <a:t>№7</a:t>
            </a:r>
            <a:endParaRPr lang="en-GB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7142167" y="137721"/>
            <a:ext cx="35661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состоянию на 1 июля)</a:t>
            </a:r>
            <a:endParaRPr lang="ru-RU" sz="2000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8D0E878-89ED-70C2-A888-CC18F51BE8C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29" y="1334122"/>
            <a:ext cx="683664" cy="6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142" y="142278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ГОДОВОЙ БЮДЖЕТ на 2023 год 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61BFB4-B8E0-ABA6-3F99-B7754ADC1609}"/>
              </a:ext>
            </a:extLst>
          </p:cNvPr>
          <p:cNvSpPr txBox="1"/>
          <p:nvPr/>
        </p:nvSpPr>
        <p:spPr>
          <a:xfrm>
            <a:off x="490206" y="1459798"/>
            <a:ext cx="47422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Аппарат акима области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Аппарат областного маслихата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земельных отношений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з</a:t>
            </a:r>
            <a:r>
              <a:rPr lang="kk-KZ" sz="1270" b="1" dirty="0">
                <a:ln w="0"/>
                <a:latin typeface="Century Gothic" pitchFamily="34" charset="0"/>
              </a:rPr>
              <a:t>дравоохранения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природных ресурсов 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сельского хозяйства 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координации занятости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финансов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образования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предпринимательства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пассажирского транспорта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по делам религий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по инспекции труда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строительства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энергетики и ЖКХ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физической </a:t>
            </a:r>
            <a:r>
              <a:rPr lang="kk-KZ" sz="1270" b="1" dirty="0" smtClean="0">
                <a:ln w="0"/>
                <a:latin typeface="Century Gothic" pitchFamily="34" charset="0"/>
              </a:rPr>
              <a:t>культуры</a:t>
            </a:r>
            <a:endParaRPr lang="kk-KZ" sz="1270" b="1" dirty="0" smtClean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 smtClean="0">
                <a:ln w="0"/>
                <a:effectLst/>
                <a:latin typeface="Century Gothic" pitchFamily="34" charset="0"/>
              </a:rPr>
              <a:t> Управление ветеринарии</a:t>
            </a:r>
            <a:endParaRPr lang="kk-KZ" sz="1270" b="1" dirty="0" smtClean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 smtClean="0">
                <a:ln w="0"/>
                <a:effectLst/>
                <a:latin typeface="Century Gothic" pitchFamily="34" charset="0"/>
              </a:rPr>
              <a:t> </a:t>
            </a:r>
            <a:r>
              <a:rPr lang="kk-KZ" sz="1270" b="1" dirty="0">
                <a:ln w="0"/>
                <a:effectLst/>
                <a:latin typeface="Century Gothic" pitchFamily="34" charset="0"/>
              </a:rPr>
              <a:t>Управление ГАСК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государственных закупок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цифровых технологий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культуры, развития языков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Управление стратегии и экон.развития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Управление общественного развития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Ревизионная комиссия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Департамент полиции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</a:t>
            </a:r>
            <a:r>
              <a:rPr lang="kk-KZ" sz="1270" b="1" dirty="0">
                <a:ln w="0"/>
                <a:effectLst/>
                <a:latin typeface="Century Gothic" pitchFamily="34" charset="0"/>
              </a:rPr>
              <a:t>Департамент по ЧС</a:t>
            </a:r>
            <a:endParaRPr lang="kk-KZ" sz="1270" b="1" dirty="0">
              <a:ln w="0"/>
              <a:solidFill>
                <a:srgbClr val="0070C0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5A688-7551-E2B7-3D69-DFFE2B80E8D3}"/>
              </a:ext>
            </a:extLst>
          </p:cNvPr>
          <p:cNvSpPr txBox="1"/>
          <p:nvPr/>
        </p:nvSpPr>
        <p:spPr>
          <a:xfrm>
            <a:off x="508806" y="655765"/>
            <a:ext cx="474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ln w="0"/>
                <a:latin typeface="Century Gothic" pitchFamily="34" charset="0"/>
              </a:rPr>
              <a:t>Областной бюджет </a:t>
            </a:r>
            <a:endParaRPr lang="kk-KZ" sz="2000" b="1" dirty="0">
              <a:ln w="0"/>
              <a:effectLst/>
              <a:latin typeface="Century Gothic" pitchFamily="34" charset="0"/>
            </a:endParaRPr>
          </a:p>
          <a:p>
            <a:pPr algn="ctr"/>
            <a:r>
              <a:rPr lang="kk-KZ" sz="2400" b="1" dirty="0">
                <a:ln w="0"/>
                <a:solidFill>
                  <a:srgbClr val="C00000"/>
                </a:solidFill>
                <a:effectLst/>
                <a:latin typeface="Century Gothic" pitchFamily="34" charset="0"/>
              </a:rPr>
              <a:t>419,7 млрд.тенге</a:t>
            </a:r>
            <a:endParaRPr lang="ru-RU" sz="1200" b="1" dirty="0">
              <a:ln w="0"/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FAA2EB-41DC-6631-E549-CA9A36E79ADB}"/>
              </a:ext>
            </a:extLst>
          </p:cNvPr>
          <p:cNvSpPr txBox="1"/>
          <p:nvPr/>
        </p:nvSpPr>
        <p:spPr>
          <a:xfrm>
            <a:off x="6661552" y="674317"/>
            <a:ext cx="493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ln w="0"/>
                <a:effectLst/>
                <a:latin typeface="Century Gothic" pitchFamily="34" charset="0"/>
              </a:rPr>
              <a:t>Нижестоящие бюджеты </a:t>
            </a:r>
          </a:p>
          <a:p>
            <a:pPr algn="ctr"/>
            <a:r>
              <a:rPr lang="kk-KZ" sz="2400" b="1" dirty="0">
                <a:ln w="0"/>
                <a:solidFill>
                  <a:srgbClr val="C00000"/>
                </a:solidFill>
                <a:latin typeface="Century Gothic" pitchFamily="34" charset="0"/>
              </a:rPr>
              <a:t>162,3</a:t>
            </a:r>
            <a:r>
              <a:rPr lang="kk-KZ" sz="2400" b="1" dirty="0">
                <a:ln w="0"/>
                <a:solidFill>
                  <a:srgbClr val="C00000"/>
                </a:solidFill>
                <a:effectLst/>
                <a:latin typeface="Century Gothic" pitchFamily="34" charset="0"/>
              </a:rPr>
              <a:t> млрд.тенге</a:t>
            </a:r>
            <a:endParaRPr lang="ru-RU" sz="1200" b="1" dirty="0">
              <a:ln w="0"/>
              <a:solidFill>
                <a:srgbClr val="C00000"/>
              </a:solidFill>
              <a:effectLst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7619EA5E-5C6D-C47D-0D53-072A234F951E}"/>
              </a:ext>
            </a:extLst>
          </p:cNvPr>
          <p:cNvCxnSpPr/>
          <p:nvPr/>
        </p:nvCxnSpPr>
        <p:spPr>
          <a:xfrm>
            <a:off x="5892800" y="584273"/>
            <a:ext cx="64655" cy="62293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5BAF5D-27C6-42C2-E757-5F48413D52E6}"/>
              </a:ext>
            </a:extLst>
          </p:cNvPr>
          <p:cNvSpPr txBox="1"/>
          <p:nvPr/>
        </p:nvSpPr>
        <p:spPr>
          <a:xfrm>
            <a:off x="4283907" y="1490576"/>
            <a:ext cx="1244322" cy="517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3,5 млрд.т. 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126,5 млн. 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122,3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13,4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5,5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30,7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15,2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37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165,3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2,3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38,3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269,2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162,0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55,7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13,4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11,3 млрд.т. 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2,8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79,7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209,2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528,6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5,3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2,8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280,9 млн.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11,8</a:t>
            </a:r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2,2 млрд.т.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98559A-9C7C-2004-5C6D-4C2563775BCD}"/>
              </a:ext>
            </a:extLst>
          </p:cNvPr>
          <p:cNvSpPr txBox="1"/>
          <p:nvPr/>
        </p:nvSpPr>
        <p:spPr>
          <a:xfrm>
            <a:off x="7040849" y="1844974"/>
            <a:ext cx="254862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г.Уральск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Акжаикский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район Бәйтерек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</a:t>
            </a:r>
            <a:r>
              <a:rPr lang="kk-KZ" sz="1270" b="1" dirty="0">
                <a:ln w="0"/>
                <a:effectLst/>
                <a:latin typeface="Century Gothic" pitchFamily="34" charset="0"/>
              </a:rPr>
              <a:t>Бокейординский район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</a:t>
            </a:r>
            <a:r>
              <a:rPr lang="kk-KZ" sz="1270" b="1" dirty="0">
                <a:ln w="0"/>
                <a:effectLst/>
                <a:latin typeface="Century Gothic" pitchFamily="34" charset="0"/>
              </a:rPr>
              <a:t>Бурлинский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Жангалинский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Жанибекский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Казталовский район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Каратобинский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Сырымский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effectLst/>
                <a:latin typeface="Century Gothic" pitchFamily="34" charset="0"/>
              </a:rPr>
              <a:t> Таскалинский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</a:t>
            </a:r>
            <a:r>
              <a:rPr lang="kk-KZ" sz="1270" b="1" dirty="0">
                <a:ln w="0"/>
                <a:effectLst/>
                <a:latin typeface="Century Gothic" pitchFamily="34" charset="0"/>
              </a:rPr>
              <a:t>Теректинский район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270" b="1" dirty="0">
                <a:ln w="0"/>
                <a:latin typeface="Century Gothic" pitchFamily="34" charset="0"/>
              </a:rPr>
              <a:t> Шынгырлауский район </a:t>
            </a:r>
            <a:endParaRPr lang="kk-KZ" sz="1270" b="1" dirty="0">
              <a:ln w="0"/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347D4C-CD51-16B3-9092-0FF19C8D72CF}"/>
              </a:ext>
            </a:extLst>
          </p:cNvPr>
          <p:cNvSpPr txBox="1"/>
          <p:nvPr/>
        </p:nvSpPr>
        <p:spPr>
          <a:xfrm>
            <a:off x="9882053" y="1851536"/>
            <a:ext cx="1316468" cy="263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63,7 млрд.т. 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6,9 млрд.т. 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16,3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4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16,9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5,3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6,2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6,6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3,2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6,4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5,4</a:t>
            </a:r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effectLst/>
                <a:latin typeface="Century Gothic" pitchFamily="34" charset="0"/>
              </a:rPr>
              <a:t>13 млрд.т.</a:t>
            </a:r>
          </a:p>
          <a:p>
            <a:r>
              <a:rPr lang="kk-KZ" sz="1270" b="1" dirty="0">
                <a:ln w="0"/>
                <a:solidFill>
                  <a:srgbClr val="0070C0"/>
                </a:solidFill>
                <a:latin typeface="Century Gothic" pitchFamily="34" charset="0"/>
              </a:rPr>
              <a:t>8,5 млрд.т.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EB9C1372-1B72-4FE7-AABB-7732FE4ABEB4}"/>
              </a:ext>
            </a:extLst>
          </p:cNvPr>
          <p:cNvSpPr/>
          <p:nvPr/>
        </p:nvSpPr>
        <p:spPr>
          <a:xfrm>
            <a:off x="4615229" y="136290"/>
            <a:ext cx="35661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состоянию на 1 июля)</a:t>
            </a:r>
            <a:endParaRPr lang="ru-RU" sz="2000" i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3415</Words>
  <Application>Microsoft Office PowerPoint</Application>
  <PresentationFormat>Произвольный</PresentationFormat>
  <Paragraphs>1057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Temirgali</dc:creator>
  <cp:lastModifiedBy>Пользователь Windows</cp:lastModifiedBy>
  <cp:revision>641</cp:revision>
  <cp:lastPrinted>2023-08-01T03:34:51Z</cp:lastPrinted>
  <dcterms:created xsi:type="dcterms:W3CDTF">2018-05-21T08:44:14Z</dcterms:created>
  <dcterms:modified xsi:type="dcterms:W3CDTF">2023-08-02T07:46:31Z</dcterms:modified>
</cp:coreProperties>
</file>