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3673" r:id="rId2"/>
    <p:sldMasterId id="2147483681" r:id="rId3"/>
    <p:sldMasterId id="2147483700" r:id="rId4"/>
    <p:sldMasterId id="2147483715" r:id="rId5"/>
  </p:sldMasterIdLst>
  <p:notesMasterIdLst>
    <p:notesMasterId r:id="rId11"/>
  </p:notesMasterIdLst>
  <p:sldIdLst>
    <p:sldId id="260" r:id="rId6"/>
    <p:sldId id="261" r:id="rId7"/>
    <p:sldId id="258" r:id="rId8"/>
    <p:sldId id="263" r:id="rId9"/>
    <p:sldId id="25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06" autoAdjust="0"/>
    <p:restoredTop sz="94660"/>
  </p:normalViewPr>
  <p:slideViewPr>
    <p:cSldViewPr snapToGrid="0">
      <p:cViewPr>
        <p:scale>
          <a:sx n="114" d="100"/>
          <a:sy n="114" d="100"/>
        </p:scale>
        <p:origin x="-64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Relationship Id="rId5" Type="http://schemas.microsoft.com/office/2011/relationships/chartStyle" Target="style1.xml"/><Relationship Id="rId4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3.xml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4.xml"/><Relationship Id="rId4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5029973781402527E-2"/>
          <c:y val="2.1764463942966824E-3"/>
          <c:w val="0.91028740960178167"/>
          <c:h val="0.9978235238661664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7C1-4C9F-AAE0-0C9A680F6B6D}"/>
              </c:ext>
            </c:extLst>
          </c:dPt>
          <c:dPt>
            <c:idx val="1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7C1-4C9F-AAE0-0C9A680F6B6D}"/>
              </c:ext>
            </c:extLst>
          </c:dPt>
          <c:dPt>
            <c:idx val="1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7C1-4C9F-AAE0-0C9A680F6B6D}"/>
              </c:ext>
            </c:extLst>
          </c:dPt>
          <c:dPt>
            <c:idx val="1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7C1-4C9F-AAE0-0C9A680F6B6D}"/>
              </c:ext>
            </c:extLst>
          </c:dPt>
          <c:dPt>
            <c:idx val="1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7C1-4C9F-AAE0-0C9A680F6B6D}"/>
              </c:ext>
            </c:extLst>
          </c:dPt>
          <c:dPt>
            <c:idx val="1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67C1-4C9F-AAE0-0C9A680F6B6D}"/>
              </c:ext>
            </c:extLst>
          </c:dPt>
          <c:dPt>
            <c:idx val="1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67C1-4C9F-AAE0-0C9A680F6B6D}"/>
              </c:ext>
            </c:extLst>
          </c:dPt>
          <c:dPt>
            <c:idx val="1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67C1-4C9F-AAE0-0C9A680F6B6D}"/>
              </c:ext>
            </c:extLst>
          </c:dPt>
          <c:dPt>
            <c:idx val="1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67C1-4C9F-AAE0-0C9A680F6B6D}"/>
              </c:ext>
            </c:extLst>
          </c:dPt>
          <c:dPt>
            <c:idx val="1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67C1-4C9F-AAE0-0C9A680F6B6D}"/>
              </c:ext>
            </c:extLst>
          </c:dPt>
          <c:dLbls>
            <c:dLbl>
              <c:idx val="16"/>
              <c:layout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50" b="1" i="0" u="none" strike="noStrike" kern="1200" baseline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defRPr>
                    </a:pPr>
                    <a:r>
                      <a:rPr lang="ru-RU" sz="1050" dirty="0" smtClean="0"/>
                      <a:t>49,2%</a:t>
                    </a:r>
                    <a:r>
                      <a:rPr lang="en-US" sz="1050" dirty="0" smtClean="0"/>
                      <a:t> </a:t>
                    </a:r>
                    <a:endParaRPr lang="en-US" sz="105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200618516440111"/>
                      <c:h val="6.957580889066679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67C1-4C9F-AAE0-0C9A680F6B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Лист1!$C$25:$C$43</c:f>
              <c:strCache>
                <c:ptCount val="19"/>
                <c:pt idx="0">
                  <c:v>Картофель, тонн</c:v>
                </c:pt>
                <c:pt idx="1">
                  <c:v>Мука, тонн</c:v>
                </c:pt>
                <c:pt idx="2">
                  <c:v>Рис, тонн</c:v>
                </c:pt>
                <c:pt idx="3">
                  <c:v>Молоко, тонн</c:v>
                </c:pt>
                <c:pt idx="4">
                  <c:v>Говядина, тонн</c:v>
                </c:pt>
                <c:pt idx="5">
                  <c:v>Яйца, тыс. штук</c:v>
                </c:pt>
                <c:pt idx="6">
                  <c:v>Хлеб и изделия, тонн</c:v>
                </c:pt>
                <c:pt idx="7">
                  <c:v>Гречиха, тонн</c:v>
                </c:pt>
                <c:pt idx="8">
                  <c:v>Морковь, тонн</c:v>
                </c:pt>
                <c:pt idx="9">
                  <c:v>Кисломолочные, тонн</c:v>
                </c:pt>
                <c:pt idx="10">
                  <c:v>Лук, тонн</c:v>
                </c:pt>
                <c:pt idx="11">
                  <c:v>Капуста, тонн</c:v>
                </c:pt>
                <c:pt idx="12">
                  <c:v>Макаронные изделия, тонн</c:v>
                </c:pt>
                <c:pt idx="13">
                  <c:v>Масло подсолнечное, тонн</c:v>
                </c:pt>
                <c:pt idx="14">
                  <c:v>Масло сливочное, тонн</c:v>
                </c:pt>
                <c:pt idx="15">
                  <c:v>Соль пищевая, тонн</c:v>
                </c:pt>
                <c:pt idx="16">
                  <c:v>Сахар, тонн</c:v>
                </c:pt>
                <c:pt idx="17">
                  <c:v>Сыр и творог, тонн</c:v>
                </c:pt>
                <c:pt idx="18">
                  <c:v>Мясо кур, тонн</c:v>
                </c:pt>
              </c:strCache>
            </c:strRef>
          </c:cat>
          <c:val>
            <c:numRef>
              <c:f>Лист1!$D$25:$D$43</c:f>
              <c:numCache>
                <c:formatCode>0.0%</c:formatCode>
                <c:ptCount val="19"/>
                <c:pt idx="0">
                  <c:v>1.2517990027853461E-2</c:v>
                </c:pt>
                <c:pt idx="1">
                  <c:v>1.8721092080056411E-2</c:v>
                </c:pt>
                <c:pt idx="2">
                  <c:v>3.2867936113336681E-2</c:v>
                </c:pt>
                <c:pt idx="3">
                  <c:v>4.4499215207891359E-2</c:v>
                </c:pt>
                <c:pt idx="4">
                  <c:v>4.8883534506812501E-2</c:v>
                </c:pt>
                <c:pt idx="5">
                  <c:v>5.1180218543953104E-2</c:v>
                </c:pt>
                <c:pt idx="6">
                  <c:v>5.3753627355784393E-2</c:v>
                </c:pt>
                <c:pt idx="7">
                  <c:v>5.7341693860689678E-2</c:v>
                </c:pt>
                <c:pt idx="8">
                  <c:v>6.5720376743075085E-2</c:v>
                </c:pt>
                <c:pt idx="9">
                  <c:v>0.16217056593304974</c:v>
                </c:pt>
                <c:pt idx="10">
                  <c:v>0.17352398272945199</c:v>
                </c:pt>
                <c:pt idx="11">
                  <c:v>0.17990924805991751</c:v>
                </c:pt>
                <c:pt idx="12">
                  <c:v>0.24363631800065111</c:v>
                </c:pt>
                <c:pt idx="13">
                  <c:v>0.24465006307119228</c:v>
                </c:pt>
                <c:pt idx="14">
                  <c:v>0.2709447724302419</c:v>
                </c:pt>
                <c:pt idx="15">
                  <c:v>0.30284484699393893</c:v>
                </c:pt>
                <c:pt idx="16">
                  <c:v>0.49212636674431098</c:v>
                </c:pt>
                <c:pt idx="17">
                  <c:v>0.50615301913065147</c:v>
                </c:pt>
                <c:pt idx="18">
                  <c:v>0.55900892980014993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1C6-1844-8F91-44688ECF3C6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125493248"/>
        <c:axId val="128584320"/>
      </c:barChart>
      <c:catAx>
        <c:axId val="1254932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8584320"/>
        <c:crosses val="autoZero"/>
        <c:auto val="1"/>
        <c:lblAlgn val="ctr"/>
        <c:lblOffset val="100"/>
        <c:noMultiLvlLbl val="0"/>
      </c:catAx>
      <c:valAx>
        <c:axId val="128584320"/>
        <c:scaling>
          <c:orientation val="minMax"/>
          <c:max val="0.70000000000000007"/>
          <c:min val="0"/>
        </c:scaling>
        <c:delete val="1"/>
        <c:axPos val="b"/>
        <c:numFmt formatCode="0.0%" sourceLinked="1"/>
        <c:majorTickMark val="out"/>
        <c:minorTickMark val="none"/>
        <c:tickLblPos val="nextTo"/>
        <c:crossAx val="125493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300">
          <a:solidFill>
            <a:schemeClr val="tx1">
              <a:lumMod val="95000"/>
              <a:lumOff val="5000"/>
            </a:schemeClr>
          </a:solidFill>
          <a:latin typeface="Arial Narrow" panose="020B0606020202030204" pitchFamily="34" charset="0"/>
        </a:defRPr>
      </a:pPr>
      <a:endParaRPr lang="ru-RU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1600" b="1" dirty="0" err="1"/>
              <a:t>Разбронирование</a:t>
            </a:r>
            <a:r>
              <a:rPr lang="ru-RU" sz="1600" b="1" dirty="0"/>
              <a:t> запасов, тыс. тонн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Лист1!$D$11</c:f>
              <c:strCache>
                <c:ptCount val="1"/>
                <c:pt idx="0">
                  <c:v>Реализовано (февраль-апрель)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Лист1!$B$12:$B$15</c:f>
              <c:strCache>
                <c:ptCount val="4"/>
                <c:pt idx="0">
                  <c:v>Лук</c:v>
                </c:pt>
                <c:pt idx="1">
                  <c:v>Картофель</c:v>
                </c:pt>
                <c:pt idx="2">
                  <c:v>Морковь</c:v>
                </c:pt>
                <c:pt idx="3">
                  <c:v>Капуста</c:v>
                </c:pt>
              </c:strCache>
            </c:strRef>
          </c:cat>
          <c:val>
            <c:numRef>
              <c:f>Лист1!$D$12:$D$15</c:f>
              <c:numCache>
                <c:formatCode>#,##0</c:formatCode>
                <c:ptCount val="4"/>
                <c:pt idx="0">
                  <c:v>11.9</c:v>
                </c:pt>
                <c:pt idx="1">
                  <c:v>29.8</c:v>
                </c:pt>
                <c:pt idx="2">
                  <c:v>11.8</c:v>
                </c:pt>
                <c:pt idx="3">
                  <c:v>8.7119999999999997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330-48BB-A069-FE1A1D28C5AD}"/>
            </c:ext>
          </c:extLst>
        </c:ser>
        <c:ser>
          <c:idx val="1"/>
          <c:order val="1"/>
          <c:tx>
            <c:strRef>
              <c:f>Лист1!$E$11</c:f>
              <c:strCache>
                <c:ptCount val="1"/>
                <c:pt idx="0">
                  <c:v>Остаток на май</c:v>
                </c:pt>
              </c:strCache>
            </c:strRef>
          </c:tx>
          <c:spPr>
            <a:solidFill>
              <a:srgbClr val="44546A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solidFill>
                <a:srgbClr val="44546A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Лист1!$B$12:$B$15</c:f>
              <c:strCache>
                <c:ptCount val="4"/>
                <c:pt idx="0">
                  <c:v>Лук</c:v>
                </c:pt>
                <c:pt idx="1">
                  <c:v>Картофель</c:v>
                </c:pt>
                <c:pt idx="2">
                  <c:v>Морковь</c:v>
                </c:pt>
                <c:pt idx="3">
                  <c:v>Капуста</c:v>
                </c:pt>
              </c:strCache>
            </c:strRef>
          </c:cat>
          <c:val>
            <c:numRef>
              <c:f>Лист1!$E$12:$E$15</c:f>
              <c:numCache>
                <c:formatCode>#,##0</c:formatCode>
                <c:ptCount val="4"/>
                <c:pt idx="0">
                  <c:v>7.3</c:v>
                </c:pt>
                <c:pt idx="1">
                  <c:v>28.9</c:v>
                </c:pt>
                <c:pt idx="2">
                  <c:v>9.5</c:v>
                </c:pt>
                <c:pt idx="3">
                  <c:v>6.2380000000000004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330-48BB-A069-FE1A1D28C5A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100"/>
        <c:axId val="129373312"/>
        <c:axId val="129374464"/>
      </c:barChart>
      <c:catAx>
        <c:axId val="12937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29374464"/>
        <c:crosses val="autoZero"/>
        <c:auto val="1"/>
        <c:lblAlgn val="ctr"/>
        <c:lblOffset val="100"/>
        <c:noMultiLvlLbl val="0"/>
      </c:catAx>
      <c:valAx>
        <c:axId val="129374464"/>
        <c:scaling>
          <c:orientation val="minMax"/>
          <c:max val="6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29373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 Narrow" panose="020B0606020202030204" pitchFamily="34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b="1" dirty="0"/>
              <a:t>Рост цен на СЗПТ с начала года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'[Овощи Апрель 2019-2023 (2).xlsx]Лист1'!$E$15</c:f>
              <c:strCache>
                <c:ptCount val="1"/>
                <c:pt idx="0">
                  <c:v>СЗПТ в целом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658-4F73-83D9-F537C3677B52}"/>
              </c:ext>
            </c:extLst>
          </c:dPt>
          <c:dPt>
            <c:idx val="4"/>
            <c:invertIfNegative val="0"/>
            <c:bubble3D val="0"/>
            <c:spPr>
              <a:solidFill>
                <a:srgbClr val="44546A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658-4F73-83D9-F537C3677B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'[Овощи Апрель 2019-2023 (2).xlsx]Лист1'!$F$13:$J$14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'[Овощи Апрель 2019-2023 (2).xlsx]Лист1'!$F$15:$J$15</c:f>
              <c:numCache>
                <c:formatCode>0.0%</c:formatCode>
                <c:ptCount val="5"/>
                <c:pt idx="0">
                  <c:v>5.0000000000000044E-2</c:v>
                </c:pt>
                <c:pt idx="1">
                  <c:v>5.4999999999999938E-2</c:v>
                </c:pt>
                <c:pt idx="2">
                  <c:v>4.4999999999999929E-2</c:v>
                </c:pt>
                <c:pt idx="3">
                  <c:v>0.14799999999999991</c:v>
                </c:pt>
                <c:pt idx="4">
                  <c:v>3.499999999999992E-2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658-4F73-83D9-F537C3677B5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133173632"/>
        <c:axId val="176310144"/>
      </c:barChart>
      <c:catAx>
        <c:axId val="13317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76310144"/>
        <c:crosses val="autoZero"/>
        <c:auto val="1"/>
        <c:lblAlgn val="ctr"/>
        <c:lblOffset val="100"/>
        <c:noMultiLvlLbl val="0"/>
      </c:catAx>
      <c:valAx>
        <c:axId val="176310144"/>
        <c:scaling>
          <c:orientation val="minMax"/>
          <c:max val="0.18000000000000002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133173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 Narrow" panose="020B0606020202030204" pitchFamily="34" charset="0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b="1" dirty="0"/>
              <a:t>Рост цен на овощи с начала года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'[Овощи Апрель 2019-2023 (2).xlsx]Лист1'!$E$16</c:f>
              <c:strCache>
                <c:ptCount val="1"/>
                <c:pt idx="0">
                  <c:v>Овощи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FEB-41A1-9A94-71262D8F4C34}"/>
              </c:ext>
            </c:extLst>
          </c:dPt>
          <c:dPt>
            <c:idx val="4"/>
            <c:invertIfNegative val="0"/>
            <c:bubble3D val="0"/>
            <c:spPr>
              <a:solidFill>
                <a:srgbClr val="44546A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FEB-41A1-9A94-71262D8F4C3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'[Овощи Апрель 2019-2023 (2).xlsx]Лист1'!$F$13:$J$14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'[Овощи Апрель 2019-2023 (2).xlsx]Лист1'!$F$16:$J$16</c:f>
              <c:numCache>
                <c:formatCode>0.0%</c:formatCode>
                <c:ptCount val="5"/>
                <c:pt idx="0">
                  <c:v>0.36550000000000016</c:v>
                </c:pt>
                <c:pt idx="1">
                  <c:v>0.19575000000000009</c:v>
                </c:pt>
                <c:pt idx="2">
                  <c:v>0.12175000000000002</c:v>
                </c:pt>
                <c:pt idx="3">
                  <c:v>0.65949999999999998</c:v>
                </c:pt>
                <c:pt idx="4">
                  <c:v>0.19174999999999986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FEB-41A1-9A94-71262D8F4C3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173495808"/>
        <c:axId val="173503616"/>
      </c:barChart>
      <c:catAx>
        <c:axId val="173495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73503616"/>
        <c:crosses val="autoZero"/>
        <c:auto val="1"/>
        <c:lblAlgn val="ctr"/>
        <c:lblOffset val="100"/>
        <c:noMultiLvlLbl val="0"/>
      </c:catAx>
      <c:valAx>
        <c:axId val="173503616"/>
        <c:scaling>
          <c:orientation val="minMax"/>
          <c:max val="0.70000000000000007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173495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 Narrow" panose="020B0606020202030204" pitchFamily="34" charset="0"/>
        </a:defRPr>
      </a:pPr>
      <a:endParaRPr lang="ru-RU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51B0CE-A3B7-4820-ABBF-E896009FCB5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855960-DED9-4414-9D97-7BA822F4ECF9}">
      <dgm:prSet phldrT="[Текст]" custT="1"/>
      <dgm:spPr>
        <a:solidFill>
          <a:schemeClr val="tx2"/>
        </a:solidFill>
      </dgm:spPr>
      <dgm:t>
        <a:bodyPr/>
        <a:lstStyle/>
        <a:p>
          <a:r>
            <a:rPr lang="ru-RU" sz="2000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Введена таможенная пошлина на вывоз семян подсолнечника, для защиты ОТП</a:t>
          </a:r>
        </a:p>
      </dgm:t>
    </dgm:pt>
    <dgm:pt modelId="{C7E9289F-85D6-4012-A5E4-E3C53BF122DD}" type="parTrans" cxnId="{96542416-434B-4A17-B447-76C2C71AA118}">
      <dgm:prSet/>
      <dgm:spPr/>
      <dgm:t>
        <a:bodyPr/>
        <a:lstStyle/>
        <a:p>
          <a:endParaRPr lang="ru-RU" sz="2000"/>
        </a:p>
      </dgm:t>
    </dgm:pt>
    <dgm:pt modelId="{6F7B15B0-9D67-4A57-9245-FF3B53517DCD}" type="sibTrans" cxnId="{96542416-434B-4A17-B447-76C2C71AA118}">
      <dgm:prSet/>
      <dgm:spPr>
        <a:ln>
          <a:solidFill>
            <a:schemeClr val="tx2"/>
          </a:solidFill>
        </a:ln>
      </dgm:spPr>
      <dgm:t>
        <a:bodyPr/>
        <a:lstStyle/>
        <a:p>
          <a:endParaRPr lang="ru-RU" sz="2000"/>
        </a:p>
      </dgm:t>
    </dgm:pt>
    <dgm:pt modelId="{D0DBE34B-A499-4A05-A4C0-506B4E861BC9}">
      <dgm:prSet phldrT="[Текст]" custT="1"/>
      <dgm:spPr>
        <a:solidFill>
          <a:schemeClr val="tx2"/>
        </a:solidFill>
      </dgm:spPr>
      <dgm:t>
        <a:bodyPr/>
        <a:lstStyle/>
        <a:p>
          <a:r>
            <a:rPr lang="ru-RU" sz="2000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Введен запрет на вывоз лука на 3 месяца, на третьем месяце заменено на квотирование в связи с наличием достаточных запасов</a:t>
          </a:r>
        </a:p>
      </dgm:t>
    </dgm:pt>
    <dgm:pt modelId="{D517CBD5-E3D1-4F3D-BEC1-8E4283A395C3}" type="parTrans" cxnId="{24CFE324-4FE9-4A58-BADD-CD6DBBADE792}">
      <dgm:prSet/>
      <dgm:spPr/>
      <dgm:t>
        <a:bodyPr/>
        <a:lstStyle/>
        <a:p>
          <a:endParaRPr lang="ru-RU" sz="2000"/>
        </a:p>
      </dgm:t>
    </dgm:pt>
    <dgm:pt modelId="{C4EAF04F-BC14-44FC-AE32-EE544ABB685B}" type="sibTrans" cxnId="{24CFE324-4FE9-4A58-BADD-CD6DBBADE792}">
      <dgm:prSet/>
      <dgm:spPr/>
      <dgm:t>
        <a:bodyPr/>
        <a:lstStyle/>
        <a:p>
          <a:endParaRPr lang="ru-RU" sz="2000"/>
        </a:p>
      </dgm:t>
    </dgm:pt>
    <dgm:pt modelId="{BC8BD3C4-8F8D-486A-B40F-EABD4C013C99}">
      <dgm:prSet phldrT="[Текст]" custT="1"/>
      <dgm:spPr>
        <a:solidFill>
          <a:schemeClr val="tx2"/>
        </a:solidFill>
      </dgm:spPr>
      <dgm:t>
        <a:bodyPr/>
        <a:lstStyle/>
        <a:p>
          <a:r>
            <a:rPr lang="ru-RU" sz="2000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Продолжается работа по контрактации осеннего урожая 2023 для обеспечения межсезонья 2024 года </a:t>
          </a:r>
          <a:r>
            <a:rPr lang="ru-RU" sz="2000" i="1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(сформировано 90 тыс. тонн продукции)</a:t>
          </a:r>
          <a:r>
            <a:rPr lang="ru-RU" sz="2000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 </a:t>
          </a:r>
        </a:p>
      </dgm:t>
    </dgm:pt>
    <dgm:pt modelId="{AFBAF5B7-1050-4BB1-86B3-5FB7A63C3F6C}" type="parTrans" cxnId="{4F950142-32F1-4B90-B139-EF07EF17429D}">
      <dgm:prSet/>
      <dgm:spPr/>
      <dgm:t>
        <a:bodyPr/>
        <a:lstStyle/>
        <a:p>
          <a:endParaRPr lang="ru-RU" sz="2000"/>
        </a:p>
      </dgm:t>
    </dgm:pt>
    <dgm:pt modelId="{717191BD-0D35-4D38-AA72-52D6F90CB5AE}" type="sibTrans" cxnId="{4F950142-32F1-4B90-B139-EF07EF17429D}">
      <dgm:prSet/>
      <dgm:spPr/>
      <dgm:t>
        <a:bodyPr/>
        <a:lstStyle/>
        <a:p>
          <a:endParaRPr lang="ru-RU" sz="2000"/>
        </a:p>
      </dgm:t>
    </dgm:pt>
    <dgm:pt modelId="{96FFC1C3-9FC5-416C-92FB-492AD5B854E6}" type="pres">
      <dgm:prSet presAssocID="{EF51B0CE-A3B7-4820-ABBF-E896009FCB5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60BE799C-4286-41B5-AF5A-CE2D79C0063D}" type="pres">
      <dgm:prSet presAssocID="{EF51B0CE-A3B7-4820-ABBF-E896009FCB58}" presName="Name1" presStyleCnt="0"/>
      <dgm:spPr/>
    </dgm:pt>
    <dgm:pt modelId="{A5D776AE-D038-4093-A744-FF2046258011}" type="pres">
      <dgm:prSet presAssocID="{EF51B0CE-A3B7-4820-ABBF-E896009FCB58}" presName="cycle" presStyleCnt="0"/>
      <dgm:spPr/>
    </dgm:pt>
    <dgm:pt modelId="{8F87399D-35E1-4A38-A1E6-88F62A2BBFFD}" type="pres">
      <dgm:prSet presAssocID="{EF51B0CE-A3B7-4820-ABBF-E896009FCB58}" presName="srcNode" presStyleLbl="node1" presStyleIdx="0" presStyleCnt="3"/>
      <dgm:spPr/>
    </dgm:pt>
    <dgm:pt modelId="{4E0D339B-7E23-46D4-97C9-39EBACE4C69D}" type="pres">
      <dgm:prSet presAssocID="{EF51B0CE-A3B7-4820-ABBF-E896009FCB58}" presName="conn" presStyleLbl="parChTrans1D2" presStyleIdx="0" presStyleCnt="1"/>
      <dgm:spPr/>
      <dgm:t>
        <a:bodyPr/>
        <a:lstStyle/>
        <a:p>
          <a:endParaRPr lang="ru-RU"/>
        </a:p>
      </dgm:t>
    </dgm:pt>
    <dgm:pt modelId="{504BBDF7-89BB-4429-A892-E98BDBAA4DB0}" type="pres">
      <dgm:prSet presAssocID="{EF51B0CE-A3B7-4820-ABBF-E896009FCB58}" presName="extraNode" presStyleLbl="node1" presStyleIdx="0" presStyleCnt="3"/>
      <dgm:spPr/>
    </dgm:pt>
    <dgm:pt modelId="{18133BD7-19A9-4E7C-B2EB-2C929B300557}" type="pres">
      <dgm:prSet presAssocID="{EF51B0CE-A3B7-4820-ABBF-E896009FCB58}" presName="dstNode" presStyleLbl="node1" presStyleIdx="0" presStyleCnt="3"/>
      <dgm:spPr/>
    </dgm:pt>
    <dgm:pt modelId="{DBC6BBCC-8E8B-4957-83C9-82352DC8B123}" type="pres">
      <dgm:prSet presAssocID="{98855960-DED9-4414-9D97-7BA822F4ECF9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92414A-82E4-4986-A697-FF10A3D21B56}" type="pres">
      <dgm:prSet presAssocID="{98855960-DED9-4414-9D97-7BA822F4ECF9}" presName="accent_1" presStyleCnt="0"/>
      <dgm:spPr/>
    </dgm:pt>
    <dgm:pt modelId="{EA3E84ED-664F-4027-A3E3-2887BC69E4CC}" type="pres">
      <dgm:prSet presAssocID="{98855960-DED9-4414-9D97-7BA822F4ECF9}" presName="accentRepeatNode" presStyleLbl="solidFgAcc1" presStyleIdx="0" presStyleCnt="3"/>
      <dgm:spPr>
        <a:ln>
          <a:solidFill>
            <a:schemeClr val="tx2"/>
          </a:solidFill>
        </a:ln>
      </dgm:spPr>
    </dgm:pt>
    <dgm:pt modelId="{F6D4AD78-58C9-444B-825D-9A5AEB6AED63}" type="pres">
      <dgm:prSet presAssocID="{D0DBE34B-A499-4A05-A4C0-506B4E861BC9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6EC1A0-97B3-4E89-8070-7FB45665D7C4}" type="pres">
      <dgm:prSet presAssocID="{D0DBE34B-A499-4A05-A4C0-506B4E861BC9}" presName="accent_2" presStyleCnt="0"/>
      <dgm:spPr/>
    </dgm:pt>
    <dgm:pt modelId="{F87E8227-4B0E-4326-8AFB-94C4B0B0E65B}" type="pres">
      <dgm:prSet presAssocID="{D0DBE34B-A499-4A05-A4C0-506B4E861BC9}" presName="accentRepeatNode" presStyleLbl="solidFgAcc1" presStyleIdx="1" presStyleCnt="3"/>
      <dgm:spPr>
        <a:ln>
          <a:solidFill>
            <a:schemeClr val="tx2"/>
          </a:solidFill>
        </a:ln>
      </dgm:spPr>
    </dgm:pt>
    <dgm:pt modelId="{F4E1F69A-312B-42AC-9413-1CF2F05EA48B}" type="pres">
      <dgm:prSet presAssocID="{BC8BD3C4-8F8D-486A-B40F-EABD4C013C99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0C7B99-E76E-4055-9A2C-A1A6B9A83EA1}" type="pres">
      <dgm:prSet presAssocID="{BC8BD3C4-8F8D-486A-B40F-EABD4C013C99}" presName="accent_3" presStyleCnt="0"/>
      <dgm:spPr/>
    </dgm:pt>
    <dgm:pt modelId="{DB020E1C-8701-4C0C-B397-7240ECDD7A6F}" type="pres">
      <dgm:prSet presAssocID="{BC8BD3C4-8F8D-486A-B40F-EABD4C013C99}" presName="accentRepeatNode" presStyleLbl="solidFgAcc1" presStyleIdx="2" presStyleCnt="3"/>
      <dgm:spPr>
        <a:ln>
          <a:solidFill>
            <a:schemeClr val="tx2"/>
          </a:solidFill>
        </a:ln>
      </dgm:spPr>
    </dgm:pt>
  </dgm:ptLst>
  <dgm:cxnLst>
    <dgm:cxn modelId="{4F950142-32F1-4B90-B139-EF07EF17429D}" srcId="{EF51B0CE-A3B7-4820-ABBF-E896009FCB58}" destId="{BC8BD3C4-8F8D-486A-B40F-EABD4C013C99}" srcOrd="2" destOrd="0" parTransId="{AFBAF5B7-1050-4BB1-86B3-5FB7A63C3F6C}" sibTransId="{717191BD-0D35-4D38-AA72-52D6F90CB5AE}"/>
    <dgm:cxn modelId="{24CFE324-4FE9-4A58-BADD-CD6DBBADE792}" srcId="{EF51B0CE-A3B7-4820-ABBF-E896009FCB58}" destId="{D0DBE34B-A499-4A05-A4C0-506B4E861BC9}" srcOrd="1" destOrd="0" parTransId="{D517CBD5-E3D1-4F3D-BEC1-8E4283A395C3}" sibTransId="{C4EAF04F-BC14-44FC-AE32-EE544ABB685B}"/>
    <dgm:cxn modelId="{AB004F5F-5B35-45DB-8920-7285E8D42A87}" type="presOf" srcId="{D0DBE34B-A499-4A05-A4C0-506B4E861BC9}" destId="{F6D4AD78-58C9-444B-825D-9A5AEB6AED63}" srcOrd="0" destOrd="0" presId="urn:microsoft.com/office/officeart/2008/layout/VerticalCurvedList"/>
    <dgm:cxn modelId="{96542416-434B-4A17-B447-76C2C71AA118}" srcId="{EF51B0CE-A3B7-4820-ABBF-E896009FCB58}" destId="{98855960-DED9-4414-9D97-7BA822F4ECF9}" srcOrd="0" destOrd="0" parTransId="{C7E9289F-85D6-4012-A5E4-E3C53BF122DD}" sibTransId="{6F7B15B0-9D67-4A57-9245-FF3B53517DCD}"/>
    <dgm:cxn modelId="{51260A42-D4AB-441C-BEED-07B89FDE4CB2}" type="presOf" srcId="{6F7B15B0-9D67-4A57-9245-FF3B53517DCD}" destId="{4E0D339B-7E23-46D4-97C9-39EBACE4C69D}" srcOrd="0" destOrd="0" presId="urn:microsoft.com/office/officeart/2008/layout/VerticalCurvedList"/>
    <dgm:cxn modelId="{EC7D20A6-6CAD-443E-95BF-D17EC04B8177}" type="presOf" srcId="{EF51B0CE-A3B7-4820-ABBF-E896009FCB58}" destId="{96FFC1C3-9FC5-416C-92FB-492AD5B854E6}" srcOrd="0" destOrd="0" presId="urn:microsoft.com/office/officeart/2008/layout/VerticalCurvedList"/>
    <dgm:cxn modelId="{C45A7E88-6C87-40D7-9777-375F9657EF4E}" type="presOf" srcId="{BC8BD3C4-8F8D-486A-B40F-EABD4C013C99}" destId="{F4E1F69A-312B-42AC-9413-1CF2F05EA48B}" srcOrd="0" destOrd="0" presId="urn:microsoft.com/office/officeart/2008/layout/VerticalCurvedList"/>
    <dgm:cxn modelId="{B7FB7409-5AF5-4012-92BB-B6E24391A0C3}" type="presOf" srcId="{98855960-DED9-4414-9D97-7BA822F4ECF9}" destId="{DBC6BBCC-8E8B-4957-83C9-82352DC8B123}" srcOrd="0" destOrd="0" presId="urn:microsoft.com/office/officeart/2008/layout/VerticalCurvedList"/>
    <dgm:cxn modelId="{87ED3014-D59F-47B3-BAE9-0862383437B8}" type="presParOf" srcId="{96FFC1C3-9FC5-416C-92FB-492AD5B854E6}" destId="{60BE799C-4286-41B5-AF5A-CE2D79C0063D}" srcOrd="0" destOrd="0" presId="urn:microsoft.com/office/officeart/2008/layout/VerticalCurvedList"/>
    <dgm:cxn modelId="{351E9797-6136-4848-88E6-138F3D33ABB5}" type="presParOf" srcId="{60BE799C-4286-41B5-AF5A-CE2D79C0063D}" destId="{A5D776AE-D038-4093-A744-FF2046258011}" srcOrd="0" destOrd="0" presId="urn:microsoft.com/office/officeart/2008/layout/VerticalCurvedList"/>
    <dgm:cxn modelId="{4F12DF58-CD58-43E3-B412-6CE3B204EEB6}" type="presParOf" srcId="{A5D776AE-D038-4093-A744-FF2046258011}" destId="{8F87399D-35E1-4A38-A1E6-88F62A2BBFFD}" srcOrd="0" destOrd="0" presId="urn:microsoft.com/office/officeart/2008/layout/VerticalCurvedList"/>
    <dgm:cxn modelId="{D38833D0-4C4B-4ACA-BB6E-2381FD2BB65D}" type="presParOf" srcId="{A5D776AE-D038-4093-A744-FF2046258011}" destId="{4E0D339B-7E23-46D4-97C9-39EBACE4C69D}" srcOrd="1" destOrd="0" presId="urn:microsoft.com/office/officeart/2008/layout/VerticalCurvedList"/>
    <dgm:cxn modelId="{776633BC-77C9-480D-95FE-7F228A384574}" type="presParOf" srcId="{A5D776AE-D038-4093-A744-FF2046258011}" destId="{504BBDF7-89BB-4429-A892-E98BDBAA4DB0}" srcOrd="2" destOrd="0" presId="urn:microsoft.com/office/officeart/2008/layout/VerticalCurvedList"/>
    <dgm:cxn modelId="{B55892F9-A195-4E23-89F5-0407EDB29442}" type="presParOf" srcId="{A5D776AE-D038-4093-A744-FF2046258011}" destId="{18133BD7-19A9-4E7C-B2EB-2C929B300557}" srcOrd="3" destOrd="0" presId="urn:microsoft.com/office/officeart/2008/layout/VerticalCurvedList"/>
    <dgm:cxn modelId="{F37594E5-9816-4B0D-9F13-BD65D676CA3B}" type="presParOf" srcId="{60BE799C-4286-41B5-AF5A-CE2D79C0063D}" destId="{DBC6BBCC-8E8B-4957-83C9-82352DC8B123}" srcOrd="1" destOrd="0" presId="urn:microsoft.com/office/officeart/2008/layout/VerticalCurvedList"/>
    <dgm:cxn modelId="{3DFFD665-E23A-47DA-BA00-C8B32B9CF45D}" type="presParOf" srcId="{60BE799C-4286-41B5-AF5A-CE2D79C0063D}" destId="{2592414A-82E4-4986-A697-FF10A3D21B56}" srcOrd="2" destOrd="0" presId="urn:microsoft.com/office/officeart/2008/layout/VerticalCurvedList"/>
    <dgm:cxn modelId="{6185BBEF-D768-49BF-B6AD-C5DB374D076E}" type="presParOf" srcId="{2592414A-82E4-4986-A697-FF10A3D21B56}" destId="{EA3E84ED-664F-4027-A3E3-2887BC69E4CC}" srcOrd="0" destOrd="0" presId="urn:microsoft.com/office/officeart/2008/layout/VerticalCurvedList"/>
    <dgm:cxn modelId="{8F4C267A-A758-43D1-94B9-F4AE28AB46C8}" type="presParOf" srcId="{60BE799C-4286-41B5-AF5A-CE2D79C0063D}" destId="{F6D4AD78-58C9-444B-825D-9A5AEB6AED63}" srcOrd="3" destOrd="0" presId="urn:microsoft.com/office/officeart/2008/layout/VerticalCurvedList"/>
    <dgm:cxn modelId="{D721E47B-F502-4E2C-A043-F12BA71AA8DC}" type="presParOf" srcId="{60BE799C-4286-41B5-AF5A-CE2D79C0063D}" destId="{296EC1A0-97B3-4E89-8070-7FB45665D7C4}" srcOrd="4" destOrd="0" presId="urn:microsoft.com/office/officeart/2008/layout/VerticalCurvedList"/>
    <dgm:cxn modelId="{F19566A2-85BF-4090-A6D8-348DA972D583}" type="presParOf" srcId="{296EC1A0-97B3-4E89-8070-7FB45665D7C4}" destId="{F87E8227-4B0E-4326-8AFB-94C4B0B0E65B}" srcOrd="0" destOrd="0" presId="urn:microsoft.com/office/officeart/2008/layout/VerticalCurvedList"/>
    <dgm:cxn modelId="{A6705085-E787-4CEB-A7FF-87BFBF7B6E64}" type="presParOf" srcId="{60BE799C-4286-41B5-AF5A-CE2D79C0063D}" destId="{F4E1F69A-312B-42AC-9413-1CF2F05EA48B}" srcOrd="5" destOrd="0" presId="urn:microsoft.com/office/officeart/2008/layout/VerticalCurvedList"/>
    <dgm:cxn modelId="{C509B457-CF92-46A5-8017-1F3E0F4665DE}" type="presParOf" srcId="{60BE799C-4286-41B5-AF5A-CE2D79C0063D}" destId="{4B0C7B99-E76E-4055-9A2C-A1A6B9A83EA1}" srcOrd="6" destOrd="0" presId="urn:microsoft.com/office/officeart/2008/layout/VerticalCurvedList"/>
    <dgm:cxn modelId="{2A8ACB12-0108-4972-980C-5D9F63AEF2E4}" type="presParOf" srcId="{4B0C7B99-E76E-4055-9A2C-A1A6B9A83EA1}" destId="{DB020E1C-8701-4C0C-B397-7240ECDD7A6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0D339B-7E23-46D4-97C9-39EBACE4C69D}">
      <dsp:nvSpPr>
        <dsp:cNvPr id="0" name=""/>
        <dsp:cNvSpPr/>
      </dsp:nvSpPr>
      <dsp:spPr>
        <a:xfrm>
          <a:off x="-3192278" y="-491258"/>
          <a:ext cx="3807273" cy="3807273"/>
        </a:xfrm>
        <a:prstGeom prst="blockArc">
          <a:avLst>
            <a:gd name="adj1" fmla="val 18900000"/>
            <a:gd name="adj2" fmla="val 2700000"/>
            <a:gd name="adj3" fmla="val 567"/>
          </a:avLst>
        </a:prstGeom>
        <a:noFill/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C6BBCC-8E8B-4957-83C9-82352DC8B123}">
      <dsp:nvSpPr>
        <dsp:cNvPr id="0" name=""/>
        <dsp:cNvSpPr/>
      </dsp:nvSpPr>
      <dsp:spPr>
        <a:xfrm>
          <a:off x="395443" y="282475"/>
          <a:ext cx="11062819" cy="564951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43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Введена таможенная пошлина на вывоз семян подсолнечника, для защиты ОТП</a:t>
          </a:r>
        </a:p>
      </dsp:txBody>
      <dsp:txXfrm>
        <a:off x="395443" y="282475"/>
        <a:ext cx="11062819" cy="564951"/>
      </dsp:txXfrm>
    </dsp:sp>
    <dsp:sp modelId="{EA3E84ED-664F-4027-A3E3-2887BC69E4CC}">
      <dsp:nvSpPr>
        <dsp:cNvPr id="0" name=""/>
        <dsp:cNvSpPr/>
      </dsp:nvSpPr>
      <dsp:spPr>
        <a:xfrm>
          <a:off x="42349" y="211856"/>
          <a:ext cx="706189" cy="7061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D4AD78-58C9-444B-825D-9A5AEB6AED63}">
      <dsp:nvSpPr>
        <dsp:cNvPr id="0" name=""/>
        <dsp:cNvSpPr/>
      </dsp:nvSpPr>
      <dsp:spPr>
        <a:xfrm>
          <a:off x="600803" y="1129902"/>
          <a:ext cx="10857459" cy="564951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43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Введен запрет на вывоз лука на 3 месяца, на третьем месяце заменено на квотирование в связи с наличием достаточных запасов</a:t>
          </a:r>
        </a:p>
      </dsp:txBody>
      <dsp:txXfrm>
        <a:off x="600803" y="1129902"/>
        <a:ext cx="10857459" cy="564951"/>
      </dsp:txXfrm>
    </dsp:sp>
    <dsp:sp modelId="{F87E8227-4B0E-4326-8AFB-94C4B0B0E65B}">
      <dsp:nvSpPr>
        <dsp:cNvPr id="0" name=""/>
        <dsp:cNvSpPr/>
      </dsp:nvSpPr>
      <dsp:spPr>
        <a:xfrm>
          <a:off x="247709" y="1059283"/>
          <a:ext cx="706189" cy="7061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E1F69A-312B-42AC-9413-1CF2F05EA48B}">
      <dsp:nvSpPr>
        <dsp:cNvPr id="0" name=""/>
        <dsp:cNvSpPr/>
      </dsp:nvSpPr>
      <dsp:spPr>
        <a:xfrm>
          <a:off x="395443" y="1977329"/>
          <a:ext cx="11062819" cy="564951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43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Продолжается работа по контрактации осеннего урожая 2023 для обеспечения межсезонья 2024 года </a:t>
          </a:r>
          <a:r>
            <a:rPr lang="ru-RU" sz="2000" i="1" kern="1200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(сформировано 90 тыс. тонн продукции)</a:t>
          </a:r>
          <a:r>
            <a:rPr lang="ru-RU" sz="2000" kern="1200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rPr>
            <a:t> </a:t>
          </a:r>
        </a:p>
      </dsp:txBody>
      <dsp:txXfrm>
        <a:off x="395443" y="1977329"/>
        <a:ext cx="11062819" cy="564951"/>
      </dsp:txXfrm>
    </dsp:sp>
    <dsp:sp modelId="{DB020E1C-8701-4C0C-B397-7240ECDD7A6F}">
      <dsp:nvSpPr>
        <dsp:cNvPr id="0" name=""/>
        <dsp:cNvSpPr/>
      </dsp:nvSpPr>
      <dsp:spPr>
        <a:xfrm>
          <a:off x="42349" y="1906710"/>
          <a:ext cx="706189" cy="7061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0.86973</cdr:x>
      <cdr:y>0.10473</cdr:y>
    </cdr:from>
    <cdr:to>
      <cdr:x>0.96197</cdr:x>
      <cdr:y>0.13182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977627" y="583843"/>
          <a:ext cx="209725" cy="15100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dirty="0" smtClean="0">
              <a:solidFill>
                <a:schemeClr val="tx1"/>
              </a:solidFill>
            </a:rPr>
            <a:t>*</a:t>
          </a:r>
          <a:endParaRPr lang="ru-RU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82D04-11B5-48C2-AA8B-747C1CBF5DB0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55C2B-C24B-4C2B-9A93-DD0F5AACF2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99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097C1-6A26-45CA-8DDF-F1704D8AD615}" type="slidenum">
              <a:rPr lang="ru-RU" smtClean="0">
                <a:solidFill>
                  <a:prstClr val="black"/>
                </a:solidFill>
              </a:rPr>
              <a:pPr/>
              <a:t>0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619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768" indent="-28568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2720" indent="-22854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9808" indent="-22854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6895" indent="-228544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983" indent="-2285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071" indent="-2285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8160" indent="-2285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5247" indent="-2285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B9CDBDB-2300-4702-A916-5DBC55853768}" type="slidenum">
              <a:rPr lang="ru-RU" altLang="ru-RU" smtClean="0">
                <a:solidFill>
                  <a:prstClr val="black"/>
                </a:solidFill>
              </a:rPr>
              <a:pPr/>
              <a:t>1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425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55C2B-C24B-4C2B-9A93-DD0F5AACF23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823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9A5385-2C88-40AB-8A74-3D5115B0DE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B04BA14-BD12-467E-B0E3-286FBE015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2D245D1-9B33-41FF-8EBE-B0759B887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AC1-48CA-46C0-B48F-405165EFD045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17F1CCD-568B-46FF-AFDD-03AA65EC9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6994934-8F9F-48DD-AA4E-BD98BEA23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46F6-01F0-45F5-855F-6F5121309C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212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083C09-DE86-45E0-A991-983404636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14E1BA5-3168-4FDA-AB68-C2038D7B0D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EDB16D9-973B-413D-8F1D-0769267CC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AC1-48CA-46C0-B48F-405165EFD045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F2BFE3B-B486-4B03-B7EA-E74B73D43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D7D07C6-8B58-494F-AB78-DC6FBB495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46F6-01F0-45F5-855F-6F5121309C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149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0D301090-A730-40C6-8BA3-0C50D862AC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F403AAE-A542-4E2D-BDFC-964075B61E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A2FB69E-6C9F-4D9F-9B1F-03BF9B663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AC1-48CA-46C0-B48F-405165EFD045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2344AD1-6BCB-4544-A869-706CCFDCF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E52FA37-C862-434B-ABB8-CBCBFB42E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46F6-01F0-45F5-855F-6F5121309C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958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871" indent="0" algn="ctr">
              <a:buNone/>
              <a:defRPr sz="2000"/>
            </a:lvl2pPr>
            <a:lvl3pPr marL="913764" indent="0" algn="ctr">
              <a:buNone/>
              <a:defRPr sz="1900"/>
            </a:lvl3pPr>
            <a:lvl4pPr marL="1370650" indent="0" algn="ctr">
              <a:buNone/>
              <a:defRPr sz="1600"/>
            </a:lvl4pPr>
            <a:lvl5pPr marL="1827527" indent="0" algn="ctr">
              <a:buNone/>
              <a:defRPr sz="1600"/>
            </a:lvl5pPr>
            <a:lvl6pPr marL="2284422" indent="0" algn="ctr">
              <a:buNone/>
              <a:defRPr sz="1600"/>
            </a:lvl6pPr>
            <a:lvl7pPr marL="2741291" indent="0" algn="ctr">
              <a:buNone/>
              <a:defRPr sz="1600"/>
            </a:lvl7pPr>
            <a:lvl8pPr marL="3198160" indent="0" algn="ctr">
              <a:buNone/>
              <a:defRPr sz="1600"/>
            </a:lvl8pPr>
            <a:lvl9pPr marL="3655031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0DCD-B6DB-4FFC-996D-C15FB9E3E63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0DDF-E302-475A-82FA-60234E397C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F166F6B-B975-4F3C-BCF2-9971086140FB}"/>
              </a:ext>
            </a:extLst>
          </p:cNvPr>
          <p:cNvSpPr txBox="1"/>
          <p:nvPr userDrawn="1"/>
        </p:nvSpPr>
        <p:spPr>
          <a:xfrm>
            <a:off x="1140342" y="629417"/>
            <a:ext cx="4436074" cy="969496"/>
          </a:xfrm>
          <a:prstGeom prst="rect">
            <a:avLst/>
          </a:prstGeom>
          <a:noFill/>
        </p:spPr>
        <p:txBody>
          <a:bodyPr wrap="square" lIns="91382" tIns="45708" rIns="91382" bIns="45708" rtlCol="0" anchor="ctr">
            <a:spAutoFit/>
          </a:bodyPr>
          <a:lstStyle/>
          <a:p>
            <a:pPr defTabSz="913692"/>
            <a:r>
              <a:rPr lang="ru-RU" altLang="ko-KR" sz="19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МИНИСТЕРСТВО ТОРГОВЛИ И ИНТЕГРАЦИИ </a:t>
            </a:r>
          </a:p>
          <a:p>
            <a:pPr defTabSz="913692"/>
            <a:r>
              <a:rPr lang="ru-RU" altLang="ko-KR" sz="19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РЕСПУБЛИКИ КАЗАХСТАН</a:t>
            </a:r>
            <a:endParaRPr lang="ko-KR" altLang="en-US" sz="19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93" y="738959"/>
            <a:ext cx="728494" cy="750348"/>
          </a:xfrm>
          <a:prstGeom prst="rect">
            <a:avLst/>
          </a:prstGeom>
        </p:spPr>
      </p:pic>
      <p:sp>
        <p:nvSpPr>
          <p:cNvPr id="12" name="Прямоугольник 11"/>
          <p:cNvSpPr/>
          <p:nvPr userDrawn="1"/>
        </p:nvSpPr>
        <p:spPr>
          <a:xfrm>
            <a:off x="4618465" y="6073320"/>
            <a:ext cx="3093979" cy="677107"/>
          </a:xfrm>
          <a:prstGeom prst="rect">
            <a:avLst/>
          </a:prstGeom>
        </p:spPr>
        <p:txBody>
          <a:bodyPr wrap="square" lIns="91382" tIns="45708" rIns="91382" bIns="45708">
            <a:spAutoFit/>
          </a:bodyPr>
          <a:lstStyle/>
          <a:p>
            <a:pPr algn="ctr" defTabSz="913692"/>
            <a:r>
              <a:rPr lang="kk-KZ" altLang="ko-KR" sz="19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Астана</a:t>
            </a:r>
          </a:p>
          <a:p>
            <a:pPr algn="ctr" defTabSz="913692"/>
            <a:r>
              <a:rPr lang="kk-KZ" altLang="ko-KR" sz="19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Май 2023 г.</a:t>
            </a:r>
          </a:p>
        </p:txBody>
      </p:sp>
    </p:spTree>
    <p:extLst>
      <p:ext uri="{BB962C8B-B14F-4D97-AF65-F5344CB8AC3E}">
        <p14:creationId xmlns:p14="http://schemas.microsoft.com/office/powerpoint/2010/main" val="351359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11A2-3B43-4416-93C9-0E8AA8D119A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0DDF-E302-475A-82FA-60234E397C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16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7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8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8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76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06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75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4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12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81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50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A5B9-B97D-49FC-9519-42A38B83919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0DDF-E302-475A-82FA-60234E397C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003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A66D-B211-4641-8E71-C4AD1A4D00C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0DDF-E302-475A-82FA-60234E397C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798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71" indent="0">
              <a:buNone/>
              <a:defRPr sz="2000" b="1"/>
            </a:lvl2pPr>
            <a:lvl3pPr marL="913764" indent="0">
              <a:buNone/>
              <a:defRPr sz="1900" b="1"/>
            </a:lvl3pPr>
            <a:lvl4pPr marL="1370650" indent="0">
              <a:buNone/>
              <a:defRPr sz="1600" b="1"/>
            </a:lvl4pPr>
            <a:lvl5pPr marL="1827527" indent="0">
              <a:buNone/>
              <a:defRPr sz="1600" b="1"/>
            </a:lvl5pPr>
            <a:lvl6pPr marL="2284422" indent="0">
              <a:buNone/>
              <a:defRPr sz="1600" b="1"/>
            </a:lvl6pPr>
            <a:lvl7pPr marL="2741291" indent="0">
              <a:buNone/>
              <a:defRPr sz="1600" b="1"/>
            </a:lvl7pPr>
            <a:lvl8pPr marL="3198160" indent="0">
              <a:buNone/>
              <a:defRPr sz="1600" b="1"/>
            </a:lvl8pPr>
            <a:lvl9pPr marL="365503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6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5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71" indent="0">
              <a:buNone/>
              <a:defRPr sz="2000" b="1"/>
            </a:lvl2pPr>
            <a:lvl3pPr marL="913764" indent="0">
              <a:buNone/>
              <a:defRPr sz="1900" b="1"/>
            </a:lvl3pPr>
            <a:lvl4pPr marL="1370650" indent="0">
              <a:buNone/>
              <a:defRPr sz="1600" b="1"/>
            </a:lvl4pPr>
            <a:lvl5pPr marL="1827527" indent="0">
              <a:buNone/>
              <a:defRPr sz="1600" b="1"/>
            </a:lvl5pPr>
            <a:lvl6pPr marL="2284422" indent="0">
              <a:buNone/>
              <a:defRPr sz="1600" b="1"/>
            </a:lvl6pPr>
            <a:lvl7pPr marL="2741291" indent="0">
              <a:buNone/>
              <a:defRPr sz="1600" b="1"/>
            </a:lvl7pPr>
            <a:lvl8pPr marL="3198160" indent="0">
              <a:buNone/>
              <a:defRPr sz="1600" b="1"/>
            </a:lvl8pPr>
            <a:lvl9pPr marL="365503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5" y="2505076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3223-2C0E-417D-9CF5-8024A9D987D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0DDF-E302-475A-82FA-60234E397C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1142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C5AE-CAE6-4DDD-88DD-499AF5C21C8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0DDF-E302-475A-82FA-60234E397C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94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5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1" y="205740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71" indent="0">
              <a:buNone/>
              <a:defRPr sz="1400"/>
            </a:lvl2pPr>
            <a:lvl3pPr marL="913764" indent="0">
              <a:buNone/>
              <a:defRPr sz="1200"/>
            </a:lvl3pPr>
            <a:lvl4pPr marL="1370650" indent="0">
              <a:buNone/>
              <a:defRPr sz="1100"/>
            </a:lvl4pPr>
            <a:lvl5pPr marL="1827527" indent="0">
              <a:buNone/>
              <a:defRPr sz="1100"/>
            </a:lvl5pPr>
            <a:lvl6pPr marL="2284422" indent="0">
              <a:buNone/>
              <a:defRPr sz="1100"/>
            </a:lvl6pPr>
            <a:lvl7pPr marL="2741291" indent="0">
              <a:buNone/>
              <a:defRPr sz="1100"/>
            </a:lvl7pPr>
            <a:lvl8pPr marL="3198160" indent="0">
              <a:buNone/>
              <a:defRPr sz="1100"/>
            </a:lvl8pPr>
            <a:lvl9pPr marL="3655031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8FCED-DB3E-4F19-9BB1-97B5CA0C3E5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0DDF-E302-475A-82FA-60234E397C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638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871" indent="0" algn="ctr">
              <a:buNone/>
              <a:defRPr sz="2000"/>
            </a:lvl2pPr>
            <a:lvl3pPr marL="913764" indent="0" algn="ctr">
              <a:buNone/>
              <a:defRPr sz="1900"/>
            </a:lvl3pPr>
            <a:lvl4pPr marL="1370650" indent="0" algn="ctr">
              <a:buNone/>
              <a:defRPr sz="1600"/>
            </a:lvl4pPr>
            <a:lvl5pPr marL="1827527" indent="0" algn="ctr">
              <a:buNone/>
              <a:defRPr sz="1600"/>
            </a:lvl5pPr>
            <a:lvl6pPr marL="2284422" indent="0" algn="ctr">
              <a:buNone/>
              <a:defRPr sz="1600"/>
            </a:lvl6pPr>
            <a:lvl7pPr marL="2741291" indent="0" algn="ctr">
              <a:buNone/>
              <a:defRPr sz="1600"/>
            </a:lvl7pPr>
            <a:lvl8pPr marL="3198160" indent="0" algn="ctr">
              <a:buNone/>
              <a:defRPr sz="1600"/>
            </a:lvl8pPr>
            <a:lvl9pPr marL="3655031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90DCD-B6DB-4FFC-996D-C15FB9E3E63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0DDF-E302-475A-82FA-60234E397C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99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11588BE-F60F-4F4A-99FE-6B572F145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5155A87-1B16-4389-8A5F-EDD80DBEF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C279722-A9A2-448A-B2AC-7402FE8F9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AC1-48CA-46C0-B48F-405165EFD045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96046AA-5C0C-42C2-A9A7-6B24B526C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0793BE5-5A37-4D1E-AF2C-45AC0DE22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46F6-01F0-45F5-855F-6F5121309C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2108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911A2-3B43-4416-93C9-0E8AA8D119A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0DDF-E302-475A-82FA-60234E397C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920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7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8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8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76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06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75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4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12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81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50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EA5B9-B97D-49FC-9519-42A38B83919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0DDF-E302-475A-82FA-60234E397C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4949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A66D-B211-4641-8E71-C4AD1A4D00C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0DDF-E302-475A-82FA-60234E397C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077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71" indent="0">
              <a:buNone/>
              <a:defRPr sz="2000" b="1"/>
            </a:lvl2pPr>
            <a:lvl3pPr marL="913764" indent="0">
              <a:buNone/>
              <a:defRPr sz="1900" b="1"/>
            </a:lvl3pPr>
            <a:lvl4pPr marL="1370650" indent="0">
              <a:buNone/>
              <a:defRPr sz="1600" b="1"/>
            </a:lvl4pPr>
            <a:lvl5pPr marL="1827527" indent="0">
              <a:buNone/>
              <a:defRPr sz="1600" b="1"/>
            </a:lvl5pPr>
            <a:lvl6pPr marL="2284422" indent="0">
              <a:buNone/>
              <a:defRPr sz="1600" b="1"/>
            </a:lvl6pPr>
            <a:lvl7pPr marL="2741291" indent="0">
              <a:buNone/>
              <a:defRPr sz="1600" b="1"/>
            </a:lvl7pPr>
            <a:lvl8pPr marL="3198160" indent="0">
              <a:buNone/>
              <a:defRPr sz="1600" b="1"/>
            </a:lvl8pPr>
            <a:lvl9pPr marL="365503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6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5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71" indent="0">
              <a:buNone/>
              <a:defRPr sz="2000" b="1"/>
            </a:lvl2pPr>
            <a:lvl3pPr marL="913764" indent="0">
              <a:buNone/>
              <a:defRPr sz="1900" b="1"/>
            </a:lvl3pPr>
            <a:lvl4pPr marL="1370650" indent="0">
              <a:buNone/>
              <a:defRPr sz="1600" b="1"/>
            </a:lvl4pPr>
            <a:lvl5pPr marL="1827527" indent="0">
              <a:buNone/>
              <a:defRPr sz="1600" b="1"/>
            </a:lvl5pPr>
            <a:lvl6pPr marL="2284422" indent="0">
              <a:buNone/>
              <a:defRPr sz="1600" b="1"/>
            </a:lvl6pPr>
            <a:lvl7pPr marL="2741291" indent="0">
              <a:buNone/>
              <a:defRPr sz="1600" b="1"/>
            </a:lvl7pPr>
            <a:lvl8pPr marL="3198160" indent="0">
              <a:buNone/>
              <a:defRPr sz="1600" b="1"/>
            </a:lvl8pPr>
            <a:lvl9pPr marL="365503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5" y="2505076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3223-2C0E-417D-9CF5-8024A9D987D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0DDF-E302-475A-82FA-60234E397C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137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0C5AE-CAE6-4DDD-88DD-499AF5C21C8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0DDF-E302-475A-82FA-60234E397C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4966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A0BF-C761-4539-9DE6-F30E0CA8698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0DDF-E302-475A-82FA-60234E397C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5017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5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1" y="205740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71" indent="0">
              <a:buNone/>
              <a:defRPr sz="1400"/>
            </a:lvl2pPr>
            <a:lvl3pPr marL="913764" indent="0">
              <a:buNone/>
              <a:defRPr sz="1200"/>
            </a:lvl3pPr>
            <a:lvl4pPr marL="1370650" indent="0">
              <a:buNone/>
              <a:defRPr sz="1100"/>
            </a:lvl4pPr>
            <a:lvl5pPr marL="1827527" indent="0">
              <a:buNone/>
              <a:defRPr sz="1100"/>
            </a:lvl5pPr>
            <a:lvl6pPr marL="2284422" indent="0">
              <a:buNone/>
              <a:defRPr sz="1100"/>
            </a:lvl6pPr>
            <a:lvl7pPr marL="2741291" indent="0">
              <a:buNone/>
              <a:defRPr sz="1100"/>
            </a:lvl7pPr>
            <a:lvl8pPr marL="3198160" indent="0">
              <a:buNone/>
              <a:defRPr sz="1100"/>
            </a:lvl8pPr>
            <a:lvl9pPr marL="3655031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8FCED-DB3E-4F19-9BB1-97B5CA0C3E5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0DDF-E302-475A-82FA-60234E397C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5871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5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6871" indent="0">
              <a:buNone/>
              <a:defRPr sz="2800"/>
            </a:lvl2pPr>
            <a:lvl3pPr marL="913764" indent="0">
              <a:buNone/>
              <a:defRPr sz="2400"/>
            </a:lvl3pPr>
            <a:lvl4pPr marL="1370650" indent="0">
              <a:buNone/>
              <a:defRPr sz="2000"/>
            </a:lvl4pPr>
            <a:lvl5pPr marL="1827527" indent="0">
              <a:buNone/>
              <a:defRPr sz="2000"/>
            </a:lvl5pPr>
            <a:lvl6pPr marL="2284422" indent="0">
              <a:buNone/>
              <a:defRPr sz="2000"/>
            </a:lvl6pPr>
            <a:lvl7pPr marL="2741291" indent="0">
              <a:buNone/>
              <a:defRPr sz="2000"/>
            </a:lvl7pPr>
            <a:lvl8pPr marL="3198160" indent="0">
              <a:buNone/>
              <a:defRPr sz="2000"/>
            </a:lvl8pPr>
            <a:lvl9pPr marL="3655031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1" y="205740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871" indent="0">
              <a:buNone/>
              <a:defRPr sz="1400"/>
            </a:lvl2pPr>
            <a:lvl3pPr marL="913764" indent="0">
              <a:buNone/>
              <a:defRPr sz="1200"/>
            </a:lvl3pPr>
            <a:lvl4pPr marL="1370650" indent="0">
              <a:buNone/>
              <a:defRPr sz="1100"/>
            </a:lvl4pPr>
            <a:lvl5pPr marL="1827527" indent="0">
              <a:buNone/>
              <a:defRPr sz="1100"/>
            </a:lvl5pPr>
            <a:lvl6pPr marL="2284422" indent="0">
              <a:buNone/>
              <a:defRPr sz="1100"/>
            </a:lvl6pPr>
            <a:lvl7pPr marL="2741291" indent="0">
              <a:buNone/>
              <a:defRPr sz="1100"/>
            </a:lvl7pPr>
            <a:lvl8pPr marL="3198160" indent="0">
              <a:buNone/>
              <a:defRPr sz="1100"/>
            </a:lvl8pPr>
            <a:lvl9pPr marL="3655031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1CCFA-E76C-48C7-B21E-82BA383F2FA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0DDF-E302-475A-82FA-60234E397C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1667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E0B21-C584-48A9-9BE6-CFE396B204B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0DDF-E302-475A-82FA-60234E397C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8990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54"/>
            <a:ext cx="2628900" cy="581183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4" y="365154"/>
            <a:ext cx="7734300" cy="581183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AB03-F266-4FF3-A1BC-2D2EB0C14BE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40DDF-E302-475A-82FA-60234E397C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760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E5F1EE-9A51-49F4-A0C4-5E80D3193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1A02834-5000-4E6B-9CF6-497C5B7CB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597B7DB-86A8-4023-8A7C-ED9588C15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AC1-48CA-46C0-B48F-405165EFD045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8A5D6B9-4BF0-4EB0-ACDD-2FB05680A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BD161D1-79FE-425D-954D-7F00DFDE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46F6-01F0-45F5-855F-6F5121309C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2986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382" tIns="45708" rIns="91382" bIns="45708" anchor="ctr"/>
          <a:lstStyle/>
          <a:p>
            <a:pPr algn="ctr" defTabSz="913692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" y="1600200"/>
            <a:ext cx="1727200" cy="990600"/>
          </a:xfrm>
          <a:prstGeom prst="rect">
            <a:avLst/>
          </a:prstGeom>
          <a:solidFill>
            <a:schemeClr val="bg2">
              <a:lumMod val="2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382" tIns="45708" rIns="91382" bIns="45708" anchor="ctr"/>
          <a:lstStyle/>
          <a:p>
            <a:pPr algn="ctr" defTabSz="913692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28801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382" tIns="45708" rIns="91382" bIns="45708" anchor="ctr"/>
          <a:lstStyle/>
          <a:p>
            <a:pPr algn="ctr" defTabSz="913692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3" y="1600200"/>
            <a:ext cx="10160000" cy="990600"/>
          </a:xfrm>
        </p:spPr>
        <p:txBody>
          <a:bodyPr/>
          <a:lstStyle>
            <a:lvl1pPr algn="l">
              <a:buNone/>
              <a:defRPr sz="38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3"/>
          </p:nvPr>
        </p:nvSpPr>
        <p:spPr>
          <a:xfrm>
            <a:off x="1828800" y="2781305"/>
            <a:ext cx="9738784" cy="3240088"/>
          </a:xfrm>
        </p:spPr>
        <p:txBody>
          <a:bodyPr/>
          <a:lstStyle/>
          <a:p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280576" y="6568903"/>
            <a:ext cx="864096" cy="2444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8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ru-RU">
                <a:solidFill>
                  <a:srgbClr val="D6ECFF">
                    <a:lumMod val="25000"/>
                  </a:srgbClr>
                </a:solidFill>
              </a:rPr>
              <a:t>Стр. </a:t>
            </a:r>
            <a:fld id="{6FD1725D-FDDF-4AE5-B52A-16301CDB0A51}" type="slidenum">
              <a:rPr lang="ru-RU" smtClean="0">
                <a:solidFill>
                  <a:srgbClr val="D6ECFF">
                    <a:lumMod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D6ECFF">
                  <a:lumMod val="25000"/>
                </a:srgbClr>
              </a:solidFill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143345" y="6525374"/>
            <a:ext cx="1920214" cy="203125"/>
          </a:xfrm>
          <a:prstGeom prst="rect">
            <a:avLst/>
          </a:prstGeom>
          <a:noFill/>
        </p:spPr>
        <p:txBody>
          <a:bodyPr wrap="square" lIns="91382" tIns="45708" rIns="91382" bIns="45708" rtlCol="0">
            <a:spAutoFit/>
          </a:bodyPr>
          <a:lstStyle/>
          <a:p>
            <a:pPr defTabSz="913692"/>
            <a:r>
              <a:rPr lang="en-US" sz="700" b="1" dirty="0">
                <a:solidFill>
                  <a:srgbClr val="D6ECFF">
                    <a:lumMod val="25000"/>
                  </a:srgbClr>
                </a:solidFill>
              </a:rPr>
              <a:t>DAMU Research Group</a:t>
            </a:r>
            <a:endParaRPr lang="ru-RU" sz="700" b="1" dirty="0">
              <a:solidFill>
                <a:srgbClr val="D6ECFF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258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1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2"/>
          <p:cNvSpPr>
            <a:spLocks noGrp="1"/>
          </p:cNvSpPr>
          <p:nvPr>
            <p:ph type="body" idx="17"/>
          </p:nvPr>
        </p:nvSpPr>
        <p:spPr>
          <a:xfrm>
            <a:off x="815420" y="5445288"/>
            <a:ext cx="10849205" cy="881137"/>
          </a:xfrm>
        </p:spPr>
        <p:txBody>
          <a:bodyPr anchor="t">
            <a:normAutofit/>
          </a:bodyPr>
          <a:lstStyle>
            <a:lvl1pPr marL="0" indent="0">
              <a:buNone/>
              <a:defRPr sz="1700" b="1">
                <a:solidFill>
                  <a:schemeClr val="bg2">
                    <a:lumMod val="25000"/>
                  </a:schemeClr>
                </a:solidFill>
              </a:defRPr>
            </a:lvl1pPr>
            <a:lvl2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Рисунок 3"/>
          <p:cNvSpPr>
            <a:spLocks noGrp="1"/>
          </p:cNvSpPr>
          <p:nvPr>
            <p:ph type="pic" sz="quarter" idx="18"/>
          </p:nvPr>
        </p:nvSpPr>
        <p:spPr>
          <a:xfrm>
            <a:off x="814925" y="1628837"/>
            <a:ext cx="5281084" cy="3671863"/>
          </a:xfrm>
        </p:spPr>
        <p:txBody>
          <a:bodyPr/>
          <a:lstStyle/>
          <a:p>
            <a:endParaRPr lang="ru-RU"/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9"/>
          </p:nvPr>
        </p:nvSpPr>
        <p:spPr>
          <a:xfrm>
            <a:off x="6479168" y="1628802"/>
            <a:ext cx="5185834" cy="3671887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280576" y="6568903"/>
            <a:ext cx="864096" cy="2444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8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ru-RU">
                <a:solidFill>
                  <a:srgbClr val="D6ECFF">
                    <a:lumMod val="25000"/>
                  </a:srgbClr>
                </a:solidFill>
              </a:rPr>
              <a:t>Стр. </a:t>
            </a:r>
            <a:fld id="{6FD1725D-FDDF-4AE5-B52A-16301CDB0A51}" type="slidenum">
              <a:rPr lang="ru-RU" smtClean="0">
                <a:solidFill>
                  <a:srgbClr val="D6ECFF">
                    <a:lumMod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D6ECFF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9905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white">
          <a:xfrm>
            <a:off x="-12192" y="4572001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382" tIns="45708" rIns="91382" bIns="45708" anchor="ctr"/>
          <a:lstStyle/>
          <a:p>
            <a:pPr algn="ctr" defTabSz="913692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bg2">
              <a:lumMod val="2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382" tIns="45708" rIns="91382" bIns="45708" anchor="ctr"/>
          <a:lstStyle/>
          <a:p>
            <a:pPr algn="ctr" defTabSz="913692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60448" y="4654295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382" tIns="45708" rIns="91382" bIns="45708" anchor="ctr"/>
          <a:lstStyle/>
          <a:p>
            <a:pPr algn="ctr" defTabSz="913692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4648201"/>
            <a:ext cx="9753600" cy="685800"/>
          </a:xfrm>
        </p:spPr>
        <p:txBody>
          <a:bodyPr anchor="ctr"/>
          <a:lstStyle>
            <a:lvl1pPr algn="l">
              <a:buNone/>
              <a:defRPr sz="2400" b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382" tIns="45708" rIns="91382" bIns="45708" anchor="ctr"/>
          <a:lstStyle/>
          <a:p>
            <a:pPr algn="ctr" defTabSz="913692"/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2" y="4667249"/>
            <a:ext cx="1930400" cy="663580"/>
          </a:xfrm>
          <a:prstGeom prst="rect">
            <a:avLst/>
          </a:prstGeom>
        </p:spPr>
        <p:txBody>
          <a:bodyPr rtlCol="0"/>
          <a:lstStyle>
            <a:lvl1pPr>
              <a:defRPr sz="16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endParaRPr lang="ru-RU" dirty="0">
              <a:solidFill>
                <a:srgbClr val="D6ECFF">
                  <a:lumMod val="25000"/>
                </a:srgbClr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43345" y="6525374"/>
            <a:ext cx="1920214" cy="203125"/>
          </a:xfrm>
          <a:prstGeom prst="rect">
            <a:avLst/>
          </a:prstGeom>
          <a:noFill/>
        </p:spPr>
        <p:txBody>
          <a:bodyPr wrap="square" lIns="91382" tIns="45708" rIns="91382" bIns="45708" rtlCol="0">
            <a:spAutoFit/>
          </a:bodyPr>
          <a:lstStyle/>
          <a:p>
            <a:pPr defTabSz="913692"/>
            <a:r>
              <a:rPr lang="en-US" sz="700" b="1" dirty="0">
                <a:solidFill>
                  <a:srgbClr val="D6ECFF">
                    <a:lumMod val="25000"/>
                  </a:srgbClr>
                </a:solidFill>
              </a:rPr>
              <a:t>DAMU Research Group</a:t>
            </a:r>
            <a:endParaRPr lang="ru-RU" sz="700" b="1" dirty="0">
              <a:solidFill>
                <a:srgbClr val="D6ECFF">
                  <a:lumMod val="25000"/>
                </a:srgbClr>
              </a:solidFill>
            </a:endParaRPr>
          </a:p>
        </p:txBody>
      </p:sp>
      <p:sp>
        <p:nvSpPr>
          <p:cNvPr id="19" name="Номер слайда 5"/>
          <p:cNvSpPr txBox="1">
            <a:spLocks/>
          </p:cNvSpPr>
          <p:nvPr userDrawn="1"/>
        </p:nvSpPr>
        <p:spPr>
          <a:xfrm>
            <a:off x="11280576" y="6568903"/>
            <a:ext cx="864096" cy="244476"/>
          </a:xfrm>
          <a:prstGeom prst="rect">
            <a:avLst/>
          </a:prstGeom>
        </p:spPr>
        <p:txBody>
          <a:bodyPr lIns="91382" tIns="45708" rIns="91382" bIns="45708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000" b="1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>
                <a:solidFill>
                  <a:srgbClr val="D6ECFF">
                    <a:lumMod val="25000"/>
                  </a:srgbClr>
                </a:solidFill>
              </a:rPr>
              <a:t>Стр. </a:t>
            </a:r>
            <a:fld id="{6FD1725D-FDDF-4AE5-B52A-16301CDB0A51}" type="slidenum">
              <a:rPr lang="ru-RU" sz="800" smtClean="0">
                <a:solidFill>
                  <a:srgbClr val="D6ECFF">
                    <a:lumMod val="25000"/>
                  </a:srgbClr>
                </a:solidFill>
              </a:rPr>
              <a:pPr/>
              <a:t>‹#›</a:t>
            </a:fld>
            <a:endParaRPr lang="ru-RU" sz="800" dirty="0">
              <a:solidFill>
                <a:srgbClr val="D6ECFF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330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280576" y="6568903"/>
            <a:ext cx="864096" cy="2444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8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ru-RU">
                <a:solidFill>
                  <a:srgbClr val="D6ECFF">
                    <a:lumMod val="25000"/>
                  </a:srgbClr>
                </a:solidFill>
              </a:rPr>
              <a:t>Стр. </a:t>
            </a:r>
            <a:fld id="{6FD1725D-FDDF-4AE5-B52A-16301CDB0A51}" type="slidenum">
              <a:rPr lang="ru-RU" smtClean="0">
                <a:solidFill>
                  <a:srgbClr val="D6ECFF">
                    <a:lumMod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D6ECFF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287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1203" y="273078"/>
            <a:ext cx="10871200" cy="869951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812800" y="1556795"/>
            <a:ext cx="5181600" cy="360040"/>
          </a:xfrm>
          <a:solidFill>
            <a:schemeClr val="bg2">
              <a:lumMod val="25000"/>
            </a:schemeClr>
          </a:solidFill>
        </p:spPr>
        <p:txBody>
          <a:bodyPr rtlCol="0" anchor="ctr"/>
          <a:lstStyle>
            <a:lvl1pPr marL="0" indent="0">
              <a:buFontTx/>
              <a:buNone/>
              <a:defRPr sz="17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6400800" y="1556795"/>
            <a:ext cx="5181600" cy="360040"/>
          </a:xfrm>
          <a:solidFill>
            <a:schemeClr val="accent1"/>
          </a:solidFill>
        </p:spPr>
        <p:txBody>
          <a:bodyPr rtlCol="0" anchor="ctr"/>
          <a:lstStyle>
            <a:lvl1pPr marL="0" indent="0">
              <a:buFontTx/>
              <a:buNone/>
              <a:defRPr sz="17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dirty="0"/>
              <a:t>Образец текста</a:t>
            </a:r>
          </a:p>
        </p:txBody>
      </p:sp>
      <p:sp>
        <p:nvSpPr>
          <p:cNvPr id="4" name="Рисунок 3"/>
          <p:cNvSpPr>
            <a:spLocks noGrp="1"/>
          </p:cNvSpPr>
          <p:nvPr>
            <p:ph type="pic" sz="quarter" idx="18"/>
          </p:nvPr>
        </p:nvSpPr>
        <p:spPr>
          <a:xfrm>
            <a:off x="814939" y="2060576"/>
            <a:ext cx="5185834" cy="3313112"/>
          </a:xfrm>
        </p:spPr>
        <p:txBody>
          <a:bodyPr/>
          <a:lstStyle/>
          <a:p>
            <a:endParaRPr lang="ru-RU"/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9"/>
          </p:nvPr>
        </p:nvSpPr>
        <p:spPr>
          <a:xfrm>
            <a:off x="6383875" y="2060576"/>
            <a:ext cx="5183717" cy="3313112"/>
          </a:xfrm>
        </p:spPr>
        <p:txBody>
          <a:bodyPr/>
          <a:lstStyle/>
          <a:p>
            <a:endParaRPr lang="ru-RU"/>
          </a:p>
        </p:txBody>
      </p:sp>
      <p:sp>
        <p:nvSpPr>
          <p:cNvPr id="18" name="Текст 2"/>
          <p:cNvSpPr>
            <a:spLocks noGrp="1"/>
          </p:cNvSpPr>
          <p:nvPr>
            <p:ph type="body" idx="17"/>
          </p:nvPr>
        </p:nvSpPr>
        <p:spPr>
          <a:xfrm>
            <a:off x="815420" y="5445288"/>
            <a:ext cx="10849205" cy="881137"/>
          </a:xfrm>
        </p:spPr>
        <p:txBody>
          <a:bodyPr anchor="t">
            <a:normAutofit/>
          </a:bodyPr>
          <a:lstStyle>
            <a:lvl1pPr marL="0" indent="0">
              <a:buNone/>
              <a:defRPr sz="1700" b="1">
                <a:solidFill>
                  <a:schemeClr val="bg2">
                    <a:lumMod val="25000"/>
                  </a:schemeClr>
                </a:solidFill>
              </a:defRPr>
            </a:lvl1pPr>
            <a:lvl2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280576" y="6568903"/>
            <a:ext cx="864096" cy="2444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8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ru-RU">
                <a:solidFill>
                  <a:srgbClr val="D6ECFF">
                    <a:lumMod val="25000"/>
                  </a:srgbClr>
                </a:solidFill>
              </a:rPr>
              <a:t>Стр. </a:t>
            </a:r>
            <a:fld id="{6FD1725D-FDDF-4AE5-B52A-16301CDB0A51}" type="slidenum">
              <a:rPr lang="ru-RU" smtClean="0">
                <a:solidFill>
                  <a:srgbClr val="D6ECFF">
                    <a:lumMod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D6ECFF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7567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Текст 2"/>
          <p:cNvSpPr>
            <a:spLocks noGrp="1"/>
          </p:cNvSpPr>
          <p:nvPr>
            <p:ph type="body" idx="17"/>
          </p:nvPr>
        </p:nvSpPr>
        <p:spPr>
          <a:xfrm>
            <a:off x="815420" y="5445288"/>
            <a:ext cx="10849205" cy="881137"/>
          </a:xfrm>
        </p:spPr>
        <p:txBody>
          <a:bodyPr anchor="t">
            <a:normAutofit/>
          </a:bodyPr>
          <a:lstStyle>
            <a:lvl1pPr marL="0" indent="0">
              <a:buNone/>
              <a:defRPr sz="1700" b="1">
                <a:solidFill>
                  <a:schemeClr val="bg2">
                    <a:lumMod val="25000"/>
                  </a:schemeClr>
                </a:solidFill>
              </a:defRPr>
            </a:lvl1pPr>
            <a:lvl2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8"/>
          </p:nvPr>
        </p:nvSpPr>
        <p:spPr>
          <a:xfrm>
            <a:off x="814962" y="1628791"/>
            <a:ext cx="10850033" cy="3529013"/>
          </a:xfrm>
        </p:spPr>
        <p:txBody>
          <a:bodyPr/>
          <a:lstStyle>
            <a:lvl1pPr>
              <a:buClr>
                <a:schemeClr val="bg2">
                  <a:lumMod val="25000"/>
                </a:schemeClr>
              </a:buClr>
              <a:defRPr/>
            </a:lvl1pPr>
          </a:lstStyle>
          <a:p>
            <a:endParaRPr lang="ru-RU" dirty="0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280576" y="6568903"/>
            <a:ext cx="864096" cy="2444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8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ru-RU">
                <a:solidFill>
                  <a:srgbClr val="D6ECFF">
                    <a:lumMod val="25000"/>
                  </a:srgbClr>
                </a:solidFill>
              </a:rPr>
              <a:t>Стр. </a:t>
            </a:r>
            <a:fld id="{6FD1725D-FDDF-4AE5-B52A-16301CDB0A51}" type="slidenum">
              <a:rPr lang="ru-RU" smtClean="0">
                <a:solidFill>
                  <a:srgbClr val="D6ECFF">
                    <a:lumMod val="25000"/>
                  </a:srgbClr>
                </a:solidFill>
              </a:rPr>
              <a:pPr/>
              <a:t>‹#›</a:t>
            </a:fld>
            <a:endParaRPr lang="ru-RU" dirty="0">
              <a:solidFill>
                <a:srgbClr val="D6ECFF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0464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8829173"/>
      </p:ext>
    </p:extLst>
  </p:cSld>
  <p:clrMapOvr>
    <a:masterClrMapping/>
  </p:clrMapOvr>
  <p:hf sldNum="0"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669F87-5DD8-4454-BD1C-4F469965E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590"/>
            <a:ext cx="9144000" cy="2387203"/>
          </a:xfrm>
          <a:prstGeom prst="rect">
            <a:avLst/>
          </a:prstGeom>
        </p:spPr>
        <p:txBody>
          <a:bodyPr anchor="b"/>
          <a:lstStyle>
            <a:lvl1pPr algn="ctr">
              <a:defRPr sz="3214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8126217-BA44-4CE2-A3CA-2A60C2F34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1641"/>
            <a:ext cx="9144000" cy="16558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86"/>
            </a:lvl1pPr>
            <a:lvl2pPr marL="244922" indent="0" algn="ctr">
              <a:buNone/>
              <a:defRPr sz="1071"/>
            </a:lvl2pPr>
            <a:lvl3pPr marL="489844" indent="0" algn="ctr">
              <a:buNone/>
              <a:defRPr sz="964"/>
            </a:lvl3pPr>
            <a:lvl4pPr marL="734766" indent="0" algn="ctr">
              <a:buNone/>
              <a:defRPr sz="857"/>
            </a:lvl4pPr>
            <a:lvl5pPr marL="979688" indent="0" algn="ctr">
              <a:buNone/>
              <a:defRPr sz="857"/>
            </a:lvl5pPr>
            <a:lvl6pPr marL="1224610" indent="0" algn="ctr">
              <a:buNone/>
              <a:defRPr sz="857"/>
            </a:lvl6pPr>
            <a:lvl7pPr marL="1469532" indent="0" algn="ctr">
              <a:buNone/>
              <a:defRPr sz="857"/>
            </a:lvl7pPr>
            <a:lvl8pPr marL="1714454" indent="0" algn="ctr">
              <a:buNone/>
              <a:defRPr sz="857"/>
            </a:lvl8pPr>
            <a:lvl9pPr marL="1959376" indent="0" algn="ctr">
              <a:buNone/>
              <a:defRPr sz="857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6D7CA32-B6C1-4FD2-89AC-88ECE6FA95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0275D74-2220-4271-86D1-39C152FB4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1DCD487-1878-49F6-B237-2C4AC2AAD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3748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CAA7CA-B610-4EB0-95BA-60A1BDD43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540" y="364842"/>
            <a:ext cx="10514920" cy="1325846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B028A10-A375-49CC-9BA5-29701EBCF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540" y="1825909"/>
            <a:ext cx="10514920" cy="43508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40C3572-544C-4152-94B2-3D4AEE0932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6A1D17F-D694-44CA-9A09-D172A362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7D2CD2E-5BF4-41F7-867B-EBEF4BEC5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9038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400594E-AD03-4211-8843-B04706C15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737" y="1709398"/>
            <a:ext cx="10515770" cy="2853248"/>
          </a:xfrm>
          <a:prstGeom prst="rect">
            <a:avLst/>
          </a:prstGeom>
        </p:spPr>
        <p:txBody>
          <a:bodyPr anchor="b"/>
          <a:lstStyle>
            <a:lvl1pPr>
              <a:defRPr sz="3214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8D8E41F-A14A-49DA-BA05-4BC910D77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737" y="4589859"/>
            <a:ext cx="10515770" cy="1500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86">
                <a:solidFill>
                  <a:schemeClr val="tx1">
                    <a:tint val="75000"/>
                  </a:schemeClr>
                </a:solidFill>
              </a:defRPr>
            </a:lvl1pPr>
            <a:lvl2pPr marL="244922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2pPr>
            <a:lvl3pPr marL="489844" indent="0">
              <a:buNone/>
              <a:defRPr sz="964">
                <a:solidFill>
                  <a:schemeClr val="tx1">
                    <a:tint val="75000"/>
                  </a:schemeClr>
                </a:solidFill>
              </a:defRPr>
            </a:lvl3pPr>
            <a:lvl4pPr marL="734766" indent="0">
              <a:buNone/>
              <a:defRPr sz="857">
                <a:solidFill>
                  <a:schemeClr val="tx1">
                    <a:tint val="75000"/>
                  </a:schemeClr>
                </a:solidFill>
              </a:defRPr>
            </a:lvl4pPr>
            <a:lvl5pPr marL="979688" indent="0">
              <a:buNone/>
              <a:defRPr sz="857">
                <a:solidFill>
                  <a:schemeClr val="tx1">
                    <a:tint val="75000"/>
                  </a:schemeClr>
                </a:solidFill>
              </a:defRPr>
            </a:lvl5pPr>
            <a:lvl6pPr marL="1224610" indent="0">
              <a:buNone/>
              <a:defRPr sz="857">
                <a:solidFill>
                  <a:schemeClr val="tx1">
                    <a:tint val="75000"/>
                  </a:schemeClr>
                </a:solidFill>
              </a:defRPr>
            </a:lvl6pPr>
            <a:lvl7pPr marL="1469532" indent="0">
              <a:buNone/>
              <a:defRPr sz="857">
                <a:solidFill>
                  <a:schemeClr val="tx1">
                    <a:tint val="75000"/>
                  </a:schemeClr>
                </a:solidFill>
              </a:defRPr>
            </a:lvl7pPr>
            <a:lvl8pPr marL="1714454" indent="0">
              <a:buNone/>
              <a:defRPr sz="857">
                <a:solidFill>
                  <a:schemeClr val="tx1">
                    <a:tint val="75000"/>
                  </a:schemeClr>
                </a:solidFill>
              </a:defRPr>
            </a:lvl8pPr>
            <a:lvl9pPr marL="1959376" indent="0">
              <a:buNone/>
              <a:defRPr sz="8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B0AFA2A-0539-4570-ADB4-44607190EA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8BA2179-132D-4E60-848B-F212DAC44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EECB3E-1C66-4059-B947-86336DC97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21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85700B-4F1E-4390-A53F-F2B2A6AC8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2531656-045A-4A14-BE7A-B8173D4F4B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A4CB6DF-7786-4CF7-BD24-4AF730AE4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DBB09B5-4EB4-46CC-A0A2-7A6AF884F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AC1-48CA-46C0-B48F-405165EFD045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5EBE5CE-A398-4B6F-B82D-9CC38184F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008CD2C-BA55-4550-AF4D-336A0376C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46F6-01F0-45F5-855F-6F5121309C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66908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D31AE0-4169-4DE0-9797-C5DA79E06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540" y="364842"/>
            <a:ext cx="10514920" cy="1325846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890B9F2-8BD6-45DC-B3B3-B662B02614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541" y="1825909"/>
            <a:ext cx="5216638" cy="43508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710E25C-2DCC-4596-BF8D-EC98E69E9B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6822" y="1825909"/>
            <a:ext cx="5216638" cy="43508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B4F0900-FCF8-4483-80BB-47209B2257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0DFAE59-9E9E-402E-83B5-DCD7A575D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BD4AF9E-023E-4EDB-9CFF-16B64711B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2845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A727B2-7DC4-4A3C-860C-6FB116CAF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391" y="364842"/>
            <a:ext cx="10515770" cy="1325846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5E5BC4C-C059-418D-BE90-11AD48E7D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391" y="1681333"/>
            <a:ext cx="5157957" cy="82408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349951C-AE97-4DA7-87F1-928269458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391" y="2505415"/>
            <a:ext cx="5157957" cy="368413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4566AD09-FC84-439A-8F4A-2CEA952230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540" y="1681333"/>
            <a:ext cx="5182621" cy="82408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5E1CDDE-CBC3-40D4-B156-21014087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540" y="2505415"/>
            <a:ext cx="5182621" cy="368413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EE419109-1503-40B3-85B0-E0F47A04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FC85E176-F70B-4FD1-98FC-46ACD5507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65FAC52C-B7F5-4177-BF0C-C1C8722F0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6455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9A29BA-380D-4F2B-A032-364250DE7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540" y="364842"/>
            <a:ext cx="10514920" cy="1325846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3CC44D6-8A1E-4E51-9A82-286C6B8A6C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B58BC42-2332-4095-AB08-F5615581C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88BC1AF-B9C2-44CB-93BF-E299E784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0847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E56C855-8392-4906-A454-2288BF885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973AEE1-31C1-4555-AB12-83B6782B1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B299F969-4497-486D-AFAD-AE1983E66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9739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4019B90-3225-4FB8-940E-A97A3DF60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391" y="457540"/>
            <a:ext cx="3932464" cy="1599690"/>
          </a:xfrm>
          <a:prstGeom prst="rect">
            <a:avLst/>
          </a:prstGeom>
        </p:spPr>
        <p:txBody>
          <a:bodyPr anchor="b"/>
          <a:lstStyle>
            <a:lvl1pPr>
              <a:defRPr sz="1714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1AC064-9FAB-4599-9096-C210235F8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472" y="987369"/>
            <a:ext cx="6171689" cy="4873908"/>
          </a:xfrm>
          <a:prstGeom prst="rect">
            <a:avLst/>
          </a:prstGeom>
        </p:spPr>
        <p:txBody>
          <a:bodyPr/>
          <a:lstStyle>
            <a:lvl1pPr>
              <a:defRPr sz="1714"/>
            </a:lvl1pPr>
            <a:lvl2pPr>
              <a:defRPr sz="1500"/>
            </a:lvl2pPr>
            <a:lvl3pPr>
              <a:defRPr sz="1286"/>
            </a:lvl3pPr>
            <a:lvl4pPr>
              <a:defRPr sz="1071"/>
            </a:lvl4pPr>
            <a:lvl5pPr>
              <a:defRPr sz="1071"/>
            </a:lvl5pPr>
            <a:lvl6pPr>
              <a:defRPr sz="1071"/>
            </a:lvl6pPr>
            <a:lvl7pPr>
              <a:defRPr sz="1071"/>
            </a:lvl7pPr>
            <a:lvl8pPr>
              <a:defRPr sz="1071"/>
            </a:lvl8pPr>
            <a:lvl9pPr>
              <a:defRPr sz="1071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88358ED-06E0-44FB-8E28-2713C6E3E6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391" y="2057230"/>
            <a:ext cx="3932464" cy="38117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57"/>
            </a:lvl1pPr>
            <a:lvl2pPr marL="244922" indent="0">
              <a:buNone/>
              <a:defRPr sz="750"/>
            </a:lvl2pPr>
            <a:lvl3pPr marL="489844" indent="0">
              <a:buNone/>
              <a:defRPr sz="643"/>
            </a:lvl3pPr>
            <a:lvl4pPr marL="734766" indent="0">
              <a:buNone/>
              <a:defRPr sz="536"/>
            </a:lvl4pPr>
            <a:lvl5pPr marL="979688" indent="0">
              <a:buNone/>
              <a:defRPr sz="536"/>
            </a:lvl5pPr>
            <a:lvl6pPr marL="1224610" indent="0">
              <a:buNone/>
              <a:defRPr sz="536"/>
            </a:lvl6pPr>
            <a:lvl7pPr marL="1469532" indent="0">
              <a:buNone/>
              <a:defRPr sz="536"/>
            </a:lvl7pPr>
            <a:lvl8pPr marL="1714454" indent="0">
              <a:buNone/>
              <a:defRPr sz="536"/>
            </a:lvl8pPr>
            <a:lvl9pPr marL="1959376" indent="0">
              <a:buNone/>
              <a:defRPr sz="53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65652AF-531F-4513-834A-DF5F666B5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19821AF-8D1E-4B22-B595-CC9C451F3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B79429A-3D51-4C57-9921-1808A7F5F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89784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CF67AB-1E2B-4E52-83B8-FDF31644F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391" y="457540"/>
            <a:ext cx="3932464" cy="1599690"/>
          </a:xfrm>
          <a:prstGeom prst="rect">
            <a:avLst/>
          </a:prstGeom>
        </p:spPr>
        <p:txBody>
          <a:bodyPr anchor="b"/>
          <a:lstStyle>
            <a:lvl1pPr>
              <a:defRPr sz="1714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09A3986-B45A-4E11-9A1B-50C3C1253B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472" y="987369"/>
            <a:ext cx="6171689" cy="48739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14"/>
            </a:lvl1pPr>
            <a:lvl2pPr marL="244922" indent="0">
              <a:buNone/>
              <a:defRPr sz="1500"/>
            </a:lvl2pPr>
            <a:lvl3pPr marL="489844" indent="0">
              <a:buNone/>
              <a:defRPr sz="1286"/>
            </a:lvl3pPr>
            <a:lvl4pPr marL="734766" indent="0">
              <a:buNone/>
              <a:defRPr sz="1071"/>
            </a:lvl4pPr>
            <a:lvl5pPr marL="979688" indent="0">
              <a:buNone/>
              <a:defRPr sz="1071"/>
            </a:lvl5pPr>
            <a:lvl6pPr marL="1224610" indent="0">
              <a:buNone/>
              <a:defRPr sz="1071"/>
            </a:lvl6pPr>
            <a:lvl7pPr marL="1469532" indent="0">
              <a:buNone/>
              <a:defRPr sz="1071"/>
            </a:lvl7pPr>
            <a:lvl8pPr marL="1714454" indent="0">
              <a:buNone/>
              <a:defRPr sz="1071"/>
            </a:lvl8pPr>
            <a:lvl9pPr marL="1959376" indent="0">
              <a:buNone/>
              <a:defRPr sz="1071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A2A9F99-50D6-4EE6-A0E3-94DAF2B65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391" y="2057230"/>
            <a:ext cx="3932464" cy="38117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57"/>
            </a:lvl1pPr>
            <a:lvl2pPr marL="244922" indent="0">
              <a:buNone/>
              <a:defRPr sz="750"/>
            </a:lvl2pPr>
            <a:lvl3pPr marL="489844" indent="0">
              <a:buNone/>
              <a:defRPr sz="643"/>
            </a:lvl3pPr>
            <a:lvl4pPr marL="734766" indent="0">
              <a:buNone/>
              <a:defRPr sz="536"/>
            </a:lvl4pPr>
            <a:lvl5pPr marL="979688" indent="0">
              <a:buNone/>
              <a:defRPr sz="536"/>
            </a:lvl5pPr>
            <a:lvl6pPr marL="1224610" indent="0">
              <a:buNone/>
              <a:defRPr sz="536"/>
            </a:lvl6pPr>
            <a:lvl7pPr marL="1469532" indent="0">
              <a:buNone/>
              <a:defRPr sz="536"/>
            </a:lvl7pPr>
            <a:lvl8pPr marL="1714454" indent="0">
              <a:buNone/>
              <a:defRPr sz="536"/>
            </a:lvl8pPr>
            <a:lvl9pPr marL="1959376" indent="0">
              <a:buNone/>
              <a:defRPr sz="53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13D37B5-3847-4D9F-A66F-9F13F627E7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CC686D4-0630-4CA1-AC5B-3D39D6A7D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486BB3B-C563-494F-9CB7-641C3BDDC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82934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EAC6751-7D40-439F-B3AA-F99ED13C4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540" y="364842"/>
            <a:ext cx="10514920" cy="1325846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7E83F5C-55FC-478D-B918-76758B698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540" y="1825909"/>
            <a:ext cx="10514920" cy="43508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4A46BCC-8123-474C-A8B9-FBDCF2F696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BD7B7DB-4A0E-4F9C-AE36-2E1EEA659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1284D73-71BD-46B1-9D24-5FF12F42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24735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23341759-A033-4BFA-9D82-58224E4A87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730" y="364842"/>
            <a:ext cx="2628730" cy="5811951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0821E78-D4A7-490F-977B-296E431D05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540" y="364842"/>
            <a:ext cx="7804547" cy="581195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3E3F332-A7D1-4175-91A3-BDE61CF9A9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941CBFE-A1AD-4F00-BB55-FD1B192CA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21AF32A-FC2B-4869-BA64-2287A2A9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1551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B4695-A175-4211-B87D-BE490BB0E9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71899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B4695-A175-4211-B87D-BE490BB0E9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209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3C60139-113B-4B29-8939-0101CE1F1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FF143A2-79F2-4F34-9CF6-A8602EECE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9150349-183A-4FEF-A799-23F171775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EB0C1E80-4459-452A-9161-11C1683663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547B429-E622-4525-9E61-B2C3AEAD85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FEBE9445-8FB5-4550-844B-2366D2AE8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AC1-48CA-46C0-B48F-405165EFD045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1C51D3CE-54F0-4F74-9A0D-38B7FFA11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C93B103-9CEA-486E-9CB4-00ABD1835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46F6-01F0-45F5-855F-6F5121309C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84173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B4695-A175-4211-B87D-BE490BB0E9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0387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669F87-5DD8-4454-BD1C-4F469965EB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590"/>
            <a:ext cx="9144000" cy="2387203"/>
          </a:xfrm>
          <a:prstGeom prst="rect">
            <a:avLst/>
          </a:prstGeom>
        </p:spPr>
        <p:txBody>
          <a:bodyPr anchor="b"/>
          <a:lstStyle>
            <a:lvl1pPr algn="ctr">
              <a:defRPr sz="3214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8126217-BA44-4CE2-A3CA-2A60C2F34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1641"/>
            <a:ext cx="9144000" cy="165581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86"/>
            </a:lvl1pPr>
            <a:lvl2pPr marL="244922" indent="0" algn="ctr">
              <a:buNone/>
              <a:defRPr sz="1071"/>
            </a:lvl2pPr>
            <a:lvl3pPr marL="489844" indent="0" algn="ctr">
              <a:buNone/>
              <a:defRPr sz="964"/>
            </a:lvl3pPr>
            <a:lvl4pPr marL="734766" indent="0" algn="ctr">
              <a:buNone/>
              <a:defRPr sz="857"/>
            </a:lvl4pPr>
            <a:lvl5pPr marL="979688" indent="0" algn="ctr">
              <a:buNone/>
              <a:defRPr sz="857"/>
            </a:lvl5pPr>
            <a:lvl6pPr marL="1224610" indent="0" algn="ctr">
              <a:buNone/>
              <a:defRPr sz="857"/>
            </a:lvl6pPr>
            <a:lvl7pPr marL="1469532" indent="0" algn="ctr">
              <a:buNone/>
              <a:defRPr sz="857"/>
            </a:lvl7pPr>
            <a:lvl8pPr marL="1714454" indent="0" algn="ctr">
              <a:buNone/>
              <a:defRPr sz="857"/>
            </a:lvl8pPr>
            <a:lvl9pPr marL="1959376" indent="0" algn="ctr">
              <a:buNone/>
              <a:defRPr sz="857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6D7CA32-B6C1-4FD2-89AC-88ECE6FA95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0275D74-2220-4271-86D1-39C152FB4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1DCD487-1878-49F6-B237-2C4AC2AAD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09502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CAA7CA-B610-4EB0-95BA-60A1BDD43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540" y="364842"/>
            <a:ext cx="10514920" cy="1325846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B028A10-A375-49CC-9BA5-29701EBCF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540" y="1825909"/>
            <a:ext cx="10514920" cy="43508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40C3572-544C-4152-94B2-3D4AEE0932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6A1D17F-D694-44CA-9A09-D172A362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7D2CD2E-5BF4-41F7-867B-EBEF4BEC5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68646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400594E-AD03-4211-8843-B04706C15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737" y="1709398"/>
            <a:ext cx="10515770" cy="2853248"/>
          </a:xfrm>
          <a:prstGeom prst="rect">
            <a:avLst/>
          </a:prstGeom>
        </p:spPr>
        <p:txBody>
          <a:bodyPr anchor="b"/>
          <a:lstStyle>
            <a:lvl1pPr>
              <a:defRPr sz="3214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8D8E41F-A14A-49DA-BA05-4BC910D77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737" y="4589859"/>
            <a:ext cx="10515770" cy="1500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86">
                <a:solidFill>
                  <a:schemeClr val="tx1">
                    <a:tint val="75000"/>
                  </a:schemeClr>
                </a:solidFill>
              </a:defRPr>
            </a:lvl1pPr>
            <a:lvl2pPr marL="244922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2pPr>
            <a:lvl3pPr marL="489844" indent="0">
              <a:buNone/>
              <a:defRPr sz="964">
                <a:solidFill>
                  <a:schemeClr val="tx1">
                    <a:tint val="75000"/>
                  </a:schemeClr>
                </a:solidFill>
              </a:defRPr>
            </a:lvl3pPr>
            <a:lvl4pPr marL="734766" indent="0">
              <a:buNone/>
              <a:defRPr sz="857">
                <a:solidFill>
                  <a:schemeClr val="tx1">
                    <a:tint val="75000"/>
                  </a:schemeClr>
                </a:solidFill>
              </a:defRPr>
            </a:lvl4pPr>
            <a:lvl5pPr marL="979688" indent="0">
              <a:buNone/>
              <a:defRPr sz="857">
                <a:solidFill>
                  <a:schemeClr val="tx1">
                    <a:tint val="75000"/>
                  </a:schemeClr>
                </a:solidFill>
              </a:defRPr>
            </a:lvl5pPr>
            <a:lvl6pPr marL="1224610" indent="0">
              <a:buNone/>
              <a:defRPr sz="857">
                <a:solidFill>
                  <a:schemeClr val="tx1">
                    <a:tint val="75000"/>
                  </a:schemeClr>
                </a:solidFill>
              </a:defRPr>
            </a:lvl6pPr>
            <a:lvl7pPr marL="1469532" indent="0">
              <a:buNone/>
              <a:defRPr sz="857">
                <a:solidFill>
                  <a:schemeClr val="tx1">
                    <a:tint val="75000"/>
                  </a:schemeClr>
                </a:solidFill>
              </a:defRPr>
            </a:lvl7pPr>
            <a:lvl8pPr marL="1714454" indent="0">
              <a:buNone/>
              <a:defRPr sz="857">
                <a:solidFill>
                  <a:schemeClr val="tx1">
                    <a:tint val="75000"/>
                  </a:schemeClr>
                </a:solidFill>
              </a:defRPr>
            </a:lvl8pPr>
            <a:lvl9pPr marL="1959376" indent="0">
              <a:buNone/>
              <a:defRPr sz="8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B0AFA2A-0539-4570-ADB4-44607190EA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8BA2179-132D-4E60-848B-F212DAC44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EECB3E-1C66-4059-B947-86336DC97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15805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D31AE0-4169-4DE0-9797-C5DA79E06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540" y="364842"/>
            <a:ext cx="10514920" cy="1325846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890B9F2-8BD6-45DC-B3B3-B662B02614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541" y="1825909"/>
            <a:ext cx="5216638" cy="43508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710E25C-2DCC-4596-BF8D-EC98E69E9B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36822" y="1825909"/>
            <a:ext cx="5216638" cy="43508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B4F0900-FCF8-4483-80BB-47209B2257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0DFAE59-9E9E-402E-83B5-DCD7A575D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BD4AF9E-023E-4EDB-9CFF-16B64711B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81318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A727B2-7DC4-4A3C-860C-6FB116CAF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391" y="364842"/>
            <a:ext cx="10515770" cy="1325846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5E5BC4C-C059-418D-BE90-11AD48E7D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391" y="1681333"/>
            <a:ext cx="5157957" cy="82408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349951C-AE97-4DA7-87F1-928269458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391" y="2505415"/>
            <a:ext cx="5157957" cy="368413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4566AD09-FC84-439A-8F4A-2CEA952230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540" y="1681333"/>
            <a:ext cx="5182621" cy="82408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5E1CDDE-CBC3-40D4-B156-21014087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540" y="2505415"/>
            <a:ext cx="5182621" cy="368413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EE419109-1503-40B3-85B0-E0F47A04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FC85E176-F70B-4FD1-98FC-46ACD5507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65FAC52C-B7F5-4177-BF0C-C1C8722F0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30861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9A29BA-380D-4F2B-A032-364250DE7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540" y="364842"/>
            <a:ext cx="10514920" cy="1325846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3CC44D6-8A1E-4E51-9A82-286C6B8A6C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B58BC42-2332-4095-AB08-F5615581C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88BC1AF-B9C2-44CB-93BF-E299E784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15796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E56C855-8392-4906-A454-2288BF885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973AEE1-31C1-4555-AB12-83B6782B1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B299F969-4497-486D-AFAD-AE1983E66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88139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4019B90-3225-4FB8-940E-A97A3DF60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391" y="457540"/>
            <a:ext cx="3932464" cy="1599690"/>
          </a:xfrm>
          <a:prstGeom prst="rect">
            <a:avLst/>
          </a:prstGeom>
        </p:spPr>
        <p:txBody>
          <a:bodyPr anchor="b"/>
          <a:lstStyle>
            <a:lvl1pPr>
              <a:defRPr sz="1714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1AC064-9FAB-4599-9096-C210235F8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472" y="987369"/>
            <a:ext cx="6171689" cy="4873908"/>
          </a:xfrm>
          <a:prstGeom prst="rect">
            <a:avLst/>
          </a:prstGeom>
        </p:spPr>
        <p:txBody>
          <a:bodyPr/>
          <a:lstStyle>
            <a:lvl1pPr>
              <a:defRPr sz="1714"/>
            </a:lvl1pPr>
            <a:lvl2pPr>
              <a:defRPr sz="1500"/>
            </a:lvl2pPr>
            <a:lvl3pPr>
              <a:defRPr sz="1286"/>
            </a:lvl3pPr>
            <a:lvl4pPr>
              <a:defRPr sz="1071"/>
            </a:lvl4pPr>
            <a:lvl5pPr>
              <a:defRPr sz="1071"/>
            </a:lvl5pPr>
            <a:lvl6pPr>
              <a:defRPr sz="1071"/>
            </a:lvl6pPr>
            <a:lvl7pPr>
              <a:defRPr sz="1071"/>
            </a:lvl7pPr>
            <a:lvl8pPr>
              <a:defRPr sz="1071"/>
            </a:lvl8pPr>
            <a:lvl9pPr>
              <a:defRPr sz="1071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88358ED-06E0-44FB-8E28-2713C6E3E6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391" y="2057230"/>
            <a:ext cx="3932464" cy="38117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57"/>
            </a:lvl1pPr>
            <a:lvl2pPr marL="244922" indent="0">
              <a:buNone/>
              <a:defRPr sz="750"/>
            </a:lvl2pPr>
            <a:lvl3pPr marL="489844" indent="0">
              <a:buNone/>
              <a:defRPr sz="643"/>
            </a:lvl3pPr>
            <a:lvl4pPr marL="734766" indent="0">
              <a:buNone/>
              <a:defRPr sz="536"/>
            </a:lvl4pPr>
            <a:lvl5pPr marL="979688" indent="0">
              <a:buNone/>
              <a:defRPr sz="536"/>
            </a:lvl5pPr>
            <a:lvl6pPr marL="1224610" indent="0">
              <a:buNone/>
              <a:defRPr sz="536"/>
            </a:lvl6pPr>
            <a:lvl7pPr marL="1469532" indent="0">
              <a:buNone/>
              <a:defRPr sz="536"/>
            </a:lvl7pPr>
            <a:lvl8pPr marL="1714454" indent="0">
              <a:buNone/>
              <a:defRPr sz="536"/>
            </a:lvl8pPr>
            <a:lvl9pPr marL="1959376" indent="0">
              <a:buNone/>
              <a:defRPr sz="53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65652AF-531F-4513-834A-DF5F666B5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19821AF-8D1E-4B22-B595-CC9C451F3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B79429A-3D51-4C57-9921-1808A7F5F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30328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CF67AB-1E2B-4E52-83B8-FDF31644F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391" y="457540"/>
            <a:ext cx="3932464" cy="1599690"/>
          </a:xfrm>
          <a:prstGeom prst="rect">
            <a:avLst/>
          </a:prstGeom>
        </p:spPr>
        <p:txBody>
          <a:bodyPr anchor="b"/>
          <a:lstStyle>
            <a:lvl1pPr>
              <a:defRPr sz="1714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09A3986-B45A-4E11-9A1B-50C3C1253B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472" y="987369"/>
            <a:ext cx="6171689" cy="48739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14"/>
            </a:lvl1pPr>
            <a:lvl2pPr marL="244922" indent="0">
              <a:buNone/>
              <a:defRPr sz="1500"/>
            </a:lvl2pPr>
            <a:lvl3pPr marL="489844" indent="0">
              <a:buNone/>
              <a:defRPr sz="1286"/>
            </a:lvl3pPr>
            <a:lvl4pPr marL="734766" indent="0">
              <a:buNone/>
              <a:defRPr sz="1071"/>
            </a:lvl4pPr>
            <a:lvl5pPr marL="979688" indent="0">
              <a:buNone/>
              <a:defRPr sz="1071"/>
            </a:lvl5pPr>
            <a:lvl6pPr marL="1224610" indent="0">
              <a:buNone/>
              <a:defRPr sz="1071"/>
            </a:lvl6pPr>
            <a:lvl7pPr marL="1469532" indent="0">
              <a:buNone/>
              <a:defRPr sz="1071"/>
            </a:lvl7pPr>
            <a:lvl8pPr marL="1714454" indent="0">
              <a:buNone/>
              <a:defRPr sz="1071"/>
            </a:lvl8pPr>
            <a:lvl9pPr marL="1959376" indent="0">
              <a:buNone/>
              <a:defRPr sz="1071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A2A9F99-50D6-4EE6-A0E3-94DAF2B65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391" y="2057230"/>
            <a:ext cx="3932464" cy="38117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57"/>
            </a:lvl1pPr>
            <a:lvl2pPr marL="244922" indent="0">
              <a:buNone/>
              <a:defRPr sz="750"/>
            </a:lvl2pPr>
            <a:lvl3pPr marL="489844" indent="0">
              <a:buNone/>
              <a:defRPr sz="643"/>
            </a:lvl3pPr>
            <a:lvl4pPr marL="734766" indent="0">
              <a:buNone/>
              <a:defRPr sz="536"/>
            </a:lvl4pPr>
            <a:lvl5pPr marL="979688" indent="0">
              <a:buNone/>
              <a:defRPr sz="536"/>
            </a:lvl5pPr>
            <a:lvl6pPr marL="1224610" indent="0">
              <a:buNone/>
              <a:defRPr sz="536"/>
            </a:lvl6pPr>
            <a:lvl7pPr marL="1469532" indent="0">
              <a:buNone/>
              <a:defRPr sz="536"/>
            </a:lvl7pPr>
            <a:lvl8pPr marL="1714454" indent="0">
              <a:buNone/>
              <a:defRPr sz="536"/>
            </a:lvl8pPr>
            <a:lvl9pPr marL="1959376" indent="0">
              <a:buNone/>
              <a:defRPr sz="53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13D37B5-3847-4D9F-A66F-9F13F627E7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CC686D4-0630-4CA1-AC5B-3D39D6A7D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486BB3B-C563-494F-9CB7-641C3BDDC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624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EE04D8F-65B9-45F8-A766-8B244F692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3553110-A7FB-484A-8819-3DFEDDD24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AC1-48CA-46C0-B48F-405165EFD045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454CD18-A283-4A3B-9BF8-46A9DADE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65E1E15-3DA5-4F0B-9E2D-E91AA1105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46F6-01F0-45F5-855F-6F5121309C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35209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EAC6751-7D40-439F-B3AA-F99ED13C4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540" y="364842"/>
            <a:ext cx="10514920" cy="1325846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7E83F5C-55FC-478D-B918-76758B698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540" y="1825909"/>
            <a:ext cx="10514920" cy="43508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4A46BCC-8123-474C-A8B9-FBDCF2F696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BD7B7DB-4A0E-4F9C-AE36-2E1EEA659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1284D73-71BD-46B1-9D24-5FF12F42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97869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23341759-A033-4BFA-9D82-58224E4A87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730" y="364842"/>
            <a:ext cx="2628730" cy="5811951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0821E78-D4A7-490F-977B-296E431D05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540" y="364842"/>
            <a:ext cx="7804547" cy="581195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3E3F332-A7D1-4175-91A3-BDE61CF9A9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540" y="6356237"/>
            <a:ext cx="274269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941CBFE-A1AD-4F00-BB55-FD1B192CA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771" y="6356237"/>
            <a:ext cx="4114460" cy="364842"/>
          </a:xfrm>
          <a:prstGeom prst="rect">
            <a:avLst/>
          </a:prstGeom>
        </p:spPr>
        <p:txBody>
          <a:bodyPr/>
          <a:lstStyle/>
          <a:p>
            <a:pPr defTabSz="243645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21AF32A-FC2B-4869-BA64-2287A2A9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771" y="6356237"/>
            <a:ext cx="2742689" cy="364842"/>
          </a:xfrm>
          <a:prstGeom prst="rect">
            <a:avLst/>
          </a:prstGeom>
        </p:spPr>
        <p:txBody>
          <a:bodyPr/>
          <a:lstStyle/>
          <a:p>
            <a:fld id="{79B0AE83-FADC-475E-8CBA-E3C48B47C392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16059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B4695-A175-4211-B87D-BE490BB0E9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10768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B4695-A175-4211-B87D-BE490BB0E9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284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7026DCF-7E97-4BCB-90A2-586C71D79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AC1-48CA-46C0-B48F-405165EFD045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B8F8752-43B9-4577-8696-4771F41ED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61F4D22-A555-4F95-A28E-C3256A829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46F6-01F0-45F5-855F-6F5121309C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19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EE657E-AEFF-41F7-B4E3-3CB692037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AB2A81C-3321-44EF-BA66-76D7E22BB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14B0B80-93E1-4DD1-9ABB-1C33791CD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B4FB2A3-C895-40EA-8ED6-47E9218F6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AC1-48CA-46C0-B48F-405165EFD045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085B1E4-E459-4D1A-9736-4CD793EA7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41C5EA9-2AF5-4B89-8DDD-B3BE23BE7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46F6-01F0-45F5-855F-6F5121309C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0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DFDE99-A8F6-4C2D-B72B-12BB9B36C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0510C537-F521-4A89-97E7-893DEAB8C0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2079D11-45AA-44AD-9545-853BD71AB5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7157856-5B8B-4910-A5D5-709067A5A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EAC1-48CA-46C0-B48F-405165EFD045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38AEE03-FA31-4EB6-9F5F-EC0AE64A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F6E5DD5-99DF-4EE9-B51B-35379C537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46F6-01F0-45F5-855F-6F5121309C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901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C14F05-6F3B-43A6-9DED-AD0205C7E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9D0A595-6BFD-46D0-A743-FD2BC3B49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0186ADB-0360-41F7-8F59-235DC5A52D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1EAC1-48CA-46C0-B48F-405165EFD045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21FFCFF-773C-47AE-95A8-0346147DC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E9DAC3A-9CB5-4F2B-9A0C-D81A020BAB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C46F6-01F0-45F5-855F-6F5121309C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202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382" tIns="45708" rIns="91382" bIns="45708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82" tIns="45708" rIns="91382" bIns="4570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78"/>
            <a:ext cx="2743200" cy="365125"/>
          </a:xfrm>
          <a:prstGeom prst="rect">
            <a:avLst/>
          </a:prstGeom>
        </p:spPr>
        <p:txBody>
          <a:bodyPr vert="horz" lIns="91382" tIns="45708" rIns="91382" bIns="4570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692"/>
            <a:fld id="{32405845-4866-4C22-A4F0-BB421D9131EC}" type="datetime1">
              <a:rPr lang="ru-RU" smtClean="0">
                <a:solidFill>
                  <a:prstClr val="white">
                    <a:tint val="75000"/>
                    <a:alpha val="60000"/>
                  </a:prstClr>
                </a:solidFill>
              </a:rPr>
              <a:pPr defTabSz="913692"/>
              <a:t>02.05.2023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78"/>
            <a:ext cx="4114800" cy="365125"/>
          </a:xfrm>
          <a:prstGeom prst="rect">
            <a:avLst/>
          </a:prstGeom>
        </p:spPr>
        <p:txBody>
          <a:bodyPr vert="horz" lIns="91382" tIns="45708" rIns="91382" bIns="4570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692"/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78"/>
            <a:ext cx="2743200" cy="365125"/>
          </a:xfrm>
          <a:prstGeom prst="rect">
            <a:avLst/>
          </a:prstGeom>
        </p:spPr>
        <p:txBody>
          <a:bodyPr vert="horz" lIns="91382" tIns="45708" rIns="91382" bIns="4570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692"/>
            <a:r>
              <a:rPr lang="ru-RU">
                <a:solidFill>
                  <a:srgbClr val="D6ECFF">
                    <a:lumMod val="25000"/>
                  </a:srgbClr>
                </a:solidFill>
              </a:rPr>
              <a:t>Стр. </a:t>
            </a:r>
            <a:fld id="{6FD1725D-FDDF-4AE5-B52A-16301CDB0A51}" type="slidenum">
              <a:rPr lang="ru-RU" smtClean="0">
                <a:solidFill>
                  <a:srgbClr val="D6ECFF">
                    <a:lumMod val="25000"/>
                  </a:srgbClr>
                </a:solidFill>
              </a:rPr>
              <a:pPr defTabSz="913692"/>
              <a:t>‹#›</a:t>
            </a:fld>
            <a:endParaRPr lang="ru-RU" dirty="0">
              <a:solidFill>
                <a:srgbClr val="D6ECFF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48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</p:sldLayoutIdLst>
  <p:hf sldNum="0" hdr="0" ftr="0" dt="0"/>
  <p:txStyles>
    <p:titleStyle>
      <a:lvl1pPr algn="l" defTabSz="91376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48" indent="-228448" algn="l" defTabSz="9137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340" indent="-228448" algn="l" defTabSz="9137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210" indent="-228448" algn="l" defTabSz="9137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080" indent="-228448" algn="l" defTabSz="9137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950" indent="-228448" algn="l" defTabSz="9137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843" indent="-228448" algn="l" defTabSz="9137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726" indent="-228448" algn="l" defTabSz="9137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608" indent="-228448" algn="l" defTabSz="9137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501" indent="-228448" algn="l" defTabSz="9137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71" algn="l" defTabSz="9137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64" algn="l" defTabSz="9137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50" algn="l" defTabSz="9137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27" algn="l" defTabSz="9137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422" algn="l" defTabSz="9137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291" algn="l" defTabSz="9137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160" algn="l" defTabSz="9137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031" algn="l" defTabSz="9137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382" tIns="45708" rIns="91382" bIns="45708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82" tIns="45708" rIns="91382" bIns="4570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78"/>
            <a:ext cx="2743200" cy="365125"/>
          </a:xfrm>
          <a:prstGeom prst="rect">
            <a:avLst/>
          </a:prstGeom>
        </p:spPr>
        <p:txBody>
          <a:bodyPr vert="horz" lIns="91382" tIns="45708" rIns="91382" bIns="4570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692"/>
            <a:fld id="{32405845-4866-4C22-A4F0-BB421D9131EC}" type="datetime1">
              <a:rPr lang="ru-RU" smtClean="0">
                <a:solidFill>
                  <a:prstClr val="white">
                    <a:tint val="75000"/>
                    <a:alpha val="60000"/>
                  </a:prstClr>
                </a:solidFill>
              </a:rPr>
              <a:pPr defTabSz="913692"/>
              <a:t>02.05.2023</a:t>
            </a:fld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78"/>
            <a:ext cx="4114800" cy="365125"/>
          </a:xfrm>
          <a:prstGeom prst="rect">
            <a:avLst/>
          </a:prstGeom>
        </p:spPr>
        <p:txBody>
          <a:bodyPr vert="horz" lIns="91382" tIns="45708" rIns="91382" bIns="4570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692"/>
            <a:endParaRPr lang="en-US" dirty="0">
              <a:solidFill>
                <a:prstClr val="white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78"/>
            <a:ext cx="2743200" cy="365125"/>
          </a:xfrm>
          <a:prstGeom prst="rect">
            <a:avLst/>
          </a:prstGeom>
        </p:spPr>
        <p:txBody>
          <a:bodyPr vert="horz" lIns="91382" tIns="45708" rIns="91382" bIns="4570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692"/>
            <a:r>
              <a:rPr lang="ru-RU">
                <a:solidFill>
                  <a:srgbClr val="D6ECFF">
                    <a:lumMod val="25000"/>
                  </a:srgbClr>
                </a:solidFill>
              </a:rPr>
              <a:t>Стр. </a:t>
            </a:r>
            <a:fld id="{6FD1725D-FDDF-4AE5-B52A-16301CDB0A51}" type="slidenum">
              <a:rPr lang="ru-RU" smtClean="0">
                <a:solidFill>
                  <a:srgbClr val="D6ECFF">
                    <a:lumMod val="25000"/>
                  </a:srgbClr>
                </a:solidFill>
              </a:rPr>
              <a:pPr defTabSz="913692"/>
              <a:t>‹#›</a:t>
            </a:fld>
            <a:endParaRPr lang="ru-RU" dirty="0">
              <a:solidFill>
                <a:srgbClr val="D6ECFF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47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</p:sldLayoutIdLst>
  <p:hf sldNum="0" hdr="0" ftr="0" dt="0"/>
  <p:txStyles>
    <p:titleStyle>
      <a:lvl1pPr algn="l" defTabSz="91376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48" indent="-228448" algn="l" defTabSz="9137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340" indent="-228448" algn="l" defTabSz="9137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210" indent="-228448" algn="l" defTabSz="9137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080" indent="-228448" algn="l" defTabSz="9137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950" indent="-228448" algn="l" defTabSz="9137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843" indent="-228448" algn="l" defTabSz="9137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726" indent="-228448" algn="l" defTabSz="9137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608" indent="-228448" algn="l" defTabSz="9137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501" indent="-228448" algn="l" defTabSz="9137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71" algn="l" defTabSz="9137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64" algn="l" defTabSz="9137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50" algn="l" defTabSz="9137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27" algn="l" defTabSz="9137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422" algn="l" defTabSz="9137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291" algn="l" defTabSz="9137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160" algn="l" defTabSz="9137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031" algn="l" defTabSz="9137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661E1FB3-21F4-4015-96D0-B8033FC2F5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43237" y="6479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43645"/>
            <a:fld id="{AB7B4695-A175-4211-B87D-BE490BB0E9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243645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452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hf hdr="0" ftr="0" dt="0"/>
  <p:txStyles>
    <p:titleStyle>
      <a:lvl1pPr algn="l" defTabSz="489844" rtl="0" eaLnBrk="1" latinLnBrk="0" hangingPunct="1">
        <a:lnSpc>
          <a:spcPct val="90000"/>
        </a:lnSpc>
        <a:spcBef>
          <a:spcPct val="0"/>
        </a:spcBef>
        <a:buNone/>
        <a:defRPr sz="23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1" indent="-122461" algn="l" defTabSz="489844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67383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12305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sz="1071" kern="1200">
          <a:solidFill>
            <a:schemeClr val="tx1"/>
          </a:solidFill>
          <a:latin typeface="+mn-lt"/>
          <a:ea typeface="+mn-ea"/>
          <a:cs typeface="+mn-cs"/>
        </a:defRPr>
      </a:lvl3pPr>
      <a:lvl4pPr marL="857227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sz="964" kern="1200">
          <a:solidFill>
            <a:schemeClr val="tx1"/>
          </a:solidFill>
          <a:latin typeface="+mn-lt"/>
          <a:ea typeface="+mn-ea"/>
          <a:cs typeface="+mn-cs"/>
        </a:defRPr>
      </a:lvl4pPr>
      <a:lvl5pPr marL="1102149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sz="964" kern="1200">
          <a:solidFill>
            <a:schemeClr val="tx1"/>
          </a:solidFill>
          <a:latin typeface="+mn-lt"/>
          <a:ea typeface="+mn-ea"/>
          <a:cs typeface="+mn-cs"/>
        </a:defRPr>
      </a:lvl5pPr>
      <a:lvl6pPr marL="1347071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sz="964" kern="1200">
          <a:solidFill>
            <a:schemeClr val="tx1"/>
          </a:solidFill>
          <a:latin typeface="+mn-lt"/>
          <a:ea typeface="+mn-ea"/>
          <a:cs typeface="+mn-cs"/>
        </a:defRPr>
      </a:lvl6pPr>
      <a:lvl7pPr marL="1591993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sz="964" kern="1200">
          <a:solidFill>
            <a:schemeClr val="tx1"/>
          </a:solidFill>
          <a:latin typeface="+mn-lt"/>
          <a:ea typeface="+mn-ea"/>
          <a:cs typeface="+mn-cs"/>
        </a:defRPr>
      </a:lvl7pPr>
      <a:lvl8pPr marL="1836915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sz="964" kern="1200">
          <a:solidFill>
            <a:schemeClr val="tx1"/>
          </a:solidFill>
          <a:latin typeface="+mn-lt"/>
          <a:ea typeface="+mn-ea"/>
          <a:cs typeface="+mn-cs"/>
        </a:defRPr>
      </a:lvl8pPr>
      <a:lvl9pPr marL="2081837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sz="9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1pPr>
      <a:lvl2pPr marL="24492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2pPr>
      <a:lvl3pPr marL="48984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3pPr>
      <a:lvl4pPr marL="73476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4pPr>
      <a:lvl5pPr marL="979688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5pPr>
      <a:lvl6pPr marL="122461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6pPr>
      <a:lvl7pPr marL="146953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7pPr>
      <a:lvl8pPr marL="171445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8pPr>
      <a:lvl9pPr marL="195937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661E1FB3-21F4-4015-96D0-B8033FC2F5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43237" y="6479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43645"/>
            <a:fld id="{AB7B4695-A175-4211-B87D-BE490BB0E9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243645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FD527818-D430-4963-A4FA-3CBA0B74829D}"/>
              </a:ext>
            </a:extLst>
          </p:cNvPr>
          <p:cNvSpPr/>
          <p:nvPr userDrawn="1"/>
        </p:nvSpPr>
        <p:spPr>
          <a:xfrm>
            <a:off x="0" y="0"/>
            <a:ext cx="12192000" cy="61815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43645"/>
            <a:endParaRPr lang="x-none" sz="91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62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8" r:id="rId12"/>
    <p:sldLayoutId id="2147483729" r:id="rId13"/>
  </p:sldLayoutIdLst>
  <p:hf hdr="0" ftr="0" dt="0"/>
  <p:txStyles>
    <p:titleStyle>
      <a:lvl1pPr algn="l" defTabSz="489844" rtl="0" eaLnBrk="1" latinLnBrk="0" hangingPunct="1">
        <a:lnSpc>
          <a:spcPct val="90000"/>
        </a:lnSpc>
        <a:spcBef>
          <a:spcPct val="0"/>
        </a:spcBef>
        <a:buNone/>
        <a:defRPr sz="23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1" indent="-122461" algn="l" defTabSz="489844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67383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12305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sz="1071" kern="1200">
          <a:solidFill>
            <a:schemeClr val="tx1"/>
          </a:solidFill>
          <a:latin typeface="+mn-lt"/>
          <a:ea typeface="+mn-ea"/>
          <a:cs typeface="+mn-cs"/>
        </a:defRPr>
      </a:lvl3pPr>
      <a:lvl4pPr marL="857227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sz="964" kern="1200">
          <a:solidFill>
            <a:schemeClr val="tx1"/>
          </a:solidFill>
          <a:latin typeface="+mn-lt"/>
          <a:ea typeface="+mn-ea"/>
          <a:cs typeface="+mn-cs"/>
        </a:defRPr>
      </a:lvl4pPr>
      <a:lvl5pPr marL="1102149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sz="964" kern="1200">
          <a:solidFill>
            <a:schemeClr val="tx1"/>
          </a:solidFill>
          <a:latin typeface="+mn-lt"/>
          <a:ea typeface="+mn-ea"/>
          <a:cs typeface="+mn-cs"/>
        </a:defRPr>
      </a:lvl5pPr>
      <a:lvl6pPr marL="1347071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sz="964" kern="1200">
          <a:solidFill>
            <a:schemeClr val="tx1"/>
          </a:solidFill>
          <a:latin typeface="+mn-lt"/>
          <a:ea typeface="+mn-ea"/>
          <a:cs typeface="+mn-cs"/>
        </a:defRPr>
      </a:lvl6pPr>
      <a:lvl7pPr marL="1591993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sz="964" kern="1200">
          <a:solidFill>
            <a:schemeClr val="tx1"/>
          </a:solidFill>
          <a:latin typeface="+mn-lt"/>
          <a:ea typeface="+mn-ea"/>
          <a:cs typeface="+mn-cs"/>
        </a:defRPr>
      </a:lvl7pPr>
      <a:lvl8pPr marL="1836915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sz="964" kern="1200">
          <a:solidFill>
            <a:schemeClr val="tx1"/>
          </a:solidFill>
          <a:latin typeface="+mn-lt"/>
          <a:ea typeface="+mn-ea"/>
          <a:cs typeface="+mn-cs"/>
        </a:defRPr>
      </a:lvl8pPr>
      <a:lvl9pPr marL="2081837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sz="9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1pPr>
      <a:lvl2pPr marL="24492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2pPr>
      <a:lvl3pPr marL="48984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3pPr>
      <a:lvl4pPr marL="73476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4pPr>
      <a:lvl5pPr marL="979688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5pPr>
      <a:lvl6pPr marL="122461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6pPr>
      <a:lvl7pPr marL="146953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7pPr>
      <a:lvl8pPr marL="171445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8pPr>
      <a:lvl9pPr marL="195937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61" y="2186317"/>
            <a:ext cx="11131550" cy="274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5429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116465"/>
              </p:ext>
            </p:extLst>
          </p:nvPr>
        </p:nvGraphicFramePr>
        <p:xfrm>
          <a:off x="190261" y="519682"/>
          <a:ext cx="11786056" cy="6056595"/>
        </p:xfrm>
        <a:graphic>
          <a:graphicData uri="http://schemas.openxmlformats.org/drawingml/2006/table">
            <a:tbl>
              <a:tblPr/>
              <a:tblGrid>
                <a:gridCol w="16916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31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09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651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2497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0449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532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22254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974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Наименование</a:t>
                      </a:r>
                    </a:p>
                  </a:txBody>
                  <a:tcPr marL="8637" marR="8637" marT="8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Производство</a:t>
                      </a:r>
                    </a:p>
                  </a:txBody>
                  <a:tcPr marL="8637" marR="8637" marT="8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Импорт</a:t>
                      </a:r>
                    </a:p>
                  </a:txBody>
                  <a:tcPr marL="8637" marR="8637" marT="8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Экспорт</a:t>
                      </a:r>
                    </a:p>
                  </a:txBody>
                  <a:tcPr marL="8637" marR="8637" marT="8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Реализация на внутреннем рынке</a:t>
                      </a:r>
                    </a:p>
                  </a:txBody>
                  <a:tcPr marL="8637" marR="8637" marT="8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Нормы потребления (на все</a:t>
                      </a:r>
                      <a:r>
                        <a:rPr lang="ru-RU" sz="12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 население РК)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8637" marR="8637" marT="8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Доля производства от нормы потребления</a:t>
                      </a:r>
                    </a:p>
                  </a:txBody>
                  <a:tcPr marL="8637" marR="8637" marT="8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Доля импорта в реализации</a:t>
                      </a:r>
                    </a:p>
                  </a:txBody>
                  <a:tcPr marL="8637" marR="8637" marT="8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2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Мясо кур, тонн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293 172,3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321 715,9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39 377,0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575 511,2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316 240,1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92,7%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2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Сыр и творог, тонн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36 773,3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34 932,1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2 690,5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69 014,9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199 626,5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2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Сахар, тонн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281 829,4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273 029,1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554 794,7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336 005,1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83,9%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2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Соль пищевая, тонн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335 871,7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31 343,2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263 719,0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103 495,9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29 647,5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1132,9%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2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Масло сливочное, тонн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24 849,8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7 815,7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3 819,4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28 846,1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92 895,5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26,8%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2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Масло подсолнечное, тонн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537 148,8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99 527,1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229 861,8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406 814,1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237 180,0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2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Макаронные изделия, тонн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166 101,5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33 003,0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63 644,4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135 460,1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47 436,0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2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Капуста, тонн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548 162,2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118 259,8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9 091,6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657 330,3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474 360,1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2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Лук, тонн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1 113 997,9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196 398,4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178 573,5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1 131 822,8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316 240,1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352,3%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2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Кисломолочные, тонн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230 132,0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42 089,1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12 685,0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259 536,0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909 190,2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2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Морковь, тонн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621 402,6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43 445,5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3 782,1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661 065,9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454 595,1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92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Гречиха, тонн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89 802,7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4 969,3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8 110,8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86 661,2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146 261,0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61,4%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92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Хлеб и изделия, тонн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545 982,0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30 956,8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1 037,2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575 901,6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553 420,1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92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Яйца, тыс. штук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5 027 085,6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258 557,3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233 743,8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5 051 899,1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5 237 726,1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96,0%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92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Говядина, тонн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533 248,5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26 086,4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25 691,0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533 643,9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395 300,1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2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Молоко, тонн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573 323,4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26 060,2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13 750,8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585 632,8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889 425,2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 Narrow" panose="020B0606020202030204" pitchFamily="34" charset="0"/>
                        </a:rPr>
                        <a:t>64,5%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2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Рис, тонн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431 391,0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10 973,7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108 492,2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333 872,5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166 026,0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92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Мука, тонн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3 085 758,8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21 943,9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1 935 554,2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1 172 148,5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177 885,0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1734,7%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92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Картофель, тонн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4 080 472,7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48 655,0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242 321,7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3 886 806,1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1 976 500,4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8637" marR="8637" marT="8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287019E-8843-45A0-AE24-0FC875C7DBDD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44546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Обеспеченность внутреннего рынка СЗПТ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18788"/>
              </p:ext>
            </p:extLst>
          </p:nvPr>
        </p:nvGraphicFramePr>
        <p:xfrm>
          <a:off x="9702490" y="1001676"/>
          <a:ext cx="2273828" cy="5574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889842" y="6582922"/>
            <a:ext cx="302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6EDDB371-94F8-95D4-C1DA-222632DA55A2}"/>
              </a:ext>
            </a:extLst>
          </p:cNvPr>
          <p:cNvSpPr/>
          <p:nvPr/>
        </p:nvSpPr>
        <p:spPr>
          <a:xfrm>
            <a:off x="190260" y="6634294"/>
            <a:ext cx="5692379" cy="2189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3764" fontAlgn="ctr"/>
            <a:r>
              <a:rPr lang="ru-RU" sz="1200" dirty="0">
                <a:solidFill>
                  <a:srgbClr val="000000"/>
                </a:solidFill>
                <a:latin typeface="Arial Narrow" panose="020B0606020202030204" pitchFamily="34" charset="0"/>
              </a:rPr>
              <a:t>* – 90% с учетом импорта  сахара-сырца</a:t>
            </a:r>
            <a:endParaRPr lang="x-none" sz="12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645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89842" y="6582922"/>
            <a:ext cx="302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2</a:t>
            </a: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9105218"/>
              </p:ext>
            </p:extLst>
          </p:nvPr>
        </p:nvGraphicFramePr>
        <p:xfrm>
          <a:off x="175297" y="461665"/>
          <a:ext cx="4080988" cy="3571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D287019E-8843-45A0-AE24-0FC875C7DBDD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44546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Результаты проделанной работы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525064271"/>
              </p:ext>
            </p:extLst>
          </p:nvPr>
        </p:nvGraphicFramePr>
        <p:xfrm>
          <a:off x="320894" y="4033243"/>
          <a:ext cx="11493877" cy="2824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5778785"/>
              </p:ext>
            </p:extLst>
          </p:nvPr>
        </p:nvGraphicFramePr>
        <p:xfrm>
          <a:off x="4371767" y="461665"/>
          <a:ext cx="3807070" cy="3571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0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432617"/>
              </p:ext>
            </p:extLst>
          </p:nvPr>
        </p:nvGraphicFramePr>
        <p:xfrm>
          <a:off x="8294320" y="461665"/>
          <a:ext cx="3807070" cy="3571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2498726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Box 94"/>
          <p:cNvSpPr txBox="1"/>
          <p:nvPr/>
        </p:nvSpPr>
        <p:spPr>
          <a:xfrm>
            <a:off x="414525" y="643309"/>
            <a:ext cx="2220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89503">
              <a:defRPr/>
            </a:pPr>
            <a:r>
              <a:rPr lang="ru-RU" sz="3200" b="1" kern="0" dirty="0" smtClean="0">
                <a:solidFill>
                  <a:schemeClr val="accent6"/>
                </a:solidFill>
                <a:latin typeface="Arial Narrow" panose="020B0606020202030204" pitchFamily="34" charset="0"/>
              </a:rPr>
              <a:t>50 000</a:t>
            </a:r>
            <a:r>
              <a:rPr lang="ru-RU" sz="3200" b="1" kern="0" dirty="0" smtClean="0">
                <a:solidFill>
                  <a:schemeClr val="accent6"/>
                </a:solidFill>
                <a:latin typeface="Arial Narrow" panose="020B0606020202030204" pitchFamily="34" charset="0"/>
              </a:rPr>
              <a:t> </a:t>
            </a:r>
            <a:r>
              <a:rPr lang="ru-RU" sz="3200" b="1" kern="0" dirty="0">
                <a:solidFill>
                  <a:schemeClr val="accent6"/>
                </a:solidFill>
                <a:latin typeface="Arial Narrow" panose="020B0606020202030204" pitchFamily="34" charset="0"/>
              </a:rPr>
              <a:t>тонн</a:t>
            </a:r>
          </a:p>
        </p:txBody>
      </p:sp>
      <p:sp>
        <p:nvSpPr>
          <p:cNvPr id="104" name="Прямоугольник 103"/>
          <p:cNvSpPr/>
          <p:nvPr/>
        </p:nvSpPr>
        <p:spPr>
          <a:xfrm>
            <a:off x="1143299" y="1581769"/>
            <a:ext cx="3057514" cy="410874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lIns="41142" tIns="20570" rIns="41142" bIns="20570">
            <a:spAutoFit/>
          </a:bodyPr>
          <a:lstStyle/>
          <a:p>
            <a:pPr algn="ctr" defTabSz="489503" fontAlgn="ctr">
              <a:defRPr/>
            </a:pPr>
            <a:r>
              <a:rPr lang="ru-RU" sz="2400" b="1" kern="0" dirty="0" err="1">
                <a:ln w="12700">
                  <a:solidFill>
                    <a:srgbClr val="44546A">
                      <a:satMod val="155000"/>
                    </a:srgbClr>
                  </a:solidFill>
                  <a:prstDash val="solid"/>
                </a:ln>
                <a:solidFill>
                  <a:srgbClr val="E7E6E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  <a:cs typeface="Times New Roman" panose="02020603050405020304" pitchFamily="18" charset="0"/>
              </a:rPr>
              <a:t>Таджагропромэкспорт</a:t>
            </a:r>
            <a:endParaRPr lang="ru-RU" sz="2400" b="1" kern="0" dirty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E7E6E6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Narrow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D287019E-8843-45A0-AE24-0FC875C7DBDD}"/>
              </a:ext>
            </a:extLst>
          </p:cNvPr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44546A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Обеспечение внутреннего рынка в межсезонье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23983" y="704864"/>
            <a:ext cx="9517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89503">
              <a:defRPr/>
            </a:pPr>
            <a:r>
              <a:rPr lang="ru-RU" sz="2800" b="1" kern="0" dirty="0">
                <a:solidFill>
                  <a:prstClr val="black"/>
                </a:solidFill>
                <a:latin typeface="Arial Narrow" panose="020B0606020202030204" pitchFamily="34" charset="0"/>
              </a:rPr>
              <a:t>раннего лука готов предоставить ГУП «</a:t>
            </a:r>
            <a:r>
              <a:rPr lang="ru-RU" sz="2800" b="1" kern="0" dirty="0" err="1">
                <a:solidFill>
                  <a:prstClr val="black"/>
                </a:solidFill>
                <a:latin typeface="Arial Narrow" panose="020B0606020202030204" pitchFamily="34" charset="0"/>
              </a:rPr>
              <a:t>Таджагропромэкспорт</a:t>
            </a:r>
            <a:r>
              <a:rPr lang="ru-RU" sz="2800" b="1" kern="0" dirty="0">
                <a:solidFill>
                  <a:prstClr val="black"/>
                </a:solidFill>
                <a:latin typeface="Arial Narrow" panose="020B0606020202030204" pitchFamily="34" charset="0"/>
              </a:rPr>
              <a:t>»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6034418" y="2519820"/>
            <a:ext cx="1787779" cy="780206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lIns="41142" tIns="20570" rIns="41142" bIns="20570">
            <a:spAutoFit/>
          </a:bodyPr>
          <a:lstStyle/>
          <a:p>
            <a:pPr algn="ctr" defTabSz="489503" fontAlgn="ctr">
              <a:defRPr/>
            </a:pPr>
            <a:r>
              <a:rPr lang="ru-RU" sz="2400" b="1" kern="0" dirty="0">
                <a:ln w="12700">
                  <a:solidFill>
                    <a:srgbClr val="44546A">
                      <a:satMod val="155000"/>
                    </a:srgbClr>
                  </a:solidFill>
                  <a:prstDash val="solid"/>
                </a:ln>
                <a:solidFill>
                  <a:srgbClr val="E7E6E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</a:rPr>
              <a:t>СПК регионов</a:t>
            </a:r>
          </a:p>
        </p:txBody>
      </p:sp>
      <p:sp>
        <p:nvSpPr>
          <p:cNvPr id="109" name="Прямоугольник 108"/>
          <p:cNvSpPr/>
          <p:nvPr/>
        </p:nvSpPr>
        <p:spPr>
          <a:xfrm>
            <a:off x="1913404" y="2519820"/>
            <a:ext cx="1517301" cy="780206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lIns="41142" tIns="20570" rIns="41142" bIns="20570">
            <a:spAutoFit/>
          </a:bodyPr>
          <a:lstStyle/>
          <a:p>
            <a:pPr algn="ctr" defTabSz="489503" fontAlgn="ctr">
              <a:defRPr/>
            </a:pPr>
            <a:r>
              <a:rPr lang="en-GB" sz="2400" b="1" kern="0" dirty="0">
                <a:ln w="12700">
                  <a:solidFill>
                    <a:srgbClr val="44546A">
                      <a:satMod val="155000"/>
                    </a:srgbClr>
                  </a:solidFill>
                  <a:prstDash val="solid"/>
                </a:ln>
                <a:solidFill>
                  <a:srgbClr val="E7E6E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</a:rPr>
              <a:t>DAP </a:t>
            </a:r>
            <a:r>
              <a:rPr lang="ru-RU" sz="2400" b="1" kern="0" dirty="0">
                <a:ln w="12700">
                  <a:solidFill>
                    <a:srgbClr val="44546A">
                      <a:satMod val="155000"/>
                    </a:srgbClr>
                  </a:solidFill>
                  <a:prstDash val="solid"/>
                </a:ln>
                <a:solidFill>
                  <a:srgbClr val="E7E6E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</a:rPr>
              <a:t>ст. </a:t>
            </a:r>
            <a:r>
              <a:rPr lang="ru-RU" sz="2400" b="1" kern="0" dirty="0" err="1">
                <a:ln w="12700">
                  <a:solidFill>
                    <a:srgbClr val="44546A">
                      <a:satMod val="155000"/>
                    </a:srgbClr>
                  </a:solidFill>
                  <a:prstDash val="solid"/>
                </a:ln>
                <a:solidFill>
                  <a:srgbClr val="E7E6E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</a:rPr>
              <a:t>Сарыагаш</a:t>
            </a:r>
            <a:endParaRPr lang="ru-RU" sz="2400" b="1" kern="0" dirty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E7E6E6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1858150" y="4097393"/>
            <a:ext cx="1572555" cy="780206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lIns="41142" tIns="20570" rIns="41142" bIns="20570">
            <a:spAutoFit/>
          </a:bodyPr>
          <a:lstStyle/>
          <a:p>
            <a:pPr algn="ctr" defTabSz="489503" fontAlgn="ctr">
              <a:defRPr/>
            </a:pPr>
            <a:r>
              <a:rPr lang="en-GB" sz="2400" b="1" kern="0" dirty="0">
                <a:ln w="12700">
                  <a:solidFill>
                    <a:srgbClr val="44546A">
                      <a:satMod val="155000"/>
                    </a:srgbClr>
                  </a:solidFill>
                  <a:prstDash val="solid"/>
                </a:ln>
                <a:solidFill>
                  <a:srgbClr val="E7E6E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</a:rPr>
              <a:t>KTZ Express</a:t>
            </a:r>
            <a:endParaRPr lang="ru-RU" sz="2400" b="1" kern="0" dirty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E7E6E6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5567775" y="4097393"/>
            <a:ext cx="2721064" cy="780206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lIns="41142" tIns="20570" rIns="41142" bIns="20570">
            <a:spAutoFit/>
          </a:bodyPr>
          <a:lstStyle/>
          <a:p>
            <a:pPr algn="ctr" defTabSz="489503" fontAlgn="ctr">
              <a:defRPr/>
            </a:pPr>
            <a:r>
              <a:rPr lang="ru-RU" sz="2400" b="1" kern="0" dirty="0">
                <a:ln w="12700">
                  <a:solidFill>
                    <a:srgbClr val="44546A">
                      <a:satMod val="155000"/>
                    </a:srgbClr>
                  </a:solidFill>
                  <a:prstDash val="solid"/>
                </a:ln>
                <a:solidFill>
                  <a:srgbClr val="E7E6E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</a:rPr>
              <a:t>Регулярные прямые поставки</a:t>
            </a:r>
          </a:p>
        </p:txBody>
      </p:sp>
      <p:sp>
        <p:nvSpPr>
          <p:cNvPr id="112" name="Прямоугольник 111"/>
          <p:cNvSpPr/>
          <p:nvPr/>
        </p:nvSpPr>
        <p:spPr>
          <a:xfrm>
            <a:off x="8921197" y="2519820"/>
            <a:ext cx="2263365" cy="780206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lIns="41142" tIns="20570" rIns="41142" bIns="20570">
            <a:spAutoFit/>
          </a:bodyPr>
          <a:lstStyle/>
          <a:p>
            <a:pPr algn="ctr" defTabSz="489503" fontAlgn="ctr">
              <a:defRPr/>
            </a:pPr>
            <a:r>
              <a:rPr lang="ru-RU" sz="2400" b="1" kern="0" dirty="0">
                <a:ln w="12700">
                  <a:solidFill>
                    <a:srgbClr val="44546A">
                      <a:satMod val="155000"/>
                    </a:srgbClr>
                  </a:solidFill>
                  <a:prstDash val="solid"/>
                </a:ln>
                <a:solidFill>
                  <a:srgbClr val="E7E6E6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</a:rPr>
              <a:t>Реализация в сети/магазины</a:t>
            </a:r>
          </a:p>
        </p:txBody>
      </p:sp>
      <p:cxnSp>
        <p:nvCxnSpPr>
          <p:cNvPr id="3" name="Прямая со стрелкой 2"/>
          <p:cNvCxnSpPr>
            <a:stCxn id="104" idx="2"/>
          </p:cNvCxnSpPr>
          <p:nvPr/>
        </p:nvCxnSpPr>
        <p:spPr>
          <a:xfrm flipH="1">
            <a:off x="2670778" y="1992643"/>
            <a:ext cx="1278" cy="527177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stCxn id="109" idx="2"/>
          </p:cNvCxnSpPr>
          <p:nvPr/>
        </p:nvCxnSpPr>
        <p:spPr>
          <a:xfrm flipH="1">
            <a:off x="2670779" y="3300026"/>
            <a:ext cx="1276" cy="803006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110" idx="3"/>
            <a:endCxn id="111" idx="1"/>
          </p:cNvCxnSpPr>
          <p:nvPr/>
        </p:nvCxnSpPr>
        <p:spPr>
          <a:xfrm>
            <a:off x="3430705" y="4487496"/>
            <a:ext cx="2137070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111" idx="0"/>
            <a:endCxn id="57" idx="2"/>
          </p:cNvCxnSpPr>
          <p:nvPr/>
        </p:nvCxnSpPr>
        <p:spPr>
          <a:xfrm flipV="1">
            <a:off x="6928307" y="3300026"/>
            <a:ext cx="1" cy="797367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57" idx="3"/>
            <a:endCxn id="112" idx="1"/>
          </p:cNvCxnSpPr>
          <p:nvPr/>
        </p:nvCxnSpPr>
        <p:spPr>
          <a:xfrm>
            <a:off x="7822197" y="2909923"/>
            <a:ext cx="1099000" cy="0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4" name="Picture 2" descr="Капуста белокочанная – полезные свойства, состав и противопоказания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999" y="5678999"/>
            <a:ext cx="870488" cy="755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" name="Прямоугольник 114"/>
          <p:cNvSpPr/>
          <p:nvPr/>
        </p:nvSpPr>
        <p:spPr>
          <a:xfrm>
            <a:off x="2634558" y="5689132"/>
            <a:ext cx="2308644" cy="7518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243645"/>
            <a:r>
              <a:rPr lang="ru-RU" sz="4286" b="1" dirty="0">
                <a:solidFill>
                  <a:srgbClr val="1F4E79"/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130 </a:t>
            </a:r>
            <a:r>
              <a:rPr lang="ru-RU" sz="4286" b="1" dirty="0" err="1">
                <a:solidFill>
                  <a:srgbClr val="1F4E79"/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тг</a:t>
            </a:r>
            <a:r>
              <a:rPr lang="ru-RU" sz="4286" b="1" dirty="0">
                <a:solidFill>
                  <a:srgbClr val="1F4E79"/>
                </a:solidFill>
                <a:latin typeface="Arial Narrow" panose="020B0606020202030204" pitchFamily="34" charset="0"/>
              </a:rPr>
              <a:t>/кг</a:t>
            </a:r>
          </a:p>
        </p:txBody>
      </p:sp>
      <p:pic>
        <p:nvPicPr>
          <p:cNvPr id="116" name="Рисунок 1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777" y="5803458"/>
            <a:ext cx="590560" cy="590560"/>
          </a:xfrm>
          <a:prstGeom prst="rect">
            <a:avLst/>
          </a:prstGeom>
        </p:spPr>
      </p:pic>
      <p:sp>
        <p:nvSpPr>
          <p:cNvPr id="117" name="Кольцо 116"/>
          <p:cNvSpPr/>
          <p:nvPr/>
        </p:nvSpPr>
        <p:spPr>
          <a:xfrm>
            <a:off x="1276504" y="5474064"/>
            <a:ext cx="1247479" cy="1235128"/>
          </a:xfrm>
          <a:prstGeom prst="donut">
            <a:avLst>
              <a:gd name="adj" fmla="val 2543"/>
            </a:avLst>
          </a:prstGeom>
          <a:solidFill>
            <a:srgbClr val="1F4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43645"/>
            <a:endParaRPr lang="ru-RU" sz="911">
              <a:solidFill>
                <a:prstClr val="black"/>
              </a:solidFill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5567775" y="5614574"/>
            <a:ext cx="66213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243645"/>
            <a:r>
              <a:rPr lang="ru-RU" sz="2800" b="1" dirty="0">
                <a:solidFill>
                  <a:srgbClr val="1F4E79"/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(90 </a:t>
            </a:r>
            <a:r>
              <a:rPr lang="ru-RU" sz="2800" b="1" dirty="0" err="1">
                <a:solidFill>
                  <a:srgbClr val="1F4E79"/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тг</a:t>
            </a:r>
            <a:r>
              <a:rPr lang="ru-RU" sz="2800" b="1" dirty="0">
                <a:solidFill>
                  <a:srgbClr val="1F4E79"/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. + доставка ст. </a:t>
            </a:r>
            <a:r>
              <a:rPr lang="ru-RU" sz="2800" b="1" dirty="0" err="1">
                <a:solidFill>
                  <a:srgbClr val="1F4E79"/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Сарыагаш</a:t>
            </a:r>
            <a:r>
              <a:rPr lang="ru-RU" sz="2800" b="1" dirty="0">
                <a:solidFill>
                  <a:srgbClr val="1F4E79"/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 + таможенная очистка, услуги терминала)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30000" y="5314384"/>
            <a:ext cx="12132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11889842" y="6582922"/>
            <a:ext cx="302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09663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12400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400" b="1">
                <a:solidFill>
                  <a:srgbClr val="44546A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2000" dirty="0"/>
              <a:t>ОЦЕНКА ДЕФИЦИТА МОЩНОСТЕЙ ХРАНЕНИЯ НА ОСНОВЕ КОМПЛЕКСНОГО ПЛАНА МСХ ПО СТРОИТЕЛЬСТВУ И МОДЕРНИЗАЦИИ ОВОЩЕХРАНИЛИЩ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061" y="6209327"/>
            <a:ext cx="119809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baseline="30000" dirty="0">
                <a:latin typeface="Arial Narrow" panose="020B0606020202030204" pitchFamily="34" charset="0"/>
              </a:rPr>
              <a:t>1 </a:t>
            </a:r>
            <a:r>
              <a:rPr lang="ru-RU" sz="1200" i="1" dirty="0">
                <a:latin typeface="Arial Narrow" panose="020B0606020202030204" pitchFamily="34" charset="0"/>
              </a:rPr>
              <a:t>товарным производством значится объем произведенной продукции за вычетом ЛПХ, естественной убыли (10%) и продаж с поля (25% от объема производства)</a:t>
            </a:r>
          </a:p>
          <a:p>
            <a:r>
              <a:rPr lang="ru-RU" sz="1200" i="1" baseline="30000" dirty="0">
                <a:latin typeface="Arial Narrow" panose="020B0606020202030204" pitchFamily="34" charset="0"/>
              </a:rPr>
              <a:t>2 </a:t>
            </a:r>
            <a:r>
              <a:rPr lang="ru-RU" sz="1200" i="1" dirty="0">
                <a:latin typeface="Arial Narrow" panose="020B0606020202030204" pitchFamily="34" charset="0"/>
              </a:rPr>
              <a:t>выборка товарных овощей состоит из: моркови, лука, капусты, свеклы, тыквы, чеснока</a:t>
            </a:r>
          </a:p>
          <a:p>
            <a:r>
              <a:rPr lang="ru-RU" sz="1200" i="1" baseline="30000" dirty="0">
                <a:latin typeface="Arial Narrow" panose="020B0606020202030204" pitchFamily="34" charset="0"/>
              </a:rPr>
              <a:t>3 </a:t>
            </a:r>
            <a:r>
              <a:rPr lang="ru-RU" sz="1200" i="1" dirty="0">
                <a:latin typeface="Arial Narrow" panose="020B0606020202030204" pitchFamily="34" charset="0"/>
              </a:rPr>
              <a:t>выборка товарных фруктов состоит из: абрикоса, груши, яблок, винограда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2061" y="646331"/>
          <a:ext cx="11980978" cy="5562990"/>
        </p:xfrm>
        <a:graphic>
          <a:graphicData uri="http://schemas.openxmlformats.org/drawingml/2006/table">
            <a:tbl>
              <a:tblPr/>
              <a:tblGrid>
                <a:gridCol w="23627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43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43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743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7438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7438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7438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7438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7438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74382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874382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874382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253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2030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3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План строительства по данным МСХ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Дополнительная потребность (расчет)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Планы строительства за год, тонн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83,2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98,3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104,6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19,6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30,0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181,1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181,1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181,1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181,1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Narrow" panose="020B0606020202030204" pitchFamily="34" charset="0"/>
                        </a:rPr>
                        <a:t>181,1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30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Мощность хранения (тыс. тонн), в том числе: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1 752,1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1 835,2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1 933,5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2 038,1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2 057,7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2 087,7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2 268,8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2 449,8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2 630,9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2 812,0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2 993,0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Картофелехранилища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496,1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499,1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521,1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527,7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529,3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529,3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709,0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888,8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1 068,5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1 248,2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1 428,0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Овощехранилища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1 180,8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1 255,0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1 326,3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1 409,3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1 427,3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1 457,3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1 457,3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1 457,3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1 457,3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1 457,3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1 457,3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Фруктохранилища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101,1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30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Товарное производство* (тыс. тонн), в том числе: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2 757,3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2 856,7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2 993,0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4" gridSpan="8"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Данные за 2022 год (факт)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Картофель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1 279,1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1 322,4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1 428,0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Овощи </a:t>
                      </a:r>
                      <a:r>
                        <a:rPr lang="ru-RU" sz="1200" b="0" i="1" u="none" strike="noStrike" baseline="300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ru-RU" sz="1200" b="0" i="1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1 281,7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1 339,3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1 368,5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Фрукты </a:t>
                      </a:r>
                      <a:r>
                        <a:rPr lang="ru-RU" sz="1200" b="0" i="1" u="none" strike="noStrike" baseline="300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ru-RU" sz="1200" b="0" i="1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8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530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Дефицит мощностей (%), в том числе: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25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Картофелехранилища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25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Овощехранилища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253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Фруктохранилища</a:t>
                      </a:r>
                    </a:p>
                  </a:txBody>
                  <a:tcPr marL="171450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6CF3DB5-1E53-C93D-8640-29BA2AAA47BE}"/>
              </a:ext>
            </a:extLst>
          </p:cNvPr>
          <p:cNvSpPr txBox="1"/>
          <p:nvPr/>
        </p:nvSpPr>
        <p:spPr>
          <a:xfrm>
            <a:off x="11889842" y="6582922"/>
            <a:ext cx="302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238397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814</Words>
  <Application>Microsoft Office PowerPoint</Application>
  <PresentationFormat>Произвольный</PresentationFormat>
  <Paragraphs>332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Тема Office</vt:lpstr>
      <vt:lpstr>4_Тема Office</vt:lpstr>
      <vt:lpstr>3_Тема Office</vt:lpstr>
      <vt:lpstr>Специальное оформление</vt:lpstr>
      <vt:lpstr>1_Специальное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Aidar Abildabekov</cp:lastModifiedBy>
  <cp:revision>71</cp:revision>
  <dcterms:created xsi:type="dcterms:W3CDTF">2023-04-21T04:25:54Z</dcterms:created>
  <dcterms:modified xsi:type="dcterms:W3CDTF">2023-05-02T02:58:48Z</dcterms:modified>
</cp:coreProperties>
</file>