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69" r:id="rId2"/>
    <p:sldId id="270" r:id="rId3"/>
    <p:sldId id="271" r:id="rId4"/>
    <p:sldId id="272" r:id="rId5"/>
    <p:sldId id="273" r:id="rId6"/>
    <p:sldId id="275" r:id="rId7"/>
    <p:sldId id="276" r:id="rId8"/>
    <p:sldId id="279" r:id="rId9"/>
    <p:sldId id="285" r:id="rId10"/>
    <p:sldId id="281" r:id="rId11"/>
    <p:sldId id="282" r:id="rId12"/>
    <p:sldId id="283" r:id="rId13"/>
    <p:sldId id="284" r:id="rId14"/>
  </p:sldIdLst>
  <p:sldSz cx="9144000" cy="6858000" type="screen4x3"/>
  <p:notesSz cx="6858000" cy="9144000"/>
  <p:defaultTextStyle>
    <a:defPPr>
      <a:defRPr lang="ru-RU"/>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82079" autoAdjust="0"/>
  </p:normalViewPr>
  <p:slideViewPr>
    <p:cSldViewPr>
      <p:cViewPr varScale="1">
        <p:scale>
          <a:sx n="77" d="100"/>
          <a:sy n="77" d="100"/>
        </p:scale>
        <p:origin x="90" y="79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82"/>
      <c:rAngAx val="0"/>
      <c:perspective val="0"/>
    </c:view3D>
    <c:floor>
      <c:thickness val="0"/>
    </c:floor>
    <c:sideWall>
      <c:thickness val="0"/>
    </c:sideWall>
    <c:backWall>
      <c:thickness val="0"/>
    </c:backWall>
    <c:plotArea>
      <c:layout>
        <c:manualLayout>
          <c:layoutTarget val="inner"/>
          <c:xMode val="edge"/>
          <c:yMode val="edge"/>
          <c:x val="0.20066846613747319"/>
          <c:y val="0.317285856116092"/>
          <c:w val="0.53609280278092331"/>
          <c:h val="0.46304342807558108"/>
        </c:manualLayout>
      </c:layout>
      <c:pie3DChart>
        <c:varyColors val="1"/>
        <c:ser>
          <c:idx val="0"/>
          <c:order val="0"/>
          <c:tx>
            <c:strRef>
              <c:f>Лист1!$B$1</c:f>
              <c:strCache>
                <c:ptCount val="1"/>
                <c:pt idx="0">
                  <c:v>Продажи</c:v>
                </c:pt>
              </c:strCache>
            </c:strRef>
          </c:tx>
          <c:dPt>
            <c:idx val="0"/>
            <c:bubble3D val="0"/>
            <c:spPr>
              <a:gradFill rotWithShape="1">
                <a:gsLst>
                  <a:gs pos="0">
                    <a:schemeClr val="accent1">
                      <a:tint val="96000"/>
                      <a:lumMod val="104000"/>
                    </a:schemeClr>
                  </a:gs>
                  <a:gs pos="100000">
                    <a:schemeClr val="accent1">
                      <a:shade val="98000"/>
                      <a:lumMod val="94000"/>
                    </a:schemeClr>
                  </a:gs>
                </a:gsLst>
                <a:lin ang="5400000" scaled="0"/>
              </a:gradFill>
              <a:ln>
                <a:noFill/>
              </a:ln>
              <a:effectLst>
                <a:outerShdw blurRad="38100" dist="25400" dir="5400000" rotWithShape="0">
                  <a:srgbClr val="000000">
                    <a:alpha val="25000"/>
                  </a:srgbClr>
                </a:outerShdw>
              </a:effectLst>
              <a:sp3d/>
            </c:spPr>
            <c:extLst>
              <c:ext xmlns:c16="http://schemas.microsoft.com/office/drawing/2014/chart" uri="{C3380CC4-5D6E-409C-BE32-E72D297353CC}">
                <c16:uniqueId val="{00000000-FB5F-4934-A6FA-9CE91DE21853}"/>
              </c:ext>
            </c:extLst>
          </c:dPt>
          <c:dPt>
            <c:idx val="1"/>
            <c:bubble3D val="0"/>
            <c:spPr>
              <a:gradFill rotWithShape="1">
                <a:gsLst>
                  <a:gs pos="0">
                    <a:schemeClr val="accent2">
                      <a:tint val="96000"/>
                      <a:lumMod val="104000"/>
                    </a:schemeClr>
                  </a:gs>
                  <a:gs pos="100000">
                    <a:schemeClr val="accent2">
                      <a:shade val="98000"/>
                      <a:lumMod val="94000"/>
                    </a:schemeClr>
                  </a:gs>
                </a:gsLst>
                <a:lin ang="5400000" scaled="0"/>
              </a:gradFill>
              <a:ln>
                <a:noFill/>
              </a:ln>
              <a:effectLst>
                <a:outerShdw blurRad="38100" dist="25400" dir="5400000" rotWithShape="0">
                  <a:srgbClr val="000000">
                    <a:alpha val="25000"/>
                  </a:srgbClr>
                </a:outerShdw>
              </a:effectLst>
              <a:sp3d/>
            </c:spPr>
            <c:extLst>
              <c:ext xmlns:c16="http://schemas.microsoft.com/office/drawing/2014/chart" uri="{C3380CC4-5D6E-409C-BE32-E72D297353CC}">
                <c16:uniqueId val="{00000001-FB5F-4934-A6FA-9CE91DE21853}"/>
              </c:ext>
            </c:extLst>
          </c:dPt>
          <c:dPt>
            <c:idx val="2"/>
            <c:bubble3D val="0"/>
            <c:spPr>
              <a:gradFill rotWithShape="1">
                <a:gsLst>
                  <a:gs pos="0">
                    <a:schemeClr val="accent3">
                      <a:tint val="96000"/>
                      <a:lumMod val="104000"/>
                    </a:schemeClr>
                  </a:gs>
                  <a:gs pos="100000">
                    <a:schemeClr val="accent3">
                      <a:shade val="98000"/>
                      <a:lumMod val="94000"/>
                    </a:schemeClr>
                  </a:gs>
                </a:gsLst>
                <a:lin ang="5400000" scaled="0"/>
              </a:gradFill>
              <a:ln>
                <a:noFill/>
              </a:ln>
              <a:effectLst>
                <a:outerShdw blurRad="38100" dist="25400" dir="5400000" rotWithShape="0">
                  <a:srgbClr val="000000">
                    <a:alpha val="25000"/>
                  </a:srgbClr>
                </a:outerShdw>
              </a:effectLst>
              <a:sp3d/>
            </c:spPr>
            <c:extLst>
              <c:ext xmlns:c16="http://schemas.microsoft.com/office/drawing/2014/chart" uri="{C3380CC4-5D6E-409C-BE32-E72D297353CC}">
                <c16:uniqueId val="{00000002-FB5F-4934-A6FA-9CE91DE21853}"/>
              </c:ext>
            </c:extLst>
          </c:dPt>
          <c:dPt>
            <c:idx val="3"/>
            <c:bubble3D val="0"/>
            <c:spPr>
              <a:gradFill rotWithShape="1">
                <a:gsLst>
                  <a:gs pos="0">
                    <a:schemeClr val="accent4">
                      <a:tint val="96000"/>
                      <a:lumMod val="104000"/>
                    </a:schemeClr>
                  </a:gs>
                  <a:gs pos="100000">
                    <a:schemeClr val="accent4">
                      <a:shade val="98000"/>
                      <a:lumMod val="94000"/>
                    </a:schemeClr>
                  </a:gs>
                </a:gsLst>
                <a:lin ang="5400000" scaled="0"/>
              </a:gradFill>
              <a:ln>
                <a:noFill/>
              </a:ln>
              <a:effectLst>
                <a:outerShdw blurRad="38100" dist="25400" dir="5400000" rotWithShape="0">
                  <a:srgbClr val="000000">
                    <a:alpha val="25000"/>
                  </a:srgbClr>
                </a:outerShdw>
              </a:effectLst>
              <a:sp3d/>
            </c:spPr>
            <c:extLst>
              <c:ext xmlns:c16="http://schemas.microsoft.com/office/drawing/2014/chart" uri="{C3380CC4-5D6E-409C-BE32-E72D297353CC}">
                <c16:uniqueId val="{00000003-FB5F-4934-A6FA-9CE91DE21853}"/>
              </c:ext>
            </c:extLst>
          </c:dPt>
          <c:dPt>
            <c:idx val="4"/>
            <c:bubble3D val="0"/>
            <c:spPr>
              <a:gradFill rotWithShape="1">
                <a:gsLst>
                  <a:gs pos="0">
                    <a:schemeClr val="accent5">
                      <a:tint val="96000"/>
                      <a:lumMod val="104000"/>
                    </a:schemeClr>
                  </a:gs>
                  <a:gs pos="100000">
                    <a:schemeClr val="accent5">
                      <a:shade val="98000"/>
                      <a:lumMod val="94000"/>
                    </a:schemeClr>
                  </a:gs>
                </a:gsLst>
                <a:lin ang="5400000" scaled="0"/>
              </a:gradFill>
              <a:ln>
                <a:noFill/>
              </a:ln>
              <a:effectLst>
                <a:outerShdw blurRad="38100" dist="25400" dir="5400000" rotWithShape="0">
                  <a:srgbClr val="000000">
                    <a:alpha val="25000"/>
                  </a:srgbClr>
                </a:outerShdw>
              </a:effectLst>
              <a:sp3d/>
            </c:spPr>
            <c:extLst>
              <c:ext xmlns:c16="http://schemas.microsoft.com/office/drawing/2014/chart" uri="{C3380CC4-5D6E-409C-BE32-E72D297353CC}">
                <c16:uniqueId val="{00000004-FB5F-4934-A6FA-9CE91DE21853}"/>
              </c:ext>
            </c:extLst>
          </c:dPt>
          <c:dPt>
            <c:idx val="5"/>
            <c:bubble3D val="0"/>
            <c:extLst>
              <c:ext xmlns:c16="http://schemas.microsoft.com/office/drawing/2014/chart" uri="{C3380CC4-5D6E-409C-BE32-E72D297353CC}">
                <c16:uniqueId val="{00000005-FB5F-4934-A6FA-9CE91DE21853}"/>
              </c:ext>
            </c:extLst>
          </c:dPt>
          <c:dPt>
            <c:idx val="6"/>
            <c:bubble3D val="0"/>
            <c:extLst>
              <c:ext xmlns:c16="http://schemas.microsoft.com/office/drawing/2014/chart" uri="{C3380CC4-5D6E-409C-BE32-E72D297353CC}">
                <c16:uniqueId val="{00000006-FB5F-4934-A6FA-9CE91DE21853}"/>
              </c:ext>
            </c:extLst>
          </c:dPt>
          <c:dLbls>
            <c:dLbl>
              <c:idx val="0"/>
              <c:layout>
                <c:manualLayout>
                  <c:x val="6.3534083388484444E-2"/>
                  <c:y val="6.3576164244765074E-2"/>
                </c:manualLayout>
              </c:layout>
              <c:dLblPos val="bestFit"/>
              <c:showLegendKey val="1"/>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B5F-4934-A6FA-9CE91DE21853}"/>
                </c:ext>
              </c:extLst>
            </c:dLbl>
            <c:dLbl>
              <c:idx val="2"/>
              <c:layout>
                <c:manualLayout>
                  <c:x val="0.14295168762408991"/>
                  <c:y val="-5.086093139581218E-2"/>
                </c:manualLayout>
              </c:layout>
              <c:tx>
                <c:rich>
                  <a:bodyPr/>
                  <a:lstStyle/>
                  <a:p>
                    <a:fld id="{AE59A0E5-796C-4FFD-9BE7-F7A5BBDF08E8}" type="CATEGORYNAME">
                      <a:rPr lang="ru-RU" b="1"/>
                      <a:pPr/>
                      <a:t>[ИМЯ КАТЕГОРИИ]</a:t>
                    </a:fld>
                    <a:r>
                      <a:rPr lang="ru-RU" b="1" baseline="0" dirty="0"/>
                      <a:t>;  </a:t>
                    </a:r>
                    <a:fld id="{41D002A2-A3FE-4A9E-96AC-928AAB4AE337}" type="VALUE">
                      <a:rPr lang="ru-RU" b="1" baseline="0"/>
                      <a:pPr/>
                      <a:t>[ЗНАЧЕНИЕ]</a:t>
                    </a:fld>
                    <a:endParaRPr lang="ru-RU" b="1" baseline="0" dirty="0"/>
                  </a:p>
                </c:rich>
              </c:tx>
              <c:dLblPos val="bestFit"/>
              <c:showLegendKey val="1"/>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FB5F-4934-A6FA-9CE91DE21853}"/>
                </c:ext>
              </c:extLst>
            </c:dLbl>
            <c:dLbl>
              <c:idx val="3"/>
              <c:layout>
                <c:manualLayout>
                  <c:x val="7.0152217074784917E-2"/>
                  <c:y val="-1.0596027374127577E-2"/>
                </c:manualLayout>
              </c:layout>
              <c:tx>
                <c:rich>
                  <a:bodyPr/>
                  <a:lstStyle/>
                  <a:p>
                    <a:fld id="{A39B6EA8-8109-491B-A13E-84A77A3CD2C2}" type="CATEGORYNAME">
                      <a:rPr lang="ru-RU" b="1"/>
                      <a:pPr/>
                      <a:t>[ИМЯ КАТЕГОРИИ]</a:t>
                    </a:fld>
                    <a:r>
                      <a:rPr lang="ru-RU" b="1" baseline="0" dirty="0"/>
                      <a:t>;           </a:t>
                    </a:r>
                    <a:fld id="{0D2A379B-3AA4-4051-AA93-F4B4923835F8}" type="VALUE">
                      <a:rPr lang="ru-RU" b="1" baseline="0" smtClean="0"/>
                      <a:pPr/>
                      <a:t>[ЗНАЧЕНИЕ]</a:t>
                    </a:fld>
                    <a:endParaRPr lang="ru-RU" b="1" baseline="0" dirty="0"/>
                  </a:p>
                </c:rich>
              </c:tx>
              <c:dLblPos val="bestFit"/>
              <c:showLegendKey val="1"/>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FB5F-4934-A6FA-9CE91DE21853}"/>
                </c:ext>
              </c:extLst>
            </c:dLbl>
            <c:dLbl>
              <c:idx val="4"/>
              <c:layout>
                <c:manualLayout>
                  <c:x val="5.6915949702183888E-2"/>
                  <c:y val="4.2384109496510156E-2"/>
                </c:manualLayout>
              </c:layout>
              <c:dLblPos val="bestFit"/>
              <c:showLegendKey val="1"/>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4-FB5F-4934-A6FA-9CE91DE21853}"/>
                </c:ext>
              </c:extLst>
            </c:dLbl>
            <c:dLbl>
              <c:idx val="5"/>
              <c:layout>
                <c:manualLayout>
                  <c:x val="2.6472534745201757E-2"/>
                  <c:y val="6.1456958769939722E-2"/>
                </c:manualLayout>
              </c:layout>
              <c:tx>
                <c:rich>
                  <a:bodyPr/>
                  <a:lstStyle/>
                  <a:p>
                    <a:fld id="{DD25C51B-B9B9-473A-9A67-612EB19CBDD7}" type="CATEGORYNAME">
                      <a:rPr lang="ru-RU" b="1"/>
                      <a:pPr/>
                      <a:t>[ИМЯ КАТЕГОРИИ]</a:t>
                    </a:fld>
                    <a:r>
                      <a:rPr lang="ru-RU" b="1" baseline="0" dirty="0"/>
                      <a:t>;                  </a:t>
                    </a:r>
                    <a:fld id="{7FF99881-4131-4B50-A7FB-763B521A067B}" type="VALUE">
                      <a:rPr lang="ru-RU" b="1" baseline="0" smtClean="0"/>
                      <a:pPr/>
                      <a:t>[ЗНАЧЕНИЕ]</a:t>
                    </a:fld>
                    <a:endParaRPr lang="ru-RU" b="1" baseline="0" dirty="0"/>
                  </a:p>
                </c:rich>
              </c:tx>
              <c:dLblPos val="bestFit"/>
              <c:showLegendKey val="1"/>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FB5F-4934-A6FA-9CE91DE21853}"/>
                </c:ext>
              </c:extLst>
            </c:dLbl>
            <c:dLbl>
              <c:idx val="6"/>
              <c:layout>
                <c:manualLayout>
                  <c:x val="1.7207147584381206E-2"/>
                  <c:y val="0.15470199966226197"/>
                </c:manualLayout>
              </c:layout>
              <c:dLblPos val="bestFit"/>
              <c:showLegendKey val="1"/>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6-FB5F-4934-A6FA-9CE91DE21853}"/>
                </c:ext>
              </c:extLst>
            </c:dLbl>
            <c:spPr>
              <a:noFill/>
              <a:ln w="25366">
                <a:noFill/>
              </a:ln>
            </c:spPr>
            <c:txPr>
              <a:bodyPr wrap="square" lIns="38100" tIns="19050" rIns="38100" bIns="19050" anchor="ctr">
                <a:spAutoFit/>
              </a:bodyPr>
              <a:lstStyle/>
              <a:p>
                <a:pPr>
                  <a:defRPr b="1"/>
                </a:pPr>
                <a:endParaRPr lang="ru-KZ"/>
              </a:p>
            </c:txPr>
            <c:dLblPos val="outEnd"/>
            <c:showLegendKey val="1"/>
            <c:showVal val="1"/>
            <c:showCatName val="1"/>
            <c:showSerName val="0"/>
            <c:showPercent val="0"/>
            <c:showBubbleSize val="0"/>
            <c:showLeaderLines val="1"/>
            <c:extLst>
              <c:ext xmlns:c15="http://schemas.microsoft.com/office/drawing/2012/chart" uri="{CE6537A1-D6FC-4f65-9D91-7224C49458BB}"/>
            </c:extLst>
          </c:dLbls>
          <c:cat>
            <c:strRef>
              <c:f>Лист1!$A$2:$A$8</c:f>
              <c:strCache>
                <c:ptCount val="7"/>
                <c:pt idx="0">
                  <c:v>Өзіндік түсімдер</c:v>
                </c:pt>
                <c:pt idx="1">
                  <c:v>Субвенция</c:v>
                </c:pt>
                <c:pt idx="2">
                  <c:v>Нысаналы трансферттер</c:v>
                </c:pt>
                <c:pt idx="3">
                  <c:v>Төмен тұрған бюджеттерден түсімдер</c:v>
                </c:pt>
                <c:pt idx="4">
                  <c:v>Бюджеттік кредиттерді өтеу</c:v>
                </c:pt>
                <c:pt idx="5">
                  <c:v>Қарыздар түсімдері</c:v>
                </c:pt>
                <c:pt idx="6">
                  <c:v>Бюджет қаражатының бос қалдықтары</c:v>
                </c:pt>
              </c:strCache>
            </c:strRef>
          </c:cat>
          <c:val>
            <c:numRef>
              <c:f>Лист1!$B$2:$B$8</c:f>
              <c:numCache>
                <c:formatCode>#\ ##0.0</c:formatCode>
                <c:ptCount val="7"/>
                <c:pt idx="0">
                  <c:v>101553.8</c:v>
                </c:pt>
                <c:pt idx="1">
                  <c:v>211025.9</c:v>
                </c:pt>
                <c:pt idx="2">
                  <c:v>55616.2</c:v>
                </c:pt>
                <c:pt idx="3">
                  <c:v>6444.7</c:v>
                </c:pt>
                <c:pt idx="4">
                  <c:v>12612.1</c:v>
                </c:pt>
                <c:pt idx="5">
                  <c:v>25150.799999999999</c:v>
                </c:pt>
                <c:pt idx="6">
                  <c:v>8763.2999999999993</c:v>
                </c:pt>
              </c:numCache>
            </c:numRef>
          </c:val>
          <c:extLst>
            <c:ext xmlns:c16="http://schemas.microsoft.com/office/drawing/2014/chart" uri="{C3380CC4-5D6E-409C-BE32-E72D297353CC}">
              <c16:uniqueId val="{00000007-FB5F-4934-A6FA-9CE91DE21853}"/>
            </c:ext>
          </c:extLst>
        </c:ser>
        <c:dLbls>
          <c:showLegendKey val="0"/>
          <c:showVal val="0"/>
          <c:showCatName val="0"/>
          <c:showSerName val="0"/>
          <c:showPercent val="0"/>
          <c:showBubbleSize val="0"/>
          <c:showLeaderLines val="1"/>
        </c:dLbls>
      </c:pie3DChart>
      <c:spPr>
        <a:noFill/>
        <a:ln w="25366">
          <a:noFill/>
        </a:ln>
      </c:spPr>
    </c:plotArea>
    <c:plotVisOnly val="1"/>
    <c:dispBlanksAs val="zero"/>
    <c:showDLblsOverMax val="0"/>
  </c:chart>
  <c:spPr>
    <a:noFill/>
    <a:ln>
      <a:noFill/>
    </a:ln>
  </c:spPr>
  <c:txPr>
    <a:bodyPr/>
    <a:lstStyle/>
    <a:p>
      <a:pPr>
        <a:defRPr/>
      </a:pPr>
      <a:endParaRPr lang="ru-KZ"/>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162"/>
      <c:rAngAx val="0"/>
      <c:perspective val="0"/>
    </c:view3D>
    <c:floor>
      <c:thickness val="0"/>
    </c:floor>
    <c:sideWall>
      <c:thickness val="0"/>
    </c:sideWall>
    <c:backWall>
      <c:thickness val="0"/>
    </c:backWall>
    <c:plotArea>
      <c:layout>
        <c:manualLayout>
          <c:layoutTarget val="inner"/>
          <c:xMode val="edge"/>
          <c:yMode val="edge"/>
          <c:x val="0.16150575381553997"/>
          <c:y val="0.23034957912650803"/>
          <c:w val="0.47536747451613509"/>
          <c:h val="0.46587717685432622"/>
        </c:manualLayout>
      </c:layout>
      <c:pie3DChart>
        <c:varyColors val="1"/>
        <c:ser>
          <c:idx val="0"/>
          <c:order val="0"/>
          <c:tx>
            <c:strRef>
              <c:f>Лист1!$B$1</c:f>
              <c:strCache>
                <c:ptCount val="1"/>
                <c:pt idx="0">
                  <c:v>Продажи</c:v>
                </c:pt>
              </c:strCache>
            </c:strRef>
          </c:tx>
          <c:dPt>
            <c:idx val="0"/>
            <c:bubble3D val="0"/>
            <c:spPr>
              <a:solidFill>
                <a:schemeClr val="accent1"/>
              </a:solidFill>
              <a:ln w="24961">
                <a:solidFill>
                  <a:schemeClr val="lt1"/>
                </a:solidFill>
              </a:ln>
              <a:effectLst/>
              <a:sp3d contourW="25400">
                <a:contourClr>
                  <a:schemeClr val="lt1"/>
                </a:contourClr>
              </a:sp3d>
            </c:spPr>
            <c:extLst>
              <c:ext xmlns:c16="http://schemas.microsoft.com/office/drawing/2014/chart" uri="{C3380CC4-5D6E-409C-BE32-E72D297353CC}">
                <c16:uniqueId val="{00000000-9E2C-4388-AA71-AF9A0115E203}"/>
              </c:ext>
            </c:extLst>
          </c:dPt>
          <c:dPt>
            <c:idx val="1"/>
            <c:bubble3D val="0"/>
            <c:spPr>
              <a:solidFill>
                <a:schemeClr val="accent2"/>
              </a:solidFill>
              <a:ln w="24961">
                <a:solidFill>
                  <a:schemeClr val="lt1"/>
                </a:solidFill>
              </a:ln>
              <a:effectLst/>
              <a:sp3d contourW="25400">
                <a:contourClr>
                  <a:schemeClr val="lt1"/>
                </a:contourClr>
              </a:sp3d>
            </c:spPr>
            <c:extLst>
              <c:ext xmlns:c16="http://schemas.microsoft.com/office/drawing/2014/chart" uri="{C3380CC4-5D6E-409C-BE32-E72D297353CC}">
                <c16:uniqueId val="{00000001-9E2C-4388-AA71-AF9A0115E203}"/>
              </c:ext>
            </c:extLst>
          </c:dPt>
          <c:dPt>
            <c:idx val="2"/>
            <c:bubble3D val="0"/>
            <c:spPr>
              <a:solidFill>
                <a:schemeClr val="accent3"/>
              </a:solidFill>
              <a:ln w="24961">
                <a:solidFill>
                  <a:schemeClr val="lt1"/>
                </a:solidFill>
              </a:ln>
              <a:effectLst/>
              <a:sp3d contourW="25400">
                <a:contourClr>
                  <a:schemeClr val="lt1"/>
                </a:contourClr>
              </a:sp3d>
            </c:spPr>
            <c:extLst>
              <c:ext xmlns:c16="http://schemas.microsoft.com/office/drawing/2014/chart" uri="{C3380CC4-5D6E-409C-BE32-E72D297353CC}">
                <c16:uniqueId val="{00000002-9E2C-4388-AA71-AF9A0115E203}"/>
              </c:ext>
            </c:extLst>
          </c:dPt>
          <c:dPt>
            <c:idx val="3"/>
            <c:bubble3D val="0"/>
            <c:spPr>
              <a:solidFill>
                <a:schemeClr val="accent4"/>
              </a:solidFill>
              <a:ln w="24961">
                <a:solidFill>
                  <a:schemeClr val="lt1"/>
                </a:solidFill>
              </a:ln>
              <a:effectLst/>
              <a:sp3d contourW="25400">
                <a:contourClr>
                  <a:schemeClr val="lt1"/>
                </a:contourClr>
              </a:sp3d>
            </c:spPr>
            <c:extLst>
              <c:ext xmlns:c16="http://schemas.microsoft.com/office/drawing/2014/chart" uri="{C3380CC4-5D6E-409C-BE32-E72D297353CC}">
                <c16:uniqueId val="{00000003-9E2C-4388-AA71-AF9A0115E203}"/>
              </c:ext>
            </c:extLst>
          </c:dPt>
          <c:dPt>
            <c:idx val="4"/>
            <c:bubble3D val="0"/>
            <c:spPr>
              <a:solidFill>
                <a:schemeClr val="accent5"/>
              </a:solidFill>
              <a:ln w="24961">
                <a:solidFill>
                  <a:schemeClr val="lt1"/>
                </a:solidFill>
              </a:ln>
              <a:effectLst/>
              <a:sp3d contourW="25400">
                <a:contourClr>
                  <a:schemeClr val="lt1"/>
                </a:contourClr>
              </a:sp3d>
            </c:spPr>
            <c:extLst>
              <c:ext xmlns:c16="http://schemas.microsoft.com/office/drawing/2014/chart" uri="{C3380CC4-5D6E-409C-BE32-E72D297353CC}">
                <c16:uniqueId val="{00000004-9E2C-4388-AA71-AF9A0115E203}"/>
              </c:ext>
            </c:extLst>
          </c:dPt>
          <c:dPt>
            <c:idx val="5"/>
            <c:bubble3D val="0"/>
            <c:spPr>
              <a:solidFill>
                <a:schemeClr val="accent6"/>
              </a:solidFill>
              <a:ln w="24961">
                <a:solidFill>
                  <a:schemeClr val="lt1"/>
                </a:solidFill>
              </a:ln>
              <a:effectLst/>
              <a:sp3d contourW="25400">
                <a:contourClr>
                  <a:schemeClr val="lt1"/>
                </a:contourClr>
              </a:sp3d>
            </c:spPr>
            <c:extLst>
              <c:ext xmlns:c16="http://schemas.microsoft.com/office/drawing/2014/chart" uri="{C3380CC4-5D6E-409C-BE32-E72D297353CC}">
                <c16:uniqueId val="{00000005-9E2C-4388-AA71-AF9A0115E203}"/>
              </c:ext>
            </c:extLst>
          </c:dPt>
          <c:dPt>
            <c:idx val="6"/>
            <c:bubble3D val="0"/>
            <c:spPr>
              <a:solidFill>
                <a:schemeClr val="accent1">
                  <a:lumMod val="60000"/>
                </a:schemeClr>
              </a:solidFill>
              <a:ln w="24961">
                <a:solidFill>
                  <a:schemeClr val="lt1"/>
                </a:solidFill>
              </a:ln>
              <a:effectLst/>
              <a:sp3d contourW="25400">
                <a:contourClr>
                  <a:schemeClr val="lt1"/>
                </a:contourClr>
              </a:sp3d>
            </c:spPr>
            <c:extLst>
              <c:ext xmlns:c16="http://schemas.microsoft.com/office/drawing/2014/chart" uri="{C3380CC4-5D6E-409C-BE32-E72D297353CC}">
                <c16:uniqueId val="{00000006-9E2C-4388-AA71-AF9A0115E203}"/>
              </c:ext>
            </c:extLst>
          </c:dPt>
          <c:dPt>
            <c:idx val="7"/>
            <c:bubble3D val="0"/>
            <c:spPr>
              <a:solidFill>
                <a:schemeClr val="accent2">
                  <a:lumMod val="60000"/>
                </a:schemeClr>
              </a:solidFill>
              <a:ln w="24961">
                <a:solidFill>
                  <a:schemeClr val="lt1"/>
                </a:solidFill>
              </a:ln>
              <a:effectLst/>
              <a:sp3d contourW="25400">
                <a:contourClr>
                  <a:schemeClr val="lt1"/>
                </a:contourClr>
              </a:sp3d>
            </c:spPr>
            <c:extLst>
              <c:ext xmlns:c16="http://schemas.microsoft.com/office/drawing/2014/chart" uri="{C3380CC4-5D6E-409C-BE32-E72D297353CC}">
                <c16:uniqueId val="{00000007-9E2C-4388-AA71-AF9A0115E203}"/>
              </c:ext>
            </c:extLst>
          </c:dPt>
          <c:dPt>
            <c:idx val="8"/>
            <c:bubble3D val="0"/>
            <c:spPr>
              <a:solidFill>
                <a:schemeClr val="accent3">
                  <a:lumMod val="60000"/>
                </a:schemeClr>
              </a:solidFill>
              <a:ln w="24961">
                <a:solidFill>
                  <a:schemeClr val="lt1"/>
                </a:solidFill>
              </a:ln>
              <a:effectLst/>
              <a:sp3d contourW="25400">
                <a:contourClr>
                  <a:schemeClr val="lt1"/>
                </a:contourClr>
              </a:sp3d>
            </c:spPr>
            <c:extLst>
              <c:ext xmlns:c16="http://schemas.microsoft.com/office/drawing/2014/chart" uri="{C3380CC4-5D6E-409C-BE32-E72D297353CC}">
                <c16:uniqueId val="{00000008-9E2C-4388-AA71-AF9A0115E203}"/>
              </c:ext>
            </c:extLst>
          </c:dPt>
          <c:dPt>
            <c:idx val="9"/>
            <c:bubble3D val="0"/>
            <c:spPr>
              <a:solidFill>
                <a:schemeClr val="accent4">
                  <a:lumMod val="60000"/>
                </a:schemeClr>
              </a:solidFill>
              <a:ln w="24961">
                <a:solidFill>
                  <a:schemeClr val="lt1"/>
                </a:solidFill>
              </a:ln>
              <a:effectLst/>
              <a:sp3d contourW="25400">
                <a:contourClr>
                  <a:schemeClr val="lt1"/>
                </a:contourClr>
              </a:sp3d>
            </c:spPr>
            <c:extLst>
              <c:ext xmlns:c16="http://schemas.microsoft.com/office/drawing/2014/chart" uri="{C3380CC4-5D6E-409C-BE32-E72D297353CC}">
                <c16:uniqueId val="{00000009-9E2C-4388-AA71-AF9A0115E203}"/>
              </c:ext>
            </c:extLst>
          </c:dPt>
          <c:dPt>
            <c:idx val="10"/>
            <c:bubble3D val="0"/>
            <c:spPr>
              <a:solidFill>
                <a:schemeClr val="accent5">
                  <a:lumMod val="60000"/>
                </a:schemeClr>
              </a:solidFill>
              <a:ln w="24961">
                <a:solidFill>
                  <a:schemeClr val="lt1"/>
                </a:solidFill>
              </a:ln>
              <a:effectLst/>
              <a:sp3d contourW="25400">
                <a:contourClr>
                  <a:schemeClr val="lt1"/>
                </a:contourClr>
              </a:sp3d>
            </c:spPr>
            <c:extLst>
              <c:ext xmlns:c16="http://schemas.microsoft.com/office/drawing/2014/chart" uri="{C3380CC4-5D6E-409C-BE32-E72D297353CC}">
                <c16:uniqueId val="{0000000A-9E2C-4388-AA71-AF9A0115E203}"/>
              </c:ext>
            </c:extLst>
          </c:dPt>
          <c:dPt>
            <c:idx val="11"/>
            <c:bubble3D val="0"/>
            <c:spPr>
              <a:solidFill>
                <a:schemeClr val="accent6">
                  <a:lumMod val="60000"/>
                </a:schemeClr>
              </a:solidFill>
              <a:ln w="24961">
                <a:solidFill>
                  <a:schemeClr val="lt1"/>
                </a:solidFill>
              </a:ln>
              <a:effectLst/>
              <a:sp3d contourW="25400">
                <a:contourClr>
                  <a:schemeClr val="lt1"/>
                </a:contourClr>
              </a:sp3d>
            </c:spPr>
            <c:extLst>
              <c:ext xmlns:c16="http://schemas.microsoft.com/office/drawing/2014/chart" uri="{C3380CC4-5D6E-409C-BE32-E72D297353CC}">
                <c16:uniqueId val="{0000000B-9E2C-4388-AA71-AF9A0115E203}"/>
              </c:ext>
            </c:extLst>
          </c:dPt>
          <c:dPt>
            <c:idx val="12"/>
            <c:bubble3D val="0"/>
            <c:spPr>
              <a:solidFill>
                <a:schemeClr val="accent1">
                  <a:lumMod val="80000"/>
                  <a:lumOff val="20000"/>
                </a:schemeClr>
              </a:solidFill>
              <a:ln w="24961">
                <a:solidFill>
                  <a:schemeClr val="lt1"/>
                </a:solidFill>
              </a:ln>
              <a:effectLst/>
              <a:sp3d contourW="25400">
                <a:contourClr>
                  <a:schemeClr val="lt1"/>
                </a:contourClr>
              </a:sp3d>
            </c:spPr>
            <c:extLst>
              <c:ext xmlns:c16="http://schemas.microsoft.com/office/drawing/2014/chart" uri="{C3380CC4-5D6E-409C-BE32-E72D297353CC}">
                <c16:uniqueId val="{0000000C-9E2C-4388-AA71-AF9A0115E203}"/>
              </c:ext>
            </c:extLst>
          </c:dPt>
          <c:dPt>
            <c:idx val="13"/>
            <c:bubble3D val="0"/>
            <c:spPr>
              <a:solidFill>
                <a:schemeClr val="accent2">
                  <a:lumMod val="80000"/>
                  <a:lumOff val="20000"/>
                </a:schemeClr>
              </a:solidFill>
              <a:ln w="24961">
                <a:solidFill>
                  <a:schemeClr val="lt1"/>
                </a:solidFill>
              </a:ln>
              <a:effectLst/>
              <a:sp3d contourW="25400">
                <a:contourClr>
                  <a:schemeClr val="lt1"/>
                </a:contourClr>
              </a:sp3d>
            </c:spPr>
            <c:extLst>
              <c:ext xmlns:c16="http://schemas.microsoft.com/office/drawing/2014/chart" uri="{C3380CC4-5D6E-409C-BE32-E72D297353CC}">
                <c16:uniqueId val="{0000000D-9E2C-4388-AA71-AF9A0115E203}"/>
              </c:ext>
            </c:extLst>
          </c:dPt>
          <c:dPt>
            <c:idx val="14"/>
            <c:bubble3D val="0"/>
            <c:spPr>
              <a:solidFill>
                <a:schemeClr val="accent3">
                  <a:lumMod val="80000"/>
                  <a:lumOff val="20000"/>
                </a:schemeClr>
              </a:solidFill>
              <a:ln w="24961">
                <a:solidFill>
                  <a:schemeClr val="lt1"/>
                </a:solidFill>
              </a:ln>
              <a:effectLst/>
              <a:sp3d contourW="25400">
                <a:contourClr>
                  <a:schemeClr val="lt1"/>
                </a:contourClr>
              </a:sp3d>
            </c:spPr>
            <c:extLst>
              <c:ext xmlns:c16="http://schemas.microsoft.com/office/drawing/2014/chart" uri="{C3380CC4-5D6E-409C-BE32-E72D297353CC}">
                <c16:uniqueId val="{0000000E-9E2C-4388-AA71-AF9A0115E203}"/>
              </c:ext>
            </c:extLst>
          </c:dPt>
          <c:dPt>
            <c:idx val="15"/>
            <c:bubble3D val="0"/>
            <c:spPr>
              <a:solidFill>
                <a:schemeClr val="accent4">
                  <a:lumMod val="80000"/>
                  <a:lumOff val="20000"/>
                </a:schemeClr>
              </a:solidFill>
              <a:ln w="24961">
                <a:solidFill>
                  <a:schemeClr val="lt1"/>
                </a:solidFill>
              </a:ln>
              <a:effectLst/>
              <a:sp3d contourW="25400">
                <a:contourClr>
                  <a:schemeClr val="lt1"/>
                </a:contourClr>
              </a:sp3d>
            </c:spPr>
            <c:extLst>
              <c:ext xmlns:c16="http://schemas.microsoft.com/office/drawing/2014/chart" uri="{C3380CC4-5D6E-409C-BE32-E72D297353CC}">
                <c16:uniqueId val="{0000000F-9E2C-4388-AA71-AF9A0115E203}"/>
              </c:ext>
            </c:extLst>
          </c:dPt>
          <c:dLbls>
            <c:dLbl>
              <c:idx val="0"/>
              <c:layout>
                <c:manualLayout>
                  <c:x val="-0.20493896713615023"/>
                  <c:y val="0.11093781579124655"/>
                </c:manualLayout>
              </c:layout>
              <c:showLegendKey val="1"/>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E2C-4388-AA71-AF9A0115E203}"/>
                </c:ext>
              </c:extLst>
            </c:dLbl>
            <c:dLbl>
              <c:idx val="1"/>
              <c:layout>
                <c:manualLayout>
                  <c:x val="-0.3047740698444924"/>
                  <c:y val="5.1624149468909301E-2"/>
                </c:manualLayout>
              </c:layout>
              <c:showLegendKey val="1"/>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E2C-4388-AA71-AF9A0115E203}"/>
                </c:ext>
              </c:extLst>
            </c:dLbl>
            <c:dLbl>
              <c:idx val="2"/>
              <c:layout>
                <c:manualLayout>
                  <c:x val="-0.35320985426049989"/>
                  <c:y val="-3.980162695650221E-2"/>
                </c:manualLayout>
              </c:layout>
              <c:showLegendKey val="1"/>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E2C-4388-AA71-AF9A0115E203}"/>
                </c:ext>
              </c:extLst>
            </c:dLbl>
            <c:dLbl>
              <c:idx val="3"/>
              <c:layout>
                <c:manualLayout>
                  <c:x val="-4.9271807018285894E-4"/>
                  <c:y val="-6.4971417383395833E-2"/>
                </c:manualLayout>
              </c:layout>
              <c:tx>
                <c:rich>
                  <a:bodyPr/>
                  <a:lstStyle/>
                  <a:p>
                    <a:fld id="{BE4A90BF-DC5F-42B0-8003-909CE09D1DB8}" type="CATEGORYNAME">
                      <a:rPr lang="ru-RU"/>
                      <a:pPr/>
                      <a:t>[ИМЯ КАТЕГОРИИ]</a:t>
                    </a:fld>
                    <a:r>
                      <a:rPr lang="ru-RU" baseline="0" dirty="0"/>
                      <a:t>;                               </a:t>
                    </a:r>
                    <a:fld id="{CA4CEE7F-0598-420E-AF3E-BEFC5E58F061}" type="VALUE">
                      <a:rPr lang="ru-RU" baseline="0" dirty="0"/>
                      <a:pPr/>
                      <a:t>[ЗНАЧЕНИЕ]</a:t>
                    </a:fld>
                    <a:endParaRPr lang="ru-RU" baseline="0" dirty="0"/>
                  </a:p>
                </c:rich>
              </c:tx>
              <c:showLegendKey val="1"/>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9E2C-4388-AA71-AF9A0115E203}"/>
                </c:ext>
              </c:extLst>
            </c:dLbl>
            <c:dLbl>
              <c:idx val="4"/>
              <c:layout>
                <c:manualLayout>
                  <c:x val="-0.21340978982848768"/>
                  <c:y val="6.5175102737418875E-2"/>
                </c:manualLayout>
              </c:layout>
              <c:showLegendKey val="1"/>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4-9E2C-4388-AA71-AF9A0115E203}"/>
                </c:ext>
              </c:extLst>
            </c:dLbl>
            <c:dLbl>
              <c:idx val="5"/>
              <c:layout>
                <c:manualLayout>
                  <c:x val="-0.37998009479180517"/>
                  <c:y val="-5.0654670342008936E-3"/>
                </c:manualLayout>
              </c:layout>
              <c:showLegendKey val="1"/>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E2C-4388-AA71-AF9A0115E203}"/>
                </c:ext>
              </c:extLst>
            </c:dLbl>
            <c:dLbl>
              <c:idx val="6"/>
              <c:layout>
                <c:manualLayout>
                  <c:x val="-0.27105106281585739"/>
                  <c:y val="-8.7208910646515911E-2"/>
                </c:manualLayout>
              </c:layout>
              <c:showLegendKey val="1"/>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6-9E2C-4388-AA71-AF9A0115E203}"/>
                </c:ext>
              </c:extLst>
            </c:dLbl>
            <c:dLbl>
              <c:idx val="7"/>
              <c:layout>
                <c:manualLayout>
                  <c:x val="-0.11876202963526918"/>
                  <c:y val="-9.5415097067211602E-2"/>
                </c:manualLayout>
              </c:layout>
              <c:showLegendKey val="1"/>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E2C-4388-AA71-AF9A0115E203}"/>
                </c:ext>
              </c:extLst>
            </c:dLbl>
            <c:dLbl>
              <c:idx val="8"/>
              <c:layout>
                <c:manualLayout>
                  <c:x val="4.88666694863878E-2"/>
                  <c:y val="-5.1589587871370503E-2"/>
                </c:manualLayout>
              </c:layout>
              <c:showLegendKey val="1"/>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8-9E2C-4388-AA71-AF9A0115E203}"/>
                </c:ext>
              </c:extLst>
            </c:dLbl>
            <c:dLbl>
              <c:idx val="11"/>
              <c:layout>
                <c:manualLayout>
                  <c:x val="3.9920540258568428E-2"/>
                  <c:y val="-2.6723834239069412E-2"/>
                </c:manualLayout>
              </c:layout>
              <c:showLegendKey val="1"/>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B-9E2C-4388-AA71-AF9A0115E203}"/>
                </c:ext>
              </c:extLst>
            </c:dLbl>
            <c:spPr>
              <a:noFill/>
              <a:ln>
                <a:noFill/>
              </a:ln>
              <a:effectLst/>
            </c:spPr>
            <c:txPr>
              <a:bodyPr wrap="square" lIns="38100" tIns="19050" rIns="38100" bIns="19050" anchor="ctr">
                <a:spAutoFit/>
              </a:bodyPr>
              <a:lstStyle/>
              <a:p>
                <a:pPr>
                  <a:defRPr b="1"/>
                </a:pPr>
                <a:endParaRPr lang="ru-KZ"/>
              </a:p>
            </c:txPr>
            <c:showLegendKey val="1"/>
            <c:showVal val="1"/>
            <c:showCatName val="1"/>
            <c:showSerName val="0"/>
            <c:showPercent val="0"/>
            <c:showBubbleSize val="0"/>
            <c:showLeaderLines val="1"/>
            <c:leaderLines>
              <c:spPr>
                <a:ln w="9362"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Лист1!$A$2:$A$17</c:f>
              <c:strCache>
                <c:ptCount val="16"/>
                <c:pt idx="0">
                  <c:v>Жалпы сипаттағы мемлекеттiк қызметтер </c:v>
                </c:pt>
                <c:pt idx="1">
                  <c:v>Қорғаныс</c:v>
                </c:pt>
                <c:pt idx="2">
                  <c:v>Қоғамдық тәртіп және қауіпсіздік</c:v>
                </c:pt>
                <c:pt idx="3">
                  <c:v>Білім беру</c:v>
                </c:pt>
                <c:pt idx="4">
                  <c:v>Денсаулық сақтау</c:v>
                </c:pt>
                <c:pt idx="5">
                  <c:v>Әлеуметтiк көмек және әлеуметтiк қамсыздандыру</c:v>
                </c:pt>
                <c:pt idx="6">
                  <c:v>Тұрғын үй-коммуналдық шаруашылық</c:v>
                </c:pt>
                <c:pt idx="7">
                  <c:v>Мәдениет, спорт, туризм және ақпараттық кеңістiк</c:v>
                </c:pt>
                <c:pt idx="8">
                  <c:v>Отын-энергетика кешенi және жер қойнауын пайдалану</c:v>
                </c:pt>
                <c:pt idx="9">
                  <c:v>Ауыл, су, орман, балық шаруашылығы және қоршаған ортаны қорғау</c:v>
                </c:pt>
                <c:pt idx="10">
                  <c:v>Өнеркәсіп, сәулет, қала құрылысы және құрылыс қызметі</c:v>
                </c:pt>
                <c:pt idx="11">
                  <c:v>Көлiк және коммуникация</c:v>
                </c:pt>
                <c:pt idx="12">
                  <c:v>Басқалар</c:v>
                </c:pt>
                <c:pt idx="13">
                  <c:v>Борышқа қызмет көрсету</c:v>
                </c:pt>
                <c:pt idx="14">
                  <c:v>Трансферттер</c:v>
                </c:pt>
                <c:pt idx="15">
                  <c:v>Қарыздарды өтеу</c:v>
                </c:pt>
              </c:strCache>
            </c:strRef>
          </c:cat>
          <c:val>
            <c:numRef>
              <c:f>Лист1!$B$2:$B$17</c:f>
              <c:numCache>
                <c:formatCode>#\ ##0.0</c:formatCode>
                <c:ptCount val="16"/>
                <c:pt idx="0">
                  <c:v>5856.5</c:v>
                </c:pt>
                <c:pt idx="1">
                  <c:v>2445.3000000000002</c:v>
                </c:pt>
                <c:pt idx="2">
                  <c:v>14307.9</c:v>
                </c:pt>
                <c:pt idx="3">
                  <c:v>193426.6</c:v>
                </c:pt>
                <c:pt idx="4">
                  <c:v>17385.400000000001</c:v>
                </c:pt>
                <c:pt idx="5">
                  <c:v>16993.2</c:v>
                </c:pt>
                <c:pt idx="6">
                  <c:v>20594.400000000001</c:v>
                </c:pt>
                <c:pt idx="7">
                  <c:v>11125.8</c:v>
                </c:pt>
                <c:pt idx="8">
                  <c:v>4376.3</c:v>
                </c:pt>
                <c:pt idx="9">
                  <c:v>41740.5</c:v>
                </c:pt>
                <c:pt idx="10">
                  <c:v>19398.3</c:v>
                </c:pt>
                <c:pt idx="11">
                  <c:v>39427.1</c:v>
                </c:pt>
                <c:pt idx="12">
                  <c:v>6783.5</c:v>
                </c:pt>
                <c:pt idx="13">
                  <c:v>1789.3</c:v>
                </c:pt>
                <c:pt idx="14">
                  <c:v>18604.7</c:v>
                </c:pt>
                <c:pt idx="15">
                  <c:v>6912</c:v>
                </c:pt>
              </c:numCache>
            </c:numRef>
          </c:val>
          <c:extLst>
            <c:ext xmlns:c16="http://schemas.microsoft.com/office/drawing/2014/chart" uri="{C3380CC4-5D6E-409C-BE32-E72D297353CC}">
              <c16:uniqueId val="{00000010-9E2C-4388-AA71-AF9A0115E203}"/>
            </c:ext>
          </c:extLst>
        </c:ser>
        <c:dLbls>
          <c:showLegendKey val="0"/>
          <c:showVal val="0"/>
          <c:showCatName val="0"/>
          <c:showSerName val="0"/>
          <c:showPercent val="0"/>
          <c:showBubbleSize val="0"/>
          <c:showLeaderLines val="1"/>
        </c:dLbls>
      </c:pie3DChart>
      <c:spPr>
        <a:noFill/>
        <a:ln w="25383">
          <a:noFill/>
        </a:ln>
      </c:spPr>
    </c:plotArea>
    <c:plotVisOnly val="1"/>
    <c:dispBlanksAs val="zero"/>
    <c:showDLblsOverMax val="0"/>
  </c:chart>
  <c:spPr>
    <a:noFill/>
    <a:ln>
      <a:noFill/>
    </a:ln>
  </c:spPr>
  <c:txPr>
    <a:bodyPr/>
    <a:lstStyle/>
    <a:p>
      <a:pPr>
        <a:defRPr/>
      </a:pPr>
      <a:endParaRPr lang="ru-KZ"/>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71B6375A-2111-4DDB-AD52-1707A19DD4F2}"/>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ru-RU"/>
          </a:p>
        </p:txBody>
      </p:sp>
      <p:sp>
        <p:nvSpPr>
          <p:cNvPr id="3" name="Дата 2">
            <a:extLst>
              <a:ext uri="{FF2B5EF4-FFF2-40B4-BE49-F238E27FC236}">
                <a16:creationId xmlns:a16="http://schemas.microsoft.com/office/drawing/2014/main" id="{935BF545-1CD0-4C66-A75C-647E173C76D9}"/>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D84DD2AE-AFE5-43C3-8738-63DF43BE72AE}" type="datetimeFigureOut">
              <a:rPr lang="ru-RU"/>
              <a:pPr>
                <a:defRPr/>
              </a:pPr>
              <a:t>03.11.2023</a:t>
            </a:fld>
            <a:endParaRPr lang="ru-RU"/>
          </a:p>
        </p:txBody>
      </p:sp>
      <p:sp>
        <p:nvSpPr>
          <p:cNvPr id="4" name="Образ слайда 3">
            <a:extLst>
              <a:ext uri="{FF2B5EF4-FFF2-40B4-BE49-F238E27FC236}">
                <a16:creationId xmlns:a16="http://schemas.microsoft.com/office/drawing/2014/main" id="{4FD3B8C0-1845-49CC-ADE9-D0252F1FDF4B}"/>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a:extLst>
              <a:ext uri="{FF2B5EF4-FFF2-40B4-BE49-F238E27FC236}">
                <a16:creationId xmlns:a16="http://schemas.microsoft.com/office/drawing/2014/main" id="{2590252C-0699-493C-A91C-3E3E25B68FB8}"/>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a:t>Образец текста</a:t>
            </a:r>
          </a:p>
          <a:p>
            <a:pPr lvl="1"/>
            <a:r>
              <a:rPr lang="ru-RU" noProof="0"/>
              <a:t>Второй уровень</a:t>
            </a:r>
          </a:p>
          <a:p>
            <a:pPr lvl="2"/>
            <a:r>
              <a:rPr lang="ru-RU" noProof="0"/>
              <a:t>Третий уровень</a:t>
            </a:r>
          </a:p>
          <a:p>
            <a:pPr lvl="3"/>
            <a:r>
              <a:rPr lang="ru-RU" noProof="0"/>
              <a:t>Четвертый уровень</a:t>
            </a:r>
          </a:p>
          <a:p>
            <a:pPr lvl="4"/>
            <a:r>
              <a:rPr lang="ru-RU" noProof="0"/>
              <a:t>Пятый уровень</a:t>
            </a:r>
          </a:p>
        </p:txBody>
      </p:sp>
      <p:sp>
        <p:nvSpPr>
          <p:cNvPr id="6" name="Нижний колонтитул 5">
            <a:extLst>
              <a:ext uri="{FF2B5EF4-FFF2-40B4-BE49-F238E27FC236}">
                <a16:creationId xmlns:a16="http://schemas.microsoft.com/office/drawing/2014/main" id="{B71A3CA9-D440-4963-B5B8-BAF798DE2F38}"/>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ru-RU"/>
          </a:p>
        </p:txBody>
      </p:sp>
      <p:sp>
        <p:nvSpPr>
          <p:cNvPr id="7" name="Номер слайда 6">
            <a:extLst>
              <a:ext uri="{FF2B5EF4-FFF2-40B4-BE49-F238E27FC236}">
                <a16:creationId xmlns:a16="http://schemas.microsoft.com/office/drawing/2014/main" id="{94264A81-2D63-4CDC-9081-EE0E2657405E}"/>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8E31F3D7-7472-4422-B9E9-E18F8B4AC75A}" type="slidenum">
              <a:rPr lang="ru-RU" altLang="ru-RU"/>
              <a:pPr/>
              <a:t>‹#›</a:t>
            </a:fld>
            <a:endParaRPr lang="ru-RU" alt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Образ слайда 1">
            <a:extLst>
              <a:ext uri="{FF2B5EF4-FFF2-40B4-BE49-F238E27FC236}">
                <a16:creationId xmlns:a16="http://schemas.microsoft.com/office/drawing/2014/main" id="{3EAEA7B3-93E9-4B4B-9A98-C9C47637846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Заметки 2">
            <a:extLst>
              <a:ext uri="{FF2B5EF4-FFF2-40B4-BE49-F238E27FC236}">
                <a16:creationId xmlns:a16="http://schemas.microsoft.com/office/drawing/2014/main" id="{80CFF3FB-1B2E-4BB3-BF15-AE7FE47401D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a:p>
        </p:txBody>
      </p:sp>
      <p:sp>
        <p:nvSpPr>
          <p:cNvPr id="24580" name="Номер слайда 3">
            <a:extLst>
              <a:ext uri="{FF2B5EF4-FFF2-40B4-BE49-F238E27FC236}">
                <a16:creationId xmlns:a16="http://schemas.microsoft.com/office/drawing/2014/main" id="{69466F3C-0638-47F9-B491-346C1ED7E37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F951B87-30DE-4AED-82AF-39F475239240}" type="slidenum">
              <a:rPr lang="ru-RU" altLang="ru-RU">
                <a:latin typeface="Arial" panose="020B0604020202020204" pitchFamily="34" charset="0"/>
              </a:rPr>
              <a:pPr>
                <a:spcBef>
                  <a:spcPct val="0"/>
                </a:spcBef>
              </a:pPr>
              <a:t>5</a:t>
            </a:fld>
            <a:endParaRPr lang="ru-RU" altLang="ru-RU">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Образ слайда 1">
            <a:extLst>
              <a:ext uri="{FF2B5EF4-FFF2-40B4-BE49-F238E27FC236}">
                <a16:creationId xmlns:a16="http://schemas.microsoft.com/office/drawing/2014/main" id="{5EDCC8A9-49E0-4F67-8F62-662331FD7B5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Заметки 2">
            <a:extLst>
              <a:ext uri="{FF2B5EF4-FFF2-40B4-BE49-F238E27FC236}">
                <a16:creationId xmlns:a16="http://schemas.microsoft.com/office/drawing/2014/main" id="{9B66FA83-D370-4AAE-A41E-F823149D09C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a:p>
        </p:txBody>
      </p:sp>
      <p:sp>
        <p:nvSpPr>
          <p:cNvPr id="32772" name="Номер слайда 3">
            <a:extLst>
              <a:ext uri="{FF2B5EF4-FFF2-40B4-BE49-F238E27FC236}">
                <a16:creationId xmlns:a16="http://schemas.microsoft.com/office/drawing/2014/main" id="{1A713D5A-723A-41AD-8F52-FBAB49BDD42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B278885-FABB-434E-B2BD-0EB07095F821}" type="slidenum">
              <a:rPr lang="ru-RU" altLang="ru-RU">
                <a:latin typeface="Arial" panose="020B0604020202020204" pitchFamily="34" charset="0"/>
              </a:rPr>
              <a:pPr>
                <a:spcBef>
                  <a:spcPct val="0"/>
                </a:spcBef>
              </a:pPr>
              <a:t>12</a:t>
            </a:fld>
            <a:endParaRPr lang="ru-RU" altLang="ru-RU">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4" name="Freeform 6">
            <a:extLst>
              <a:ext uri="{FF2B5EF4-FFF2-40B4-BE49-F238E27FC236}">
                <a16:creationId xmlns:a16="http://schemas.microsoft.com/office/drawing/2014/main" id="{2EFC1449-46D5-48E4-948C-E79E15F5D3A8}"/>
              </a:ext>
            </a:extLst>
          </p:cNvPr>
          <p:cNvSpPr>
            <a:spLocks/>
          </p:cNvSpPr>
          <p:nvPr/>
        </p:nvSpPr>
        <p:spPr bwMode="auto">
          <a:xfrm>
            <a:off x="0" y="4324350"/>
            <a:ext cx="1308100" cy="777875"/>
          </a:xfrm>
          <a:custGeom>
            <a:avLst/>
            <a:gdLst>
              <a:gd name="T0" fmla="*/ 2147483646 w 372"/>
              <a:gd name="T1" fmla="*/ 2147483646 h 166"/>
              <a:gd name="T2" fmla="*/ 2147483646 w 372"/>
              <a:gd name="T3" fmla="*/ 2147483646 h 166"/>
              <a:gd name="T4" fmla="*/ 2147483646 w 372"/>
              <a:gd name="T5" fmla="*/ 2147483646 h 166"/>
              <a:gd name="T6" fmla="*/ 2147483646 w 372"/>
              <a:gd name="T7" fmla="*/ 2147483646 h 166"/>
              <a:gd name="T8" fmla="*/ 2147483646 w 372"/>
              <a:gd name="T9" fmla="*/ 2147483646 h 166"/>
              <a:gd name="T10" fmla="*/ 2147483646 w 372"/>
              <a:gd name="T11" fmla="*/ 2147483646 h 166"/>
              <a:gd name="T12" fmla="*/ 2147483646 w 372"/>
              <a:gd name="T13" fmla="*/ 2147483646 h 166"/>
              <a:gd name="T14" fmla="*/ 2147483646 w 372"/>
              <a:gd name="T15" fmla="*/ 0 h 166"/>
              <a:gd name="T16" fmla="*/ 0 w 372"/>
              <a:gd name="T17" fmla="*/ 0 h 166"/>
              <a:gd name="T18" fmla="*/ 0 w 372"/>
              <a:gd name="T19" fmla="*/ 2147483646 h 166"/>
              <a:gd name="T20" fmla="*/ 2147483646 w 372"/>
              <a:gd name="T21" fmla="*/ 2147483646 h 16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2" name="Title 1"/>
          <p:cNvSpPr>
            <a:spLocks noGrp="1"/>
          </p:cNvSpPr>
          <p:nvPr>
            <p:ph type="ctrTitle"/>
          </p:nvPr>
        </p:nvSpPr>
        <p:spPr>
          <a:xfrm>
            <a:off x="1941910" y="2514601"/>
            <a:ext cx="6686549" cy="2262781"/>
          </a:xfrm>
        </p:spPr>
        <p:txBody>
          <a:bodyPr anchor="b">
            <a:normAutofit/>
          </a:bodyPr>
          <a:lstStyle>
            <a:lvl1pPr>
              <a:defRPr sz="4050"/>
            </a:lvl1pPr>
          </a:lstStyle>
          <a:p>
            <a:r>
              <a:rPr lang="ru-RU"/>
              <a:t>Образец заголовка</a:t>
            </a:r>
            <a:endParaRPr lang="en-US" dirty="0"/>
          </a:p>
        </p:txBody>
      </p:sp>
      <p:sp>
        <p:nvSpPr>
          <p:cNvPr id="3" name="Subtitle 2"/>
          <p:cNvSpPr>
            <a:spLocks noGrp="1"/>
          </p:cNvSpPr>
          <p:nvPr>
            <p:ph type="subTitle" idx="1"/>
          </p:nvPr>
        </p:nvSpPr>
        <p:spPr>
          <a:xfrm>
            <a:off x="1941910" y="4777380"/>
            <a:ext cx="6686549" cy="1126283"/>
          </a:xfrm>
        </p:spPr>
        <p:txBody>
          <a:bodyPr/>
          <a:lstStyle>
            <a:lvl1pPr marL="0" indent="0" algn="l">
              <a:buNone/>
              <a:defRPr>
                <a:solidFill>
                  <a:schemeClr val="tx1">
                    <a:lumMod val="65000"/>
                    <a:lumOff val="3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ru-RU"/>
              <a:t>Образец подзаголовка</a:t>
            </a:r>
            <a:endParaRPr lang="en-US" dirty="0"/>
          </a:p>
        </p:txBody>
      </p:sp>
      <p:sp>
        <p:nvSpPr>
          <p:cNvPr id="5" name="Date Placeholder 3">
            <a:extLst>
              <a:ext uri="{FF2B5EF4-FFF2-40B4-BE49-F238E27FC236}">
                <a16:creationId xmlns:a16="http://schemas.microsoft.com/office/drawing/2014/main" id="{98700A99-0B4B-4ACB-88D0-01B2334A0D15}"/>
              </a:ext>
            </a:extLst>
          </p:cNvPr>
          <p:cNvSpPr>
            <a:spLocks noGrp="1"/>
          </p:cNvSpPr>
          <p:nvPr>
            <p:ph type="dt" sz="half" idx="10"/>
          </p:nvPr>
        </p:nvSpPr>
        <p:spPr/>
        <p:txBody>
          <a:bodyPr/>
          <a:lstStyle>
            <a:lvl1pPr>
              <a:defRPr/>
            </a:lvl1pPr>
          </a:lstStyle>
          <a:p>
            <a:pPr>
              <a:defRPr/>
            </a:pPr>
            <a:endParaRPr lang="ru-RU"/>
          </a:p>
        </p:txBody>
      </p:sp>
      <p:sp>
        <p:nvSpPr>
          <p:cNvPr id="6" name="Footer Placeholder 4">
            <a:extLst>
              <a:ext uri="{FF2B5EF4-FFF2-40B4-BE49-F238E27FC236}">
                <a16:creationId xmlns:a16="http://schemas.microsoft.com/office/drawing/2014/main" id="{036C7275-438F-4BF3-8406-DA2BB1EB3B00}"/>
              </a:ext>
            </a:extLst>
          </p:cNvPr>
          <p:cNvSpPr>
            <a:spLocks noGrp="1"/>
          </p:cNvSpPr>
          <p:nvPr>
            <p:ph type="ftr" sz="quarter" idx="11"/>
          </p:nvPr>
        </p:nvSpPr>
        <p:spPr/>
        <p:txBody>
          <a:bodyPr/>
          <a:lstStyle>
            <a:lvl1pPr>
              <a:defRPr/>
            </a:lvl1pPr>
          </a:lstStyle>
          <a:p>
            <a:pPr>
              <a:defRPr/>
            </a:pPr>
            <a:endParaRPr lang="ru-RU"/>
          </a:p>
        </p:txBody>
      </p:sp>
      <p:sp>
        <p:nvSpPr>
          <p:cNvPr id="7" name="Slide Number Placeholder 5">
            <a:extLst>
              <a:ext uri="{FF2B5EF4-FFF2-40B4-BE49-F238E27FC236}">
                <a16:creationId xmlns:a16="http://schemas.microsoft.com/office/drawing/2014/main" id="{51A1C37B-A3F5-41E4-86C0-1A9945B93331}"/>
              </a:ext>
            </a:extLst>
          </p:cNvPr>
          <p:cNvSpPr>
            <a:spLocks noGrp="1"/>
          </p:cNvSpPr>
          <p:nvPr>
            <p:ph type="sldNum" sz="quarter" idx="12"/>
          </p:nvPr>
        </p:nvSpPr>
        <p:spPr>
          <a:xfrm>
            <a:off x="398463" y="4529138"/>
            <a:ext cx="585787" cy="365125"/>
          </a:xfrm>
        </p:spPr>
        <p:txBody>
          <a:bodyPr/>
          <a:lstStyle>
            <a:lvl1pPr>
              <a:defRPr/>
            </a:lvl1pPr>
          </a:lstStyle>
          <a:p>
            <a:fld id="{A8539253-E61E-4DA2-9FA5-0F754CE2D2B0}" type="slidenum">
              <a:rPr lang="ru-RU" altLang="ru-RU"/>
              <a:pPr/>
              <a:t>‹#›</a:t>
            </a:fld>
            <a:endParaRPr lang="ru-RU" altLang="ru-RU"/>
          </a:p>
        </p:txBody>
      </p:sp>
    </p:spTree>
    <p:extLst>
      <p:ext uri="{BB962C8B-B14F-4D97-AF65-F5344CB8AC3E}">
        <p14:creationId xmlns:p14="http://schemas.microsoft.com/office/powerpoint/2010/main" val="1768770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22F9AC54-A129-4094-BE5C-4F7B71F5ED3C}"/>
              </a:ext>
            </a:extLst>
          </p:cNvPr>
          <p:cNvSpPr>
            <a:spLocks/>
          </p:cNvSpPr>
          <p:nvPr/>
        </p:nvSpPr>
        <p:spPr bwMode="auto">
          <a:xfrm flipV="1">
            <a:off x="-3175" y="3178175"/>
            <a:ext cx="1192213"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2" name="Title 1"/>
          <p:cNvSpPr>
            <a:spLocks noGrp="1"/>
          </p:cNvSpPr>
          <p:nvPr>
            <p:ph type="title"/>
          </p:nvPr>
        </p:nvSpPr>
        <p:spPr>
          <a:xfrm>
            <a:off x="1941910" y="609600"/>
            <a:ext cx="6686549" cy="3117040"/>
          </a:xfrm>
        </p:spPr>
        <p:txBody>
          <a:bodyPr anchor="ctr">
            <a:normAutofit/>
          </a:bodyPr>
          <a:lstStyle>
            <a:lvl1pPr algn="l">
              <a:defRPr sz="3600" b="0" cap="none"/>
            </a:lvl1pPr>
          </a:lstStyle>
          <a:p>
            <a:r>
              <a:rPr lang="ru-RU"/>
              <a:t>Образец заголовка</a:t>
            </a:r>
            <a:endParaRPr lang="en-US" dirty="0"/>
          </a:p>
        </p:txBody>
      </p:sp>
      <p:sp>
        <p:nvSpPr>
          <p:cNvPr id="3" name="Text Placeholder 2"/>
          <p:cNvSpPr>
            <a:spLocks noGrp="1"/>
          </p:cNvSpPr>
          <p:nvPr>
            <p:ph type="body" idx="1"/>
          </p:nvPr>
        </p:nvSpPr>
        <p:spPr>
          <a:xfrm>
            <a:off x="1941910" y="4354046"/>
            <a:ext cx="6686549" cy="1555864"/>
          </a:xfrm>
        </p:spPr>
        <p:txBody>
          <a:bodyPr anchor="ctr"/>
          <a:lstStyle>
            <a:lvl1pPr marL="0" indent="0" algn="l">
              <a:buNone/>
              <a:defRPr sz="135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ru-RU"/>
              <a:t>Образец текста</a:t>
            </a:r>
          </a:p>
        </p:txBody>
      </p:sp>
      <p:sp>
        <p:nvSpPr>
          <p:cNvPr id="5" name="Date Placeholder 3">
            <a:extLst>
              <a:ext uri="{FF2B5EF4-FFF2-40B4-BE49-F238E27FC236}">
                <a16:creationId xmlns:a16="http://schemas.microsoft.com/office/drawing/2014/main" id="{0E6D0AC7-B583-4011-BD4C-C52C6F5332BC}"/>
              </a:ext>
            </a:extLst>
          </p:cNvPr>
          <p:cNvSpPr>
            <a:spLocks noGrp="1"/>
          </p:cNvSpPr>
          <p:nvPr>
            <p:ph type="dt" sz="half" idx="10"/>
          </p:nvPr>
        </p:nvSpPr>
        <p:spPr/>
        <p:txBody>
          <a:bodyPr/>
          <a:lstStyle>
            <a:lvl1pPr>
              <a:defRPr/>
            </a:lvl1pPr>
          </a:lstStyle>
          <a:p>
            <a:pPr>
              <a:defRPr/>
            </a:pPr>
            <a:endParaRPr lang="ru-RU"/>
          </a:p>
        </p:txBody>
      </p:sp>
      <p:sp>
        <p:nvSpPr>
          <p:cNvPr id="6" name="Footer Placeholder 4">
            <a:extLst>
              <a:ext uri="{FF2B5EF4-FFF2-40B4-BE49-F238E27FC236}">
                <a16:creationId xmlns:a16="http://schemas.microsoft.com/office/drawing/2014/main" id="{A3BA42A5-6F97-4628-B63C-49D5E5FD7A71}"/>
              </a:ext>
            </a:extLst>
          </p:cNvPr>
          <p:cNvSpPr>
            <a:spLocks noGrp="1"/>
          </p:cNvSpPr>
          <p:nvPr>
            <p:ph type="ftr" sz="quarter" idx="11"/>
          </p:nvPr>
        </p:nvSpPr>
        <p:spPr/>
        <p:txBody>
          <a:bodyPr/>
          <a:lstStyle>
            <a:lvl1pPr>
              <a:defRPr/>
            </a:lvl1pPr>
          </a:lstStyle>
          <a:p>
            <a:pPr>
              <a:defRPr/>
            </a:pPr>
            <a:endParaRPr lang="ru-RU"/>
          </a:p>
        </p:txBody>
      </p:sp>
      <p:sp>
        <p:nvSpPr>
          <p:cNvPr id="7" name="Slide Number Placeholder 5">
            <a:extLst>
              <a:ext uri="{FF2B5EF4-FFF2-40B4-BE49-F238E27FC236}">
                <a16:creationId xmlns:a16="http://schemas.microsoft.com/office/drawing/2014/main" id="{F5390D43-E48F-4190-A679-F6E46BDC638F}"/>
              </a:ext>
            </a:extLst>
          </p:cNvPr>
          <p:cNvSpPr>
            <a:spLocks noGrp="1"/>
          </p:cNvSpPr>
          <p:nvPr>
            <p:ph type="sldNum" sz="quarter" idx="12"/>
          </p:nvPr>
        </p:nvSpPr>
        <p:spPr>
          <a:xfrm>
            <a:off x="398463" y="3244850"/>
            <a:ext cx="585787" cy="365125"/>
          </a:xfrm>
        </p:spPr>
        <p:txBody>
          <a:bodyPr/>
          <a:lstStyle>
            <a:lvl1pPr>
              <a:defRPr/>
            </a:lvl1pPr>
          </a:lstStyle>
          <a:p>
            <a:fld id="{CDEDD24D-7E92-40CB-9F1B-141B86D5EB75}" type="slidenum">
              <a:rPr lang="ru-RU" altLang="ru-RU"/>
              <a:pPr/>
              <a:t>‹#›</a:t>
            </a:fld>
            <a:endParaRPr lang="ru-RU" altLang="ru-RU"/>
          </a:p>
        </p:txBody>
      </p:sp>
    </p:spTree>
    <p:extLst>
      <p:ext uri="{BB962C8B-B14F-4D97-AF65-F5344CB8AC3E}">
        <p14:creationId xmlns:p14="http://schemas.microsoft.com/office/powerpoint/2010/main" val="40867035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9BAAEDC2-9CF8-471F-8C35-94A28FE83923}"/>
              </a:ext>
            </a:extLst>
          </p:cNvPr>
          <p:cNvSpPr>
            <a:spLocks/>
          </p:cNvSpPr>
          <p:nvPr/>
        </p:nvSpPr>
        <p:spPr bwMode="auto">
          <a:xfrm flipV="1">
            <a:off x="-3175" y="3178175"/>
            <a:ext cx="1192213"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6" name="TextBox 36">
            <a:extLst>
              <a:ext uri="{FF2B5EF4-FFF2-40B4-BE49-F238E27FC236}">
                <a16:creationId xmlns:a16="http://schemas.microsoft.com/office/drawing/2014/main" id="{75D539BA-3D33-4705-9B74-C374616CF912}"/>
              </a:ext>
            </a:extLst>
          </p:cNvPr>
          <p:cNvSpPr txBox="1">
            <a:spLocks noChangeArrowheads="1"/>
          </p:cNvSpPr>
          <p:nvPr/>
        </p:nvSpPr>
        <p:spPr bwMode="auto">
          <a:xfrm>
            <a:off x="1851025" y="647700"/>
            <a:ext cx="457200" cy="585788"/>
          </a:xfrm>
          <a:prstGeom prst="rect">
            <a:avLst/>
          </a:prstGeom>
          <a:noFill/>
          <a:ln>
            <a:noFill/>
          </a:ln>
        </p:spPr>
        <p:txBody>
          <a:bodyPr lIns="68580" tIns="34290" rIns="68580" bIns="34290"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r>
              <a:rPr lang="en-US" altLang="ru-RU" sz="6000">
                <a:solidFill>
                  <a:schemeClr val="accent1"/>
                </a:solidFill>
              </a:rPr>
              <a:t>“</a:t>
            </a:r>
          </a:p>
        </p:txBody>
      </p:sp>
      <p:sp>
        <p:nvSpPr>
          <p:cNvPr id="7" name="TextBox 37">
            <a:extLst>
              <a:ext uri="{FF2B5EF4-FFF2-40B4-BE49-F238E27FC236}">
                <a16:creationId xmlns:a16="http://schemas.microsoft.com/office/drawing/2014/main" id="{C54FCEA6-F47A-4A46-834D-59D628CED418}"/>
              </a:ext>
            </a:extLst>
          </p:cNvPr>
          <p:cNvSpPr txBox="1">
            <a:spLocks noChangeArrowheads="1"/>
          </p:cNvSpPr>
          <p:nvPr/>
        </p:nvSpPr>
        <p:spPr bwMode="auto">
          <a:xfrm>
            <a:off x="8335963" y="2905125"/>
            <a:ext cx="457200" cy="584200"/>
          </a:xfrm>
          <a:prstGeom prst="rect">
            <a:avLst/>
          </a:prstGeom>
          <a:noFill/>
          <a:ln>
            <a:noFill/>
          </a:ln>
        </p:spPr>
        <p:txBody>
          <a:bodyPr lIns="68580" tIns="34290" rIns="68580" bIns="34290"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r>
              <a:rPr lang="en-US" altLang="ru-RU" sz="6000">
                <a:solidFill>
                  <a:schemeClr val="accent1"/>
                </a:solidFill>
              </a:rPr>
              <a:t>”</a:t>
            </a:r>
          </a:p>
        </p:txBody>
      </p:sp>
      <p:sp>
        <p:nvSpPr>
          <p:cNvPr id="2" name="Title 1"/>
          <p:cNvSpPr>
            <a:spLocks noGrp="1"/>
          </p:cNvSpPr>
          <p:nvPr>
            <p:ph type="title"/>
          </p:nvPr>
        </p:nvSpPr>
        <p:spPr>
          <a:xfrm>
            <a:off x="2137462" y="609600"/>
            <a:ext cx="6295445" cy="2895600"/>
          </a:xfrm>
        </p:spPr>
        <p:txBody>
          <a:bodyPr anchor="ctr">
            <a:normAutofit/>
          </a:bodyPr>
          <a:lstStyle>
            <a:lvl1pPr algn="l">
              <a:defRPr sz="36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2456259" y="3505200"/>
            <a:ext cx="5652416" cy="381000"/>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ru-RU"/>
              <a:t>Образец текста</a:t>
            </a:r>
          </a:p>
        </p:txBody>
      </p:sp>
      <p:sp>
        <p:nvSpPr>
          <p:cNvPr id="3" name="Text Placeholder 2"/>
          <p:cNvSpPr>
            <a:spLocks noGrp="1"/>
          </p:cNvSpPr>
          <p:nvPr>
            <p:ph type="body" idx="1"/>
          </p:nvPr>
        </p:nvSpPr>
        <p:spPr>
          <a:xfrm>
            <a:off x="1941910" y="4354046"/>
            <a:ext cx="6686549" cy="1555864"/>
          </a:xfrm>
        </p:spPr>
        <p:txBody>
          <a:bodyPr anchor="ctr"/>
          <a:lstStyle>
            <a:lvl1pPr marL="0" indent="0" algn="l">
              <a:buNone/>
              <a:defRPr sz="135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ru-RU"/>
              <a:t>Образец текста</a:t>
            </a:r>
          </a:p>
        </p:txBody>
      </p:sp>
      <p:sp>
        <p:nvSpPr>
          <p:cNvPr id="8" name="Date Placeholder 3">
            <a:extLst>
              <a:ext uri="{FF2B5EF4-FFF2-40B4-BE49-F238E27FC236}">
                <a16:creationId xmlns:a16="http://schemas.microsoft.com/office/drawing/2014/main" id="{5C15E34F-3F43-4C7F-9E33-97B6F20AF796}"/>
              </a:ext>
            </a:extLst>
          </p:cNvPr>
          <p:cNvSpPr>
            <a:spLocks noGrp="1"/>
          </p:cNvSpPr>
          <p:nvPr>
            <p:ph type="dt" sz="half" idx="14"/>
          </p:nvPr>
        </p:nvSpPr>
        <p:spPr/>
        <p:txBody>
          <a:bodyPr/>
          <a:lstStyle>
            <a:lvl1pPr>
              <a:defRPr/>
            </a:lvl1pPr>
          </a:lstStyle>
          <a:p>
            <a:pPr>
              <a:defRPr/>
            </a:pPr>
            <a:endParaRPr lang="ru-RU"/>
          </a:p>
        </p:txBody>
      </p:sp>
      <p:sp>
        <p:nvSpPr>
          <p:cNvPr id="9" name="Footer Placeholder 4">
            <a:extLst>
              <a:ext uri="{FF2B5EF4-FFF2-40B4-BE49-F238E27FC236}">
                <a16:creationId xmlns:a16="http://schemas.microsoft.com/office/drawing/2014/main" id="{433E4D0D-E8FC-4D1B-8BD9-86C176813DE5}"/>
              </a:ext>
            </a:extLst>
          </p:cNvPr>
          <p:cNvSpPr>
            <a:spLocks noGrp="1"/>
          </p:cNvSpPr>
          <p:nvPr>
            <p:ph type="ftr" sz="quarter" idx="15"/>
          </p:nvPr>
        </p:nvSpPr>
        <p:spPr/>
        <p:txBody>
          <a:bodyPr/>
          <a:lstStyle>
            <a:lvl1pPr>
              <a:defRPr/>
            </a:lvl1pPr>
          </a:lstStyle>
          <a:p>
            <a:pPr>
              <a:defRPr/>
            </a:pPr>
            <a:endParaRPr lang="ru-RU"/>
          </a:p>
        </p:txBody>
      </p:sp>
      <p:sp>
        <p:nvSpPr>
          <p:cNvPr id="10" name="Slide Number Placeholder 5">
            <a:extLst>
              <a:ext uri="{FF2B5EF4-FFF2-40B4-BE49-F238E27FC236}">
                <a16:creationId xmlns:a16="http://schemas.microsoft.com/office/drawing/2014/main" id="{73C6BC74-BFB1-4BC4-8E35-64B58EDCCFBA}"/>
              </a:ext>
            </a:extLst>
          </p:cNvPr>
          <p:cNvSpPr>
            <a:spLocks noGrp="1"/>
          </p:cNvSpPr>
          <p:nvPr>
            <p:ph type="sldNum" sz="quarter" idx="16"/>
          </p:nvPr>
        </p:nvSpPr>
        <p:spPr>
          <a:xfrm>
            <a:off x="398463" y="3244850"/>
            <a:ext cx="585787" cy="365125"/>
          </a:xfrm>
        </p:spPr>
        <p:txBody>
          <a:bodyPr/>
          <a:lstStyle>
            <a:lvl1pPr>
              <a:defRPr/>
            </a:lvl1pPr>
          </a:lstStyle>
          <a:p>
            <a:fld id="{543DC300-308F-4943-BB0D-035F685D021B}" type="slidenum">
              <a:rPr lang="ru-RU" altLang="ru-RU"/>
              <a:pPr/>
              <a:t>‹#›</a:t>
            </a:fld>
            <a:endParaRPr lang="ru-RU" altLang="ru-RU"/>
          </a:p>
        </p:txBody>
      </p:sp>
    </p:spTree>
    <p:extLst>
      <p:ext uri="{BB962C8B-B14F-4D97-AF65-F5344CB8AC3E}">
        <p14:creationId xmlns:p14="http://schemas.microsoft.com/office/powerpoint/2010/main" val="12263202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CB11FC86-12F7-45FA-9AF2-45C0DCAA5325}"/>
              </a:ext>
            </a:extLst>
          </p:cNvPr>
          <p:cNvSpPr>
            <a:spLocks/>
          </p:cNvSpPr>
          <p:nvPr/>
        </p:nvSpPr>
        <p:spPr bwMode="auto">
          <a:xfrm flipV="1">
            <a:off x="-3175" y="4911725"/>
            <a:ext cx="1192213"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2" name="Title 1"/>
          <p:cNvSpPr>
            <a:spLocks noGrp="1"/>
          </p:cNvSpPr>
          <p:nvPr>
            <p:ph type="title"/>
          </p:nvPr>
        </p:nvSpPr>
        <p:spPr>
          <a:xfrm>
            <a:off x="1941910" y="2438401"/>
            <a:ext cx="6686550" cy="2724845"/>
          </a:xfrm>
        </p:spPr>
        <p:txBody>
          <a:bodyPr anchor="b">
            <a:normAutofit/>
          </a:bodyPr>
          <a:lstStyle>
            <a:lvl1pPr algn="l">
              <a:defRPr sz="3600" b="0"/>
            </a:lvl1pPr>
          </a:lstStyle>
          <a:p>
            <a:r>
              <a:rPr lang="ru-RU"/>
              <a:t>Образец заголовка</a:t>
            </a:r>
            <a:endParaRPr lang="en-US" dirty="0"/>
          </a:p>
        </p:txBody>
      </p:sp>
      <p:sp>
        <p:nvSpPr>
          <p:cNvPr id="4" name="Text Placeholder 3"/>
          <p:cNvSpPr>
            <a:spLocks noGrp="1"/>
          </p:cNvSpPr>
          <p:nvPr>
            <p:ph type="body" sz="half" idx="2"/>
          </p:nvPr>
        </p:nvSpPr>
        <p:spPr>
          <a:xfrm>
            <a:off x="1941910" y="5181600"/>
            <a:ext cx="6686550" cy="729622"/>
          </a:xfrm>
        </p:spPr>
        <p:txBody>
          <a:bodyPr/>
          <a:lstStyle>
            <a:lvl1pPr>
              <a:buNone/>
              <a:defRPr lang="en-US">
                <a:solidFill>
                  <a:schemeClr val="tx1">
                    <a:lumMod val="65000"/>
                    <a:lumOff val="35000"/>
                  </a:schemeClr>
                </a:solidFill>
              </a:defRPr>
            </a:lvl1pPr>
          </a:lstStyle>
          <a:p>
            <a:pPr lvl="0"/>
            <a:r>
              <a:rPr lang="ru-RU"/>
              <a:t>Образец текста</a:t>
            </a:r>
          </a:p>
        </p:txBody>
      </p:sp>
      <p:sp>
        <p:nvSpPr>
          <p:cNvPr id="6" name="Date Placeholder 4">
            <a:extLst>
              <a:ext uri="{FF2B5EF4-FFF2-40B4-BE49-F238E27FC236}">
                <a16:creationId xmlns:a16="http://schemas.microsoft.com/office/drawing/2014/main" id="{9673AB62-6E36-4392-9942-9FE79D8C2D12}"/>
              </a:ext>
            </a:extLst>
          </p:cNvPr>
          <p:cNvSpPr>
            <a:spLocks noGrp="1"/>
          </p:cNvSpPr>
          <p:nvPr>
            <p:ph type="dt" sz="half" idx="10"/>
          </p:nvPr>
        </p:nvSpPr>
        <p:spPr/>
        <p:txBody>
          <a:bodyPr/>
          <a:lstStyle>
            <a:lvl1pPr>
              <a:defRPr/>
            </a:lvl1pPr>
          </a:lstStyle>
          <a:p>
            <a:pPr>
              <a:defRPr/>
            </a:pPr>
            <a:endParaRPr lang="ru-RU"/>
          </a:p>
        </p:txBody>
      </p:sp>
      <p:sp>
        <p:nvSpPr>
          <p:cNvPr id="7" name="Footer Placeholder 5">
            <a:extLst>
              <a:ext uri="{FF2B5EF4-FFF2-40B4-BE49-F238E27FC236}">
                <a16:creationId xmlns:a16="http://schemas.microsoft.com/office/drawing/2014/main" id="{C2DD3136-986A-47E3-842D-8D34C2ED3F00}"/>
              </a:ext>
            </a:extLst>
          </p:cNvPr>
          <p:cNvSpPr>
            <a:spLocks noGrp="1"/>
          </p:cNvSpPr>
          <p:nvPr>
            <p:ph type="ftr" sz="quarter" idx="11"/>
          </p:nvPr>
        </p:nvSpPr>
        <p:spPr/>
        <p:txBody>
          <a:bodyPr/>
          <a:lstStyle>
            <a:lvl1pPr>
              <a:defRPr/>
            </a:lvl1pPr>
          </a:lstStyle>
          <a:p>
            <a:pPr>
              <a:defRPr/>
            </a:pPr>
            <a:endParaRPr lang="ru-RU"/>
          </a:p>
        </p:txBody>
      </p:sp>
      <p:sp>
        <p:nvSpPr>
          <p:cNvPr id="8" name="Slide Number Placeholder 6">
            <a:extLst>
              <a:ext uri="{FF2B5EF4-FFF2-40B4-BE49-F238E27FC236}">
                <a16:creationId xmlns:a16="http://schemas.microsoft.com/office/drawing/2014/main" id="{70DEE3B7-499A-48A7-94CD-495EF392A34D}"/>
              </a:ext>
            </a:extLst>
          </p:cNvPr>
          <p:cNvSpPr>
            <a:spLocks noGrp="1"/>
          </p:cNvSpPr>
          <p:nvPr>
            <p:ph type="sldNum" sz="quarter" idx="12"/>
          </p:nvPr>
        </p:nvSpPr>
        <p:spPr>
          <a:xfrm>
            <a:off x="398463" y="4983163"/>
            <a:ext cx="585787" cy="365125"/>
          </a:xfrm>
        </p:spPr>
        <p:txBody>
          <a:bodyPr/>
          <a:lstStyle>
            <a:lvl1pPr>
              <a:defRPr/>
            </a:lvl1pPr>
          </a:lstStyle>
          <a:p>
            <a:fld id="{3013831E-1DE9-410F-874E-A6AE671ACC55}" type="slidenum">
              <a:rPr lang="ru-RU" altLang="ru-RU"/>
              <a:pPr/>
              <a:t>‹#›</a:t>
            </a:fld>
            <a:endParaRPr lang="ru-RU" altLang="ru-RU"/>
          </a:p>
        </p:txBody>
      </p:sp>
    </p:spTree>
    <p:extLst>
      <p:ext uri="{BB962C8B-B14F-4D97-AF65-F5344CB8AC3E}">
        <p14:creationId xmlns:p14="http://schemas.microsoft.com/office/powerpoint/2010/main" val="18346273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3233257C-0242-4126-A3D1-FD9DA2FE1D7A}"/>
              </a:ext>
            </a:extLst>
          </p:cNvPr>
          <p:cNvSpPr>
            <a:spLocks/>
          </p:cNvSpPr>
          <p:nvPr/>
        </p:nvSpPr>
        <p:spPr bwMode="auto">
          <a:xfrm flipV="1">
            <a:off x="-3175" y="4911725"/>
            <a:ext cx="1192213"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6" name="TextBox 36">
            <a:extLst>
              <a:ext uri="{FF2B5EF4-FFF2-40B4-BE49-F238E27FC236}">
                <a16:creationId xmlns:a16="http://schemas.microsoft.com/office/drawing/2014/main" id="{3A224483-C7EC-4C6D-A49E-EC31ED3878CD}"/>
              </a:ext>
            </a:extLst>
          </p:cNvPr>
          <p:cNvSpPr txBox="1">
            <a:spLocks noChangeArrowheads="1"/>
          </p:cNvSpPr>
          <p:nvPr/>
        </p:nvSpPr>
        <p:spPr bwMode="auto">
          <a:xfrm>
            <a:off x="1851025" y="647700"/>
            <a:ext cx="457200" cy="585788"/>
          </a:xfrm>
          <a:prstGeom prst="rect">
            <a:avLst/>
          </a:prstGeom>
          <a:noFill/>
          <a:ln>
            <a:noFill/>
          </a:ln>
        </p:spPr>
        <p:txBody>
          <a:bodyPr lIns="68580" tIns="34290" rIns="68580" bIns="34290"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r>
              <a:rPr lang="en-US" altLang="ru-RU" sz="6000">
                <a:solidFill>
                  <a:schemeClr val="accent1"/>
                </a:solidFill>
              </a:rPr>
              <a:t>“</a:t>
            </a:r>
          </a:p>
        </p:txBody>
      </p:sp>
      <p:sp>
        <p:nvSpPr>
          <p:cNvPr id="7" name="TextBox 37">
            <a:extLst>
              <a:ext uri="{FF2B5EF4-FFF2-40B4-BE49-F238E27FC236}">
                <a16:creationId xmlns:a16="http://schemas.microsoft.com/office/drawing/2014/main" id="{A0C5FCA0-B9EA-4AFF-8324-27E39B5614B0}"/>
              </a:ext>
            </a:extLst>
          </p:cNvPr>
          <p:cNvSpPr txBox="1">
            <a:spLocks noChangeArrowheads="1"/>
          </p:cNvSpPr>
          <p:nvPr/>
        </p:nvSpPr>
        <p:spPr bwMode="auto">
          <a:xfrm>
            <a:off x="8335963" y="2905125"/>
            <a:ext cx="457200" cy="584200"/>
          </a:xfrm>
          <a:prstGeom prst="rect">
            <a:avLst/>
          </a:prstGeom>
          <a:noFill/>
          <a:ln>
            <a:noFill/>
          </a:ln>
        </p:spPr>
        <p:txBody>
          <a:bodyPr lIns="68580" tIns="34290" rIns="68580" bIns="34290"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r>
              <a:rPr lang="en-US" altLang="ru-RU" sz="6000">
                <a:solidFill>
                  <a:schemeClr val="accent1"/>
                </a:solidFill>
              </a:rPr>
              <a:t>”</a:t>
            </a:r>
          </a:p>
        </p:txBody>
      </p:sp>
      <p:sp>
        <p:nvSpPr>
          <p:cNvPr id="12" name="Title 1"/>
          <p:cNvSpPr>
            <a:spLocks noGrp="1"/>
          </p:cNvSpPr>
          <p:nvPr>
            <p:ph type="title"/>
          </p:nvPr>
        </p:nvSpPr>
        <p:spPr>
          <a:xfrm>
            <a:off x="2137462" y="609600"/>
            <a:ext cx="6295445" cy="2895600"/>
          </a:xfrm>
        </p:spPr>
        <p:txBody>
          <a:bodyPr anchor="ctr">
            <a:normAutofit/>
          </a:bodyPr>
          <a:lstStyle>
            <a:lvl1pPr algn="l">
              <a:defRPr sz="36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1941909" y="4343400"/>
            <a:ext cx="6686550" cy="838200"/>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ru-RU"/>
              <a:t>Образец текста</a:t>
            </a:r>
          </a:p>
        </p:txBody>
      </p:sp>
      <p:sp>
        <p:nvSpPr>
          <p:cNvPr id="4" name="Text Placeholder 3"/>
          <p:cNvSpPr>
            <a:spLocks noGrp="1"/>
          </p:cNvSpPr>
          <p:nvPr>
            <p:ph type="body" sz="half" idx="2"/>
          </p:nvPr>
        </p:nvSpPr>
        <p:spPr>
          <a:xfrm>
            <a:off x="1941910" y="5181600"/>
            <a:ext cx="6686550" cy="729622"/>
          </a:xfrm>
        </p:spPr>
        <p:txBody>
          <a:bodyPr/>
          <a:lstStyle>
            <a:lvl1pPr>
              <a:buNone/>
              <a:defRPr lang="en-US">
                <a:solidFill>
                  <a:schemeClr val="tx1">
                    <a:lumMod val="65000"/>
                    <a:lumOff val="35000"/>
                  </a:schemeClr>
                </a:solidFill>
              </a:defRPr>
            </a:lvl1pPr>
          </a:lstStyle>
          <a:p>
            <a:pPr lvl="0"/>
            <a:r>
              <a:rPr lang="ru-RU"/>
              <a:t>Образец текста</a:t>
            </a:r>
          </a:p>
        </p:txBody>
      </p:sp>
      <p:sp>
        <p:nvSpPr>
          <p:cNvPr id="8" name="Date Placeholder 4">
            <a:extLst>
              <a:ext uri="{FF2B5EF4-FFF2-40B4-BE49-F238E27FC236}">
                <a16:creationId xmlns:a16="http://schemas.microsoft.com/office/drawing/2014/main" id="{0999D494-2A1B-457C-A08F-5231F7989532}"/>
              </a:ext>
            </a:extLst>
          </p:cNvPr>
          <p:cNvSpPr>
            <a:spLocks noGrp="1"/>
          </p:cNvSpPr>
          <p:nvPr>
            <p:ph type="dt" sz="half" idx="14"/>
          </p:nvPr>
        </p:nvSpPr>
        <p:spPr/>
        <p:txBody>
          <a:bodyPr/>
          <a:lstStyle>
            <a:lvl1pPr>
              <a:defRPr/>
            </a:lvl1pPr>
          </a:lstStyle>
          <a:p>
            <a:pPr>
              <a:defRPr/>
            </a:pPr>
            <a:endParaRPr lang="ru-RU"/>
          </a:p>
        </p:txBody>
      </p:sp>
      <p:sp>
        <p:nvSpPr>
          <p:cNvPr id="9" name="Footer Placeholder 5">
            <a:extLst>
              <a:ext uri="{FF2B5EF4-FFF2-40B4-BE49-F238E27FC236}">
                <a16:creationId xmlns:a16="http://schemas.microsoft.com/office/drawing/2014/main" id="{95E32FB4-D871-4313-8A2D-3ECD84F1AE12}"/>
              </a:ext>
            </a:extLst>
          </p:cNvPr>
          <p:cNvSpPr>
            <a:spLocks noGrp="1"/>
          </p:cNvSpPr>
          <p:nvPr>
            <p:ph type="ftr" sz="quarter" idx="15"/>
          </p:nvPr>
        </p:nvSpPr>
        <p:spPr/>
        <p:txBody>
          <a:bodyPr/>
          <a:lstStyle>
            <a:lvl1pPr>
              <a:defRPr/>
            </a:lvl1pPr>
          </a:lstStyle>
          <a:p>
            <a:pPr>
              <a:defRPr/>
            </a:pPr>
            <a:endParaRPr lang="ru-RU"/>
          </a:p>
        </p:txBody>
      </p:sp>
      <p:sp>
        <p:nvSpPr>
          <p:cNvPr id="10" name="Slide Number Placeholder 6">
            <a:extLst>
              <a:ext uri="{FF2B5EF4-FFF2-40B4-BE49-F238E27FC236}">
                <a16:creationId xmlns:a16="http://schemas.microsoft.com/office/drawing/2014/main" id="{EFCAE709-EBBB-4DE5-B1B1-90D13D93578F}"/>
              </a:ext>
            </a:extLst>
          </p:cNvPr>
          <p:cNvSpPr>
            <a:spLocks noGrp="1"/>
          </p:cNvSpPr>
          <p:nvPr>
            <p:ph type="sldNum" sz="quarter" idx="16"/>
          </p:nvPr>
        </p:nvSpPr>
        <p:spPr>
          <a:xfrm>
            <a:off x="398463" y="4983163"/>
            <a:ext cx="585787" cy="365125"/>
          </a:xfrm>
        </p:spPr>
        <p:txBody>
          <a:bodyPr/>
          <a:lstStyle>
            <a:lvl1pPr>
              <a:defRPr/>
            </a:lvl1pPr>
          </a:lstStyle>
          <a:p>
            <a:fld id="{B1070FB5-89AD-468E-927D-2243370E8C0C}" type="slidenum">
              <a:rPr lang="ru-RU" altLang="ru-RU"/>
              <a:pPr/>
              <a:t>‹#›</a:t>
            </a:fld>
            <a:endParaRPr lang="ru-RU" altLang="ru-RU"/>
          </a:p>
        </p:txBody>
      </p:sp>
    </p:spTree>
    <p:extLst>
      <p:ext uri="{BB962C8B-B14F-4D97-AF65-F5344CB8AC3E}">
        <p14:creationId xmlns:p14="http://schemas.microsoft.com/office/powerpoint/2010/main" val="20079477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07955460-2ACE-41FF-B673-7FF9BDEFF123}"/>
              </a:ext>
            </a:extLst>
          </p:cNvPr>
          <p:cNvSpPr>
            <a:spLocks/>
          </p:cNvSpPr>
          <p:nvPr/>
        </p:nvSpPr>
        <p:spPr bwMode="auto">
          <a:xfrm flipV="1">
            <a:off x="-3175" y="4911725"/>
            <a:ext cx="1192213"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2" name="Title 1"/>
          <p:cNvSpPr>
            <a:spLocks noGrp="1"/>
          </p:cNvSpPr>
          <p:nvPr>
            <p:ph type="title"/>
          </p:nvPr>
        </p:nvSpPr>
        <p:spPr>
          <a:xfrm>
            <a:off x="1941910" y="627407"/>
            <a:ext cx="6686549" cy="2880020"/>
          </a:xfrm>
        </p:spPr>
        <p:txBody>
          <a:bodyPr anchor="ctr">
            <a:normAutofit/>
          </a:bodyPr>
          <a:lstStyle>
            <a:lvl1pPr algn="l">
              <a:defRPr sz="3600" b="0"/>
            </a:lvl1pPr>
          </a:lstStyle>
          <a:p>
            <a:r>
              <a:rPr lang="ru-RU"/>
              <a:t>Образец заголовка</a:t>
            </a:r>
            <a:endParaRPr lang="en-US" dirty="0"/>
          </a:p>
        </p:txBody>
      </p:sp>
      <p:sp>
        <p:nvSpPr>
          <p:cNvPr id="21" name="Text Placeholder 9"/>
          <p:cNvSpPr>
            <a:spLocks noGrp="1"/>
          </p:cNvSpPr>
          <p:nvPr>
            <p:ph type="body" sz="quarter" idx="13"/>
          </p:nvPr>
        </p:nvSpPr>
        <p:spPr>
          <a:xfrm>
            <a:off x="1941909" y="4343400"/>
            <a:ext cx="6686550" cy="838200"/>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ru-RU"/>
              <a:t>Образец текста</a:t>
            </a:r>
          </a:p>
        </p:txBody>
      </p:sp>
      <p:sp>
        <p:nvSpPr>
          <p:cNvPr id="4" name="Text Placeholder 3"/>
          <p:cNvSpPr>
            <a:spLocks noGrp="1"/>
          </p:cNvSpPr>
          <p:nvPr>
            <p:ph type="body" sz="half" idx="2"/>
          </p:nvPr>
        </p:nvSpPr>
        <p:spPr>
          <a:xfrm>
            <a:off x="1941910" y="5181600"/>
            <a:ext cx="6686550" cy="729622"/>
          </a:xfrm>
        </p:spPr>
        <p:txBody>
          <a:bodyPr/>
          <a:lstStyle>
            <a:lvl1pPr>
              <a:buNone/>
              <a:defRPr lang="en-US">
                <a:solidFill>
                  <a:schemeClr val="tx1">
                    <a:lumMod val="65000"/>
                    <a:lumOff val="35000"/>
                  </a:schemeClr>
                </a:solidFill>
              </a:defRPr>
            </a:lvl1pPr>
          </a:lstStyle>
          <a:p>
            <a:pPr lvl="0"/>
            <a:r>
              <a:rPr lang="ru-RU"/>
              <a:t>Образец текста</a:t>
            </a:r>
          </a:p>
        </p:txBody>
      </p:sp>
      <p:sp>
        <p:nvSpPr>
          <p:cNvPr id="6" name="Date Placeholder 4">
            <a:extLst>
              <a:ext uri="{FF2B5EF4-FFF2-40B4-BE49-F238E27FC236}">
                <a16:creationId xmlns:a16="http://schemas.microsoft.com/office/drawing/2014/main" id="{E1DC60B7-7743-429F-B997-3C228A4BFF5D}"/>
              </a:ext>
            </a:extLst>
          </p:cNvPr>
          <p:cNvSpPr>
            <a:spLocks noGrp="1"/>
          </p:cNvSpPr>
          <p:nvPr>
            <p:ph type="dt" sz="half" idx="14"/>
          </p:nvPr>
        </p:nvSpPr>
        <p:spPr/>
        <p:txBody>
          <a:bodyPr/>
          <a:lstStyle>
            <a:lvl1pPr>
              <a:defRPr/>
            </a:lvl1pPr>
          </a:lstStyle>
          <a:p>
            <a:pPr>
              <a:defRPr/>
            </a:pPr>
            <a:endParaRPr lang="ru-RU"/>
          </a:p>
        </p:txBody>
      </p:sp>
      <p:sp>
        <p:nvSpPr>
          <p:cNvPr id="7" name="Footer Placeholder 5">
            <a:extLst>
              <a:ext uri="{FF2B5EF4-FFF2-40B4-BE49-F238E27FC236}">
                <a16:creationId xmlns:a16="http://schemas.microsoft.com/office/drawing/2014/main" id="{1FBF16CB-4375-4AF8-960B-91B0F37A3ADA}"/>
              </a:ext>
            </a:extLst>
          </p:cNvPr>
          <p:cNvSpPr>
            <a:spLocks noGrp="1"/>
          </p:cNvSpPr>
          <p:nvPr>
            <p:ph type="ftr" sz="quarter" idx="15"/>
          </p:nvPr>
        </p:nvSpPr>
        <p:spPr/>
        <p:txBody>
          <a:bodyPr/>
          <a:lstStyle>
            <a:lvl1pPr>
              <a:defRPr/>
            </a:lvl1pPr>
          </a:lstStyle>
          <a:p>
            <a:pPr>
              <a:defRPr/>
            </a:pPr>
            <a:endParaRPr lang="ru-RU"/>
          </a:p>
        </p:txBody>
      </p:sp>
      <p:sp>
        <p:nvSpPr>
          <p:cNvPr id="8" name="Slide Number Placeholder 6">
            <a:extLst>
              <a:ext uri="{FF2B5EF4-FFF2-40B4-BE49-F238E27FC236}">
                <a16:creationId xmlns:a16="http://schemas.microsoft.com/office/drawing/2014/main" id="{6D89A9A3-EF5B-4952-9F66-05432FAD753F}"/>
              </a:ext>
            </a:extLst>
          </p:cNvPr>
          <p:cNvSpPr>
            <a:spLocks noGrp="1"/>
          </p:cNvSpPr>
          <p:nvPr>
            <p:ph type="sldNum" sz="quarter" idx="16"/>
          </p:nvPr>
        </p:nvSpPr>
        <p:spPr>
          <a:xfrm>
            <a:off x="398463" y="4983163"/>
            <a:ext cx="585787" cy="365125"/>
          </a:xfrm>
        </p:spPr>
        <p:txBody>
          <a:bodyPr/>
          <a:lstStyle>
            <a:lvl1pPr>
              <a:defRPr/>
            </a:lvl1pPr>
          </a:lstStyle>
          <a:p>
            <a:fld id="{0D94976E-8A69-4EDC-83DC-EC33A9F37304}" type="slidenum">
              <a:rPr lang="ru-RU" altLang="ru-RU"/>
              <a:pPr/>
              <a:t>‹#›</a:t>
            </a:fld>
            <a:endParaRPr lang="ru-RU" altLang="ru-RU"/>
          </a:p>
        </p:txBody>
      </p:sp>
    </p:spTree>
    <p:extLst>
      <p:ext uri="{BB962C8B-B14F-4D97-AF65-F5344CB8AC3E}">
        <p14:creationId xmlns:p14="http://schemas.microsoft.com/office/powerpoint/2010/main" val="34516960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A4C3776D-E5AF-4F83-9B6E-F66EC4F75583}"/>
              </a:ext>
            </a:extLst>
          </p:cNvPr>
          <p:cNvSpPr>
            <a:spLocks/>
          </p:cNvSpPr>
          <p:nvPr/>
        </p:nvSpPr>
        <p:spPr bwMode="auto">
          <a:xfrm flipV="1">
            <a:off x="-3175" y="714375"/>
            <a:ext cx="1192213"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3">
            <a:extLst>
              <a:ext uri="{FF2B5EF4-FFF2-40B4-BE49-F238E27FC236}">
                <a16:creationId xmlns:a16="http://schemas.microsoft.com/office/drawing/2014/main" id="{6E6F7F4C-3BA9-4F6C-B700-F70AAB58E8DA}"/>
              </a:ext>
            </a:extLst>
          </p:cNvPr>
          <p:cNvSpPr>
            <a:spLocks noGrp="1"/>
          </p:cNvSpPr>
          <p:nvPr>
            <p:ph type="dt" sz="half" idx="10"/>
          </p:nvPr>
        </p:nvSpPr>
        <p:spPr/>
        <p:txBody>
          <a:bodyPr/>
          <a:lstStyle>
            <a:lvl1pPr>
              <a:defRPr/>
            </a:lvl1pPr>
          </a:lstStyle>
          <a:p>
            <a:pPr>
              <a:defRPr/>
            </a:pPr>
            <a:endParaRPr lang="ru-RU"/>
          </a:p>
        </p:txBody>
      </p:sp>
      <p:sp>
        <p:nvSpPr>
          <p:cNvPr id="6" name="Footer Placeholder 4">
            <a:extLst>
              <a:ext uri="{FF2B5EF4-FFF2-40B4-BE49-F238E27FC236}">
                <a16:creationId xmlns:a16="http://schemas.microsoft.com/office/drawing/2014/main" id="{758A1278-C2DF-48B1-B44C-4324F908024C}"/>
              </a:ext>
            </a:extLst>
          </p:cNvPr>
          <p:cNvSpPr>
            <a:spLocks noGrp="1"/>
          </p:cNvSpPr>
          <p:nvPr>
            <p:ph type="ftr" sz="quarter" idx="11"/>
          </p:nvPr>
        </p:nvSpPr>
        <p:spPr/>
        <p:txBody>
          <a:bodyPr/>
          <a:lstStyle>
            <a:lvl1pPr>
              <a:defRPr/>
            </a:lvl1pPr>
          </a:lstStyle>
          <a:p>
            <a:pPr>
              <a:defRPr/>
            </a:pPr>
            <a:endParaRPr lang="ru-RU"/>
          </a:p>
        </p:txBody>
      </p:sp>
      <p:sp>
        <p:nvSpPr>
          <p:cNvPr id="7" name="Slide Number Placeholder 5">
            <a:extLst>
              <a:ext uri="{FF2B5EF4-FFF2-40B4-BE49-F238E27FC236}">
                <a16:creationId xmlns:a16="http://schemas.microsoft.com/office/drawing/2014/main" id="{19EAF1C6-D154-45B1-A4E2-E1C6116EB6B4}"/>
              </a:ext>
            </a:extLst>
          </p:cNvPr>
          <p:cNvSpPr>
            <a:spLocks noGrp="1"/>
          </p:cNvSpPr>
          <p:nvPr>
            <p:ph type="sldNum" sz="quarter" idx="12"/>
          </p:nvPr>
        </p:nvSpPr>
        <p:spPr/>
        <p:txBody>
          <a:bodyPr/>
          <a:lstStyle>
            <a:lvl1pPr>
              <a:defRPr/>
            </a:lvl1pPr>
          </a:lstStyle>
          <a:p>
            <a:fld id="{DA5A8A8C-84AB-45B0-84ED-C252D2BCB9F7}" type="slidenum">
              <a:rPr lang="ru-RU" altLang="ru-RU"/>
              <a:pPr/>
              <a:t>‹#›</a:t>
            </a:fld>
            <a:endParaRPr lang="ru-RU" altLang="ru-RU"/>
          </a:p>
        </p:txBody>
      </p:sp>
    </p:spTree>
    <p:extLst>
      <p:ext uri="{BB962C8B-B14F-4D97-AF65-F5344CB8AC3E}">
        <p14:creationId xmlns:p14="http://schemas.microsoft.com/office/powerpoint/2010/main" val="31746565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CAA80F98-9365-4076-871D-EE6FC3536580}"/>
              </a:ext>
            </a:extLst>
          </p:cNvPr>
          <p:cNvSpPr>
            <a:spLocks/>
          </p:cNvSpPr>
          <p:nvPr/>
        </p:nvSpPr>
        <p:spPr bwMode="auto">
          <a:xfrm flipV="1">
            <a:off x="-3175" y="714375"/>
            <a:ext cx="1192213"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2" name="Vertical Title 1"/>
          <p:cNvSpPr>
            <a:spLocks noGrp="1"/>
          </p:cNvSpPr>
          <p:nvPr>
            <p:ph type="title" orient="vert"/>
          </p:nvPr>
        </p:nvSpPr>
        <p:spPr>
          <a:xfrm>
            <a:off x="6971109" y="627406"/>
            <a:ext cx="1655701"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1941909" y="627406"/>
            <a:ext cx="4857750"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3">
            <a:extLst>
              <a:ext uri="{FF2B5EF4-FFF2-40B4-BE49-F238E27FC236}">
                <a16:creationId xmlns:a16="http://schemas.microsoft.com/office/drawing/2014/main" id="{EBD6EC98-BA82-4219-B683-7C1CCF39B130}"/>
              </a:ext>
            </a:extLst>
          </p:cNvPr>
          <p:cNvSpPr>
            <a:spLocks noGrp="1"/>
          </p:cNvSpPr>
          <p:nvPr>
            <p:ph type="dt" sz="half" idx="10"/>
          </p:nvPr>
        </p:nvSpPr>
        <p:spPr/>
        <p:txBody>
          <a:bodyPr/>
          <a:lstStyle>
            <a:lvl1pPr>
              <a:defRPr/>
            </a:lvl1pPr>
          </a:lstStyle>
          <a:p>
            <a:pPr>
              <a:defRPr/>
            </a:pPr>
            <a:endParaRPr lang="ru-RU"/>
          </a:p>
        </p:txBody>
      </p:sp>
      <p:sp>
        <p:nvSpPr>
          <p:cNvPr id="6" name="Footer Placeholder 4">
            <a:extLst>
              <a:ext uri="{FF2B5EF4-FFF2-40B4-BE49-F238E27FC236}">
                <a16:creationId xmlns:a16="http://schemas.microsoft.com/office/drawing/2014/main" id="{B5342319-8511-4442-8165-919CCF5B7DD3}"/>
              </a:ext>
            </a:extLst>
          </p:cNvPr>
          <p:cNvSpPr>
            <a:spLocks noGrp="1"/>
          </p:cNvSpPr>
          <p:nvPr>
            <p:ph type="ftr" sz="quarter" idx="11"/>
          </p:nvPr>
        </p:nvSpPr>
        <p:spPr/>
        <p:txBody>
          <a:bodyPr/>
          <a:lstStyle>
            <a:lvl1pPr>
              <a:defRPr/>
            </a:lvl1pPr>
          </a:lstStyle>
          <a:p>
            <a:pPr>
              <a:defRPr/>
            </a:pPr>
            <a:endParaRPr lang="ru-RU"/>
          </a:p>
        </p:txBody>
      </p:sp>
      <p:sp>
        <p:nvSpPr>
          <p:cNvPr id="7" name="Slide Number Placeholder 5">
            <a:extLst>
              <a:ext uri="{FF2B5EF4-FFF2-40B4-BE49-F238E27FC236}">
                <a16:creationId xmlns:a16="http://schemas.microsoft.com/office/drawing/2014/main" id="{840D0A85-E7C0-44EE-97F4-02F4E376BFA6}"/>
              </a:ext>
            </a:extLst>
          </p:cNvPr>
          <p:cNvSpPr>
            <a:spLocks noGrp="1"/>
          </p:cNvSpPr>
          <p:nvPr>
            <p:ph type="sldNum" sz="quarter" idx="12"/>
          </p:nvPr>
        </p:nvSpPr>
        <p:spPr/>
        <p:txBody>
          <a:bodyPr/>
          <a:lstStyle>
            <a:lvl1pPr>
              <a:defRPr/>
            </a:lvl1pPr>
          </a:lstStyle>
          <a:p>
            <a:fld id="{BBB063AB-58CC-4BB6-A048-A88179F0953E}" type="slidenum">
              <a:rPr lang="ru-RU" altLang="ru-RU"/>
              <a:pPr/>
              <a:t>‹#›</a:t>
            </a:fld>
            <a:endParaRPr lang="ru-RU" altLang="ru-RU"/>
          </a:p>
        </p:txBody>
      </p:sp>
    </p:spTree>
    <p:extLst>
      <p:ext uri="{BB962C8B-B14F-4D97-AF65-F5344CB8AC3E}">
        <p14:creationId xmlns:p14="http://schemas.microsoft.com/office/powerpoint/2010/main" val="37971366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30F719BB-AD41-4FC6-902F-3DAD5A2E949C}"/>
              </a:ext>
            </a:extLst>
          </p:cNvPr>
          <p:cNvSpPr>
            <a:spLocks/>
          </p:cNvSpPr>
          <p:nvPr/>
        </p:nvSpPr>
        <p:spPr bwMode="auto">
          <a:xfrm flipV="1">
            <a:off x="-3175" y="714375"/>
            <a:ext cx="1192213"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2" name="Title 1"/>
          <p:cNvSpPr>
            <a:spLocks noGrp="1"/>
          </p:cNvSpPr>
          <p:nvPr>
            <p:ph type="title"/>
          </p:nvPr>
        </p:nvSpPr>
        <p:spPr>
          <a:xfrm>
            <a:off x="1944694" y="624110"/>
            <a:ext cx="6683765" cy="1280890"/>
          </a:xfrm>
        </p:spPr>
        <p:txBody>
          <a:bodyPr/>
          <a:lstStyle/>
          <a:p>
            <a:r>
              <a:rPr lang="ru-RU"/>
              <a:t>Образец заголовка</a:t>
            </a:r>
            <a:endParaRPr lang="en-US" dirty="0"/>
          </a:p>
        </p:txBody>
      </p:sp>
      <p:sp>
        <p:nvSpPr>
          <p:cNvPr id="3" name="Content Placeholder 2"/>
          <p:cNvSpPr>
            <a:spLocks noGrp="1"/>
          </p:cNvSpPr>
          <p:nvPr>
            <p:ph idx="1"/>
          </p:nvPr>
        </p:nvSpPr>
        <p:spPr>
          <a:xfrm>
            <a:off x="1941909" y="2133600"/>
            <a:ext cx="6686550"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3">
            <a:extLst>
              <a:ext uri="{FF2B5EF4-FFF2-40B4-BE49-F238E27FC236}">
                <a16:creationId xmlns:a16="http://schemas.microsoft.com/office/drawing/2014/main" id="{03445ED3-F262-4BE8-B3B6-8B504BEEA19C}"/>
              </a:ext>
            </a:extLst>
          </p:cNvPr>
          <p:cNvSpPr>
            <a:spLocks noGrp="1"/>
          </p:cNvSpPr>
          <p:nvPr>
            <p:ph type="dt" sz="half" idx="10"/>
          </p:nvPr>
        </p:nvSpPr>
        <p:spPr/>
        <p:txBody>
          <a:bodyPr/>
          <a:lstStyle>
            <a:lvl1pPr>
              <a:defRPr/>
            </a:lvl1pPr>
          </a:lstStyle>
          <a:p>
            <a:pPr>
              <a:defRPr/>
            </a:pPr>
            <a:endParaRPr lang="ru-RU"/>
          </a:p>
        </p:txBody>
      </p:sp>
      <p:sp>
        <p:nvSpPr>
          <p:cNvPr id="6" name="Footer Placeholder 4">
            <a:extLst>
              <a:ext uri="{FF2B5EF4-FFF2-40B4-BE49-F238E27FC236}">
                <a16:creationId xmlns:a16="http://schemas.microsoft.com/office/drawing/2014/main" id="{83E05A46-E299-4DAF-A905-5DB8E3A3BD28}"/>
              </a:ext>
            </a:extLst>
          </p:cNvPr>
          <p:cNvSpPr>
            <a:spLocks noGrp="1"/>
          </p:cNvSpPr>
          <p:nvPr>
            <p:ph type="ftr" sz="quarter" idx="11"/>
          </p:nvPr>
        </p:nvSpPr>
        <p:spPr/>
        <p:txBody>
          <a:bodyPr/>
          <a:lstStyle>
            <a:lvl1pPr>
              <a:defRPr/>
            </a:lvl1pPr>
          </a:lstStyle>
          <a:p>
            <a:pPr>
              <a:defRPr/>
            </a:pPr>
            <a:endParaRPr lang="ru-RU"/>
          </a:p>
        </p:txBody>
      </p:sp>
      <p:sp>
        <p:nvSpPr>
          <p:cNvPr id="7" name="Slide Number Placeholder 5">
            <a:extLst>
              <a:ext uri="{FF2B5EF4-FFF2-40B4-BE49-F238E27FC236}">
                <a16:creationId xmlns:a16="http://schemas.microsoft.com/office/drawing/2014/main" id="{22CD3359-2910-4D6C-ABAD-6A6CCFDD41D5}"/>
              </a:ext>
            </a:extLst>
          </p:cNvPr>
          <p:cNvSpPr>
            <a:spLocks noGrp="1"/>
          </p:cNvSpPr>
          <p:nvPr>
            <p:ph type="sldNum" sz="quarter" idx="12"/>
          </p:nvPr>
        </p:nvSpPr>
        <p:spPr/>
        <p:txBody>
          <a:bodyPr/>
          <a:lstStyle>
            <a:lvl1pPr>
              <a:defRPr/>
            </a:lvl1pPr>
          </a:lstStyle>
          <a:p>
            <a:fld id="{95A386E6-D0E9-4F9C-B260-FBA360E1C36F}" type="slidenum">
              <a:rPr lang="ru-RU" altLang="ru-RU"/>
              <a:pPr/>
              <a:t>‹#›</a:t>
            </a:fld>
            <a:endParaRPr lang="ru-RU" altLang="ru-RU"/>
          </a:p>
        </p:txBody>
      </p:sp>
    </p:spTree>
    <p:extLst>
      <p:ext uri="{BB962C8B-B14F-4D97-AF65-F5344CB8AC3E}">
        <p14:creationId xmlns:p14="http://schemas.microsoft.com/office/powerpoint/2010/main" val="27920601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F6B175DB-4F69-4988-A6A0-B7D60E4C335B}"/>
              </a:ext>
            </a:extLst>
          </p:cNvPr>
          <p:cNvSpPr>
            <a:spLocks/>
          </p:cNvSpPr>
          <p:nvPr/>
        </p:nvSpPr>
        <p:spPr bwMode="auto">
          <a:xfrm flipV="1">
            <a:off x="-3175" y="3178175"/>
            <a:ext cx="1192213"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2" name="Title 1"/>
          <p:cNvSpPr>
            <a:spLocks noGrp="1"/>
          </p:cNvSpPr>
          <p:nvPr>
            <p:ph type="title"/>
          </p:nvPr>
        </p:nvSpPr>
        <p:spPr>
          <a:xfrm>
            <a:off x="1941910" y="2058750"/>
            <a:ext cx="6686549" cy="1468800"/>
          </a:xfrm>
        </p:spPr>
        <p:txBody>
          <a:bodyPr anchor="b"/>
          <a:lstStyle>
            <a:lvl1pPr algn="l">
              <a:defRPr sz="3000" b="0" cap="none"/>
            </a:lvl1pPr>
          </a:lstStyle>
          <a:p>
            <a:r>
              <a:rPr lang="ru-RU"/>
              <a:t>Образец заголовка</a:t>
            </a:r>
            <a:endParaRPr lang="en-US" dirty="0"/>
          </a:p>
        </p:txBody>
      </p:sp>
      <p:sp>
        <p:nvSpPr>
          <p:cNvPr id="3" name="Text Placeholder 2"/>
          <p:cNvSpPr>
            <a:spLocks noGrp="1"/>
          </p:cNvSpPr>
          <p:nvPr>
            <p:ph type="body" idx="1"/>
          </p:nvPr>
        </p:nvSpPr>
        <p:spPr>
          <a:xfrm>
            <a:off x="1941910" y="3530129"/>
            <a:ext cx="6686549" cy="860400"/>
          </a:xfrm>
        </p:spPr>
        <p:txBody>
          <a:bodyPr/>
          <a:lstStyle>
            <a:lvl1pPr marL="0" indent="0" algn="l">
              <a:buNone/>
              <a:defRPr sz="150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ru-RU"/>
              <a:t>Образец текста</a:t>
            </a:r>
          </a:p>
        </p:txBody>
      </p:sp>
      <p:sp>
        <p:nvSpPr>
          <p:cNvPr id="5" name="Date Placeholder 3">
            <a:extLst>
              <a:ext uri="{FF2B5EF4-FFF2-40B4-BE49-F238E27FC236}">
                <a16:creationId xmlns:a16="http://schemas.microsoft.com/office/drawing/2014/main" id="{CCACA38C-8CA4-4EBD-8C4C-B4D6B27CA13D}"/>
              </a:ext>
            </a:extLst>
          </p:cNvPr>
          <p:cNvSpPr>
            <a:spLocks noGrp="1"/>
          </p:cNvSpPr>
          <p:nvPr>
            <p:ph type="dt" sz="half" idx="10"/>
          </p:nvPr>
        </p:nvSpPr>
        <p:spPr/>
        <p:txBody>
          <a:bodyPr/>
          <a:lstStyle>
            <a:lvl1pPr>
              <a:defRPr/>
            </a:lvl1pPr>
          </a:lstStyle>
          <a:p>
            <a:pPr>
              <a:defRPr/>
            </a:pPr>
            <a:endParaRPr lang="ru-RU"/>
          </a:p>
        </p:txBody>
      </p:sp>
      <p:sp>
        <p:nvSpPr>
          <p:cNvPr id="6" name="Footer Placeholder 4">
            <a:extLst>
              <a:ext uri="{FF2B5EF4-FFF2-40B4-BE49-F238E27FC236}">
                <a16:creationId xmlns:a16="http://schemas.microsoft.com/office/drawing/2014/main" id="{91A53B56-6577-4876-A313-B583626E31DB}"/>
              </a:ext>
            </a:extLst>
          </p:cNvPr>
          <p:cNvSpPr>
            <a:spLocks noGrp="1"/>
          </p:cNvSpPr>
          <p:nvPr>
            <p:ph type="ftr" sz="quarter" idx="11"/>
          </p:nvPr>
        </p:nvSpPr>
        <p:spPr/>
        <p:txBody>
          <a:bodyPr/>
          <a:lstStyle>
            <a:lvl1pPr>
              <a:defRPr/>
            </a:lvl1pPr>
          </a:lstStyle>
          <a:p>
            <a:pPr>
              <a:defRPr/>
            </a:pPr>
            <a:endParaRPr lang="ru-RU"/>
          </a:p>
        </p:txBody>
      </p:sp>
      <p:sp>
        <p:nvSpPr>
          <p:cNvPr id="7" name="Slide Number Placeholder 5">
            <a:extLst>
              <a:ext uri="{FF2B5EF4-FFF2-40B4-BE49-F238E27FC236}">
                <a16:creationId xmlns:a16="http://schemas.microsoft.com/office/drawing/2014/main" id="{3E03B52A-F0E2-4996-A816-E135DF9BB495}"/>
              </a:ext>
            </a:extLst>
          </p:cNvPr>
          <p:cNvSpPr>
            <a:spLocks noGrp="1"/>
          </p:cNvSpPr>
          <p:nvPr>
            <p:ph type="sldNum" sz="quarter" idx="12"/>
          </p:nvPr>
        </p:nvSpPr>
        <p:spPr>
          <a:xfrm>
            <a:off x="398463" y="3244850"/>
            <a:ext cx="585787" cy="365125"/>
          </a:xfrm>
        </p:spPr>
        <p:txBody>
          <a:bodyPr/>
          <a:lstStyle>
            <a:lvl1pPr>
              <a:defRPr/>
            </a:lvl1pPr>
          </a:lstStyle>
          <a:p>
            <a:fld id="{ED6B7387-881C-44BC-9F2A-2507A80F02D2}" type="slidenum">
              <a:rPr lang="ru-RU" altLang="ru-RU"/>
              <a:pPr/>
              <a:t>‹#›</a:t>
            </a:fld>
            <a:endParaRPr lang="ru-RU" altLang="ru-RU"/>
          </a:p>
        </p:txBody>
      </p:sp>
    </p:spTree>
    <p:extLst>
      <p:ext uri="{BB962C8B-B14F-4D97-AF65-F5344CB8AC3E}">
        <p14:creationId xmlns:p14="http://schemas.microsoft.com/office/powerpoint/2010/main" val="37138214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D6FFF2BC-6F87-4E00-B4D0-E2D25CA6768B}"/>
              </a:ext>
            </a:extLst>
          </p:cNvPr>
          <p:cNvSpPr>
            <a:spLocks/>
          </p:cNvSpPr>
          <p:nvPr/>
        </p:nvSpPr>
        <p:spPr bwMode="auto">
          <a:xfrm flipV="1">
            <a:off x="-3175" y="714375"/>
            <a:ext cx="1192213"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941909" y="2133600"/>
            <a:ext cx="3235398"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393060" y="2126222"/>
            <a:ext cx="3235398"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6" name="Date Placeholder 4">
            <a:extLst>
              <a:ext uri="{FF2B5EF4-FFF2-40B4-BE49-F238E27FC236}">
                <a16:creationId xmlns:a16="http://schemas.microsoft.com/office/drawing/2014/main" id="{DEB3EAE9-9AE4-45A6-BE2F-649BADEEDF9B}"/>
              </a:ext>
            </a:extLst>
          </p:cNvPr>
          <p:cNvSpPr>
            <a:spLocks noGrp="1"/>
          </p:cNvSpPr>
          <p:nvPr>
            <p:ph type="dt" sz="half" idx="10"/>
          </p:nvPr>
        </p:nvSpPr>
        <p:spPr/>
        <p:txBody>
          <a:bodyPr/>
          <a:lstStyle>
            <a:lvl1pPr>
              <a:defRPr/>
            </a:lvl1pPr>
          </a:lstStyle>
          <a:p>
            <a:pPr>
              <a:defRPr/>
            </a:pPr>
            <a:endParaRPr lang="ru-RU"/>
          </a:p>
        </p:txBody>
      </p:sp>
      <p:sp>
        <p:nvSpPr>
          <p:cNvPr id="7" name="Footer Placeholder 5">
            <a:extLst>
              <a:ext uri="{FF2B5EF4-FFF2-40B4-BE49-F238E27FC236}">
                <a16:creationId xmlns:a16="http://schemas.microsoft.com/office/drawing/2014/main" id="{60428CF8-C8E4-4CA8-8E82-54852699CE9E}"/>
              </a:ext>
            </a:extLst>
          </p:cNvPr>
          <p:cNvSpPr>
            <a:spLocks noGrp="1"/>
          </p:cNvSpPr>
          <p:nvPr>
            <p:ph type="ftr" sz="quarter" idx="11"/>
          </p:nvPr>
        </p:nvSpPr>
        <p:spPr/>
        <p:txBody>
          <a:bodyPr/>
          <a:lstStyle>
            <a:lvl1pPr>
              <a:defRPr/>
            </a:lvl1pPr>
          </a:lstStyle>
          <a:p>
            <a:pPr>
              <a:defRPr/>
            </a:pPr>
            <a:endParaRPr lang="ru-RU"/>
          </a:p>
        </p:txBody>
      </p:sp>
      <p:sp>
        <p:nvSpPr>
          <p:cNvPr id="9" name="Slide Number Placeholder 5">
            <a:extLst>
              <a:ext uri="{FF2B5EF4-FFF2-40B4-BE49-F238E27FC236}">
                <a16:creationId xmlns:a16="http://schemas.microsoft.com/office/drawing/2014/main" id="{FD70F5CF-8422-466F-A51B-9959DBD45304}"/>
              </a:ext>
            </a:extLst>
          </p:cNvPr>
          <p:cNvSpPr>
            <a:spLocks noGrp="1"/>
          </p:cNvSpPr>
          <p:nvPr>
            <p:ph type="sldNum" sz="quarter" idx="12"/>
          </p:nvPr>
        </p:nvSpPr>
        <p:spPr/>
        <p:txBody>
          <a:bodyPr/>
          <a:lstStyle>
            <a:lvl1pPr>
              <a:defRPr/>
            </a:lvl1pPr>
          </a:lstStyle>
          <a:p>
            <a:fld id="{6F06C9BA-A067-415C-960B-33288A4F8DB7}" type="slidenum">
              <a:rPr lang="ru-RU" altLang="ru-RU"/>
              <a:pPr/>
              <a:t>‹#›</a:t>
            </a:fld>
            <a:endParaRPr lang="ru-RU" altLang="ru-RU"/>
          </a:p>
        </p:txBody>
      </p:sp>
    </p:spTree>
    <p:extLst>
      <p:ext uri="{BB962C8B-B14F-4D97-AF65-F5344CB8AC3E}">
        <p14:creationId xmlns:p14="http://schemas.microsoft.com/office/powerpoint/2010/main" val="3103298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7" name="Freeform 11">
            <a:extLst>
              <a:ext uri="{FF2B5EF4-FFF2-40B4-BE49-F238E27FC236}">
                <a16:creationId xmlns:a16="http://schemas.microsoft.com/office/drawing/2014/main" id="{7BF81E09-128B-4976-A3C4-4461F264B4D7}"/>
              </a:ext>
            </a:extLst>
          </p:cNvPr>
          <p:cNvSpPr>
            <a:spLocks/>
          </p:cNvSpPr>
          <p:nvPr/>
        </p:nvSpPr>
        <p:spPr bwMode="auto">
          <a:xfrm flipV="1">
            <a:off x="-3175" y="714375"/>
            <a:ext cx="1192213"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204530" y="1972703"/>
            <a:ext cx="2994549" cy="576262"/>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4" name="Content Placeholder 3"/>
          <p:cNvSpPr>
            <a:spLocks noGrp="1"/>
          </p:cNvSpPr>
          <p:nvPr>
            <p:ph sz="half" idx="2"/>
          </p:nvPr>
        </p:nvSpPr>
        <p:spPr>
          <a:xfrm>
            <a:off x="1941909" y="2548966"/>
            <a:ext cx="3257170" cy="33540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629972" y="1969475"/>
            <a:ext cx="2999251" cy="576262"/>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6" name="Content Placeholder 5"/>
          <p:cNvSpPr>
            <a:spLocks noGrp="1"/>
          </p:cNvSpPr>
          <p:nvPr>
            <p:ph sz="quarter" idx="4"/>
          </p:nvPr>
        </p:nvSpPr>
        <p:spPr>
          <a:xfrm>
            <a:off x="5375218" y="2545738"/>
            <a:ext cx="3254006" cy="33540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8" name="Date Placeholder 6">
            <a:extLst>
              <a:ext uri="{FF2B5EF4-FFF2-40B4-BE49-F238E27FC236}">
                <a16:creationId xmlns:a16="http://schemas.microsoft.com/office/drawing/2014/main" id="{426A90E2-03D9-4B09-955F-CC09933FF718}"/>
              </a:ext>
            </a:extLst>
          </p:cNvPr>
          <p:cNvSpPr>
            <a:spLocks noGrp="1"/>
          </p:cNvSpPr>
          <p:nvPr>
            <p:ph type="dt" sz="half" idx="10"/>
          </p:nvPr>
        </p:nvSpPr>
        <p:spPr/>
        <p:txBody>
          <a:bodyPr/>
          <a:lstStyle>
            <a:lvl1pPr>
              <a:defRPr/>
            </a:lvl1pPr>
          </a:lstStyle>
          <a:p>
            <a:pPr>
              <a:defRPr/>
            </a:pPr>
            <a:endParaRPr lang="ru-RU"/>
          </a:p>
        </p:txBody>
      </p:sp>
      <p:sp>
        <p:nvSpPr>
          <p:cNvPr id="9" name="Footer Placeholder 7">
            <a:extLst>
              <a:ext uri="{FF2B5EF4-FFF2-40B4-BE49-F238E27FC236}">
                <a16:creationId xmlns:a16="http://schemas.microsoft.com/office/drawing/2014/main" id="{A1FE9033-1C3C-4603-A942-0BAFB47C631E}"/>
              </a:ext>
            </a:extLst>
          </p:cNvPr>
          <p:cNvSpPr>
            <a:spLocks noGrp="1"/>
          </p:cNvSpPr>
          <p:nvPr>
            <p:ph type="ftr" sz="quarter" idx="11"/>
          </p:nvPr>
        </p:nvSpPr>
        <p:spPr/>
        <p:txBody>
          <a:bodyPr/>
          <a:lstStyle>
            <a:lvl1pPr>
              <a:defRPr/>
            </a:lvl1pPr>
          </a:lstStyle>
          <a:p>
            <a:pPr>
              <a:defRPr/>
            </a:pPr>
            <a:endParaRPr lang="ru-RU"/>
          </a:p>
        </p:txBody>
      </p:sp>
      <p:sp>
        <p:nvSpPr>
          <p:cNvPr id="11" name="Slide Number Placeholder 5">
            <a:extLst>
              <a:ext uri="{FF2B5EF4-FFF2-40B4-BE49-F238E27FC236}">
                <a16:creationId xmlns:a16="http://schemas.microsoft.com/office/drawing/2014/main" id="{D9E9C9B7-641F-4E3B-9EA5-AE46571E53BD}"/>
              </a:ext>
            </a:extLst>
          </p:cNvPr>
          <p:cNvSpPr>
            <a:spLocks noGrp="1"/>
          </p:cNvSpPr>
          <p:nvPr>
            <p:ph type="sldNum" sz="quarter" idx="12"/>
          </p:nvPr>
        </p:nvSpPr>
        <p:spPr/>
        <p:txBody>
          <a:bodyPr/>
          <a:lstStyle>
            <a:lvl1pPr>
              <a:defRPr/>
            </a:lvl1pPr>
          </a:lstStyle>
          <a:p>
            <a:fld id="{31C439D4-1F16-408E-A3E9-699E7462A1EC}" type="slidenum">
              <a:rPr lang="ru-RU" altLang="ru-RU"/>
              <a:pPr/>
              <a:t>‹#›</a:t>
            </a:fld>
            <a:endParaRPr lang="ru-RU" altLang="ru-RU"/>
          </a:p>
        </p:txBody>
      </p:sp>
    </p:spTree>
    <p:extLst>
      <p:ext uri="{BB962C8B-B14F-4D97-AF65-F5344CB8AC3E}">
        <p14:creationId xmlns:p14="http://schemas.microsoft.com/office/powerpoint/2010/main" val="2944883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Freeform 11">
            <a:extLst>
              <a:ext uri="{FF2B5EF4-FFF2-40B4-BE49-F238E27FC236}">
                <a16:creationId xmlns:a16="http://schemas.microsoft.com/office/drawing/2014/main" id="{F20009FE-7FF9-4977-BB7A-852A370F453B}"/>
              </a:ext>
            </a:extLst>
          </p:cNvPr>
          <p:cNvSpPr>
            <a:spLocks/>
          </p:cNvSpPr>
          <p:nvPr/>
        </p:nvSpPr>
        <p:spPr bwMode="auto">
          <a:xfrm flipV="1">
            <a:off x="-3175" y="714375"/>
            <a:ext cx="1192213"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2" name="Title 1"/>
          <p:cNvSpPr>
            <a:spLocks noGrp="1"/>
          </p:cNvSpPr>
          <p:nvPr>
            <p:ph type="title"/>
          </p:nvPr>
        </p:nvSpPr>
        <p:spPr/>
        <p:txBody>
          <a:bodyPr/>
          <a:lstStyle/>
          <a:p>
            <a:r>
              <a:rPr lang="ru-RU"/>
              <a:t>Образец заголовка</a:t>
            </a:r>
            <a:endParaRPr lang="en-US" dirty="0"/>
          </a:p>
        </p:txBody>
      </p:sp>
      <p:sp>
        <p:nvSpPr>
          <p:cNvPr id="4" name="Date Placeholder 2">
            <a:extLst>
              <a:ext uri="{FF2B5EF4-FFF2-40B4-BE49-F238E27FC236}">
                <a16:creationId xmlns:a16="http://schemas.microsoft.com/office/drawing/2014/main" id="{30A822DC-AC97-4B6E-81D3-AEA138A2528B}"/>
              </a:ext>
            </a:extLst>
          </p:cNvPr>
          <p:cNvSpPr>
            <a:spLocks noGrp="1"/>
          </p:cNvSpPr>
          <p:nvPr>
            <p:ph type="dt" sz="half" idx="10"/>
          </p:nvPr>
        </p:nvSpPr>
        <p:spPr/>
        <p:txBody>
          <a:bodyPr/>
          <a:lstStyle>
            <a:lvl1pPr>
              <a:defRPr/>
            </a:lvl1pPr>
          </a:lstStyle>
          <a:p>
            <a:pPr>
              <a:defRPr/>
            </a:pPr>
            <a:endParaRPr lang="ru-RU"/>
          </a:p>
        </p:txBody>
      </p:sp>
      <p:sp>
        <p:nvSpPr>
          <p:cNvPr id="5" name="Footer Placeholder 3">
            <a:extLst>
              <a:ext uri="{FF2B5EF4-FFF2-40B4-BE49-F238E27FC236}">
                <a16:creationId xmlns:a16="http://schemas.microsoft.com/office/drawing/2014/main" id="{87BF1C33-C18D-42F3-9C1A-B26230D191E5}"/>
              </a:ext>
            </a:extLst>
          </p:cNvPr>
          <p:cNvSpPr>
            <a:spLocks noGrp="1"/>
          </p:cNvSpPr>
          <p:nvPr>
            <p:ph type="ftr" sz="quarter" idx="11"/>
          </p:nvPr>
        </p:nvSpPr>
        <p:spPr/>
        <p:txBody>
          <a:bodyPr/>
          <a:lstStyle>
            <a:lvl1pPr>
              <a:defRPr/>
            </a:lvl1pPr>
          </a:lstStyle>
          <a:p>
            <a:pPr>
              <a:defRPr/>
            </a:pPr>
            <a:endParaRPr lang="ru-RU"/>
          </a:p>
        </p:txBody>
      </p:sp>
      <p:sp>
        <p:nvSpPr>
          <p:cNvPr id="6" name="Slide Number Placeholder 4">
            <a:extLst>
              <a:ext uri="{FF2B5EF4-FFF2-40B4-BE49-F238E27FC236}">
                <a16:creationId xmlns:a16="http://schemas.microsoft.com/office/drawing/2014/main" id="{628DB513-0451-4D9A-8ED9-CB36676D28C7}"/>
              </a:ext>
            </a:extLst>
          </p:cNvPr>
          <p:cNvSpPr>
            <a:spLocks noGrp="1"/>
          </p:cNvSpPr>
          <p:nvPr>
            <p:ph type="sldNum" sz="quarter" idx="12"/>
          </p:nvPr>
        </p:nvSpPr>
        <p:spPr/>
        <p:txBody>
          <a:bodyPr/>
          <a:lstStyle>
            <a:lvl1pPr>
              <a:defRPr/>
            </a:lvl1pPr>
          </a:lstStyle>
          <a:p>
            <a:fld id="{1F272077-8508-458F-A152-BE8B1468A78E}" type="slidenum">
              <a:rPr lang="ru-RU" altLang="ru-RU"/>
              <a:pPr/>
              <a:t>‹#›</a:t>
            </a:fld>
            <a:endParaRPr lang="ru-RU" altLang="ru-RU"/>
          </a:p>
        </p:txBody>
      </p:sp>
    </p:spTree>
    <p:extLst>
      <p:ext uri="{BB962C8B-B14F-4D97-AF65-F5344CB8AC3E}">
        <p14:creationId xmlns:p14="http://schemas.microsoft.com/office/powerpoint/2010/main" val="2013920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Freeform 11">
            <a:extLst>
              <a:ext uri="{FF2B5EF4-FFF2-40B4-BE49-F238E27FC236}">
                <a16:creationId xmlns:a16="http://schemas.microsoft.com/office/drawing/2014/main" id="{58693E5F-8AC3-4421-83B9-0BA1ADF44F5D}"/>
              </a:ext>
            </a:extLst>
          </p:cNvPr>
          <p:cNvSpPr>
            <a:spLocks/>
          </p:cNvSpPr>
          <p:nvPr/>
        </p:nvSpPr>
        <p:spPr bwMode="auto">
          <a:xfrm flipV="1">
            <a:off x="-3175" y="714375"/>
            <a:ext cx="1192213"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3" name="Date Placeholder 1">
            <a:extLst>
              <a:ext uri="{FF2B5EF4-FFF2-40B4-BE49-F238E27FC236}">
                <a16:creationId xmlns:a16="http://schemas.microsoft.com/office/drawing/2014/main" id="{294F8640-9E18-4791-A554-B31B8AB81BE5}"/>
              </a:ext>
            </a:extLst>
          </p:cNvPr>
          <p:cNvSpPr>
            <a:spLocks noGrp="1"/>
          </p:cNvSpPr>
          <p:nvPr>
            <p:ph type="dt" sz="half" idx="10"/>
          </p:nvPr>
        </p:nvSpPr>
        <p:spPr/>
        <p:txBody>
          <a:bodyPr/>
          <a:lstStyle>
            <a:lvl1pPr>
              <a:defRPr/>
            </a:lvl1pPr>
          </a:lstStyle>
          <a:p>
            <a:pPr>
              <a:defRPr/>
            </a:pPr>
            <a:endParaRPr lang="ru-RU"/>
          </a:p>
        </p:txBody>
      </p:sp>
      <p:sp>
        <p:nvSpPr>
          <p:cNvPr id="4" name="Footer Placeholder 2">
            <a:extLst>
              <a:ext uri="{FF2B5EF4-FFF2-40B4-BE49-F238E27FC236}">
                <a16:creationId xmlns:a16="http://schemas.microsoft.com/office/drawing/2014/main" id="{1F859EA7-C271-4385-BDA9-76987879292E}"/>
              </a:ext>
            </a:extLst>
          </p:cNvPr>
          <p:cNvSpPr>
            <a:spLocks noGrp="1"/>
          </p:cNvSpPr>
          <p:nvPr>
            <p:ph type="ftr" sz="quarter" idx="11"/>
          </p:nvPr>
        </p:nvSpPr>
        <p:spPr/>
        <p:txBody>
          <a:bodyPr/>
          <a:lstStyle>
            <a:lvl1pPr>
              <a:defRPr/>
            </a:lvl1pPr>
          </a:lstStyle>
          <a:p>
            <a:pPr>
              <a:defRPr/>
            </a:pPr>
            <a:endParaRPr lang="ru-RU"/>
          </a:p>
        </p:txBody>
      </p:sp>
      <p:sp>
        <p:nvSpPr>
          <p:cNvPr id="5" name="Slide Number Placeholder 3">
            <a:extLst>
              <a:ext uri="{FF2B5EF4-FFF2-40B4-BE49-F238E27FC236}">
                <a16:creationId xmlns:a16="http://schemas.microsoft.com/office/drawing/2014/main" id="{9D67A8C4-CE2E-4BA0-97AB-933DA8FDEB2E}"/>
              </a:ext>
            </a:extLst>
          </p:cNvPr>
          <p:cNvSpPr>
            <a:spLocks noGrp="1"/>
          </p:cNvSpPr>
          <p:nvPr>
            <p:ph type="sldNum" sz="quarter" idx="12"/>
          </p:nvPr>
        </p:nvSpPr>
        <p:spPr/>
        <p:txBody>
          <a:bodyPr/>
          <a:lstStyle>
            <a:lvl1pPr>
              <a:defRPr/>
            </a:lvl1pPr>
          </a:lstStyle>
          <a:p>
            <a:fld id="{6A1BDD16-3D59-415C-98E8-57609D3C7F0D}" type="slidenum">
              <a:rPr lang="ru-RU" altLang="ru-RU"/>
              <a:pPr/>
              <a:t>‹#›</a:t>
            </a:fld>
            <a:endParaRPr lang="ru-RU" altLang="ru-RU"/>
          </a:p>
        </p:txBody>
      </p:sp>
    </p:spTree>
    <p:extLst>
      <p:ext uri="{BB962C8B-B14F-4D97-AF65-F5344CB8AC3E}">
        <p14:creationId xmlns:p14="http://schemas.microsoft.com/office/powerpoint/2010/main" val="644968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6C863881-6BD1-4252-BFFE-835A316246E1}"/>
              </a:ext>
            </a:extLst>
          </p:cNvPr>
          <p:cNvSpPr>
            <a:spLocks/>
          </p:cNvSpPr>
          <p:nvPr/>
        </p:nvSpPr>
        <p:spPr bwMode="auto">
          <a:xfrm flipV="1">
            <a:off x="-3175" y="714375"/>
            <a:ext cx="1192213"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2" name="Title 1"/>
          <p:cNvSpPr>
            <a:spLocks noGrp="1"/>
          </p:cNvSpPr>
          <p:nvPr>
            <p:ph type="title"/>
          </p:nvPr>
        </p:nvSpPr>
        <p:spPr>
          <a:xfrm>
            <a:off x="1941910" y="446088"/>
            <a:ext cx="2628899" cy="976312"/>
          </a:xfrm>
        </p:spPr>
        <p:txBody>
          <a:bodyPr anchor="b"/>
          <a:lstStyle>
            <a:lvl1pPr algn="l">
              <a:defRPr sz="1500" b="0"/>
            </a:lvl1pPr>
          </a:lstStyle>
          <a:p>
            <a:r>
              <a:rPr lang="ru-RU"/>
              <a:t>Образец заголовка</a:t>
            </a:r>
            <a:endParaRPr lang="en-US" dirty="0"/>
          </a:p>
        </p:txBody>
      </p:sp>
      <p:sp>
        <p:nvSpPr>
          <p:cNvPr id="3" name="Content Placeholder 2"/>
          <p:cNvSpPr>
            <a:spLocks noGrp="1"/>
          </p:cNvSpPr>
          <p:nvPr>
            <p:ph idx="1"/>
          </p:nvPr>
        </p:nvSpPr>
        <p:spPr>
          <a:xfrm>
            <a:off x="4742259" y="446089"/>
            <a:ext cx="3886200" cy="5414963"/>
          </a:xfrm>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941910" y="1598613"/>
            <a:ext cx="2628899" cy="4262436"/>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ru-RU"/>
              <a:t>Образец текста</a:t>
            </a:r>
          </a:p>
        </p:txBody>
      </p:sp>
      <p:sp>
        <p:nvSpPr>
          <p:cNvPr id="6" name="Date Placeholder 4">
            <a:extLst>
              <a:ext uri="{FF2B5EF4-FFF2-40B4-BE49-F238E27FC236}">
                <a16:creationId xmlns:a16="http://schemas.microsoft.com/office/drawing/2014/main" id="{2440D7B0-83AC-481C-8BC3-7166AE7EF3EC}"/>
              </a:ext>
            </a:extLst>
          </p:cNvPr>
          <p:cNvSpPr>
            <a:spLocks noGrp="1"/>
          </p:cNvSpPr>
          <p:nvPr>
            <p:ph type="dt" sz="half" idx="10"/>
          </p:nvPr>
        </p:nvSpPr>
        <p:spPr/>
        <p:txBody>
          <a:bodyPr/>
          <a:lstStyle>
            <a:lvl1pPr>
              <a:defRPr/>
            </a:lvl1pPr>
          </a:lstStyle>
          <a:p>
            <a:pPr>
              <a:defRPr/>
            </a:pPr>
            <a:endParaRPr lang="ru-RU"/>
          </a:p>
        </p:txBody>
      </p:sp>
      <p:sp>
        <p:nvSpPr>
          <p:cNvPr id="7" name="Footer Placeholder 5">
            <a:extLst>
              <a:ext uri="{FF2B5EF4-FFF2-40B4-BE49-F238E27FC236}">
                <a16:creationId xmlns:a16="http://schemas.microsoft.com/office/drawing/2014/main" id="{B61194B5-D2A2-41B4-A148-DB8A3E876C3A}"/>
              </a:ext>
            </a:extLst>
          </p:cNvPr>
          <p:cNvSpPr>
            <a:spLocks noGrp="1"/>
          </p:cNvSpPr>
          <p:nvPr>
            <p:ph type="ftr" sz="quarter" idx="11"/>
          </p:nvPr>
        </p:nvSpPr>
        <p:spPr/>
        <p:txBody>
          <a:bodyPr/>
          <a:lstStyle>
            <a:lvl1pPr>
              <a:defRPr/>
            </a:lvl1pPr>
          </a:lstStyle>
          <a:p>
            <a:pPr>
              <a:defRPr/>
            </a:pPr>
            <a:endParaRPr lang="ru-RU"/>
          </a:p>
        </p:txBody>
      </p:sp>
      <p:sp>
        <p:nvSpPr>
          <p:cNvPr id="8" name="Slide Number Placeholder 6">
            <a:extLst>
              <a:ext uri="{FF2B5EF4-FFF2-40B4-BE49-F238E27FC236}">
                <a16:creationId xmlns:a16="http://schemas.microsoft.com/office/drawing/2014/main" id="{A1866A91-6ABB-4666-94BA-73B6A11DC4D0}"/>
              </a:ext>
            </a:extLst>
          </p:cNvPr>
          <p:cNvSpPr>
            <a:spLocks noGrp="1"/>
          </p:cNvSpPr>
          <p:nvPr>
            <p:ph type="sldNum" sz="quarter" idx="12"/>
          </p:nvPr>
        </p:nvSpPr>
        <p:spPr/>
        <p:txBody>
          <a:bodyPr/>
          <a:lstStyle>
            <a:lvl1pPr>
              <a:defRPr/>
            </a:lvl1pPr>
          </a:lstStyle>
          <a:p>
            <a:fld id="{85E99735-0C2A-44EF-8ADD-3AD42B10046C}" type="slidenum">
              <a:rPr lang="ru-RU" altLang="ru-RU"/>
              <a:pPr/>
              <a:t>‹#›</a:t>
            </a:fld>
            <a:endParaRPr lang="ru-RU" altLang="ru-RU"/>
          </a:p>
        </p:txBody>
      </p:sp>
    </p:spTree>
    <p:extLst>
      <p:ext uri="{BB962C8B-B14F-4D97-AF65-F5344CB8AC3E}">
        <p14:creationId xmlns:p14="http://schemas.microsoft.com/office/powerpoint/2010/main" val="21923002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3EE9785C-22FB-41E9-9A58-ED1D9D8A1B02}"/>
              </a:ext>
            </a:extLst>
          </p:cNvPr>
          <p:cNvSpPr>
            <a:spLocks/>
          </p:cNvSpPr>
          <p:nvPr/>
        </p:nvSpPr>
        <p:spPr bwMode="auto">
          <a:xfrm flipV="1">
            <a:off x="-3175" y="4911725"/>
            <a:ext cx="1192213"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2" name="Title 1"/>
          <p:cNvSpPr>
            <a:spLocks noGrp="1"/>
          </p:cNvSpPr>
          <p:nvPr>
            <p:ph type="title"/>
          </p:nvPr>
        </p:nvSpPr>
        <p:spPr>
          <a:xfrm>
            <a:off x="1941910" y="4800600"/>
            <a:ext cx="6686550" cy="566738"/>
          </a:xfrm>
        </p:spPr>
        <p:txBody>
          <a:bodyPr anchor="b">
            <a:normAutofit/>
          </a:bodyPr>
          <a:lstStyle>
            <a:lvl1pPr algn="l">
              <a:defRPr sz="18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941909" y="634965"/>
            <a:ext cx="6686550" cy="3854970"/>
          </a:xfrm>
        </p:spPr>
        <p:txBody>
          <a:bodyPr rtlCol="0">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ru-RU" noProof="0"/>
              <a:t>Вставка рисунка</a:t>
            </a:r>
            <a:endParaRPr lang="en-US" noProof="0" dirty="0"/>
          </a:p>
        </p:txBody>
      </p:sp>
      <p:sp>
        <p:nvSpPr>
          <p:cNvPr id="4" name="Text Placeholder 3"/>
          <p:cNvSpPr>
            <a:spLocks noGrp="1"/>
          </p:cNvSpPr>
          <p:nvPr>
            <p:ph type="body" sz="half" idx="2"/>
          </p:nvPr>
        </p:nvSpPr>
        <p:spPr>
          <a:xfrm>
            <a:off x="1941910" y="5367338"/>
            <a:ext cx="6686550" cy="493712"/>
          </a:xfrm>
        </p:spPr>
        <p:txBody>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ru-RU"/>
              <a:t>Образец текста</a:t>
            </a:r>
          </a:p>
        </p:txBody>
      </p:sp>
      <p:sp>
        <p:nvSpPr>
          <p:cNvPr id="6" name="Date Placeholder 4">
            <a:extLst>
              <a:ext uri="{FF2B5EF4-FFF2-40B4-BE49-F238E27FC236}">
                <a16:creationId xmlns:a16="http://schemas.microsoft.com/office/drawing/2014/main" id="{7E6D2021-6ED2-47D6-BE6C-BCDA7E855072}"/>
              </a:ext>
            </a:extLst>
          </p:cNvPr>
          <p:cNvSpPr>
            <a:spLocks noGrp="1"/>
          </p:cNvSpPr>
          <p:nvPr>
            <p:ph type="dt" sz="half" idx="10"/>
          </p:nvPr>
        </p:nvSpPr>
        <p:spPr/>
        <p:txBody>
          <a:bodyPr/>
          <a:lstStyle>
            <a:lvl1pPr>
              <a:defRPr/>
            </a:lvl1pPr>
          </a:lstStyle>
          <a:p>
            <a:pPr>
              <a:defRPr/>
            </a:pPr>
            <a:endParaRPr lang="ru-RU"/>
          </a:p>
        </p:txBody>
      </p:sp>
      <p:sp>
        <p:nvSpPr>
          <p:cNvPr id="7" name="Footer Placeholder 5">
            <a:extLst>
              <a:ext uri="{FF2B5EF4-FFF2-40B4-BE49-F238E27FC236}">
                <a16:creationId xmlns:a16="http://schemas.microsoft.com/office/drawing/2014/main" id="{7EE6B67D-1FEC-49F7-A7B3-ABDBF62E51FA}"/>
              </a:ext>
            </a:extLst>
          </p:cNvPr>
          <p:cNvSpPr>
            <a:spLocks noGrp="1"/>
          </p:cNvSpPr>
          <p:nvPr>
            <p:ph type="ftr" sz="quarter" idx="11"/>
          </p:nvPr>
        </p:nvSpPr>
        <p:spPr/>
        <p:txBody>
          <a:bodyPr/>
          <a:lstStyle>
            <a:lvl1pPr>
              <a:defRPr/>
            </a:lvl1pPr>
          </a:lstStyle>
          <a:p>
            <a:pPr>
              <a:defRPr/>
            </a:pPr>
            <a:endParaRPr lang="ru-RU"/>
          </a:p>
        </p:txBody>
      </p:sp>
      <p:sp>
        <p:nvSpPr>
          <p:cNvPr id="8" name="Slide Number Placeholder 6">
            <a:extLst>
              <a:ext uri="{FF2B5EF4-FFF2-40B4-BE49-F238E27FC236}">
                <a16:creationId xmlns:a16="http://schemas.microsoft.com/office/drawing/2014/main" id="{A34958CE-FFAC-4DB4-80CB-3E47F71A248B}"/>
              </a:ext>
            </a:extLst>
          </p:cNvPr>
          <p:cNvSpPr>
            <a:spLocks noGrp="1"/>
          </p:cNvSpPr>
          <p:nvPr>
            <p:ph type="sldNum" sz="quarter" idx="12"/>
          </p:nvPr>
        </p:nvSpPr>
        <p:spPr>
          <a:xfrm>
            <a:off x="398463" y="4983163"/>
            <a:ext cx="585787" cy="365125"/>
          </a:xfrm>
        </p:spPr>
        <p:txBody>
          <a:bodyPr/>
          <a:lstStyle>
            <a:lvl1pPr>
              <a:defRPr/>
            </a:lvl1pPr>
          </a:lstStyle>
          <a:p>
            <a:fld id="{492083D2-E6FC-4F17-8BB4-B079B1C675A9}" type="slidenum">
              <a:rPr lang="ru-RU" altLang="ru-RU"/>
              <a:pPr/>
              <a:t>‹#›</a:t>
            </a:fld>
            <a:endParaRPr lang="ru-RU" altLang="ru-RU"/>
          </a:p>
        </p:txBody>
      </p:sp>
    </p:spTree>
    <p:extLst>
      <p:ext uri="{BB962C8B-B14F-4D97-AF65-F5344CB8AC3E}">
        <p14:creationId xmlns:p14="http://schemas.microsoft.com/office/powerpoint/2010/main" val="3091877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srcRect/>
          <a:tile tx="0" ty="0" sx="100000" sy="100000" flip="none" algn="tl"/>
        </a:blipFill>
        <a:effectLst/>
      </p:bgPr>
    </p:bg>
    <p:spTree>
      <p:nvGrpSpPr>
        <p:cNvPr id="1" name=""/>
        <p:cNvGrpSpPr/>
        <p:nvPr/>
      </p:nvGrpSpPr>
      <p:grpSpPr>
        <a:xfrm>
          <a:off x="0" y="0"/>
          <a:ext cx="0" cy="0"/>
          <a:chOff x="0" y="0"/>
          <a:chExt cx="0" cy="0"/>
        </a:xfrm>
      </p:grpSpPr>
      <p:grpSp>
        <p:nvGrpSpPr>
          <p:cNvPr id="1026" name="Group 22">
            <a:extLst>
              <a:ext uri="{FF2B5EF4-FFF2-40B4-BE49-F238E27FC236}">
                <a16:creationId xmlns:a16="http://schemas.microsoft.com/office/drawing/2014/main" id="{F0E051F5-9675-4875-A134-4E5F91CBA4F2}"/>
              </a:ext>
            </a:extLst>
          </p:cNvPr>
          <p:cNvGrpSpPr>
            <a:grpSpLocks/>
          </p:cNvGrpSpPr>
          <p:nvPr/>
        </p:nvGrpSpPr>
        <p:grpSpPr bwMode="auto">
          <a:xfrm>
            <a:off x="0" y="228600"/>
            <a:ext cx="2138363" cy="6638925"/>
            <a:chOff x="2487613" y="285750"/>
            <a:chExt cx="2428875" cy="5654676"/>
          </a:xfrm>
        </p:grpSpPr>
        <p:sp>
          <p:nvSpPr>
            <p:cNvPr id="1046" name="Freeform 11">
              <a:extLst>
                <a:ext uri="{FF2B5EF4-FFF2-40B4-BE49-F238E27FC236}">
                  <a16:creationId xmlns:a16="http://schemas.microsoft.com/office/drawing/2014/main" id="{34707E9B-805F-452B-8275-77238449FF2C}"/>
                </a:ext>
              </a:extLst>
            </p:cNvPr>
            <p:cNvSpPr>
              <a:spLocks/>
            </p:cNvSpPr>
            <p:nvPr/>
          </p:nvSpPr>
          <p:spPr bwMode="auto">
            <a:xfrm>
              <a:off x="2487613" y="2284222"/>
              <a:ext cx="86552" cy="534098"/>
            </a:xfrm>
            <a:custGeom>
              <a:avLst/>
              <a:gdLst>
                <a:gd name="T0" fmla="*/ 2147483646 w 22"/>
                <a:gd name="T1" fmla="*/ 2147483646 h 136"/>
                <a:gd name="T2" fmla="*/ 2147483646 w 22"/>
                <a:gd name="T3" fmla="*/ 2147483646 h 136"/>
                <a:gd name="T4" fmla="*/ 0 w 22"/>
                <a:gd name="T5" fmla="*/ 0 h 136"/>
                <a:gd name="T6" fmla="*/ 0 w 22"/>
                <a:gd name="T7" fmla="*/ 2147483646 h 136"/>
                <a:gd name="T8" fmla="*/ 2147483646 w 22"/>
                <a:gd name="T9" fmla="*/ 2147483646 h 136"/>
                <a:gd name="T10" fmla="*/ 2147483646 w 22"/>
                <a:gd name="T11" fmla="*/ 2147483646 h 13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47" name="Freeform 12">
              <a:extLst>
                <a:ext uri="{FF2B5EF4-FFF2-40B4-BE49-F238E27FC236}">
                  <a16:creationId xmlns:a16="http://schemas.microsoft.com/office/drawing/2014/main" id="{C22BFDD8-22EA-41BC-965A-15EFCC136C5F}"/>
                </a:ext>
              </a:extLst>
            </p:cNvPr>
            <p:cNvSpPr>
              <a:spLocks/>
            </p:cNvSpPr>
            <p:nvPr/>
          </p:nvSpPr>
          <p:spPr bwMode="auto">
            <a:xfrm>
              <a:off x="2597607" y="2779108"/>
              <a:ext cx="549967" cy="1978191"/>
            </a:xfrm>
            <a:custGeom>
              <a:avLst/>
              <a:gdLst>
                <a:gd name="T0" fmla="*/ 2147483646 w 140"/>
                <a:gd name="T1" fmla="*/ 2147483646 h 504"/>
                <a:gd name="T2" fmla="*/ 2147483646 w 140"/>
                <a:gd name="T3" fmla="*/ 2147483646 h 504"/>
                <a:gd name="T4" fmla="*/ 2147483646 w 140"/>
                <a:gd name="T5" fmla="*/ 2147483646 h 504"/>
                <a:gd name="T6" fmla="*/ 2147483646 w 140"/>
                <a:gd name="T7" fmla="*/ 2147483646 h 504"/>
                <a:gd name="T8" fmla="*/ 0 w 140"/>
                <a:gd name="T9" fmla="*/ 0 h 504"/>
                <a:gd name="T10" fmla="*/ 2147483646 w 140"/>
                <a:gd name="T11" fmla="*/ 2147483646 h 504"/>
                <a:gd name="T12" fmla="*/ 2147483646 w 140"/>
                <a:gd name="T13" fmla="*/ 2147483646 h 50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48" name="Freeform 13">
              <a:extLst>
                <a:ext uri="{FF2B5EF4-FFF2-40B4-BE49-F238E27FC236}">
                  <a16:creationId xmlns:a16="http://schemas.microsoft.com/office/drawing/2014/main" id="{6528BBFE-04C2-4362-A920-529D2DF358E9}"/>
                </a:ext>
              </a:extLst>
            </p:cNvPr>
            <p:cNvSpPr>
              <a:spLocks/>
            </p:cNvSpPr>
            <p:nvPr/>
          </p:nvSpPr>
          <p:spPr bwMode="auto">
            <a:xfrm>
              <a:off x="3174623" y="4730255"/>
              <a:ext cx="519314" cy="1210171"/>
            </a:xfrm>
            <a:custGeom>
              <a:avLst/>
              <a:gdLst>
                <a:gd name="T0" fmla="*/ 2147483646 w 132"/>
                <a:gd name="T1" fmla="*/ 2147483646 h 308"/>
                <a:gd name="T2" fmla="*/ 0 w 132"/>
                <a:gd name="T3" fmla="*/ 0 h 308"/>
                <a:gd name="T4" fmla="*/ 0 w 132"/>
                <a:gd name="T5" fmla="*/ 2147483646 h 308"/>
                <a:gd name="T6" fmla="*/ 2147483646 w 132"/>
                <a:gd name="T7" fmla="*/ 2147483646 h 308"/>
                <a:gd name="T8" fmla="*/ 2147483646 w 132"/>
                <a:gd name="T9" fmla="*/ 2147483646 h 308"/>
                <a:gd name="T10" fmla="*/ 2147483646 w 132"/>
                <a:gd name="T11" fmla="*/ 2147483646 h 308"/>
                <a:gd name="T12" fmla="*/ 2147483646 w 132"/>
                <a:gd name="T13" fmla="*/ 2147483646 h 308"/>
                <a:gd name="T14" fmla="*/ 2147483646 w 132"/>
                <a:gd name="T15" fmla="*/ 2147483646 h 30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49" name="Freeform 14">
              <a:extLst>
                <a:ext uri="{FF2B5EF4-FFF2-40B4-BE49-F238E27FC236}">
                  <a16:creationId xmlns:a16="http://schemas.microsoft.com/office/drawing/2014/main" id="{C439F2FE-5EEA-4049-A949-E85EDA57D4AA}"/>
                </a:ext>
              </a:extLst>
            </p:cNvPr>
            <p:cNvSpPr>
              <a:spLocks/>
            </p:cNvSpPr>
            <p:nvPr/>
          </p:nvSpPr>
          <p:spPr bwMode="auto">
            <a:xfrm>
              <a:off x="3304451" y="5630785"/>
              <a:ext cx="146056" cy="309641"/>
            </a:xfrm>
            <a:custGeom>
              <a:avLst/>
              <a:gdLst>
                <a:gd name="T0" fmla="*/ 2147483646 w 37"/>
                <a:gd name="T1" fmla="*/ 2147483646 h 79"/>
                <a:gd name="T2" fmla="*/ 2147483646 w 37"/>
                <a:gd name="T3" fmla="*/ 2147483646 h 79"/>
                <a:gd name="T4" fmla="*/ 0 w 37"/>
                <a:gd name="T5" fmla="*/ 0 h 79"/>
                <a:gd name="T6" fmla="*/ 2147483646 w 37"/>
                <a:gd name="T7" fmla="*/ 2147483646 h 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50" name="Freeform 15">
              <a:extLst>
                <a:ext uri="{FF2B5EF4-FFF2-40B4-BE49-F238E27FC236}">
                  <a16:creationId xmlns:a16="http://schemas.microsoft.com/office/drawing/2014/main" id="{D13D62CC-9BD7-404F-8411-F9D211D0BAC2}"/>
                </a:ext>
              </a:extLst>
            </p:cNvPr>
            <p:cNvSpPr>
              <a:spLocks/>
            </p:cNvSpPr>
            <p:nvPr/>
          </p:nvSpPr>
          <p:spPr bwMode="auto">
            <a:xfrm>
              <a:off x="2574165" y="2818321"/>
              <a:ext cx="699631" cy="2834099"/>
            </a:xfrm>
            <a:custGeom>
              <a:avLst/>
              <a:gdLst>
                <a:gd name="T0" fmla="*/ 2147483646 w 178"/>
                <a:gd name="T1" fmla="*/ 2147483646 h 722"/>
                <a:gd name="T2" fmla="*/ 2147483646 w 178"/>
                <a:gd name="T3" fmla="*/ 2147483646 h 722"/>
                <a:gd name="T4" fmla="*/ 2147483646 w 178"/>
                <a:gd name="T5" fmla="*/ 2147483646 h 722"/>
                <a:gd name="T6" fmla="*/ 2147483646 w 178"/>
                <a:gd name="T7" fmla="*/ 2147483646 h 722"/>
                <a:gd name="T8" fmla="*/ 0 w 178"/>
                <a:gd name="T9" fmla="*/ 0 h 722"/>
                <a:gd name="T10" fmla="*/ 2147483646 w 178"/>
                <a:gd name="T11" fmla="*/ 2147483646 h 722"/>
                <a:gd name="T12" fmla="*/ 2147483646 w 178"/>
                <a:gd name="T13" fmla="*/ 2147483646 h 722"/>
                <a:gd name="T14" fmla="*/ 2147483646 w 178"/>
                <a:gd name="T15" fmla="*/ 2147483646 h 722"/>
                <a:gd name="T16" fmla="*/ 2147483646 w 178"/>
                <a:gd name="T17" fmla="*/ 2147483646 h 722"/>
                <a:gd name="T18" fmla="*/ 2147483646 w 178"/>
                <a:gd name="T19" fmla="*/ 2147483646 h 722"/>
                <a:gd name="T20" fmla="*/ 2147483646 w 178"/>
                <a:gd name="T21" fmla="*/ 2147483646 h 72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51" name="Freeform 16">
              <a:extLst>
                <a:ext uri="{FF2B5EF4-FFF2-40B4-BE49-F238E27FC236}">
                  <a16:creationId xmlns:a16="http://schemas.microsoft.com/office/drawing/2014/main" id="{CBD9C14D-5AFC-4D8D-BC83-8CC2E3CBC02A}"/>
                </a:ext>
              </a:extLst>
            </p:cNvPr>
            <p:cNvSpPr>
              <a:spLocks/>
            </p:cNvSpPr>
            <p:nvPr/>
          </p:nvSpPr>
          <p:spPr bwMode="auto">
            <a:xfrm>
              <a:off x="2507448" y="285750"/>
              <a:ext cx="90159" cy="2493358"/>
            </a:xfrm>
            <a:custGeom>
              <a:avLst/>
              <a:gdLst>
                <a:gd name="T0" fmla="*/ 2147483646 w 23"/>
                <a:gd name="T1" fmla="*/ 2147483646 h 635"/>
                <a:gd name="T2" fmla="*/ 2147483646 w 23"/>
                <a:gd name="T3" fmla="*/ 2147483646 h 635"/>
                <a:gd name="T4" fmla="*/ 2147483646 w 23"/>
                <a:gd name="T5" fmla="*/ 2147483646 h 635"/>
                <a:gd name="T6" fmla="*/ 2147483646 w 23"/>
                <a:gd name="T7" fmla="*/ 2147483646 h 635"/>
                <a:gd name="T8" fmla="*/ 2147483646 w 23"/>
                <a:gd name="T9" fmla="*/ 2147483646 h 635"/>
                <a:gd name="T10" fmla="*/ 2147483646 w 23"/>
                <a:gd name="T11" fmla="*/ 2147483646 h 635"/>
                <a:gd name="T12" fmla="*/ 2147483646 w 23"/>
                <a:gd name="T13" fmla="*/ 0 h 635"/>
                <a:gd name="T14" fmla="*/ 2147483646 w 23"/>
                <a:gd name="T15" fmla="*/ 0 h 635"/>
                <a:gd name="T16" fmla="*/ 2147483646 w 23"/>
                <a:gd name="T17" fmla="*/ 2147483646 h 635"/>
                <a:gd name="T18" fmla="*/ 2147483646 w 23"/>
                <a:gd name="T19" fmla="*/ 2147483646 h 63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52" name="Freeform 17">
              <a:extLst>
                <a:ext uri="{FF2B5EF4-FFF2-40B4-BE49-F238E27FC236}">
                  <a16:creationId xmlns:a16="http://schemas.microsoft.com/office/drawing/2014/main" id="{9825A8E6-395A-4294-A88E-7A87A60BBA77}"/>
                </a:ext>
              </a:extLst>
            </p:cNvPr>
            <p:cNvSpPr>
              <a:spLocks/>
            </p:cNvSpPr>
            <p:nvPr/>
          </p:nvSpPr>
          <p:spPr bwMode="auto">
            <a:xfrm>
              <a:off x="2554331" y="2599273"/>
              <a:ext cx="66717" cy="420517"/>
            </a:xfrm>
            <a:custGeom>
              <a:avLst/>
              <a:gdLst>
                <a:gd name="T0" fmla="*/ 0 w 17"/>
                <a:gd name="T1" fmla="*/ 0 h 107"/>
                <a:gd name="T2" fmla="*/ 2147483646 w 17"/>
                <a:gd name="T3" fmla="*/ 2147483646 h 107"/>
                <a:gd name="T4" fmla="*/ 2147483646 w 17"/>
                <a:gd name="T5" fmla="*/ 2147483646 h 107"/>
                <a:gd name="T6" fmla="*/ 2147483646 w 17"/>
                <a:gd name="T7" fmla="*/ 2147483646 h 107"/>
                <a:gd name="T8" fmla="*/ 2147483646 w 17"/>
                <a:gd name="T9" fmla="*/ 2147483646 h 107"/>
                <a:gd name="T10" fmla="*/ 0 w 17"/>
                <a:gd name="T11" fmla="*/ 0 h 10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53" name="Freeform 18">
              <a:extLst>
                <a:ext uri="{FF2B5EF4-FFF2-40B4-BE49-F238E27FC236}">
                  <a16:creationId xmlns:a16="http://schemas.microsoft.com/office/drawing/2014/main" id="{5E79E2DF-3D2E-47CB-9C3E-6F8BD54BF63F}"/>
                </a:ext>
              </a:extLst>
            </p:cNvPr>
            <p:cNvSpPr>
              <a:spLocks/>
            </p:cNvSpPr>
            <p:nvPr/>
          </p:nvSpPr>
          <p:spPr bwMode="auto">
            <a:xfrm>
              <a:off x="3143968" y="4757298"/>
              <a:ext cx="160483" cy="873487"/>
            </a:xfrm>
            <a:custGeom>
              <a:avLst/>
              <a:gdLst>
                <a:gd name="T0" fmla="*/ 0 w 41"/>
                <a:gd name="T1" fmla="*/ 0 h 222"/>
                <a:gd name="T2" fmla="*/ 2147483646 w 41"/>
                <a:gd name="T3" fmla="*/ 2147483646 h 222"/>
                <a:gd name="T4" fmla="*/ 2147483646 w 41"/>
                <a:gd name="T5" fmla="*/ 2147483646 h 222"/>
                <a:gd name="T6" fmla="*/ 2147483646 w 41"/>
                <a:gd name="T7" fmla="*/ 2147483646 h 222"/>
                <a:gd name="T8" fmla="*/ 2147483646 w 41"/>
                <a:gd name="T9" fmla="*/ 2147483646 h 222"/>
                <a:gd name="T10" fmla="*/ 2147483646 w 41"/>
                <a:gd name="T11" fmla="*/ 2147483646 h 222"/>
                <a:gd name="T12" fmla="*/ 2147483646 w 41"/>
                <a:gd name="T13" fmla="*/ 2147483646 h 222"/>
                <a:gd name="T14" fmla="*/ 2147483646 w 41"/>
                <a:gd name="T15" fmla="*/ 2147483646 h 222"/>
                <a:gd name="T16" fmla="*/ 2147483646 w 41"/>
                <a:gd name="T17" fmla="*/ 2147483646 h 222"/>
                <a:gd name="T18" fmla="*/ 0 w 41"/>
                <a:gd name="T19" fmla="*/ 0 h 22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54" name="Freeform 19">
              <a:extLst>
                <a:ext uri="{FF2B5EF4-FFF2-40B4-BE49-F238E27FC236}">
                  <a16:creationId xmlns:a16="http://schemas.microsoft.com/office/drawing/2014/main" id="{01679470-0143-413C-90D7-2258EA1EE2F2}"/>
                </a:ext>
              </a:extLst>
            </p:cNvPr>
            <p:cNvSpPr>
              <a:spLocks/>
            </p:cNvSpPr>
            <p:nvPr/>
          </p:nvSpPr>
          <p:spPr bwMode="auto">
            <a:xfrm>
              <a:off x="3147574" y="1282282"/>
              <a:ext cx="1768914" cy="3447973"/>
            </a:xfrm>
            <a:custGeom>
              <a:avLst/>
              <a:gdLst>
                <a:gd name="T0" fmla="*/ 2147483646 w 450"/>
                <a:gd name="T1" fmla="*/ 2147483646 h 878"/>
                <a:gd name="T2" fmla="*/ 2147483646 w 450"/>
                <a:gd name="T3" fmla="*/ 2147483646 h 878"/>
                <a:gd name="T4" fmla="*/ 2147483646 w 450"/>
                <a:gd name="T5" fmla="*/ 2147483646 h 878"/>
                <a:gd name="T6" fmla="*/ 2147483646 w 450"/>
                <a:gd name="T7" fmla="*/ 2147483646 h 878"/>
                <a:gd name="T8" fmla="*/ 2147483646 w 450"/>
                <a:gd name="T9" fmla="*/ 2147483646 h 878"/>
                <a:gd name="T10" fmla="*/ 2147483646 w 450"/>
                <a:gd name="T11" fmla="*/ 2147483646 h 878"/>
                <a:gd name="T12" fmla="*/ 2147483646 w 450"/>
                <a:gd name="T13" fmla="*/ 2147483646 h 878"/>
                <a:gd name="T14" fmla="*/ 2147483646 w 450"/>
                <a:gd name="T15" fmla="*/ 0 h 878"/>
                <a:gd name="T16" fmla="*/ 2147483646 w 450"/>
                <a:gd name="T17" fmla="*/ 2147483646 h 878"/>
                <a:gd name="T18" fmla="*/ 2147483646 w 450"/>
                <a:gd name="T19" fmla="*/ 2147483646 h 878"/>
                <a:gd name="T20" fmla="*/ 2147483646 w 450"/>
                <a:gd name="T21" fmla="*/ 2147483646 h 878"/>
                <a:gd name="T22" fmla="*/ 2147483646 w 450"/>
                <a:gd name="T23" fmla="*/ 2147483646 h 878"/>
                <a:gd name="T24" fmla="*/ 2147483646 w 450"/>
                <a:gd name="T25" fmla="*/ 2147483646 h 878"/>
                <a:gd name="T26" fmla="*/ 0 w 450"/>
                <a:gd name="T27" fmla="*/ 2147483646 h 878"/>
                <a:gd name="T28" fmla="*/ 0 w 450"/>
                <a:gd name="T29" fmla="*/ 2147483646 h 878"/>
                <a:gd name="T30" fmla="*/ 2147483646 w 450"/>
                <a:gd name="T31" fmla="*/ 2147483646 h 878"/>
                <a:gd name="T32" fmla="*/ 2147483646 w 450"/>
                <a:gd name="T33" fmla="*/ 2147483646 h 87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55" name="Freeform 20">
              <a:extLst>
                <a:ext uri="{FF2B5EF4-FFF2-40B4-BE49-F238E27FC236}">
                  <a16:creationId xmlns:a16="http://schemas.microsoft.com/office/drawing/2014/main" id="{8CA600FA-AFDB-4769-ADDD-8A1497DFF608}"/>
                </a:ext>
              </a:extLst>
            </p:cNvPr>
            <p:cNvSpPr>
              <a:spLocks/>
            </p:cNvSpPr>
            <p:nvPr/>
          </p:nvSpPr>
          <p:spPr bwMode="auto">
            <a:xfrm>
              <a:off x="3273797" y="5652419"/>
              <a:ext cx="137041" cy="288007"/>
            </a:xfrm>
            <a:custGeom>
              <a:avLst/>
              <a:gdLst>
                <a:gd name="T0" fmla="*/ 0 w 35"/>
                <a:gd name="T1" fmla="*/ 0 h 73"/>
                <a:gd name="T2" fmla="*/ 2147483646 w 35"/>
                <a:gd name="T3" fmla="*/ 2147483646 h 73"/>
                <a:gd name="T4" fmla="*/ 2147483646 w 35"/>
                <a:gd name="T5" fmla="*/ 2147483646 h 73"/>
                <a:gd name="T6" fmla="*/ 0 w 35"/>
                <a:gd name="T7" fmla="*/ 0 h 7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56" name="Freeform 21">
              <a:extLst>
                <a:ext uri="{FF2B5EF4-FFF2-40B4-BE49-F238E27FC236}">
                  <a16:creationId xmlns:a16="http://schemas.microsoft.com/office/drawing/2014/main" id="{064837A6-D71A-4A5E-BB73-047F2AB37498}"/>
                </a:ext>
              </a:extLst>
            </p:cNvPr>
            <p:cNvSpPr>
              <a:spLocks/>
            </p:cNvSpPr>
            <p:nvPr/>
          </p:nvSpPr>
          <p:spPr bwMode="auto">
            <a:xfrm>
              <a:off x="3143968" y="4655887"/>
              <a:ext cx="30655" cy="189300"/>
            </a:xfrm>
            <a:custGeom>
              <a:avLst/>
              <a:gdLst>
                <a:gd name="T0" fmla="*/ 2147483646 w 8"/>
                <a:gd name="T1" fmla="*/ 2147483646 h 48"/>
                <a:gd name="T2" fmla="*/ 2147483646 w 8"/>
                <a:gd name="T3" fmla="*/ 2147483646 h 48"/>
                <a:gd name="T4" fmla="*/ 2147483646 w 8"/>
                <a:gd name="T5" fmla="*/ 2147483646 h 48"/>
                <a:gd name="T6" fmla="*/ 2147483646 w 8"/>
                <a:gd name="T7" fmla="*/ 0 h 48"/>
                <a:gd name="T8" fmla="*/ 0 w 8"/>
                <a:gd name="T9" fmla="*/ 2147483646 h 48"/>
                <a:gd name="T10" fmla="*/ 2147483646 w 8"/>
                <a:gd name="T11" fmla="*/ 2147483646 h 4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57" name="Freeform 22">
              <a:extLst>
                <a:ext uri="{FF2B5EF4-FFF2-40B4-BE49-F238E27FC236}">
                  <a16:creationId xmlns:a16="http://schemas.microsoft.com/office/drawing/2014/main" id="{EAC635ED-4176-47AD-82DC-F2239704576A}"/>
                </a:ext>
              </a:extLst>
            </p:cNvPr>
            <p:cNvSpPr>
              <a:spLocks/>
            </p:cNvSpPr>
            <p:nvPr/>
          </p:nvSpPr>
          <p:spPr bwMode="auto">
            <a:xfrm>
              <a:off x="3210686" y="5410385"/>
              <a:ext cx="203758" cy="530041"/>
            </a:xfrm>
            <a:custGeom>
              <a:avLst/>
              <a:gdLst>
                <a:gd name="T0" fmla="*/ 2147483646 w 52"/>
                <a:gd name="T1" fmla="*/ 2147483646 h 135"/>
                <a:gd name="T2" fmla="*/ 0 w 52"/>
                <a:gd name="T3" fmla="*/ 0 h 135"/>
                <a:gd name="T4" fmla="*/ 2147483646 w 52"/>
                <a:gd name="T5" fmla="*/ 2147483646 h 135"/>
                <a:gd name="T6" fmla="*/ 2147483646 w 52"/>
                <a:gd name="T7" fmla="*/ 2147483646 h 135"/>
                <a:gd name="T8" fmla="*/ 2147483646 w 52"/>
                <a:gd name="T9" fmla="*/ 2147483646 h 135"/>
                <a:gd name="T10" fmla="*/ 2147483646 w 52"/>
                <a:gd name="T11" fmla="*/ 2147483646 h 135"/>
                <a:gd name="T12" fmla="*/ 2147483646 w 52"/>
                <a:gd name="T13" fmla="*/ 2147483646 h 135"/>
                <a:gd name="T14" fmla="*/ 2147483646 w 52"/>
                <a:gd name="T15" fmla="*/ 2147483646 h 13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grpSp>
      <p:grpSp>
        <p:nvGrpSpPr>
          <p:cNvPr id="1027" name="Group 9">
            <a:extLst>
              <a:ext uri="{FF2B5EF4-FFF2-40B4-BE49-F238E27FC236}">
                <a16:creationId xmlns:a16="http://schemas.microsoft.com/office/drawing/2014/main" id="{FAEC2048-E63F-4983-A870-65992B987548}"/>
              </a:ext>
            </a:extLst>
          </p:cNvPr>
          <p:cNvGrpSpPr>
            <a:grpSpLocks/>
          </p:cNvGrpSpPr>
          <p:nvPr/>
        </p:nvGrpSpPr>
        <p:grpSpPr bwMode="auto">
          <a:xfrm>
            <a:off x="20638" y="0"/>
            <a:ext cx="1766887" cy="6853238"/>
            <a:chOff x="6627813" y="194833"/>
            <a:chExt cx="1952625" cy="5678918"/>
          </a:xfrm>
        </p:grpSpPr>
        <p:sp>
          <p:nvSpPr>
            <p:cNvPr id="1034" name="Freeform 27">
              <a:extLst>
                <a:ext uri="{FF2B5EF4-FFF2-40B4-BE49-F238E27FC236}">
                  <a16:creationId xmlns:a16="http://schemas.microsoft.com/office/drawing/2014/main" id="{8969A072-3AE3-49DD-825F-D8CEF00A4AC0}"/>
                </a:ext>
              </a:extLst>
            </p:cNvPr>
            <p:cNvSpPr>
              <a:spLocks/>
            </p:cNvSpPr>
            <p:nvPr/>
          </p:nvSpPr>
          <p:spPr bwMode="auto">
            <a:xfrm>
              <a:off x="6627813" y="194833"/>
              <a:ext cx="408770" cy="3646504"/>
            </a:xfrm>
            <a:custGeom>
              <a:avLst/>
              <a:gdLst>
                <a:gd name="T0" fmla="*/ 2147483646 w 103"/>
                <a:gd name="T1" fmla="*/ 2147483646 h 920"/>
                <a:gd name="T2" fmla="*/ 2147483646 w 103"/>
                <a:gd name="T3" fmla="*/ 2147483646 h 920"/>
                <a:gd name="T4" fmla="*/ 2147483646 w 103"/>
                <a:gd name="T5" fmla="*/ 2147483646 h 920"/>
                <a:gd name="T6" fmla="*/ 2147483646 w 103"/>
                <a:gd name="T7" fmla="*/ 2147483646 h 920"/>
                <a:gd name="T8" fmla="*/ 2147483646 w 103"/>
                <a:gd name="T9" fmla="*/ 2147483646 h 920"/>
                <a:gd name="T10" fmla="*/ 2147483646 w 103"/>
                <a:gd name="T11" fmla="*/ 2147483646 h 920"/>
                <a:gd name="T12" fmla="*/ 2147483646 w 103"/>
                <a:gd name="T13" fmla="*/ 2147483646 h 920"/>
                <a:gd name="T14" fmla="*/ 2147483646 w 103"/>
                <a:gd name="T15" fmla="*/ 2147483646 h 920"/>
                <a:gd name="T16" fmla="*/ 2147483646 w 103"/>
                <a:gd name="T17" fmla="*/ 2147483646 h 920"/>
                <a:gd name="T18" fmla="*/ 2147483646 w 103"/>
                <a:gd name="T19" fmla="*/ 2147483646 h 920"/>
                <a:gd name="T20" fmla="*/ 2147483646 w 103"/>
                <a:gd name="T21" fmla="*/ 2147483646 h 920"/>
                <a:gd name="T22" fmla="*/ 2147483646 w 103"/>
                <a:gd name="T23" fmla="*/ 0 h 920"/>
                <a:gd name="T24" fmla="*/ 0 w 103"/>
                <a:gd name="T25" fmla="*/ 0 h 920"/>
                <a:gd name="T26" fmla="*/ 2147483646 w 103"/>
                <a:gd name="T27" fmla="*/ 2147483646 h 920"/>
                <a:gd name="T28" fmla="*/ 2147483646 w 103"/>
                <a:gd name="T29" fmla="*/ 2147483646 h 92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35" name="Freeform 28">
              <a:extLst>
                <a:ext uri="{FF2B5EF4-FFF2-40B4-BE49-F238E27FC236}">
                  <a16:creationId xmlns:a16="http://schemas.microsoft.com/office/drawing/2014/main" id="{F9655B67-6FE0-45B1-A8D7-6AE498E766E1}"/>
                </a:ext>
              </a:extLst>
            </p:cNvPr>
            <p:cNvSpPr>
              <a:spLocks/>
            </p:cNvSpPr>
            <p:nvPr/>
          </p:nvSpPr>
          <p:spPr bwMode="auto">
            <a:xfrm>
              <a:off x="7061144" y="3771618"/>
              <a:ext cx="350876" cy="1310216"/>
            </a:xfrm>
            <a:custGeom>
              <a:avLst/>
              <a:gdLst>
                <a:gd name="T0" fmla="*/ 2147483646 w 88"/>
                <a:gd name="T1" fmla="*/ 2147483646 h 330"/>
                <a:gd name="T2" fmla="*/ 2147483646 w 88"/>
                <a:gd name="T3" fmla="*/ 2147483646 h 330"/>
                <a:gd name="T4" fmla="*/ 2147483646 w 88"/>
                <a:gd name="T5" fmla="*/ 2147483646 h 330"/>
                <a:gd name="T6" fmla="*/ 2147483646 w 88"/>
                <a:gd name="T7" fmla="*/ 2147483646 h 330"/>
                <a:gd name="T8" fmla="*/ 2147483646 w 88"/>
                <a:gd name="T9" fmla="*/ 2147483646 h 330"/>
                <a:gd name="T10" fmla="*/ 0 w 88"/>
                <a:gd name="T11" fmla="*/ 0 h 330"/>
                <a:gd name="T12" fmla="*/ 2147483646 w 88"/>
                <a:gd name="T13" fmla="*/ 2147483646 h 330"/>
                <a:gd name="T14" fmla="*/ 2147483646 w 88"/>
                <a:gd name="T15" fmla="*/ 2147483646 h 33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36" name="Freeform 29">
              <a:extLst>
                <a:ext uri="{FF2B5EF4-FFF2-40B4-BE49-F238E27FC236}">
                  <a16:creationId xmlns:a16="http://schemas.microsoft.com/office/drawing/2014/main" id="{9DB0CB69-92BC-4DB5-82A1-C11D7E87F790}"/>
                </a:ext>
              </a:extLst>
            </p:cNvPr>
            <p:cNvSpPr>
              <a:spLocks/>
            </p:cNvSpPr>
            <p:nvPr/>
          </p:nvSpPr>
          <p:spPr bwMode="auto">
            <a:xfrm>
              <a:off x="7438337" y="5052893"/>
              <a:ext cx="357894" cy="820858"/>
            </a:xfrm>
            <a:custGeom>
              <a:avLst/>
              <a:gdLst>
                <a:gd name="T0" fmla="*/ 2147483646 w 90"/>
                <a:gd name="T1" fmla="*/ 2147483646 h 207"/>
                <a:gd name="T2" fmla="*/ 0 w 90"/>
                <a:gd name="T3" fmla="*/ 0 h 207"/>
                <a:gd name="T4" fmla="*/ 2147483646 w 90"/>
                <a:gd name="T5" fmla="*/ 2147483646 h 207"/>
                <a:gd name="T6" fmla="*/ 2147483646 w 90"/>
                <a:gd name="T7" fmla="*/ 2147483646 h 207"/>
                <a:gd name="T8" fmla="*/ 2147483646 w 90"/>
                <a:gd name="T9" fmla="*/ 2147483646 h 207"/>
                <a:gd name="T10" fmla="*/ 2147483646 w 90"/>
                <a:gd name="T11" fmla="*/ 2147483646 h 207"/>
                <a:gd name="T12" fmla="*/ 2147483646 w 90"/>
                <a:gd name="T13" fmla="*/ 2147483646 h 207"/>
                <a:gd name="T14" fmla="*/ 2147483646 w 90"/>
                <a:gd name="T15" fmla="*/ 2147483646 h 20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37" name="Freeform 30">
              <a:extLst>
                <a:ext uri="{FF2B5EF4-FFF2-40B4-BE49-F238E27FC236}">
                  <a16:creationId xmlns:a16="http://schemas.microsoft.com/office/drawing/2014/main" id="{20A82FF3-3E80-49B6-9D97-485FA6ABE6ED}"/>
                </a:ext>
              </a:extLst>
            </p:cNvPr>
            <p:cNvSpPr>
              <a:spLocks/>
            </p:cNvSpPr>
            <p:nvPr/>
          </p:nvSpPr>
          <p:spPr bwMode="auto">
            <a:xfrm>
              <a:off x="7036583" y="3811082"/>
              <a:ext cx="457894" cy="1853508"/>
            </a:xfrm>
            <a:custGeom>
              <a:avLst/>
              <a:gdLst>
                <a:gd name="T0" fmla="*/ 2147483646 w 115"/>
                <a:gd name="T1" fmla="*/ 2147483646 h 467"/>
                <a:gd name="T2" fmla="*/ 2147483646 w 115"/>
                <a:gd name="T3" fmla="*/ 2147483646 h 467"/>
                <a:gd name="T4" fmla="*/ 2147483646 w 115"/>
                <a:gd name="T5" fmla="*/ 2147483646 h 467"/>
                <a:gd name="T6" fmla="*/ 2147483646 w 115"/>
                <a:gd name="T7" fmla="*/ 2147483646 h 467"/>
                <a:gd name="T8" fmla="*/ 0 w 115"/>
                <a:gd name="T9" fmla="*/ 0 h 467"/>
                <a:gd name="T10" fmla="*/ 2147483646 w 115"/>
                <a:gd name="T11" fmla="*/ 2147483646 h 467"/>
                <a:gd name="T12" fmla="*/ 2147483646 w 115"/>
                <a:gd name="T13" fmla="*/ 2147483646 h 467"/>
                <a:gd name="T14" fmla="*/ 2147483646 w 115"/>
                <a:gd name="T15" fmla="*/ 2147483646 h 467"/>
                <a:gd name="T16" fmla="*/ 2147483646 w 115"/>
                <a:gd name="T17" fmla="*/ 2147483646 h 467"/>
                <a:gd name="T18" fmla="*/ 2147483646 w 115"/>
                <a:gd name="T19" fmla="*/ 2147483646 h 467"/>
                <a:gd name="T20" fmla="*/ 2147483646 w 115"/>
                <a:gd name="T21" fmla="*/ 2147483646 h 46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38" name="Freeform 31">
              <a:extLst>
                <a:ext uri="{FF2B5EF4-FFF2-40B4-BE49-F238E27FC236}">
                  <a16:creationId xmlns:a16="http://schemas.microsoft.com/office/drawing/2014/main" id="{91259AB3-2326-4E8D-8F92-A9756D7CE0D7}"/>
                </a:ext>
              </a:extLst>
            </p:cNvPr>
            <p:cNvSpPr>
              <a:spLocks/>
            </p:cNvSpPr>
            <p:nvPr/>
          </p:nvSpPr>
          <p:spPr bwMode="auto">
            <a:xfrm>
              <a:off x="6992724" y="1263001"/>
              <a:ext cx="143859" cy="2508617"/>
            </a:xfrm>
            <a:custGeom>
              <a:avLst/>
              <a:gdLst>
                <a:gd name="T0" fmla="*/ 2147483646 w 36"/>
                <a:gd name="T1" fmla="*/ 2147483646 h 633"/>
                <a:gd name="T2" fmla="*/ 2147483646 w 36"/>
                <a:gd name="T3" fmla="*/ 2147483646 h 633"/>
                <a:gd name="T4" fmla="*/ 2147483646 w 36"/>
                <a:gd name="T5" fmla="*/ 2147483646 h 633"/>
                <a:gd name="T6" fmla="*/ 2147483646 w 36"/>
                <a:gd name="T7" fmla="*/ 2147483646 h 633"/>
                <a:gd name="T8" fmla="*/ 2147483646 w 36"/>
                <a:gd name="T9" fmla="*/ 2147483646 h 633"/>
                <a:gd name="T10" fmla="*/ 2147483646 w 36"/>
                <a:gd name="T11" fmla="*/ 0 h 633"/>
                <a:gd name="T12" fmla="*/ 2147483646 w 36"/>
                <a:gd name="T13" fmla="*/ 0 h 633"/>
                <a:gd name="T14" fmla="*/ 2147483646 w 36"/>
                <a:gd name="T15" fmla="*/ 2147483646 h 633"/>
                <a:gd name="T16" fmla="*/ 2147483646 w 36"/>
                <a:gd name="T17" fmla="*/ 2147483646 h 633"/>
                <a:gd name="T18" fmla="*/ 2147483646 w 36"/>
                <a:gd name="T19" fmla="*/ 2147483646 h 633"/>
                <a:gd name="T20" fmla="*/ 2147483646 w 36"/>
                <a:gd name="T21" fmla="*/ 2147483646 h 633"/>
                <a:gd name="T22" fmla="*/ 2147483646 w 36"/>
                <a:gd name="T23" fmla="*/ 2147483646 h 633"/>
                <a:gd name="T24" fmla="*/ 2147483646 w 36"/>
                <a:gd name="T25" fmla="*/ 2147483646 h 63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39" name="Freeform 32">
              <a:extLst>
                <a:ext uri="{FF2B5EF4-FFF2-40B4-BE49-F238E27FC236}">
                  <a16:creationId xmlns:a16="http://schemas.microsoft.com/office/drawing/2014/main" id="{B04D7D55-794E-4D9A-A230-998F151665E9}"/>
                </a:ext>
              </a:extLst>
            </p:cNvPr>
            <p:cNvSpPr>
              <a:spLocks/>
            </p:cNvSpPr>
            <p:nvPr/>
          </p:nvSpPr>
          <p:spPr bwMode="auto">
            <a:xfrm>
              <a:off x="7526056" y="5640911"/>
              <a:ext cx="112280" cy="232840"/>
            </a:xfrm>
            <a:custGeom>
              <a:avLst/>
              <a:gdLst>
                <a:gd name="T0" fmla="*/ 2147483646 w 28"/>
                <a:gd name="T1" fmla="*/ 2147483646 h 59"/>
                <a:gd name="T2" fmla="*/ 2147483646 w 28"/>
                <a:gd name="T3" fmla="*/ 2147483646 h 59"/>
                <a:gd name="T4" fmla="*/ 0 w 28"/>
                <a:gd name="T5" fmla="*/ 0 h 59"/>
                <a:gd name="T6" fmla="*/ 2147483646 w 28"/>
                <a:gd name="T7" fmla="*/ 2147483646 h 5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40" name="Freeform 33">
              <a:extLst>
                <a:ext uri="{FF2B5EF4-FFF2-40B4-BE49-F238E27FC236}">
                  <a16:creationId xmlns:a16="http://schemas.microsoft.com/office/drawing/2014/main" id="{C70C7C4D-0EA0-48E4-B71F-006C70B19ED3}"/>
                </a:ext>
              </a:extLst>
            </p:cNvPr>
            <p:cNvSpPr>
              <a:spLocks/>
            </p:cNvSpPr>
            <p:nvPr/>
          </p:nvSpPr>
          <p:spPr bwMode="auto">
            <a:xfrm>
              <a:off x="7020794" y="3599290"/>
              <a:ext cx="68420" cy="423584"/>
            </a:xfrm>
            <a:custGeom>
              <a:avLst/>
              <a:gdLst>
                <a:gd name="T0" fmla="*/ 2147483646 w 17"/>
                <a:gd name="T1" fmla="*/ 2147483646 h 107"/>
                <a:gd name="T2" fmla="*/ 2147483646 w 17"/>
                <a:gd name="T3" fmla="*/ 2147483646 h 107"/>
                <a:gd name="T4" fmla="*/ 2147483646 w 17"/>
                <a:gd name="T5" fmla="*/ 2147483646 h 107"/>
                <a:gd name="T6" fmla="*/ 2147483646 w 17"/>
                <a:gd name="T7" fmla="*/ 2147483646 h 107"/>
                <a:gd name="T8" fmla="*/ 0 w 17"/>
                <a:gd name="T9" fmla="*/ 0 h 107"/>
                <a:gd name="T10" fmla="*/ 0 w 17"/>
                <a:gd name="T11" fmla="*/ 2147483646 h 107"/>
                <a:gd name="T12" fmla="*/ 2147483646 w 17"/>
                <a:gd name="T13" fmla="*/ 2147483646 h 10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41" name="Freeform 34">
              <a:extLst>
                <a:ext uri="{FF2B5EF4-FFF2-40B4-BE49-F238E27FC236}">
                  <a16:creationId xmlns:a16="http://schemas.microsoft.com/office/drawing/2014/main" id="{2C943AC2-2FB3-4CC8-9100-64DEE6D9F1A3}"/>
                </a:ext>
              </a:extLst>
            </p:cNvPr>
            <p:cNvSpPr>
              <a:spLocks/>
            </p:cNvSpPr>
            <p:nvPr/>
          </p:nvSpPr>
          <p:spPr bwMode="auto">
            <a:xfrm>
              <a:off x="7412021" y="2802110"/>
              <a:ext cx="1168417" cy="2250783"/>
            </a:xfrm>
            <a:custGeom>
              <a:avLst/>
              <a:gdLst>
                <a:gd name="T0" fmla="*/ 2147483646 w 294"/>
                <a:gd name="T1" fmla="*/ 2147483646 h 568"/>
                <a:gd name="T2" fmla="*/ 2147483646 w 294"/>
                <a:gd name="T3" fmla="*/ 2147483646 h 568"/>
                <a:gd name="T4" fmla="*/ 2147483646 w 294"/>
                <a:gd name="T5" fmla="*/ 2147483646 h 568"/>
                <a:gd name="T6" fmla="*/ 2147483646 w 294"/>
                <a:gd name="T7" fmla="*/ 2147483646 h 568"/>
                <a:gd name="T8" fmla="*/ 2147483646 w 294"/>
                <a:gd name="T9" fmla="*/ 2147483646 h 568"/>
                <a:gd name="T10" fmla="*/ 2147483646 w 294"/>
                <a:gd name="T11" fmla="*/ 2147483646 h 568"/>
                <a:gd name="T12" fmla="*/ 2147483646 w 294"/>
                <a:gd name="T13" fmla="*/ 0 h 568"/>
                <a:gd name="T14" fmla="*/ 2147483646 w 294"/>
                <a:gd name="T15" fmla="*/ 0 h 568"/>
                <a:gd name="T16" fmla="*/ 2147483646 w 294"/>
                <a:gd name="T17" fmla="*/ 2147483646 h 568"/>
                <a:gd name="T18" fmla="*/ 2147483646 w 294"/>
                <a:gd name="T19" fmla="*/ 2147483646 h 568"/>
                <a:gd name="T20" fmla="*/ 2147483646 w 294"/>
                <a:gd name="T21" fmla="*/ 2147483646 h 568"/>
                <a:gd name="T22" fmla="*/ 2147483646 w 294"/>
                <a:gd name="T23" fmla="*/ 2147483646 h 568"/>
                <a:gd name="T24" fmla="*/ 2147483646 w 294"/>
                <a:gd name="T25" fmla="*/ 2147483646 h 568"/>
                <a:gd name="T26" fmla="*/ 0 w 294"/>
                <a:gd name="T27" fmla="*/ 2147483646 h 568"/>
                <a:gd name="T28" fmla="*/ 2147483646 w 294"/>
                <a:gd name="T29" fmla="*/ 2147483646 h 568"/>
                <a:gd name="T30" fmla="*/ 2147483646 w 294"/>
                <a:gd name="T31" fmla="*/ 2147483646 h 56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42" name="Freeform 35">
              <a:extLst>
                <a:ext uri="{FF2B5EF4-FFF2-40B4-BE49-F238E27FC236}">
                  <a16:creationId xmlns:a16="http://schemas.microsoft.com/office/drawing/2014/main" id="{9E382FCF-FC87-4C9E-87E6-62570BE85A9B}"/>
                </a:ext>
              </a:extLst>
            </p:cNvPr>
            <p:cNvSpPr>
              <a:spLocks/>
            </p:cNvSpPr>
            <p:nvPr/>
          </p:nvSpPr>
          <p:spPr bwMode="auto">
            <a:xfrm>
              <a:off x="7494477" y="5664590"/>
              <a:ext cx="99999" cy="209161"/>
            </a:xfrm>
            <a:custGeom>
              <a:avLst/>
              <a:gdLst>
                <a:gd name="T0" fmla="*/ 0 w 25"/>
                <a:gd name="T1" fmla="*/ 0 h 53"/>
                <a:gd name="T2" fmla="*/ 2147483646 w 25"/>
                <a:gd name="T3" fmla="*/ 2147483646 h 53"/>
                <a:gd name="T4" fmla="*/ 2147483646 w 25"/>
                <a:gd name="T5" fmla="*/ 2147483646 h 53"/>
                <a:gd name="T6" fmla="*/ 0 w 25"/>
                <a:gd name="T7" fmla="*/ 0 h 5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43" name="Freeform 36">
              <a:extLst>
                <a:ext uri="{FF2B5EF4-FFF2-40B4-BE49-F238E27FC236}">
                  <a16:creationId xmlns:a16="http://schemas.microsoft.com/office/drawing/2014/main" id="{75FFCE81-5717-4B97-AF79-5C306F711996}"/>
                </a:ext>
              </a:extLst>
            </p:cNvPr>
            <p:cNvSpPr>
              <a:spLocks/>
            </p:cNvSpPr>
            <p:nvPr/>
          </p:nvSpPr>
          <p:spPr bwMode="auto">
            <a:xfrm>
              <a:off x="7412021" y="5081833"/>
              <a:ext cx="114035" cy="559078"/>
            </a:xfrm>
            <a:custGeom>
              <a:avLst/>
              <a:gdLst>
                <a:gd name="T0" fmla="*/ 0 w 29"/>
                <a:gd name="T1" fmla="*/ 0 h 141"/>
                <a:gd name="T2" fmla="*/ 2147483646 w 29"/>
                <a:gd name="T3" fmla="*/ 2147483646 h 141"/>
                <a:gd name="T4" fmla="*/ 2147483646 w 29"/>
                <a:gd name="T5" fmla="*/ 2147483646 h 141"/>
                <a:gd name="T6" fmla="*/ 2147483646 w 29"/>
                <a:gd name="T7" fmla="*/ 2147483646 h 141"/>
                <a:gd name="T8" fmla="*/ 2147483646 w 29"/>
                <a:gd name="T9" fmla="*/ 2147483646 h 141"/>
                <a:gd name="T10" fmla="*/ 2147483646 w 29"/>
                <a:gd name="T11" fmla="*/ 2147483646 h 141"/>
                <a:gd name="T12" fmla="*/ 2147483646 w 29"/>
                <a:gd name="T13" fmla="*/ 2147483646 h 141"/>
                <a:gd name="T14" fmla="*/ 0 w 29"/>
                <a:gd name="T15" fmla="*/ 0 h 14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44" name="Freeform 37">
              <a:extLst>
                <a:ext uri="{FF2B5EF4-FFF2-40B4-BE49-F238E27FC236}">
                  <a16:creationId xmlns:a16="http://schemas.microsoft.com/office/drawing/2014/main" id="{84ABEA7D-0013-44A6-9A66-5BA158F13D2F}"/>
                </a:ext>
              </a:extLst>
            </p:cNvPr>
            <p:cNvSpPr>
              <a:spLocks/>
            </p:cNvSpPr>
            <p:nvPr/>
          </p:nvSpPr>
          <p:spPr bwMode="auto">
            <a:xfrm>
              <a:off x="7412021" y="4977910"/>
              <a:ext cx="31579" cy="189429"/>
            </a:xfrm>
            <a:custGeom>
              <a:avLst/>
              <a:gdLst>
                <a:gd name="T0" fmla="*/ 0 w 8"/>
                <a:gd name="T1" fmla="*/ 2147483646 h 48"/>
                <a:gd name="T2" fmla="*/ 2147483646 w 8"/>
                <a:gd name="T3" fmla="*/ 2147483646 h 48"/>
                <a:gd name="T4" fmla="*/ 2147483646 w 8"/>
                <a:gd name="T5" fmla="*/ 2147483646 h 48"/>
                <a:gd name="T6" fmla="*/ 2147483646 w 8"/>
                <a:gd name="T7" fmla="*/ 2147483646 h 48"/>
                <a:gd name="T8" fmla="*/ 0 w 8"/>
                <a:gd name="T9" fmla="*/ 0 h 48"/>
                <a:gd name="T10" fmla="*/ 0 w 8"/>
                <a:gd name="T11" fmla="*/ 2147483646 h 48"/>
                <a:gd name="T12" fmla="*/ 0 w 8"/>
                <a:gd name="T13" fmla="*/ 2147483646 h 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45" name="Freeform 38">
              <a:extLst>
                <a:ext uri="{FF2B5EF4-FFF2-40B4-BE49-F238E27FC236}">
                  <a16:creationId xmlns:a16="http://schemas.microsoft.com/office/drawing/2014/main" id="{FFD87597-ACF9-480D-AA17-231D6342BC6D}"/>
                </a:ext>
              </a:extLst>
            </p:cNvPr>
            <p:cNvSpPr>
              <a:spLocks/>
            </p:cNvSpPr>
            <p:nvPr/>
          </p:nvSpPr>
          <p:spPr bwMode="auto">
            <a:xfrm>
              <a:off x="7438337" y="5434381"/>
              <a:ext cx="175438" cy="439370"/>
            </a:xfrm>
            <a:custGeom>
              <a:avLst/>
              <a:gdLst>
                <a:gd name="T0" fmla="*/ 2147483646 w 44"/>
                <a:gd name="T1" fmla="*/ 2147483646 h 111"/>
                <a:gd name="T2" fmla="*/ 0 w 44"/>
                <a:gd name="T3" fmla="*/ 0 h 111"/>
                <a:gd name="T4" fmla="*/ 2147483646 w 44"/>
                <a:gd name="T5" fmla="*/ 2147483646 h 111"/>
                <a:gd name="T6" fmla="*/ 2147483646 w 44"/>
                <a:gd name="T7" fmla="*/ 2147483646 h 111"/>
                <a:gd name="T8" fmla="*/ 2147483646 w 44"/>
                <a:gd name="T9" fmla="*/ 2147483646 h 111"/>
                <a:gd name="T10" fmla="*/ 2147483646 w 44"/>
                <a:gd name="T11" fmla="*/ 2147483646 h 111"/>
                <a:gd name="T12" fmla="*/ 2147483646 w 44"/>
                <a:gd name="T13" fmla="*/ 2147483646 h 111"/>
                <a:gd name="T14" fmla="*/ 2147483646 w 44"/>
                <a:gd name="T15" fmla="*/ 2147483646 h 11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grpSp>
      <p:sp>
        <p:nvSpPr>
          <p:cNvPr id="7" name="Rectangle 6">
            <a:extLst>
              <a:ext uri="{FF2B5EF4-FFF2-40B4-BE49-F238E27FC236}">
                <a16:creationId xmlns:a16="http://schemas.microsoft.com/office/drawing/2014/main" id="{F19450D8-C299-4E09-A31F-0667FAD1C0BF}"/>
              </a:ext>
            </a:extLst>
          </p:cNvPr>
          <p:cNvSpPr/>
          <p:nvPr/>
        </p:nvSpPr>
        <p:spPr>
          <a:xfrm>
            <a:off x="0" y="0"/>
            <a:ext cx="136525"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029" name="Title Placeholder 1">
            <a:extLst>
              <a:ext uri="{FF2B5EF4-FFF2-40B4-BE49-F238E27FC236}">
                <a16:creationId xmlns:a16="http://schemas.microsoft.com/office/drawing/2014/main" id="{D51FA46A-C962-4BC0-B8CA-85A301906FCE}"/>
              </a:ext>
            </a:extLst>
          </p:cNvPr>
          <p:cNvSpPr>
            <a:spLocks noGrp="1"/>
          </p:cNvSpPr>
          <p:nvPr>
            <p:ph type="title"/>
          </p:nvPr>
        </p:nvSpPr>
        <p:spPr bwMode="auto">
          <a:xfrm>
            <a:off x="1944688" y="623888"/>
            <a:ext cx="6683375" cy="1281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a:t>Образец заголовка</a:t>
            </a:r>
            <a:endParaRPr lang="en-US" altLang="ru-RU"/>
          </a:p>
        </p:txBody>
      </p:sp>
      <p:sp>
        <p:nvSpPr>
          <p:cNvPr id="1030" name="Text Placeholder 2">
            <a:extLst>
              <a:ext uri="{FF2B5EF4-FFF2-40B4-BE49-F238E27FC236}">
                <a16:creationId xmlns:a16="http://schemas.microsoft.com/office/drawing/2014/main" id="{4C431597-F9AE-4166-AE14-8C8FE8D2131B}"/>
              </a:ext>
            </a:extLst>
          </p:cNvPr>
          <p:cNvSpPr>
            <a:spLocks noGrp="1"/>
          </p:cNvSpPr>
          <p:nvPr>
            <p:ph type="body" idx="1"/>
          </p:nvPr>
        </p:nvSpPr>
        <p:spPr bwMode="auto">
          <a:xfrm>
            <a:off x="1941513" y="2133600"/>
            <a:ext cx="668655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endParaRPr lang="en-US" altLang="ru-RU"/>
          </a:p>
        </p:txBody>
      </p:sp>
      <p:sp>
        <p:nvSpPr>
          <p:cNvPr id="4" name="Date Placeholder 3">
            <a:extLst>
              <a:ext uri="{FF2B5EF4-FFF2-40B4-BE49-F238E27FC236}">
                <a16:creationId xmlns:a16="http://schemas.microsoft.com/office/drawing/2014/main" id="{6C8397D4-BFD0-44EF-88B7-45FAB926E8E1}"/>
              </a:ext>
            </a:extLst>
          </p:cNvPr>
          <p:cNvSpPr>
            <a:spLocks noGrp="1"/>
          </p:cNvSpPr>
          <p:nvPr>
            <p:ph type="dt" sz="half" idx="2"/>
          </p:nvPr>
        </p:nvSpPr>
        <p:spPr>
          <a:xfrm>
            <a:off x="7770813" y="6130925"/>
            <a:ext cx="860425" cy="369888"/>
          </a:xfrm>
          <a:prstGeom prst="rect">
            <a:avLst/>
          </a:prstGeom>
        </p:spPr>
        <p:txBody>
          <a:bodyPr vert="horz" lIns="91440" tIns="45720" rIns="91440" bIns="45720" rtlCol="0" anchor="ctr"/>
          <a:lstStyle>
            <a:lvl1pPr algn="r" eaLnBrk="1" hangingPunct="1">
              <a:defRPr sz="675">
                <a:solidFill>
                  <a:schemeClr val="tx1">
                    <a:tint val="75000"/>
                  </a:schemeClr>
                </a:solidFill>
                <a:latin typeface="Arial" panose="020B0604020202020204" pitchFamily="34" charset="0"/>
              </a:defRPr>
            </a:lvl1pPr>
          </a:lstStyle>
          <a:p>
            <a:pPr>
              <a:defRPr/>
            </a:pPr>
            <a:endParaRPr lang="ru-RU"/>
          </a:p>
        </p:txBody>
      </p:sp>
      <p:sp>
        <p:nvSpPr>
          <p:cNvPr id="5" name="Footer Placeholder 4">
            <a:extLst>
              <a:ext uri="{FF2B5EF4-FFF2-40B4-BE49-F238E27FC236}">
                <a16:creationId xmlns:a16="http://schemas.microsoft.com/office/drawing/2014/main" id="{6B96D15D-6D43-4CD9-B5F8-13C966682F96}"/>
              </a:ext>
            </a:extLst>
          </p:cNvPr>
          <p:cNvSpPr>
            <a:spLocks noGrp="1"/>
          </p:cNvSpPr>
          <p:nvPr>
            <p:ph type="ftr" sz="quarter" idx="3"/>
          </p:nvPr>
        </p:nvSpPr>
        <p:spPr>
          <a:xfrm>
            <a:off x="1941513" y="6135688"/>
            <a:ext cx="5715000" cy="365125"/>
          </a:xfrm>
          <a:prstGeom prst="rect">
            <a:avLst/>
          </a:prstGeom>
        </p:spPr>
        <p:txBody>
          <a:bodyPr vert="horz" lIns="91440" tIns="45720" rIns="91440" bIns="45720" rtlCol="0" anchor="ctr"/>
          <a:lstStyle>
            <a:lvl1pPr algn="l" eaLnBrk="1" hangingPunct="1">
              <a:defRPr sz="675">
                <a:solidFill>
                  <a:schemeClr val="tx1">
                    <a:tint val="75000"/>
                  </a:schemeClr>
                </a:solidFill>
                <a:latin typeface="Arial" panose="020B0604020202020204" pitchFamily="34" charset="0"/>
              </a:defRPr>
            </a:lvl1pPr>
          </a:lstStyle>
          <a:p>
            <a:pPr>
              <a:defRPr/>
            </a:pPr>
            <a:endParaRPr lang="ru-RU"/>
          </a:p>
        </p:txBody>
      </p:sp>
      <p:sp>
        <p:nvSpPr>
          <p:cNvPr id="6" name="Slide Number Placeholder 5">
            <a:extLst>
              <a:ext uri="{FF2B5EF4-FFF2-40B4-BE49-F238E27FC236}">
                <a16:creationId xmlns:a16="http://schemas.microsoft.com/office/drawing/2014/main" id="{20967241-E6B5-4BB4-986A-6AC08FF269D9}"/>
              </a:ext>
            </a:extLst>
          </p:cNvPr>
          <p:cNvSpPr>
            <a:spLocks noGrp="1"/>
          </p:cNvSpPr>
          <p:nvPr>
            <p:ph type="sldNum" sz="quarter" idx="4"/>
          </p:nvPr>
        </p:nvSpPr>
        <p:spPr bwMode="gray">
          <a:xfrm>
            <a:off x="398463" y="787400"/>
            <a:ext cx="585787"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500">
                <a:solidFill>
                  <a:srgbClr val="FEFFFF"/>
                </a:solidFill>
              </a:defRPr>
            </a:lvl1pPr>
          </a:lstStyle>
          <a:p>
            <a:fld id="{C77CDC85-B1E0-40F7-A0B4-2257F4C61C2E}" type="slidenum">
              <a:rPr lang="ru-RU" altLang="ru-RU"/>
              <a:pPr/>
              <a:t>‹#›</a:t>
            </a:fld>
            <a:endParaRPr lang="ru-RU" altLang="ru-RU"/>
          </a:p>
        </p:txBody>
      </p:sp>
    </p:spTree>
  </p:cSld>
  <p:clrMap bg1="lt1" tx1="dk1" bg2="lt2" tx2="dk2" accent1="accent1" accent2="accent2" accent3="accent3" accent4="accent4" accent5="accent5" accent6="accent6" hlink="hlink" folHlink="folHlink"/>
  <p:sldLayoutIdLst>
    <p:sldLayoutId id="2147484205" r:id="rId1"/>
    <p:sldLayoutId id="2147484206" r:id="rId2"/>
    <p:sldLayoutId id="2147484207" r:id="rId3"/>
    <p:sldLayoutId id="2147484208" r:id="rId4"/>
    <p:sldLayoutId id="2147484209" r:id="rId5"/>
    <p:sldLayoutId id="2147484210" r:id="rId6"/>
    <p:sldLayoutId id="2147484211" r:id="rId7"/>
    <p:sldLayoutId id="2147484212" r:id="rId8"/>
    <p:sldLayoutId id="2147484213" r:id="rId9"/>
    <p:sldLayoutId id="2147484214" r:id="rId10"/>
    <p:sldLayoutId id="2147484215" r:id="rId11"/>
    <p:sldLayoutId id="2147484216" r:id="rId12"/>
    <p:sldLayoutId id="2147484217" r:id="rId13"/>
    <p:sldLayoutId id="2147484218" r:id="rId14"/>
    <p:sldLayoutId id="2147484219" r:id="rId15"/>
    <p:sldLayoutId id="2147484220" r:id="rId16"/>
  </p:sldLayoutIdLst>
  <p:txStyles>
    <p:titleStyle>
      <a:lvl1pPr algn="l" defTabSz="342900" rtl="0" eaLnBrk="0" fontAlgn="base" hangingPunct="0">
        <a:spcBef>
          <a:spcPct val="0"/>
        </a:spcBef>
        <a:spcAft>
          <a:spcPct val="0"/>
        </a:spcAft>
        <a:defRPr sz="2700" kern="1200">
          <a:solidFill>
            <a:srgbClr val="262626"/>
          </a:solidFill>
          <a:latin typeface="+mj-lt"/>
          <a:ea typeface="+mj-ea"/>
          <a:cs typeface="+mj-cs"/>
        </a:defRPr>
      </a:lvl1pPr>
      <a:lvl2pPr algn="l" defTabSz="342900" rtl="0" eaLnBrk="0" fontAlgn="base" hangingPunct="0">
        <a:spcBef>
          <a:spcPct val="0"/>
        </a:spcBef>
        <a:spcAft>
          <a:spcPct val="0"/>
        </a:spcAft>
        <a:defRPr sz="2700">
          <a:solidFill>
            <a:srgbClr val="262626"/>
          </a:solidFill>
          <a:latin typeface="Century Gothic" panose="020B0502020202020204" pitchFamily="34" charset="0"/>
        </a:defRPr>
      </a:lvl2pPr>
      <a:lvl3pPr algn="l" defTabSz="342900" rtl="0" eaLnBrk="0" fontAlgn="base" hangingPunct="0">
        <a:spcBef>
          <a:spcPct val="0"/>
        </a:spcBef>
        <a:spcAft>
          <a:spcPct val="0"/>
        </a:spcAft>
        <a:defRPr sz="2700">
          <a:solidFill>
            <a:srgbClr val="262626"/>
          </a:solidFill>
          <a:latin typeface="Century Gothic" panose="020B0502020202020204" pitchFamily="34" charset="0"/>
        </a:defRPr>
      </a:lvl3pPr>
      <a:lvl4pPr algn="l" defTabSz="342900" rtl="0" eaLnBrk="0" fontAlgn="base" hangingPunct="0">
        <a:spcBef>
          <a:spcPct val="0"/>
        </a:spcBef>
        <a:spcAft>
          <a:spcPct val="0"/>
        </a:spcAft>
        <a:defRPr sz="2700">
          <a:solidFill>
            <a:srgbClr val="262626"/>
          </a:solidFill>
          <a:latin typeface="Century Gothic" panose="020B0502020202020204" pitchFamily="34" charset="0"/>
        </a:defRPr>
      </a:lvl4pPr>
      <a:lvl5pPr algn="l" defTabSz="342900" rtl="0" eaLnBrk="0" fontAlgn="base" hangingPunct="0">
        <a:spcBef>
          <a:spcPct val="0"/>
        </a:spcBef>
        <a:spcAft>
          <a:spcPct val="0"/>
        </a:spcAft>
        <a:defRPr sz="2700">
          <a:solidFill>
            <a:srgbClr val="262626"/>
          </a:solidFill>
          <a:latin typeface="Century Gothic" panose="020B0502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0" fontAlgn="base" hangingPunct="0">
        <a:spcBef>
          <a:spcPts val="750"/>
        </a:spcBef>
        <a:spcAft>
          <a:spcPct val="0"/>
        </a:spcAft>
        <a:buClr>
          <a:schemeClr val="accent1"/>
        </a:buClr>
        <a:buFont typeface="Wingdings 3" panose="05040102010807070707" pitchFamily="18" charset="2"/>
        <a:buChar char=""/>
        <a:defRPr sz="1300" kern="1200">
          <a:solidFill>
            <a:srgbClr val="404040"/>
          </a:solidFill>
          <a:latin typeface="+mn-lt"/>
          <a:ea typeface="+mn-ea"/>
          <a:cs typeface="+mn-cs"/>
        </a:defRPr>
      </a:lvl1pPr>
      <a:lvl2pPr marL="557213" indent="-214313" algn="l" defTabSz="342900" rtl="0" eaLnBrk="0" fontAlgn="base" hangingPunct="0">
        <a:spcBef>
          <a:spcPts val="75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2pPr>
      <a:lvl3pPr marL="857250" indent="-171450" algn="l" defTabSz="342900" rtl="0" eaLnBrk="0" fontAlgn="base" hangingPunct="0">
        <a:spcBef>
          <a:spcPts val="750"/>
        </a:spcBef>
        <a:spcAft>
          <a:spcPct val="0"/>
        </a:spcAft>
        <a:buClr>
          <a:schemeClr val="accent1"/>
        </a:buClr>
        <a:buFont typeface="Wingdings 3" panose="05040102010807070707" pitchFamily="18" charset="2"/>
        <a:buChar char=""/>
        <a:defRPr sz="1000" kern="1200">
          <a:solidFill>
            <a:srgbClr val="404040"/>
          </a:solidFill>
          <a:latin typeface="+mn-lt"/>
          <a:ea typeface="+mn-ea"/>
          <a:cs typeface="+mn-cs"/>
        </a:defRPr>
      </a:lvl3pPr>
      <a:lvl4pPr marL="1200150" indent="-171450" algn="l" defTabSz="342900" rtl="0" eaLnBrk="0" fontAlgn="base" hangingPunct="0">
        <a:spcBef>
          <a:spcPts val="750"/>
        </a:spcBef>
        <a:spcAft>
          <a:spcPct val="0"/>
        </a:spcAft>
        <a:buClr>
          <a:schemeClr val="accent1"/>
        </a:buClr>
        <a:buFont typeface="Wingdings 3" panose="05040102010807070707" pitchFamily="18" charset="2"/>
        <a:buChar char=""/>
        <a:defRPr sz="900" kern="1200">
          <a:solidFill>
            <a:srgbClr val="404040"/>
          </a:solidFill>
          <a:latin typeface="+mn-lt"/>
          <a:ea typeface="+mn-ea"/>
          <a:cs typeface="+mn-cs"/>
        </a:defRPr>
      </a:lvl4pPr>
      <a:lvl5pPr marL="1543050" indent="-171450" algn="l" defTabSz="342900" rtl="0" eaLnBrk="0" fontAlgn="base" hangingPunct="0">
        <a:spcBef>
          <a:spcPts val="750"/>
        </a:spcBef>
        <a:spcAft>
          <a:spcPct val="0"/>
        </a:spcAft>
        <a:buClr>
          <a:schemeClr val="accent1"/>
        </a:buClr>
        <a:buFont typeface="Wingdings 3" panose="05040102010807070707" pitchFamily="18" charset="2"/>
        <a:buChar char=""/>
        <a:defRPr sz="900" kern="1200">
          <a:solidFill>
            <a:srgbClr val="404040"/>
          </a:solidFill>
          <a:latin typeface="+mn-lt"/>
          <a:ea typeface="+mn-ea"/>
          <a:cs typeface="+mn-cs"/>
        </a:defRPr>
      </a:lvl5pPr>
      <a:lvl6pPr marL="18859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3.xml"/><Relationship Id="rId1" Type="http://schemas.openxmlformats.org/officeDocument/2006/relationships/themeOverride" Target="../theme/themeOverride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3.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7.xml"/><Relationship Id="rId1" Type="http://schemas.openxmlformats.org/officeDocument/2006/relationships/themeOverride" Target="../theme/themeOverride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tile tx="0" ty="0" sx="100000" sy="100000" flip="none" algn="tl"/>
        </a:blipFill>
        <a:effectLst/>
      </p:bgPr>
    </p:bg>
    <p:spTree>
      <p:nvGrpSpPr>
        <p:cNvPr id="1" name=""/>
        <p:cNvGrpSpPr/>
        <p:nvPr/>
      </p:nvGrpSpPr>
      <p:grpSpPr>
        <a:xfrm>
          <a:off x="0" y="0"/>
          <a:ext cx="0" cy="0"/>
          <a:chOff x="0" y="0"/>
          <a:chExt cx="0" cy="0"/>
        </a:xfrm>
      </p:grpSpPr>
      <p:sp>
        <p:nvSpPr>
          <p:cNvPr id="2050" name="Rectangle 8">
            <a:extLst>
              <a:ext uri="{FF2B5EF4-FFF2-40B4-BE49-F238E27FC236}">
                <a16:creationId xmlns:a16="http://schemas.microsoft.com/office/drawing/2014/main" id="{995C24A8-00AB-43D2-9FF4-4A523E5C59A3}"/>
              </a:ext>
            </a:extLst>
          </p:cNvPr>
          <p:cNvSpPr>
            <a:spLocks noChangeArrowheads="1"/>
          </p:cNvSpPr>
          <p:nvPr/>
        </p:nvSpPr>
        <p:spPr bwMode="auto">
          <a:xfrm>
            <a:off x="273224" y="1833275"/>
            <a:ext cx="8805168" cy="3046988"/>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defRPr/>
            </a:pPr>
            <a:r>
              <a:rPr lang="ru-RU" b="1" dirty="0" err="1">
                <a:solidFill>
                  <a:schemeClr val="accent6">
                    <a:lumMod val="25000"/>
                  </a:schemeClr>
                </a:solidFill>
                <a:latin typeface="Times New Roman" panose="02020603050405020304" pitchFamily="18" charset="0"/>
                <a:cs typeface="Times New Roman" panose="02020603050405020304" pitchFamily="18" charset="0"/>
              </a:rPr>
              <a:t>Батыс</a:t>
            </a:r>
            <a:r>
              <a:rPr lang="ru-RU" b="1" dirty="0">
                <a:solidFill>
                  <a:schemeClr val="accent6">
                    <a:lumMod val="25000"/>
                  </a:schemeClr>
                </a:solidFill>
                <a:latin typeface="Times New Roman" panose="02020603050405020304" pitchFamily="18" charset="0"/>
                <a:cs typeface="Times New Roman" panose="02020603050405020304" pitchFamily="18" charset="0"/>
              </a:rPr>
              <a:t> </a:t>
            </a:r>
            <a:r>
              <a:rPr lang="ru-RU" b="1" dirty="0" err="1">
                <a:solidFill>
                  <a:schemeClr val="accent6">
                    <a:lumMod val="25000"/>
                  </a:schemeClr>
                </a:solidFill>
                <a:latin typeface="Times New Roman" panose="02020603050405020304" pitchFamily="18" charset="0"/>
                <a:cs typeface="Times New Roman" panose="02020603050405020304" pitchFamily="18" charset="0"/>
              </a:rPr>
              <a:t>Қазақстан</a:t>
            </a:r>
            <a:r>
              <a:rPr lang="ru-RU" b="1" dirty="0">
                <a:solidFill>
                  <a:schemeClr val="accent6">
                    <a:lumMod val="25000"/>
                  </a:schemeClr>
                </a:solidFill>
                <a:latin typeface="Times New Roman" panose="02020603050405020304" pitchFamily="18" charset="0"/>
                <a:cs typeface="Times New Roman" panose="02020603050405020304" pitchFamily="18" charset="0"/>
              </a:rPr>
              <a:t> </a:t>
            </a:r>
            <a:r>
              <a:rPr lang="ru-RU" b="1" dirty="0" err="1">
                <a:solidFill>
                  <a:schemeClr val="accent6">
                    <a:lumMod val="25000"/>
                  </a:schemeClr>
                </a:solidFill>
                <a:latin typeface="Times New Roman" panose="02020603050405020304" pitchFamily="18" charset="0"/>
                <a:cs typeface="Times New Roman" panose="02020603050405020304" pitchFamily="18" charset="0"/>
              </a:rPr>
              <a:t>облыстық</a:t>
            </a:r>
            <a:r>
              <a:rPr lang="ru-RU" b="1" dirty="0">
                <a:solidFill>
                  <a:schemeClr val="accent6">
                    <a:lumMod val="25000"/>
                  </a:schemeClr>
                </a:solidFill>
                <a:latin typeface="Times New Roman" panose="02020603050405020304" pitchFamily="18" charset="0"/>
                <a:cs typeface="Times New Roman" panose="02020603050405020304" pitchFamily="18" charset="0"/>
              </a:rPr>
              <a:t> </a:t>
            </a:r>
            <a:r>
              <a:rPr lang="ru-RU" b="1" dirty="0" err="1">
                <a:solidFill>
                  <a:schemeClr val="accent6">
                    <a:lumMod val="25000"/>
                  </a:schemeClr>
                </a:solidFill>
                <a:latin typeface="Times New Roman" panose="02020603050405020304" pitchFamily="18" charset="0"/>
                <a:cs typeface="Times New Roman" panose="02020603050405020304" pitchFamily="18" charset="0"/>
              </a:rPr>
              <a:t>мәслихатының</a:t>
            </a:r>
            <a:r>
              <a:rPr lang="ru-RU" b="1" dirty="0">
                <a:solidFill>
                  <a:schemeClr val="accent6">
                    <a:lumMod val="25000"/>
                  </a:schemeClr>
                </a:solidFill>
                <a:latin typeface="Times New Roman" panose="02020603050405020304" pitchFamily="18" charset="0"/>
                <a:cs typeface="Times New Roman" panose="02020603050405020304" pitchFamily="18" charset="0"/>
              </a:rPr>
              <a:t> 2023 </a:t>
            </a:r>
            <a:r>
              <a:rPr lang="ru-RU" b="1" dirty="0" err="1">
                <a:solidFill>
                  <a:schemeClr val="accent6">
                    <a:lumMod val="25000"/>
                  </a:schemeClr>
                </a:solidFill>
                <a:latin typeface="Times New Roman" panose="02020603050405020304" pitchFamily="18" charset="0"/>
                <a:cs typeface="Times New Roman" panose="02020603050405020304" pitchFamily="18" charset="0"/>
              </a:rPr>
              <a:t>жылғы</a:t>
            </a:r>
            <a:r>
              <a:rPr lang="ru-RU" b="1" dirty="0">
                <a:solidFill>
                  <a:schemeClr val="accent6">
                    <a:lumMod val="25000"/>
                  </a:schemeClr>
                </a:solidFill>
                <a:latin typeface="Times New Roman" panose="02020603050405020304" pitchFamily="18" charset="0"/>
                <a:cs typeface="Times New Roman" panose="02020603050405020304" pitchFamily="18" charset="0"/>
              </a:rPr>
              <a:t> 27 </a:t>
            </a:r>
            <a:r>
              <a:rPr lang="kk-KZ" b="1" dirty="0">
                <a:solidFill>
                  <a:schemeClr val="accent6">
                    <a:lumMod val="25000"/>
                  </a:schemeClr>
                </a:solidFill>
                <a:latin typeface="Times New Roman" panose="02020603050405020304" pitchFamily="18" charset="0"/>
                <a:cs typeface="Times New Roman" panose="02020603050405020304" pitchFamily="18" charset="0"/>
              </a:rPr>
              <a:t>қазан</a:t>
            </a:r>
            <a:r>
              <a:rPr lang="ru-RU" b="1" dirty="0" err="1">
                <a:solidFill>
                  <a:schemeClr val="accent6">
                    <a:lumMod val="25000"/>
                  </a:schemeClr>
                </a:solidFill>
                <a:latin typeface="Times New Roman" panose="02020603050405020304" pitchFamily="18" charset="0"/>
                <a:cs typeface="Times New Roman" panose="02020603050405020304" pitchFamily="18" charset="0"/>
              </a:rPr>
              <a:t>дағы</a:t>
            </a:r>
            <a:r>
              <a:rPr lang="ru-RU" b="1" dirty="0">
                <a:solidFill>
                  <a:schemeClr val="accent6">
                    <a:lumMod val="25000"/>
                  </a:schemeClr>
                </a:solidFill>
                <a:latin typeface="Times New Roman" panose="02020603050405020304" pitchFamily="18" charset="0"/>
                <a:cs typeface="Times New Roman" panose="02020603050405020304" pitchFamily="18" charset="0"/>
              </a:rPr>
              <a:t> № 7-2 </a:t>
            </a:r>
            <a:r>
              <a:rPr lang="ru-RU" b="1" dirty="0" err="1">
                <a:solidFill>
                  <a:schemeClr val="accent6">
                    <a:lumMod val="25000"/>
                  </a:schemeClr>
                </a:solidFill>
                <a:latin typeface="Times New Roman" panose="02020603050405020304" pitchFamily="18" charset="0"/>
                <a:cs typeface="Times New Roman" panose="02020603050405020304" pitchFamily="18" charset="0"/>
              </a:rPr>
              <a:t>шешімі</a:t>
            </a:r>
            <a:r>
              <a:rPr lang="ru-RU" b="1" dirty="0">
                <a:solidFill>
                  <a:schemeClr val="accent6">
                    <a:lumMod val="25000"/>
                  </a:schemeClr>
                </a:solidFill>
                <a:latin typeface="Times New Roman" panose="02020603050405020304" pitchFamily="18" charset="0"/>
                <a:cs typeface="Times New Roman" panose="02020603050405020304" pitchFamily="18" charset="0"/>
              </a:rPr>
              <a:t> «Батыс </a:t>
            </a:r>
            <a:r>
              <a:rPr lang="ru-RU" b="1" dirty="0" err="1">
                <a:solidFill>
                  <a:schemeClr val="accent6">
                    <a:lumMod val="25000"/>
                  </a:schemeClr>
                </a:solidFill>
                <a:latin typeface="Times New Roman" panose="02020603050405020304" pitchFamily="18" charset="0"/>
                <a:cs typeface="Times New Roman" panose="02020603050405020304" pitchFamily="18" charset="0"/>
              </a:rPr>
              <a:t>Қазақстан</a:t>
            </a:r>
            <a:r>
              <a:rPr lang="ru-RU" b="1" dirty="0">
                <a:solidFill>
                  <a:schemeClr val="accent6">
                    <a:lumMod val="25000"/>
                  </a:schemeClr>
                </a:solidFill>
                <a:latin typeface="Times New Roman" panose="02020603050405020304" pitchFamily="18" charset="0"/>
                <a:cs typeface="Times New Roman" panose="02020603050405020304" pitchFamily="18" charset="0"/>
              </a:rPr>
              <a:t> </a:t>
            </a:r>
            <a:r>
              <a:rPr lang="ru-RU" b="1" dirty="0" err="1">
                <a:solidFill>
                  <a:schemeClr val="accent6">
                    <a:lumMod val="25000"/>
                  </a:schemeClr>
                </a:solidFill>
                <a:latin typeface="Times New Roman" panose="02020603050405020304" pitchFamily="18" charset="0"/>
                <a:cs typeface="Times New Roman" panose="02020603050405020304" pitchFamily="18" charset="0"/>
              </a:rPr>
              <a:t>облыстық</a:t>
            </a:r>
            <a:r>
              <a:rPr lang="ru-RU" b="1" dirty="0">
                <a:solidFill>
                  <a:schemeClr val="accent6">
                    <a:lumMod val="25000"/>
                  </a:schemeClr>
                </a:solidFill>
                <a:latin typeface="Times New Roman" panose="02020603050405020304" pitchFamily="18" charset="0"/>
                <a:cs typeface="Times New Roman" panose="02020603050405020304" pitchFamily="18" charset="0"/>
              </a:rPr>
              <a:t> </a:t>
            </a:r>
            <a:r>
              <a:rPr lang="ru-RU" b="1" dirty="0" err="1">
                <a:solidFill>
                  <a:schemeClr val="accent6">
                    <a:lumMod val="25000"/>
                  </a:schemeClr>
                </a:solidFill>
                <a:latin typeface="Times New Roman" panose="02020603050405020304" pitchFamily="18" charset="0"/>
                <a:cs typeface="Times New Roman" panose="02020603050405020304" pitchFamily="18" charset="0"/>
              </a:rPr>
              <a:t>мәслихатының</a:t>
            </a:r>
            <a:r>
              <a:rPr lang="ru-RU" b="1" dirty="0">
                <a:solidFill>
                  <a:schemeClr val="accent6">
                    <a:lumMod val="25000"/>
                  </a:schemeClr>
                </a:solidFill>
                <a:latin typeface="Times New Roman" panose="02020603050405020304" pitchFamily="18" charset="0"/>
                <a:cs typeface="Times New Roman" panose="02020603050405020304" pitchFamily="18" charset="0"/>
              </a:rPr>
              <a:t> 2022 </a:t>
            </a:r>
            <a:r>
              <a:rPr lang="ru-RU" b="1" dirty="0" err="1">
                <a:solidFill>
                  <a:schemeClr val="accent6">
                    <a:lumMod val="25000"/>
                  </a:schemeClr>
                </a:solidFill>
                <a:latin typeface="Times New Roman" panose="02020603050405020304" pitchFamily="18" charset="0"/>
                <a:cs typeface="Times New Roman" panose="02020603050405020304" pitchFamily="18" charset="0"/>
              </a:rPr>
              <a:t>жылғы</a:t>
            </a:r>
            <a:r>
              <a:rPr lang="ru-RU" b="1" dirty="0">
                <a:solidFill>
                  <a:schemeClr val="accent6">
                    <a:lumMod val="25000"/>
                  </a:schemeClr>
                </a:solidFill>
                <a:latin typeface="Times New Roman" panose="02020603050405020304" pitchFamily="18" charset="0"/>
                <a:cs typeface="Times New Roman" panose="02020603050405020304" pitchFamily="18" charset="0"/>
              </a:rPr>
              <a:t> 14 </a:t>
            </a:r>
            <a:r>
              <a:rPr lang="ru-RU" b="1" dirty="0" err="1">
                <a:solidFill>
                  <a:schemeClr val="accent6">
                    <a:lumMod val="25000"/>
                  </a:schemeClr>
                </a:solidFill>
                <a:latin typeface="Times New Roman" panose="02020603050405020304" pitchFamily="18" charset="0"/>
                <a:cs typeface="Times New Roman" panose="02020603050405020304" pitchFamily="18" charset="0"/>
              </a:rPr>
              <a:t>желтоқсандағы</a:t>
            </a:r>
            <a:r>
              <a:rPr lang="ru-RU" b="1" dirty="0">
                <a:solidFill>
                  <a:schemeClr val="accent6">
                    <a:lumMod val="25000"/>
                  </a:schemeClr>
                </a:solidFill>
                <a:latin typeface="Times New Roman" panose="02020603050405020304" pitchFamily="18" charset="0"/>
                <a:cs typeface="Times New Roman" panose="02020603050405020304" pitchFamily="18" charset="0"/>
              </a:rPr>
              <a:t> № 16-1 «2023-2025 </a:t>
            </a:r>
            <a:r>
              <a:rPr lang="ru-RU" b="1" dirty="0" err="1">
                <a:solidFill>
                  <a:schemeClr val="accent6">
                    <a:lumMod val="25000"/>
                  </a:schemeClr>
                </a:solidFill>
                <a:latin typeface="Times New Roman" panose="02020603050405020304" pitchFamily="18" charset="0"/>
                <a:cs typeface="Times New Roman" panose="02020603050405020304" pitchFamily="18" charset="0"/>
              </a:rPr>
              <a:t>жылдарға</a:t>
            </a:r>
            <a:r>
              <a:rPr lang="ru-RU" b="1" dirty="0">
                <a:solidFill>
                  <a:schemeClr val="accent6">
                    <a:lumMod val="25000"/>
                  </a:schemeClr>
                </a:solidFill>
                <a:latin typeface="Times New Roman" panose="02020603050405020304" pitchFamily="18" charset="0"/>
                <a:cs typeface="Times New Roman" panose="02020603050405020304" pitchFamily="18" charset="0"/>
              </a:rPr>
              <a:t> </a:t>
            </a:r>
            <a:r>
              <a:rPr lang="ru-RU" b="1" dirty="0" err="1">
                <a:solidFill>
                  <a:schemeClr val="accent6">
                    <a:lumMod val="25000"/>
                  </a:schemeClr>
                </a:solidFill>
                <a:latin typeface="Times New Roman" panose="02020603050405020304" pitchFamily="18" charset="0"/>
                <a:cs typeface="Times New Roman" panose="02020603050405020304" pitchFamily="18" charset="0"/>
              </a:rPr>
              <a:t>арналған</a:t>
            </a:r>
            <a:r>
              <a:rPr lang="ru-RU" b="1" dirty="0">
                <a:solidFill>
                  <a:schemeClr val="accent6">
                    <a:lumMod val="25000"/>
                  </a:schemeClr>
                </a:solidFill>
                <a:latin typeface="Times New Roman" panose="02020603050405020304" pitchFamily="18" charset="0"/>
                <a:cs typeface="Times New Roman" panose="02020603050405020304" pitchFamily="18" charset="0"/>
              </a:rPr>
              <a:t> </a:t>
            </a:r>
            <a:r>
              <a:rPr lang="ru-RU" b="1" dirty="0" err="1">
                <a:solidFill>
                  <a:schemeClr val="accent6">
                    <a:lumMod val="25000"/>
                  </a:schemeClr>
                </a:solidFill>
                <a:latin typeface="Times New Roman" panose="02020603050405020304" pitchFamily="18" charset="0"/>
                <a:cs typeface="Times New Roman" panose="02020603050405020304" pitchFamily="18" charset="0"/>
              </a:rPr>
              <a:t>облыстық</a:t>
            </a:r>
            <a:r>
              <a:rPr lang="ru-RU" b="1" dirty="0">
                <a:solidFill>
                  <a:schemeClr val="accent6">
                    <a:lumMod val="25000"/>
                  </a:schemeClr>
                </a:solidFill>
                <a:latin typeface="Times New Roman" panose="02020603050405020304" pitchFamily="18" charset="0"/>
                <a:cs typeface="Times New Roman" panose="02020603050405020304" pitchFamily="18" charset="0"/>
              </a:rPr>
              <a:t> бюджет </a:t>
            </a:r>
            <a:r>
              <a:rPr lang="ru-RU" b="1" dirty="0" err="1">
                <a:solidFill>
                  <a:schemeClr val="accent6">
                    <a:lumMod val="25000"/>
                  </a:schemeClr>
                </a:solidFill>
                <a:latin typeface="Times New Roman" panose="02020603050405020304" pitchFamily="18" charset="0"/>
                <a:cs typeface="Times New Roman" panose="02020603050405020304" pitchFamily="18" charset="0"/>
              </a:rPr>
              <a:t>туралы</a:t>
            </a:r>
            <a:r>
              <a:rPr lang="ru-RU" b="1" dirty="0">
                <a:solidFill>
                  <a:schemeClr val="accent6">
                    <a:lumMod val="25000"/>
                  </a:schemeClr>
                </a:solidFill>
                <a:latin typeface="Times New Roman" panose="02020603050405020304" pitchFamily="18" charset="0"/>
                <a:cs typeface="Times New Roman" panose="02020603050405020304" pitchFamily="18" charset="0"/>
              </a:rPr>
              <a:t>» </a:t>
            </a:r>
            <a:r>
              <a:rPr lang="ru-RU" b="1" dirty="0" err="1">
                <a:solidFill>
                  <a:schemeClr val="accent6">
                    <a:lumMod val="25000"/>
                  </a:schemeClr>
                </a:solidFill>
                <a:latin typeface="Times New Roman" panose="02020603050405020304" pitchFamily="18" charset="0"/>
                <a:cs typeface="Times New Roman" panose="02020603050405020304" pitchFamily="18" charset="0"/>
              </a:rPr>
              <a:t>шешіміне</a:t>
            </a:r>
            <a:r>
              <a:rPr lang="ru-RU" b="1" dirty="0">
                <a:solidFill>
                  <a:schemeClr val="accent6">
                    <a:lumMod val="25000"/>
                  </a:schemeClr>
                </a:solidFill>
                <a:latin typeface="Times New Roman" panose="02020603050405020304" pitchFamily="18" charset="0"/>
                <a:cs typeface="Times New Roman" panose="02020603050405020304" pitchFamily="18" charset="0"/>
              </a:rPr>
              <a:t> </a:t>
            </a:r>
            <a:r>
              <a:rPr lang="ru-RU" b="1" dirty="0" err="1">
                <a:solidFill>
                  <a:schemeClr val="accent6">
                    <a:lumMod val="25000"/>
                  </a:schemeClr>
                </a:solidFill>
                <a:latin typeface="Times New Roman" panose="02020603050405020304" pitchFamily="18" charset="0"/>
                <a:cs typeface="Times New Roman" panose="02020603050405020304" pitchFamily="18" charset="0"/>
              </a:rPr>
              <a:t>өзгерістер</a:t>
            </a:r>
            <a:r>
              <a:rPr lang="ru-RU" b="1" dirty="0">
                <a:solidFill>
                  <a:schemeClr val="accent6">
                    <a:lumMod val="25000"/>
                  </a:schemeClr>
                </a:solidFill>
                <a:latin typeface="Times New Roman" panose="02020603050405020304" pitchFamily="18" charset="0"/>
                <a:cs typeface="Times New Roman" panose="02020603050405020304" pitchFamily="18" charset="0"/>
              </a:rPr>
              <a:t> </a:t>
            </a:r>
            <a:r>
              <a:rPr lang="ru-RU" b="1" dirty="0" err="1">
                <a:solidFill>
                  <a:schemeClr val="accent6">
                    <a:lumMod val="25000"/>
                  </a:schemeClr>
                </a:solidFill>
                <a:latin typeface="Times New Roman" panose="02020603050405020304" pitchFamily="18" charset="0"/>
                <a:cs typeface="Times New Roman" panose="02020603050405020304" pitchFamily="18" charset="0"/>
              </a:rPr>
              <a:t>енгізу</a:t>
            </a:r>
            <a:r>
              <a:rPr lang="ru-RU" b="1" dirty="0">
                <a:solidFill>
                  <a:schemeClr val="accent6">
                    <a:lumMod val="25000"/>
                  </a:schemeClr>
                </a:solidFill>
                <a:latin typeface="Times New Roman" panose="02020603050405020304" pitchFamily="18" charset="0"/>
                <a:cs typeface="Times New Roman" panose="02020603050405020304" pitchFamily="18" charset="0"/>
              </a:rPr>
              <a:t> </a:t>
            </a:r>
            <a:r>
              <a:rPr lang="ru-RU" b="1" dirty="0" err="1">
                <a:solidFill>
                  <a:schemeClr val="accent6">
                    <a:lumMod val="25000"/>
                  </a:schemeClr>
                </a:solidFill>
                <a:latin typeface="Times New Roman" panose="02020603050405020304" pitchFamily="18" charset="0"/>
                <a:cs typeface="Times New Roman" panose="02020603050405020304" pitchFamily="18" charset="0"/>
              </a:rPr>
              <a:t>туралы</a:t>
            </a:r>
            <a:r>
              <a:rPr lang="ru-RU" b="1" dirty="0">
                <a:solidFill>
                  <a:schemeClr val="accent6">
                    <a:lumMod val="25000"/>
                  </a:schemeClr>
                </a:solidFill>
                <a:latin typeface="Times New Roman" panose="02020603050405020304" pitchFamily="18" charset="0"/>
                <a:cs typeface="Times New Roman" panose="02020603050405020304" pitchFamily="18" charset="0"/>
              </a:rPr>
              <a:t>»»</a:t>
            </a:r>
          </a:p>
        </p:txBody>
      </p:sp>
      <p:sp>
        <p:nvSpPr>
          <p:cNvPr id="19459" name="Заголовок 1">
            <a:extLst>
              <a:ext uri="{FF2B5EF4-FFF2-40B4-BE49-F238E27FC236}">
                <a16:creationId xmlns:a16="http://schemas.microsoft.com/office/drawing/2014/main" id="{784DFDE3-3518-4D52-B38E-4578D7ACE3BF}"/>
              </a:ext>
            </a:extLst>
          </p:cNvPr>
          <p:cNvSpPr txBox="1">
            <a:spLocks/>
          </p:cNvSpPr>
          <p:nvPr/>
        </p:nvSpPr>
        <p:spPr bwMode="auto">
          <a:xfrm>
            <a:off x="392113" y="115888"/>
            <a:ext cx="8642350"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342900">
              <a:spcBef>
                <a:spcPts val="750"/>
              </a:spcBef>
              <a:buClr>
                <a:schemeClr val="accent1"/>
              </a:buClr>
              <a:buFont typeface="Wingdings 3" panose="05040102010807070707" pitchFamily="18" charset="2"/>
              <a:buChar char=""/>
              <a:defRPr sz="1300">
                <a:solidFill>
                  <a:srgbClr val="404040"/>
                </a:solidFill>
                <a:latin typeface="Century Gothic" panose="020B0502020202020204" pitchFamily="34" charset="0"/>
              </a:defRPr>
            </a:lvl1pPr>
            <a:lvl2pPr marL="742950" indent="-285750" defTabSz="342900">
              <a:spcBef>
                <a:spcPts val="75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2pPr>
            <a:lvl3pPr marL="1143000" indent="-228600" defTabSz="342900">
              <a:spcBef>
                <a:spcPts val="750"/>
              </a:spcBef>
              <a:buClr>
                <a:schemeClr val="accent1"/>
              </a:buClr>
              <a:buFont typeface="Wingdings 3" panose="05040102010807070707" pitchFamily="18" charset="2"/>
              <a:buChar char=""/>
              <a:defRPr sz="1000">
                <a:solidFill>
                  <a:srgbClr val="404040"/>
                </a:solidFill>
                <a:latin typeface="Century Gothic" panose="020B0502020202020204" pitchFamily="34" charset="0"/>
              </a:defRPr>
            </a:lvl3pPr>
            <a:lvl4pPr marL="1600200" indent="-228600" defTabSz="3429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4pPr>
            <a:lvl5pPr marL="2057400" indent="-228600" defTabSz="3429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5pPr>
            <a:lvl6pPr marL="2514600" indent="-228600" defTabSz="3429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6pPr>
            <a:lvl7pPr marL="2971800" indent="-228600" defTabSz="3429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7pPr>
            <a:lvl8pPr marL="3429000" indent="-228600" defTabSz="3429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8pPr>
            <a:lvl9pPr marL="3886200" indent="-228600" defTabSz="3429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9pPr>
          </a:lstStyle>
          <a:p>
            <a:pPr algn="ctr" eaLnBrk="1" hangingPunct="1">
              <a:spcBef>
                <a:spcPct val="0"/>
              </a:spcBef>
              <a:buClrTx/>
              <a:buFontTx/>
              <a:buNone/>
            </a:pPr>
            <a:r>
              <a:rPr lang="ru-RU" altLang="ru-RU" sz="2000" b="1">
                <a:solidFill>
                  <a:srgbClr val="262626"/>
                </a:solidFill>
                <a:latin typeface="Times New Roman" panose="02020603050405020304" pitchFamily="18" charset="0"/>
                <a:cs typeface="Times New Roman" panose="02020603050405020304" pitchFamily="18" charset="0"/>
              </a:rPr>
              <a:t>Батыс Қазақстан облысы</a:t>
            </a:r>
          </a:p>
        </p:txBody>
      </p:sp>
      <p:sp>
        <p:nvSpPr>
          <p:cNvPr id="19460" name="Заголовок 1">
            <a:extLst>
              <a:ext uri="{FF2B5EF4-FFF2-40B4-BE49-F238E27FC236}">
                <a16:creationId xmlns:a16="http://schemas.microsoft.com/office/drawing/2014/main" id="{8C47C1F0-05EA-4238-BA54-5E634E83FE0B}"/>
              </a:ext>
            </a:extLst>
          </p:cNvPr>
          <p:cNvSpPr txBox="1">
            <a:spLocks/>
          </p:cNvSpPr>
          <p:nvPr/>
        </p:nvSpPr>
        <p:spPr bwMode="auto">
          <a:xfrm>
            <a:off x="414338" y="6308725"/>
            <a:ext cx="8642350"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342900">
              <a:spcBef>
                <a:spcPts val="750"/>
              </a:spcBef>
              <a:buClr>
                <a:schemeClr val="accent1"/>
              </a:buClr>
              <a:buFont typeface="Wingdings 3" panose="05040102010807070707" pitchFamily="18" charset="2"/>
              <a:buChar char=""/>
              <a:defRPr sz="1300">
                <a:solidFill>
                  <a:srgbClr val="404040"/>
                </a:solidFill>
                <a:latin typeface="Century Gothic" panose="020B0502020202020204" pitchFamily="34" charset="0"/>
              </a:defRPr>
            </a:lvl1pPr>
            <a:lvl2pPr marL="742950" indent="-285750" defTabSz="342900">
              <a:spcBef>
                <a:spcPts val="75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2pPr>
            <a:lvl3pPr marL="1143000" indent="-228600" defTabSz="342900">
              <a:spcBef>
                <a:spcPts val="750"/>
              </a:spcBef>
              <a:buClr>
                <a:schemeClr val="accent1"/>
              </a:buClr>
              <a:buFont typeface="Wingdings 3" panose="05040102010807070707" pitchFamily="18" charset="2"/>
              <a:buChar char=""/>
              <a:defRPr sz="1000">
                <a:solidFill>
                  <a:srgbClr val="404040"/>
                </a:solidFill>
                <a:latin typeface="Century Gothic" panose="020B0502020202020204" pitchFamily="34" charset="0"/>
              </a:defRPr>
            </a:lvl3pPr>
            <a:lvl4pPr marL="1600200" indent="-228600" defTabSz="3429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4pPr>
            <a:lvl5pPr marL="2057400" indent="-228600" defTabSz="3429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5pPr>
            <a:lvl6pPr marL="2514600" indent="-228600" defTabSz="3429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6pPr>
            <a:lvl7pPr marL="2971800" indent="-228600" defTabSz="3429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7pPr>
            <a:lvl8pPr marL="3429000" indent="-228600" defTabSz="3429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8pPr>
            <a:lvl9pPr marL="3886200" indent="-228600" defTabSz="3429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9pPr>
          </a:lstStyle>
          <a:p>
            <a:pPr algn="ctr" eaLnBrk="1" hangingPunct="1">
              <a:spcBef>
                <a:spcPct val="0"/>
              </a:spcBef>
              <a:buClrTx/>
              <a:buFontTx/>
              <a:buNone/>
            </a:pPr>
            <a:r>
              <a:rPr lang="ru-RU" altLang="ru-RU" sz="2000" b="1">
                <a:solidFill>
                  <a:srgbClr val="262626"/>
                </a:solidFill>
                <a:latin typeface="Times New Roman" panose="02020603050405020304" pitchFamily="18" charset="0"/>
                <a:cs typeface="Times New Roman" panose="02020603050405020304" pitchFamily="18" charset="0"/>
              </a:rPr>
              <a:t>Азаматтық бюджет</a:t>
            </a:r>
          </a:p>
        </p:txBody>
      </p:sp>
    </p:spTree>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2">
            <a:extLst>
              <a:ext uri="{FF2B5EF4-FFF2-40B4-BE49-F238E27FC236}">
                <a16:creationId xmlns:a16="http://schemas.microsoft.com/office/drawing/2014/main" id="{7E1CB22C-4C5C-44CA-99C4-D475F3E01AB8}"/>
              </a:ext>
            </a:extLst>
          </p:cNvPr>
          <p:cNvSpPr txBox="1">
            <a:spLocks noChangeArrowheads="1"/>
          </p:cNvSpPr>
          <p:nvPr/>
        </p:nvSpPr>
        <p:spPr bwMode="auto">
          <a:xfrm>
            <a:off x="334963" y="115888"/>
            <a:ext cx="8653462" cy="1162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lstStyle>
            <a:lvl1pPr indent="450850">
              <a:spcBef>
                <a:spcPts val="750"/>
              </a:spcBef>
              <a:buClr>
                <a:schemeClr val="accent1"/>
              </a:buClr>
              <a:buFont typeface="Wingdings 3" panose="05040102010807070707" pitchFamily="18" charset="2"/>
              <a:buChar char=""/>
              <a:defRPr sz="1300">
                <a:solidFill>
                  <a:srgbClr val="404040"/>
                </a:solidFill>
                <a:latin typeface="Century Gothic" panose="020B0502020202020204" pitchFamily="34" charset="0"/>
              </a:defRPr>
            </a:lvl1pPr>
            <a:lvl2pPr marL="742950" indent="-285750">
              <a:spcBef>
                <a:spcPts val="75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2pPr>
            <a:lvl3pPr marL="1143000" indent="-228600">
              <a:spcBef>
                <a:spcPts val="750"/>
              </a:spcBef>
              <a:buClr>
                <a:schemeClr val="accent1"/>
              </a:buClr>
              <a:buFont typeface="Wingdings 3" panose="05040102010807070707" pitchFamily="18" charset="2"/>
              <a:buChar char=""/>
              <a:defRPr sz="1000">
                <a:solidFill>
                  <a:srgbClr val="404040"/>
                </a:solidFill>
                <a:latin typeface="Century Gothic" panose="020B0502020202020204" pitchFamily="34" charset="0"/>
              </a:defRPr>
            </a:lvl3pPr>
            <a:lvl4pPr marL="16002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4pPr>
            <a:lvl5pPr marL="20574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5pPr>
            <a:lvl6pPr marL="25146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6pPr>
            <a:lvl7pPr marL="29718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7pPr>
            <a:lvl8pPr marL="34290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8pPr>
            <a:lvl9pPr marL="38862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9pPr>
          </a:lstStyle>
          <a:p>
            <a:pPr algn="ctr" eaLnBrk="1" hangingPunct="1">
              <a:spcBef>
                <a:spcPct val="0"/>
              </a:spcBef>
              <a:buClrTx/>
              <a:buFontTx/>
              <a:buNone/>
            </a:pPr>
            <a:r>
              <a:rPr lang="ru-RU" altLang="ru-RU" sz="1900" b="1">
                <a:solidFill>
                  <a:schemeClr val="tx1"/>
                </a:solidFill>
                <a:latin typeface="Times New Roman" panose="02020603050405020304" pitchFamily="18" charset="0"/>
                <a:cs typeface="Times New Roman" panose="02020603050405020304" pitchFamily="18" charset="0"/>
              </a:rPr>
              <a:t>2023 жылға ауыл, су, орман, балық шаруашылығы, ерекше қорғалатын табиғи аумақтар, қоршаған ортаны және жануарлар дүниесін қорғау, жер қатынастары</a:t>
            </a:r>
          </a:p>
        </p:txBody>
      </p:sp>
      <p:graphicFrame>
        <p:nvGraphicFramePr>
          <p:cNvPr id="4" name="Таблица 3">
            <a:extLst>
              <a:ext uri="{FF2B5EF4-FFF2-40B4-BE49-F238E27FC236}">
                <a16:creationId xmlns:a16="http://schemas.microsoft.com/office/drawing/2014/main" id="{D2B6D09D-E924-4779-9898-969B94DC7701}"/>
              </a:ext>
            </a:extLst>
          </p:cNvPr>
          <p:cNvGraphicFramePr>
            <a:graphicFrameLocks noGrp="1"/>
          </p:cNvGraphicFramePr>
          <p:nvPr>
            <p:extLst>
              <p:ext uri="{D42A27DB-BD31-4B8C-83A1-F6EECF244321}">
                <p14:modId xmlns:p14="http://schemas.microsoft.com/office/powerpoint/2010/main" val="1098255441"/>
              </p:ext>
            </p:extLst>
          </p:nvPr>
        </p:nvGraphicFramePr>
        <p:xfrm>
          <a:off x="434975" y="1277939"/>
          <a:ext cx="8455025" cy="5319413"/>
        </p:xfrm>
        <a:graphic>
          <a:graphicData uri="http://schemas.openxmlformats.org/drawingml/2006/table">
            <a:tbl>
              <a:tblPr firstRow="1" bandRow="1">
                <a:tableStyleId>{5C22544A-7EE6-4342-B048-85BDC9FD1C3A}</a:tableStyleId>
              </a:tblPr>
              <a:tblGrid>
                <a:gridCol w="6441281">
                  <a:extLst>
                    <a:ext uri="{9D8B030D-6E8A-4147-A177-3AD203B41FA5}">
                      <a16:colId xmlns:a16="http://schemas.microsoft.com/office/drawing/2014/main" val="20000"/>
                    </a:ext>
                  </a:extLst>
                </a:gridCol>
                <a:gridCol w="2013744">
                  <a:extLst>
                    <a:ext uri="{9D8B030D-6E8A-4147-A177-3AD203B41FA5}">
                      <a16:colId xmlns:a16="http://schemas.microsoft.com/office/drawing/2014/main" val="20001"/>
                    </a:ext>
                  </a:extLst>
                </a:gridCol>
              </a:tblGrid>
              <a:tr h="273608">
                <a:tc>
                  <a:txBody>
                    <a:bodyPr/>
                    <a:lstStyle/>
                    <a:p>
                      <a:pPr algn="ctr" fontAlgn="ctr"/>
                      <a:r>
                        <a:rPr lang="ru-RU" sz="1400" b="1" i="0" u="none" strike="noStrike" dirty="0" err="1">
                          <a:latin typeface="Times New Roman" panose="02020603050405020304" pitchFamily="18" charset="0"/>
                          <a:cs typeface="Times New Roman" panose="02020603050405020304" pitchFamily="18" charset="0"/>
                        </a:rPr>
                        <a:t>Атауы</a:t>
                      </a:r>
                      <a:endParaRPr lang="ru-RU" sz="1400" b="1" i="0" u="none" strike="noStrike" dirty="0">
                        <a:latin typeface="Times New Roman" panose="02020603050405020304" pitchFamily="18" charset="0"/>
                        <a:cs typeface="Times New Roman" panose="02020603050405020304" pitchFamily="18" charset="0"/>
                      </a:endParaRPr>
                    </a:p>
                  </a:txBody>
                  <a:tcPr marL="0" marR="0" marT="0" marB="0" anchor="ctr"/>
                </a:tc>
                <a:tc>
                  <a:txBody>
                    <a:bodyPr/>
                    <a:lstStyle/>
                    <a:p>
                      <a:pPr algn="ctr" fontAlgn="ctr"/>
                      <a:r>
                        <a:rPr lang="ru-RU" sz="1400" b="1" i="0" u="none" strike="noStrike" dirty="0" err="1">
                          <a:latin typeface="Times New Roman" panose="02020603050405020304" pitchFamily="18" charset="0"/>
                          <a:cs typeface="Times New Roman" panose="02020603050405020304" pitchFamily="18" charset="0"/>
                        </a:rPr>
                        <a:t>Сомасы</a:t>
                      </a:r>
                      <a:endParaRPr lang="ru-RU" sz="1400" b="1" i="0" u="none" strike="noStrike" dirty="0">
                        <a:latin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0000"/>
                  </a:ext>
                </a:extLst>
              </a:tr>
              <a:tr h="358310">
                <a:tc>
                  <a:txBody>
                    <a:bodyPr/>
                    <a:lstStyle/>
                    <a:p>
                      <a:pPr algn="l" fontAlgn="b"/>
                      <a:r>
                        <a:rPr lang="ru-RU" sz="1800" b="1" i="0" u="none" strike="noStrike" dirty="0">
                          <a:latin typeface="Times New Roman" panose="02020603050405020304" pitchFamily="18" charset="0"/>
                          <a:cs typeface="Times New Roman" panose="02020603050405020304" pitchFamily="18" charset="0"/>
                        </a:rPr>
                        <a:t>БАРЛЫҒЫ:</a:t>
                      </a:r>
                    </a:p>
                  </a:txBody>
                  <a:tcPr marL="0" marR="0" marT="0" marB="0" anchor="b"/>
                </a:tc>
                <a:tc>
                  <a:txBody>
                    <a:bodyPr/>
                    <a:lstStyle/>
                    <a:p>
                      <a:pPr algn="ctr"/>
                      <a:r>
                        <a:rPr lang="ru-RU" sz="2000" b="1" dirty="0">
                          <a:solidFill>
                            <a:schemeClr val="tx1"/>
                          </a:solidFill>
                          <a:latin typeface="Times New Roman" panose="02020603050405020304" pitchFamily="18" charset="0"/>
                          <a:cs typeface="Times New Roman" panose="02020603050405020304" pitchFamily="18" charset="0"/>
                        </a:rPr>
                        <a:t>40 939,7</a:t>
                      </a:r>
                    </a:p>
                  </a:txBody>
                  <a:tcPr marL="0" marR="0" marT="0" marB="0" anchor="ctr"/>
                </a:tc>
                <a:extLst>
                  <a:ext uri="{0D108BD9-81ED-4DB2-BD59-A6C34878D82A}">
                    <a16:rowId xmlns:a16="http://schemas.microsoft.com/office/drawing/2014/main" val="10001"/>
                  </a:ext>
                </a:extLst>
              </a:tr>
              <a:tr h="367547">
                <a:tc>
                  <a:txBody>
                    <a:bodyPr/>
                    <a:lstStyle/>
                    <a:p>
                      <a:pPr marL="0" algn="l" rtl="0" eaLnBrk="1" fontAlgn="b" latinLnBrk="0" hangingPunct="1"/>
                      <a:r>
                        <a:rPr kumimoji="0" lang="ru-RU" sz="1500" b="0" i="1" u="none" strike="noStrike" kern="1200" dirty="0" err="1">
                          <a:solidFill>
                            <a:schemeClr val="dk1"/>
                          </a:solidFill>
                          <a:latin typeface="Times New Roman" pitchFamily="18" charset="0"/>
                          <a:ea typeface="+mn-ea"/>
                          <a:cs typeface="Times New Roman" pitchFamily="18" charset="0"/>
                        </a:rPr>
                        <a:t>Соның</a:t>
                      </a:r>
                      <a:r>
                        <a:rPr kumimoji="0" lang="ru-RU" sz="1500" b="0" i="1" u="none" strike="noStrike" kern="1200" baseline="0" dirty="0" err="1">
                          <a:solidFill>
                            <a:schemeClr val="dk1"/>
                          </a:solidFill>
                          <a:latin typeface="Times New Roman" pitchFamily="18" charset="0"/>
                          <a:ea typeface="+mn-ea"/>
                          <a:cs typeface="Times New Roman" pitchFamily="18" charset="0"/>
                        </a:rPr>
                        <a:t> ішінде</a:t>
                      </a:r>
                      <a:r>
                        <a:rPr kumimoji="0" lang="ru-RU" sz="1500" b="0" i="1" u="none" strike="noStrike" kern="1200" dirty="0">
                          <a:solidFill>
                            <a:schemeClr val="dk1"/>
                          </a:solidFill>
                          <a:latin typeface="Times New Roman" pitchFamily="18" charset="0"/>
                          <a:ea typeface="+mn-ea"/>
                          <a:cs typeface="Times New Roman" pitchFamily="18" charset="0"/>
                        </a:rPr>
                        <a:t>:</a:t>
                      </a:r>
                    </a:p>
                  </a:txBody>
                  <a:tcPr marL="0" marR="0" marT="0" marB="80983" anchor="b"/>
                </a:tc>
                <a:tc>
                  <a:txBody>
                    <a:bodyPr/>
                    <a:lstStyle/>
                    <a:p>
                      <a:pPr algn="ctr"/>
                      <a:endParaRPr lang="ru-RU" sz="1600" b="1" dirty="0">
                        <a:solidFill>
                          <a:schemeClr val="tx1"/>
                        </a:solidFill>
                        <a:latin typeface="Times New Roman" panose="02020603050405020304" pitchFamily="18" charset="0"/>
                        <a:cs typeface="Times New Roman" panose="02020603050405020304" pitchFamily="18" charset="0"/>
                      </a:endParaRPr>
                    </a:p>
                  </a:txBody>
                  <a:tcPr marL="0" marR="0" marT="0" marB="53971" anchor="ctr"/>
                </a:tc>
                <a:extLst>
                  <a:ext uri="{0D108BD9-81ED-4DB2-BD59-A6C34878D82A}">
                    <a16:rowId xmlns:a16="http://schemas.microsoft.com/office/drawing/2014/main" val="10002"/>
                  </a:ext>
                </a:extLst>
              </a:tr>
              <a:tr h="367547">
                <a:tc>
                  <a:txBody>
                    <a:bodyPr/>
                    <a:lstStyle/>
                    <a:p>
                      <a:pPr marL="0" algn="l" rtl="0" eaLnBrk="1" fontAlgn="b" latinLnBrk="0" hangingPunct="1"/>
                      <a:r>
                        <a:rPr kumimoji="0" lang="ru-RU" sz="1500" b="1" i="0" u="none" strike="noStrike" kern="1200" dirty="0" err="1">
                          <a:solidFill>
                            <a:schemeClr val="dk1"/>
                          </a:solidFill>
                          <a:latin typeface="Times New Roman" pitchFamily="18" charset="0"/>
                          <a:ea typeface="+mn-ea"/>
                          <a:cs typeface="Times New Roman" pitchFamily="18" charset="0"/>
                        </a:rPr>
                        <a:t>Ауыл</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шаруашылығын</a:t>
                      </a:r>
                      <a:r>
                        <a:rPr kumimoji="0" lang="ru-RU" sz="1500" b="1" i="0" u="none" strike="noStrike" kern="1200" dirty="0">
                          <a:solidFill>
                            <a:schemeClr val="dk1"/>
                          </a:solidFill>
                          <a:latin typeface="Times New Roman" pitchFamily="18" charset="0"/>
                          <a:ea typeface="+mn-ea"/>
                          <a:cs typeface="Times New Roman" pitchFamily="18" charset="0"/>
                        </a:rPr>
                        <a:t> дамыту</a:t>
                      </a:r>
                    </a:p>
                  </a:txBody>
                  <a:tcPr marL="0" marR="0" marT="0" marB="80983" anchor="b"/>
                </a:tc>
                <a:tc>
                  <a:txBody>
                    <a:bodyPr/>
                    <a:lstStyle/>
                    <a:p>
                      <a:pPr algn="ctr"/>
                      <a:r>
                        <a:rPr lang="ru-RU" sz="1600" b="1" dirty="0">
                          <a:solidFill>
                            <a:schemeClr val="tx1"/>
                          </a:solidFill>
                          <a:latin typeface="Times New Roman" panose="02020603050405020304" pitchFamily="18" charset="0"/>
                          <a:cs typeface="Times New Roman" panose="02020603050405020304" pitchFamily="18" charset="0"/>
                        </a:rPr>
                        <a:t>16 015,1</a:t>
                      </a:r>
                    </a:p>
                  </a:txBody>
                  <a:tcPr marL="0" marR="0" marT="0" marB="53971" anchor="ctr"/>
                </a:tc>
                <a:extLst>
                  <a:ext uri="{0D108BD9-81ED-4DB2-BD59-A6C34878D82A}">
                    <a16:rowId xmlns:a16="http://schemas.microsoft.com/office/drawing/2014/main" val="10003"/>
                  </a:ext>
                </a:extLst>
              </a:tr>
              <a:tr h="458191">
                <a:tc>
                  <a:txBody>
                    <a:bodyPr/>
                    <a:lstStyle/>
                    <a:p>
                      <a:pPr marL="0" algn="l" defTabSz="457200" rtl="0" eaLnBrk="1" fontAlgn="b" latinLnBrk="0" hangingPunct="1"/>
                      <a:r>
                        <a:rPr kumimoji="0" lang="ru-RU" sz="1500" b="0" i="1" u="none" strike="noStrike" kern="1200" dirty="0" err="1">
                          <a:solidFill>
                            <a:schemeClr val="dk1"/>
                          </a:solidFill>
                          <a:latin typeface="Times New Roman" pitchFamily="18" charset="0"/>
                          <a:ea typeface="+mn-ea"/>
                          <a:cs typeface="Times New Roman" pitchFamily="18" charset="0"/>
                        </a:rPr>
                        <a:t>соның</a:t>
                      </a:r>
                      <a:r>
                        <a:rPr kumimoji="0" lang="ru-RU" sz="1500" b="0" i="1" u="none" strike="noStrike" kern="1200" baseline="0" dirty="0">
                          <a:solidFill>
                            <a:schemeClr val="dk1"/>
                          </a:solidFill>
                          <a:latin typeface="Times New Roman" pitchFamily="18" charset="0"/>
                          <a:ea typeface="+mn-ea"/>
                          <a:cs typeface="Times New Roman" pitchFamily="18" charset="0"/>
                        </a:rPr>
                        <a:t> </a:t>
                      </a:r>
                      <a:r>
                        <a:rPr kumimoji="0" lang="ru-RU" sz="1500" b="0" i="1" u="none" strike="noStrike" kern="1200" baseline="0" dirty="0" err="1">
                          <a:solidFill>
                            <a:schemeClr val="dk1"/>
                          </a:solidFill>
                          <a:latin typeface="Times New Roman" pitchFamily="18" charset="0"/>
                          <a:ea typeface="+mn-ea"/>
                          <a:cs typeface="Times New Roman" pitchFamily="18" charset="0"/>
                        </a:rPr>
                        <a:t>ішінде</a:t>
                      </a:r>
                      <a:r>
                        <a:rPr kumimoji="0" lang="ru-RU" sz="1500" b="0" i="1" u="none" strike="noStrike" kern="1200" baseline="0" dirty="0">
                          <a:solidFill>
                            <a:schemeClr val="dk1"/>
                          </a:solidFill>
                          <a:latin typeface="Times New Roman" pitchFamily="18" charset="0"/>
                          <a:ea typeface="+mn-ea"/>
                          <a:cs typeface="Times New Roman" pitchFamily="18" charset="0"/>
                        </a:rPr>
                        <a:t> </a:t>
                      </a:r>
                      <a:r>
                        <a:rPr kumimoji="0" lang="ru-RU" sz="1500" b="0" i="1" u="none" strike="noStrike" kern="1200" baseline="0" dirty="0" err="1">
                          <a:solidFill>
                            <a:schemeClr val="dk1"/>
                          </a:solidFill>
                          <a:latin typeface="Times New Roman" pitchFamily="18" charset="0"/>
                          <a:ea typeface="+mn-ea"/>
                          <a:cs typeface="Times New Roman" pitchFamily="18" charset="0"/>
                        </a:rPr>
                        <a:t>субсидиялар</a:t>
                      </a:r>
                      <a:endParaRPr kumimoji="0" lang="ru-RU" sz="1500" b="0" i="1" u="none" strike="noStrike" kern="1200" dirty="0">
                        <a:solidFill>
                          <a:schemeClr val="dk1"/>
                        </a:solidFill>
                        <a:latin typeface="Times New Roman" pitchFamily="18" charset="0"/>
                        <a:ea typeface="+mn-ea"/>
                        <a:cs typeface="Times New Roman" pitchFamily="18" charset="0"/>
                      </a:endParaRPr>
                    </a:p>
                  </a:txBody>
                  <a:tcPr marL="0" marR="0" marT="0" marB="0" anchor="ctr"/>
                </a:tc>
                <a:tc>
                  <a:txBody>
                    <a:bodyPr/>
                    <a:lstStyle/>
                    <a:p>
                      <a:pPr algn="ctr"/>
                      <a:r>
                        <a:rPr lang="ru-RU" sz="1600" i="1" dirty="0">
                          <a:solidFill>
                            <a:schemeClr val="tx1"/>
                          </a:solidFill>
                          <a:latin typeface="Times New Roman" panose="02020603050405020304" pitchFamily="18" charset="0"/>
                          <a:cs typeface="Times New Roman" panose="02020603050405020304" pitchFamily="18" charset="0"/>
                        </a:rPr>
                        <a:t>15 715,2</a:t>
                      </a:r>
                    </a:p>
                  </a:txBody>
                  <a:tcPr marL="0" marR="0" marT="0" marB="134933" anchor="ctr"/>
                </a:tc>
                <a:extLst>
                  <a:ext uri="{0D108BD9-81ED-4DB2-BD59-A6C34878D82A}">
                    <a16:rowId xmlns:a16="http://schemas.microsoft.com/office/drawing/2014/main" val="10004"/>
                  </a:ext>
                </a:extLst>
              </a:tr>
              <a:tr h="367547">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r>
                        <a:rPr kumimoji="0" lang="ru-RU" sz="1500" b="1" i="0" u="none" strike="noStrike" kern="1200" dirty="0" err="1">
                          <a:solidFill>
                            <a:schemeClr val="dk1"/>
                          </a:solidFill>
                          <a:latin typeface="Times New Roman" pitchFamily="18" charset="0"/>
                          <a:ea typeface="+mn-ea"/>
                          <a:cs typeface="Times New Roman" pitchFamily="18" charset="0"/>
                        </a:rPr>
                        <a:t>Ветеринариялық</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қауіпсіздік</a:t>
                      </a:r>
                      <a:endParaRPr kumimoji="0" lang="ru-RU" sz="1500" b="1" i="0" u="none" strike="noStrike" kern="1200" dirty="0">
                        <a:solidFill>
                          <a:schemeClr val="dk1"/>
                        </a:solidFill>
                        <a:latin typeface="Times New Roman" pitchFamily="18" charset="0"/>
                        <a:ea typeface="+mn-ea"/>
                        <a:cs typeface="Times New Roman" pitchFamily="18" charset="0"/>
                      </a:endParaRPr>
                    </a:p>
                  </a:txBody>
                  <a:tcPr marL="0" marR="0" marT="0" marB="0" anchor="ctr"/>
                </a:tc>
                <a:tc>
                  <a:txBody>
                    <a:bodyPr/>
                    <a:lstStyle/>
                    <a:p>
                      <a:pPr algn="ctr"/>
                      <a:r>
                        <a:rPr lang="ru-RU" sz="1600" b="1" dirty="0">
                          <a:solidFill>
                            <a:schemeClr val="tx1"/>
                          </a:solidFill>
                          <a:latin typeface="Times New Roman" panose="02020603050405020304" pitchFamily="18" charset="0"/>
                          <a:cs typeface="Times New Roman" panose="02020603050405020304" pitchFamily="18" charset="0"/>
                        </a:rPr>
                        <a:t>2 616,7</a:t>
                      </a:r>
                    </a:p>
                  </a:txBody>
                  <a:tcPr marL="0" marR="0" marT="0" marB="53971" anchor="ctr"/>
                </a:tc>
                <a:extLst>
                  <a:ext uri="{0D108BD9-81ED-4DB2-BD59-A6C34878D82A}">
                    <a16:rowId xmlns:a16="http://schemas.microsoft.com/office/drawing/2014/main" val="2526940481"/>
                  </a:ext>
                </a:extLst>
              </a:tr>
              <a:tr h="367547">
                <a:tc>
                  <a:txBody>
                    <a:bodyPr/>
                    <a:lstStyle/>
                    <a:p>
                      <a:pPr marL="0" algn="l" defTabSz="457200" rtl="0" eaLnBrk="1" fontAlgn="b" latinLnBrk="0" hangingPunct="1"/>
                      <a:r>
                        <a:rPr kumimoji="0" lang="kk-KZ" sz="1500" b="1" i="0" u="none" strike="noStrike" kern="1200" dirty="0">
                          <a:solidFill>
                            <a:schemeClr val="dk1"/>
                          </a:solidFill>
                          <a:latin typeface="Times New Roman" pitchFamily="18" charset="0"/>
                          <a:ea typeface="+mn-ea"/>
                          <a:cs typeface="Times New Roman" pitchFamily="18" charset="0"/>
                        </a:rPr>
                        <a:t>С</a:t>
                      </a:r>
                      <a:r>
                        <a:rPr kumimoji="0" lang="ru-RU" sz="1500" b="1" i="0" u="none" strike="noStrike" kern="1200" dirty="0">
                          <a:solidFill>
                            <a:schemeClr val="dk1"/>
                          </a:solidFill>
                          <a:latin typeface="Times New Roman" pitchFamily="18" charset="0"/>
                          <a:ea typeface="+mn-ea"/>
                          <a:cs typeface="Times New Roman" pitchFamily="18" charset="0"/>
                        </a:rPr>
                        <a:t>у, </a:t>
                      </a:r>
                      <a:r>
                        <a:rPr kumimoji="0" lang="ru-RU" sz="1500" b="1" i="0" u="none" strike="noStrike" kern="1200" dirty="0" err="1">
                          <a:solidFill>
                            <a:schemeClr val="dk1"/>
                          </a:solidFill>
                          <a:latin typeface="Times New Roman" pitchFamily="18" charset="0"/>
                          <a:ea typeface="+mn-ea"/>
                          <a:cs typeface="Times New Roman" pitchFamily="18" charset="0"/>
                        </a:rPr>
                        <a:t>орман</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шаруашылығы</a:t>
                      </a:r>
                      <a:r>
                        <a:rPr kumimoji="0" lang="ru-RU" sz="1500" b="1" i="0" u="none" strike="noStrike" kern="1200" baseline="0" dirty="0">
                          <a:solidFill>
                            <a:schemeClr val="dk1"/>
                          </a:solidFill>
                          <a:latin typeface="Times New Roman" pitchFamily="18" charset="0"/>
                          <a:ea typeface="+mn-ea"/>
                          <a:cs typeface="Times New Roman" pitchFamily="18" charset="0"/>
                        </a:rPr>
                        <a:t> </a:t>
                      </a:r>
                      <a:r>
                        <a:rPr kumimoji="0" lang="ru-RU" sz="1500" b="1" i="0" u="none" strike="noStrike" kern="1200" baseline="0" dirty="0" err="1">
                          <a:solidFill>
                            <a:schemeClr val="dk1"/>
                          </a:solidFill>
                          <a:latin typeface="Times New Roman" pitchFamily="18" charset="0"/>
                          <a:ea typeface="+mn-ea"/>
                          <a:cs typeface="Times New Roman" pitchFamily="18" charset="0"/>
                        </a:rPr>
                        <a:t>және</a:t>
                      </a:r>
                      <a:r>
                        <a:rPr kumimoji="0" lang="ru-RU" sz="1500" b="1" i="0" u="none" strike="noStrike" kern="1200" baseline="0" dirty="0">
                          <a:solidFill>
                            <a:schemeClr val="dk1"/>
                          </a:solidFill>
                          <a:latin typeface="Times New Roman" pitchFamily="18" charset="0"/>
                          <a:ea typeface="+mn-ea"/>
                          <a:cs typeface="Times New Roman" pitchFamily="18" charset="0"/>
                        </a:rPr>
                        <a:t> </a:t>
                      </a:r>
                      <a:r>
                        <a:rPr kumimoji="0" lang="ru-RU" sz="1500" b="1" i="0" u="none" strike="noStrike" kern="1200" baseline="0" dirty="0" err="1">
                          <a:solidFill>
                            <a:schemeClr val="dk1"/>
                          </a:solidFill>
                          <a:latin typeface="Times New Roman" pitchFamily="18" charset="0"/>
                          <a:ea typeface="+mn-ea"/>
                          <a:cs typeface="Times New Roman" pitchFamily="18" charset="0"/>
                        </a:rPr>
                        <a:t>қоршаған</a:t>
                      </a:r>
                      <a:r>
                        <a:rPr kumimoji="0" lang="ru-RU" sz="1500" b="1" i="0" u="none" strike="noStrike" kern="1200" baseline="0" dirty="0">
                          <a:solidFill>
                            <a:schemeClr val="dk1"/>
                          </a:solidFill>
                          <a:latin typeface="Times New Roman" pitchFamily="18" charset="0"/>
                          <a:ea typeface="+mn-ea"/>
                          <a:cs typeface="Times New Roman" pitchFamily="18" charset="0"/>
                        </a:rPr>
                        <a:t> </a:t>
                      </a:r>
                      <a:r>
                        <a:rPr kumimoji="0" lang="ru-RU" sz="1500" b="1" i="0" u="none" strike="noStrike" kern="1200" baseline="0" dirty="0" err="1">
                          <a:solidFill>
                            <a:schemeClr val="dk1"/>
                          </a:solidFill>
                          <a:latin typeface="Times New Roman" pitchFamily="18" charset="0"/>
                          <a:ea typeface="+mn-ea"/>
                          <a:cs typeface="Times New Roman" pitchFamily="18" charset="0"/>
                        </a:rPr>
                        <a:t>ортаны</a:t>
                      </a:r>
                      <a:r>
                        <a:rPr kumimoji="0" lang="ru-RU" sz="1500" b="1" i="0" u="none" strike="noStrike" kern="1200" baseline="0" dirty="0">
                          <a:solidFill>
                            <a:schemeClr val="dk1"/>
                          </a:solidFill>
                          <a:latin typeface="Times New Roman" pitchFamily="18" charset="0"/>
                          <a:ea typeface="+mn-ea"/>
                          <a:cs typeface="Times New Roman" pitchFamily="18" charset="0"/>
                        </a:rPr>
                        <a:t> </a:t>
                      </a:r>
                      <a:r>
                        <a:rPr kumimoji="0" lang="ru-RU" sz="1500" b="1" i="0" u="none" strike="noStrike" kern="1200" baseline="0" dirty="0" err="1">
                          <a:solidFill>
                            <a:schemeClr val="dk1"/>
                          </a:solidFill>
                          <a:latin typeface="Times New Roman" pitchFamily="18" charset="0"/>
                          <a:ea typeface="+mn-ea"/>
                          <a:cs typeface="Times New Roman" pitchFamily="18" charset="0"/>
                        </a:rPr>
                        <a:t>қорғау</a:t>
                      </a:r>
                      <a:endParaRPr kumimoji="0" lang="ru-RU" sz="1500" b="1" i="0" u="none" strike="noStrike" kern="1200" dirty="0">
                        <a:solidFill>
                          <a:schemeClr val="dk1"/>
                        </a:solidFill>
                        <a:latin typeface="Times New Roman" pitchFamily="18" charset="0"/>
                        <a:ea typeface="+mn-ea"/>
                        <a:cs typeface="Times New Roman" pitchFamily="18" charset="0"/>
                      </a:endParaRPr>
                    </a:p>
                  </a:txBody>
                  <a:tcPr marL="0" marR="0" marT="0" marB="0" anchor="ctr"/>
                </a:tc>
                <a:tc>
                  <a:txBody>
                    <a:bodyPr/>
                    <a:lstStyle/>
                    <a:p>
                      <a:pPr algn="ctr"/>
                      <a:r>
                        <a:rPr lang="ru-RU" sz="1600" b="1" dirty="0">
                          <a:solidFill>
                            <a:schemeClr val="tx1"/>
                          </a:solidFill>
                          <a:latin typeface="Times New Roman" panose="02020603050405020304" pitchFamily="18" charset="0"/>
                          <a:cs typeface="Times New Roman" panose="02020603050405020304" pitchFamily="18" charset="0"/>
                        </a:rPr>
                        <a:t>5 218,3</a:t>
                      </a:r>
                    </a:p>
                  </a:txBody>
                  <a:tcPr marL="0" marR="0" marT="0" marB="53971" anchor="ctr"/>
                </a:tc>
                <a:extLst>
                  <a:ext uri="{0D108BD9-81ED-4DB2-BD59-A6C34878D82A}">
                    <a16:rowId xmlns:a16="http://schemas.microsoft.com/office/drawing/2014/main" val="10005"/>
                  </a:ext>
                </a:extLst>
              </a:tr>
              <a:tr h="367547">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r>
                        <a:rPr kumimoji="0" lang="ru-RU" sz="1500" b="0" i="1" u="none" strike="noStrike" kern="1200" dirty="0" err="1">
                          <a:solidFill>
                            <a:schemeClr val="dk1"/>
                          </a:solidFill>
                          <a:latin typeface="Times New Roman" pitchFamily="18" charset="0"/>
                          <a:ea typeface="+mn-ea"/>
                          <a:cs typeface="Times New Roman" pitchFamily="18" charset="0"/>
                        </a:rPr>
                        <a:t>соның</a:t>
                      </a:r>
                      <a:r>
                        <a:rPr kumimoji="0" lang="ru-RU" sz="1500" b="0" i="1" u="none" strike="noStrike" kern="1200" baseline="0" dirty="0">
                          <a:solidFill>
                            <a:schemeClr val="dk1"/>
                          </a:solidFill>
                          <a:latin typeface="Times New Roman" pitchFamily="18" charset="0"/>
                          <a:ea typeface="+mn-ea"/>
                          <a:cs typeface="Times New Roman" pitchFamily="18" charset="0"/>
                        </a:rPr>
                        <a:t> </a:t>
                      </a:r>
                      <a:r>
                        <a:rPr kumimoji="0" lang="ru-RU" sz="1500" b="0" i="1" u="none" strike="noStrike" kern="1200" baseline="0" dirty="0" err="1">
                          <a:solidFill>
                            <a:schemeClr val="dk1"/>
                          </a:solidFill>
                          <a:latin typeface="Times New Roman" pitchFamily="18" charset="0"/>
                          <a:ea typeface="+mn-ea"/>
                          <a:cs typeface="Times New Roman" pitchFamily="18" charset="0"/>
                        </a:rPr>
                        <a:t>ішінде</a:t>
                      </a:r>
                      <a:r>
                        <a:rPr kumimoji="0" lang="ru-RU" sz="1500" b="0" i="1" u="none" strike="noStrike" kern="1200" baseline="0" dirty="0">
                          <a:solidFill>
                            <a:schemeClr val="dk1"/>
                          </a:solidFill>
                          <a:latin typeface="Times New Roman" pitchFamily="18" charset="0"/>
                          <a:ea typeface="+mn-ea"/>
                          <a:cs typeface="Times New Roman" pitchFamily="18" charset="0"/>
                        </a:rPr>
                        <a:t> </a:t>
                      </a:r>
                      <a:r>
                        <a:rPr kumimoji="0" lang="ru-RU" sz="1500" b="0" i="1" u="none" strike="noStrike" kern="1200" baseline="0" dirty="0" err="1">
                          <a:solidFill>
                            <a:schemeClr val="dk1"/>
                          </a:solidFill>
                          <a:latin typeface="Times New Roman" pitchFamily="18" charset="0"/>
                          <a:ea typeface="+mn-ea"/>
                          <a:cs typeface="Times New Roman" pitchFamily="18" charset="0"/>
                        </a:rPr>
                        <a:t>балық</a:t>
                      </a:r>
                      <a:r>
                        <a:rPr kumimoji="0" lang="ru-RU" sz="1500" b="0" i="1" u="none" strike="noStrike" kern="1200" baseline="0" dirty="0">
                          <a:solidFill>
                            <a:schemeClr val="dk1"/>
                          </a:solidFill>
                          <a:latin typeface="Times New Roman" pitchFamily="18" charset="0"/>
                          <a:ea typeface="+mn-ea"/>
                          <a:cs typeface="Times New Roman" pitchFamily="18" charset="0"/>
                        </a:rPr>
                        <a:t> </a:t>
                      </a:r>
                      <a:r>
                        <a:rPr kumimoji="0" lang="ru-RU" sz="1500" b="0" i="1" u="none" strike="noStrike" kern="1200" baseline="0" dirty="0" err="1">
                          <a:solidFill>
                            <a:schemeClr val="dk1"/>
                          </a:solidFill>
                          <a:latin typeface="Times New Roman" pitchFamily="18" charset="0"/>
                          <a:ea typeface="+mn-ea"/>
                          <a:cs typeface="Times New Roman" pitchFamily="18" charset="0"/>
                        </a:rPr>
                        <a:t>өнеркәсібін</a:t>
                      </a:r>
                      <a:r>
                        <a:rPr kumimoji="0" lang="ru-RU" sz="1500" b="0" i="1" u="none" strike="noStrike" kern="1200" baseline="0" dirty="0">
                          <a:solidFill>
                            <a:schemeClr val="dk1"/>
                          </a:solidFill>
                          <a:latin typeface="Times New Roman" pitchFamily="18" charset="0"/>
                          <a:ea typeface="+mn-ea"/>
                          <a:cs typeface="Times New Roman" pitchFamily="18" charset="0"/>
                        </a:rPr>
                        <a:t> </a:t>
                      </a:r>
                      <a:r>
                        <a:rPr kumimoji="0" lang="ru-RU" sz="1500" b="0" i="1" u="none" strike="noStrike" kern="1200" baseline="0" dirty="0" err="1">
                          <a:solidFill>
                            <a:schemeClr val="dk1"/>
                          </a:solidFill>
                          <a:latin typeface="Times New Roman" pitchFamily="18" charset="0"/>
                          <a:ea typeface="+mn-ea"/>
                          <a:cs typeface="Times New Roman" pitchFamily="18" charset="0"/>
                        </a:rPr>
                        <a:t>субсидиялау</a:t>
                      </a:r>
                      <a:endParaRPr kumimoji="0" lang="ru-RU" sz="1500" b="1" i="0" u="none" strike="noStrike" kern="1200" dirty="0">
                        <a:solidFill>
                          <a:schemeClr val="dk1"/>
                        </a:solidFill>
                        <a:latin typeface="Times New Roman" pitchFamily="18" charset="0"/>
                        <a:ea typeface="+mn-ea"/>
                        <a:cs typeface="Times New Roman" pitchFamily="18" charset="0"/>
                      </a:endParaRPr>
                    </a:p>
                  </a:txBody>
                  <a:tcPr marL="0" marR="0" marT="0" marB="0" anchor="ctr"/>
                </a:tc>
                <a:tc>
                  <a:txBody>
                    <a:bodyPr/>
                    <a:lstStyle/>
                    <a:p>
                      <a:pPr algn="ctr"/>
                      <a:r>
                        <a:rPr lang="ru-RU" sz="1600" b="0" dirty="0">
                          <a:solidFill>
                            <a:schemeClr val="tx1"/>
                          </a:solidFill>
                          <a:latin typeface="Times New Roman" panose="02020603050405020304" pitchFamily="18" charset="0"/>
                          <a:cs typeface="Times New Roman" panose="02020603050405020304" pitchFamily="18" charset="0"/>
                        </a:rPr>
                        <a:t>31,9</a:t>
                      </a:r>
                    </a:p>
                  </a:txBody>
                  <a:tcPr marL="0" marR="0" marT="0" marB="53971" anchor="ctr"/>
                </a:tc>
                <a:extLst>
                  <a:ext uri="{0D108BD9-81ED-4DB2-BD59-A6C34878D82A}">
                    <a16:rowId xmlns:a16="http://schemas.microsoft.com/office/drawing/2014/main" val="797738170"/>
                  </a:ext>
                </a:extLst>
              </a:tr>
              <a:tr h="427978">
                <a:tc>
                  <a:txBody>
                    <a:bodyPr/>
                    <a:lstStyle/>
                    <a:p>
                      <a:pPr marL="0" algn="l" defTabSz="457200" rtl="0" eaLnBrk="1" fontAlgn="b" latinLnBrk="0" hangingPunct="1"/>
                      <a:r>
                        <a:rPr kumimoji="0" lang="ru-RU" sz="1500" b="1" i="0" u="none" strike="noStrike" kern="1200" dirty="0" err="1">
                          <a:solidFill>
                            <a:schemeClr val="dk1"/>
                          </a:solidFill>
                          <a:latin typeface="Times New Roman" pitchFamily="18" charset="0"/>
                          <a:ea typeface="+mn-ea"/>
                          <a:cs typeface="Times New Roman" pitchFamily="18" charset="0"/>
                        </a:rPr>
                        <a:t>Жер</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қатынастарын</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реттеу</a:t>
                      </a:r>
                      <a:endParaRPr kumimoji="0" lang="ru-RU" sz="1500" b="1" i="0" u="none" strike="noStrike" kern="1200" dirty="0">
                        <a:solidFill>
                          <a:schemeClr val="dk1"/>
                        </a:solidFill>
                        <a:latin typeface="Times New Roman" pitchFamily="18" charset="0"/>
                        <a:ea typeface="+mn-ea"/>
                        <a:cs typeface="Times New Roman" pitchFamily="18" charset="0"/>
                      </a:endParaRPr>
                    </a:p>
                  </a:txBody>
                  <a:tcPr marL="0" marR="0" marT="0" marB="0" anchor="ctr"/>
                </a:tc>
                <a:tc>
                  <a:txBody>
                    <a:bodyPr/>
                    <a:lstStyle/>
                    <a:p>
                      <a:pPr algn="ctr"/>
                      <a:r>
                        <a:rPr lang="ru-RU" sz="1600" b="1" dirty="0">
                          <a:solidFill>
                            <a:schemeClr val="tx1"/>
                          </a:solidFill>
                          <a:latin typeface="Times New Roman" panose="02020603050405020304" pitchFamily="18" charset="0"/>
                          <a:cs typeface="Times New Roman" panose="02020603050405020304" pitchFamily="18" charset="0"/>
                        </a:rPr>
                        <a:t>26,5</a:t>
                      </a:r>
                    </a:p>
                  </a:txBody>
                  <a:tcPr marL="0" marR="0" marT="0" marB="107947" anchor="ctr"/>
                </a:tc>
                <a:extLst>
                  <a:ext uri="{0D108BD9-81ED-4DB2-BD59-A6C34878D82A}">
                    <a16:rowId xmlns:a16="http://schemas.microsoft.com/office/drawing/2014/main" val="10007"/>
                  </a:ext>
                </a:extLst>
              </a:tr>
              <a:tr h="511871">
                <a:tc>
                  <a:txBody>
                    <a:bodyPr/>
                    <a:lstStyle/>
                    <a:p>
                      <a:pPr marL="0" algn="l" defTabSz="457200" rtl="0" eaLnBrk="1" fontAlgn="b" latinLnBrk="0" hangingPunct="1"/>
                      <a:r>
                        <a:rPr kumimoji="0" lang="ru-RU" sz="1500" b="1" i="0" u="none" strike="noStrike" kern="1200" dirty="0" err="1">
                          <a:solidFill>
                            <a:schemeClr val="dk1"/>
                          </a:solidFill>
                          <a:latin typeface="Times New Roman" pitchFamily="18" charset="0"/>
                          <a:ea typeface="+mn-ea"/>
                          <a:cs typeface="Times New Roman" pitchFamily="18" charset="0"/>
                        </a:rPr>
                        <a:t>Азық-түлік</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тауарларының</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өңірлік</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тұрақтандыру</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қорларын</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қалыптастыру</a:t>
                      </a:r>
                      <a:endParaRPr kumimoji="0" lang="ru-RU" sz="1500" b="1" i="0" u="none" strike="noStrike" kern="1200" dirty="0">
                        <a:solidFill>
                          <a:schemeClr val="dk1"/>
                        </a:solidFill>
                        <a:latin typeface="Times New Roman" pitchFamily="18" charset="0"/>
                        <a:ea typeface="+mn-ea"/>
                        <a:cs typeface="Times New Roman" pitchFamily="18" charset="0"/>
                      </a:endParaRPr>
                    </a:p>
                  </a:txBody>
                  <a:tcPr marL="0" marR="0" marT="0" marB="0" anchor="ctr"/>
                </a:tc>
                <a:tc>
                  <a:txBody>
                    <a:bodyPr/>
                    <a:lstStyle/>
                    <a:p>
                      <a:pPr algn="ctr"/>
                      <a:r>
                        <a:rPr lang="ru-RU" sz="1600" b="1" dirty="0">
                          <a:solidFill>
                            <a:schemeClr val="tx1"/>
                          </a:solidFill>
                          <a:latin typeface="Times New Roman" panose="02020603050405020304" pitchFamily="18" charset="0"/>
                          <a:cs typeface="Times New Roman" panose="02020603050405020304" pitchFamily="18" charset="0"/>
                        </a:rPr>
                        <a:t>2 000,0</a:t>
                      </a:r>
                    </a:p>
                  </a:txBody>
                  <a:tcPr marL="0" marR="0" marT="0" marB="107947" anchor="ctr"/>
                </a:tc>
                <a:extLst>
                  <a:ext uri="{0D108BD9-81ED-4DB2-BD59-A6C34878D82A}">
                    <a16:rowId xmlns:a16="http://schemas.microsoft.com/office/drawing/2014/main" val="10008"/>
                  </a:ext>
                </a:extLst>
              </a:tr>
              <a:tr h="511871">
                <a:tc>
                  <a:txBody>
                    <a:bodyPr/>
                    <a:lstStyle/>
                    <a:p>
                      <a:pPr marL="0" algn="l" defTabSz="457200" rtl="0" eaLnBrk="1" fontAlgn="b" latinLnBrk="0" hangingPunct="1"/>
                      <a:r>
                        <a:rPr kumimoji="0" lang="ru-RU" sz="1500" b="1" i="0" u="none" strike="noStrike" kern="1200" dirty="0" err="1">
                          <a:solidFill>
                            <a:schemeClr val="dk1"/>
                          </a:solidFill>
                          <a:latin typeface="Times New Roman" pitchFamily="18" charset="0"/>
                          <a:ea typeface="+mn-ea"/>
                          <a:cs typeface="Times New Roman" pitchFamily="18" charset="0"/>
                        </a:rPr>
                        <a:t>Ауыл</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халқының</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кірістерін</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арттыру</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жөніндегі</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жобаны</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ауқымды</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түрде</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қолдану</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үшін</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ауыл</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халқына</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микрокредиттер</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беруге</a:t>
                      </a:r>
                      <a:r>
                        <a:rPr kumimoji="0" lang="ru-RU" sz="1500" b="1" i="0" u="none" strike="noStrike" kern="1200" dirty="0">
                          <a:solidFill>
                            <a:schemeClr val="dk1"/>
                          </a:solidFill>
                          <a:latin typeface="Times New Roman" pitchFamily="18" charset="0"/>
                          <a:ea typeface="+mn-ea"/>
                          <a:cs typeface="Times New Roman" pitchFamily="18" charset="0"/>
                        </a:rPr>
                        <a:t> кредит беру</a:t>
                      </a:r>
                    </a:p>
                  </a:txBody>
                  <a:tcPr marL="0" marR="0" marT="0" marB="0" anchor="ctr"/>
                </a:tc>
                <a:tc>
                  <a:txBody>
                    <a:bodyPr/>
                    <a:lstStyle/>
                    <a:p>
                      <a:pPr algn="ctr"/>
                      <a:r>
                        <a:rPr lang="ru-RU" sz="1600" b="1" dirty="0">
                          <a:solidFill>
                            <a:schemeClr val="tx1"/>
                          </a:solidFill>
                          <a:latin typeface="Times New Roman" panose="02020603050405020304" pitchFamily="18" charset="0"/>
                          <a:cs typeface="Times New Roman" panose="02020603050405020304" pitchFamily="18" charset="0"/>
                        </a:rPr>
                        <a:t>6 429,0</a:t>
                      </a:r>
                    </a:p>
                  </a:txBody>
                  <a:tcPr marL="0" marR="0" marT="0" marB="107947" anchor="ctr"/>
                </a:tc>
                <a:extLst>
                  <a:ext uri="{0D108BD9-81ED-4DB2-BD59-A6C34878D82A}">
                    <a16:rowId xmlns:a16="http://schemas.microsoft.com/office/drawing/2014/main" val="10009"/>
                  </a:ext>
                </a:extLst>
              </a:tr>
              <a:tr h="427978">
                <a:tc>
                  <a:txBody>
                    <a:bodyPr/>
                    <a:lstStyle/>
                    <a:p>
                      <a:pPr marL="0" algn="l" defTabSz="457200" rtl="0" eaLnBrk="1" fontAlgn="b" latinLnBrk="0" hangingPunct="1"/>
                      <a:r>
                        <a:rPr kumimoji="0" lang="ru-RU" sz="1500" b="1" i="0" u="none" strike="noStrike" kern="1200" dirty="0" err="1">
                          <a:solidFill>
                            <a:schemeClr val="dk1"/>
                          </a:solidFill>
                          <a:latin typeface="Times New Roman" pitchFamily="18" charset="0"/>
                          <a:ea typeface="+mn-ea"/>
                          <a:cs typeface="Times New Roman" pitchFamily="18" charset="0"/>
                        </a:rPr>
                        <a:t>Агроөнеркәсіптік</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кешендегі</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инвестициялық</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жобаларға</a:t>
                      </a:r>
                      <a:r>
                        <a:rPr kumimoji="0" lang="ru-RU" sz="1500" b="1" i="0" u="none" strike="noStrike" kern="1200" dirty="0">
                          <a:solidFill>
                            <a:schemeClr val="dk1"/>
                          </a:solidFill>
                          <a:latin typeface="Times New Roman" pitchFamily="18" charset="0"/>
                          <a:ea typeface="+mn-ea"/>
                          <a:cs typeface="Times New Roman" pitchFamily="18" charset="0"/>
                        </a:rPr>
                        <a:t> кредит беру</a:t>
                      </a:r>
                    </a:p>
                  </a:txBody>
                  <a:tcPr marL="0" marR="0" marT="0" marB="0" anchor="ctr"/>
                </a:tc>
                <a:tc>
                  <a:txBody>
                    <a:bodyPr/>
                    <a:lstStyle/>
                    <a:p>
                      <a:pPr algn="ctr"/>
                      <a:r>
                        <a:rPr lang="ru-RU" sz="1600" b="1" dirty="0">
                          <a:solidFill>
                            <a:schemeClr val="tx1"/>
                          </a:solidFill>
                          <a:latin typeface="Times New Roman" panose="02020603050405020304" pitchFamily="18" charset="0"/>
                          <a:cs typeface="Times New Roman" panose="02020603050405020304" pitchFamily="18" charset="0"/>
                        </a:rPr>
                        <a:t>6 000,0</a:t>
                      </a:r>
                    </a:p>
                  </a:txBody>
                  <a:tcPr marL="0" marR="0" marT="0" marB="107947" anchor="ctr"/>
                </a:tc>
                <a:extLst>
                  <a:ext uri="{0D108BD9-81ED-4DB2-BD59-A6C34878D82A}">
                    <a16:rowId xmlns:a16="http://schemas.microsoft.com/office/drawing/2014/main" val="1812680205"/>
                  </a:ext>
                </a:extLst>
              </a:tr>
              <a:tr h="511871">
                <a:tc>
                  <a:txBody>
                    <a:bodyPr/>
                    <a:lstStyle/>
                    <a:p>
                      <a:pPr marL="0" algn="l" defTabSz="457200" rtl="0" eaLnBrk="1" fontAlgn="b" latinLnBrk="0" hangingPunct="1"/>
                      <a:r>
                        <a:rPr kumimoji="0" lang="ru-RU" sz="1500" b="1" i="0" u="none" strike="noStrike" kern="1200" dirty="0" err="1">
                          <a:solidFill>
                            <a:schemeClr val="dk1"/>
                          </a:solidFill>
                          <a:latin typeface="Times New Roman" pitchFamily="18" charset="0"/>
                          <a:ea typeface="+mn-ea"/>
                          <a:cs typeface="Times New Roman" pitchFamily="18" charset="0"/>
                        </a:rPr>
                        <a:t>Мамандарды</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әлеуметтік</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қолдау</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шараларын</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іске</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асыру</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үшін</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жергілікті</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атқарушы</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органдарға</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берілетін</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бюджеттік</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кредиттер</a:t>
                      </a:r>
                      <a:endParaRPr kumimoji="0" lang="ru-RU" sz="1500" b="1" i="0" u="none" strike="noStrike" kern="1200" dirty="0">
                        <a:solidFill>
                          <a:schemeClr val="dk1"/>
                        </a:solidFill>
                        <a:latin typeface="Times New Roman" pitchFamily="18" charset="0"/>
                        <a:ea typeface="+mn-ea"/>
                        <a:cs typeface="Times New Roman" pitchFamily="18" charset="0"/>
                      </a:endParaRPr>
                    </a:p>
                  </a:txBody>
                  <a:tcPr marL="0" marR="0" marT="0" marB="0" anchor="ctr"/>
                </a:tc>
                <a:tc>
                  <a:txBody>
                    <a:bodyPr/>
                    <a:lstStyle/>
                    <a:p>
                      <a:pPr algn="ctr"/>
                      <a:r>
                        <a:rPr lang="ru-RU" sz="1600" b="1" dirty="0">
                          <a:solidFill>
                            <a:schemeClr val="tx1"/>
                          </a:solidFill>
                          <a:latin typeface="Times New Roman" panose="02020603050405020304" pitchFamily="18" charset="0"/>
                          <a:cs typeface="Times New Roman" panose="02020603050405020304" pitchFamily="18" charset="0"/>
                        </a:rPr>
                        <a:t>2 634,1</a:t>
                      </a:r>
                    </a:p>
                  </a:txBody>
                  <a:tcPr marL="0" marR="0" marT="0" marB="107947" anchor="ctr"/>
                </a:tc>
                <a:extLst>
                  <a:ext uri="{0D108BD9-81ED-4DB2-BD59-A6C34878D82A}">
                    <a16:rowId xmlns:a16="http://schemas.microsoft.com/office/drawing/2014/main" val="10010"/>
                  </a:ext>
                </a:extLst>
              </a:tr>
            </a:tbl>
          </a:graphicData>
        </a:graphic>
      </p:graphicFrame>
      <p:sp>
        <p:nvSpPr>
          <p:cNvPr id="21583" name="TextBox 4">
            <a:extLst>
              <a:ext uri="{FF2B5EF4-FFF2-40B4-BE49-F238E27FC236}">
                <a16:creationId xmlns:a16="http://schemas.microsoft.com/office/drawing/2014/main" id="{ED95CC1D-8333-4BD4-95F5-7BDB55CC4397}"/>
              </a:ext>
            </a:extLst>
          </p:cNvPr>
          <p:cNvSpPr txBox="1">
            <a:spLocks noChangeArrowheads="1"/>
          </p:cNvSpPr>
          <p:nvPr/>
        </p:nvSpPr>
        <p:spPr bwMode="auto">
          <a:xfrm>
            <a:off x="7502525" y="908050"/>
            <a:ext cx="1397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50"/>
              </a:spcBef>
              <a:buClr>
                <a:schemeClr val="accent1"/>
              </a:buClr>
              <a:buFont typeface="Wingdings 3" panose="05040102010807070707" pitchFamily="18" charset="2"/>
              <a:buChar char=""/>
              <a:defRPr sz="1300">
                <a:solidFill>
                  <a:srgbClr val="404040"/>
                </a:solidFill>
                <a:latin typeface="Century Gothic" panose="020B0502020202020204" pitchFamily="34" charset="0"/>
              </a:defRPr>
            </a:lvl1pPr>
            <a:lvl2pPr marL="742950" indent="-285750">
              <a:spcBef>
                <a:spcPts val="75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2pPr>
            <a:lvl3pPr marL="1143000" indent="-228600">
              <a:spcBef>
                <a:spcPts val="750"/>
              </a:spcBef>
              <a:buClr>
                <a:schemeClr val="accent1"/>
              </a:buClr>
              <a:buFont typeface="Wingdings 3" panose="05040102010807070707" pitchFamily="18" charset="2"/>
              <a:buChar char=""/>
              <a:defRPr sz="1000">
                <a:solidFill>
                  <a:srgbClr val="404040"/>
                </a:solidFill>
                <a:latin typeface="Century Gothic" panose="020B0502020202020204" pitchFamily="34" charset="0"/>
              </a:defRPr>
            </a:lvl3pPr>
            <a:lvl4pPr marL="16002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4pPr>
            <a:lvl5pPr marL="20574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5pPr>
            <a:lvl6pPr marL="25146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6pPr>
            <a:lvl7pPr marL="29718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7pPr>
            <a:lvl8pPr marL="34290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8pPr>
            <a:lvl9pPr marL="38862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9pPr>
          </a:lstStyle>
          <a:p>
            <a:pPr eaLnBrk="1" hangingPunct="1">
              <a:spcBef>
                <a:spcPct val="0"/>
              </a:spcBef>
              <a:buClrTx/>
              <a:buFontTx/>
              <a:buNone/>
            </a:pPr>
            <a:r>
              <a:rPr lang="ru-RU" altLang="ru-RU" sz="1800" b="1">
                <a:solidFill>
                  <a:schemeClr val="tx1"/>
                </a:solidFill>
                <a:latin typeface="Times New Roman" panose="02020603050405020304" pitchFamily="18" charset="0"/>
                <a:cs typeface="Times New Roman" panose="02020603050405020304" pitchFamily="18" charset="0"/>
              </a:rPr>
              <a:t>млн. теңге</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1000"/>
                                        <p:tgtEl>
                                          <p:spTgt spid="6146"/>
                                        </p:tgtEl>
                                      </p:cBhvr>
                                    </p:animEffect>
                                    <p:anim calcmode="lin" valueType="num">
                                      <p:cBhvr>
                                        <p:cTn id="8" dur="1000" fill="hold"/>
                                        <p:tgtEl>
                                          <p:spTgt spid="6146"/>
                                        </p:tgtEl>
                                        <p:attrNameLst>
                                          <p:attrName>ppt_x</p:attrName>
                                        </p:attrNameLst>
                                      </p:cBhvr>
                                      <p:tavLst>
                                        <p:tav tm="0">
                                          <p:val>
                                            <p:strVal val="#ppt_x"/>
                                          </p:val>
                                        </p:tav>
                                        <p:tav tm="100000">
                                          <p:val>
                                            <p:strVal val="#ppt_x"/>
                                          </p:val>
                                        </p:tav>
                                      </p:tavLst>
                                    </p:anim>
                                    <p:anim calcmode="lin" valueType="num">
                                      <p:cBhvr>
                                        <p:cTn id="9" dur="1000" fill="hold"/>
                                        <p:tgtEl>
                                          <p:spTgt spid="6146"/>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1000"/>
                            </p:stCondLst>
                            <p:childTnLst>
                              <p:par>
                                <p:cTn id="11" presetID="22" presetClass="entr" presetSubtype="4" fill="hold" grpId="0" nodeType="afterEffect">
                                  <p:stCondLst>
                                    <p:cond delay="0"/>
                                  </p:stCondLst>
                                  <p:childTnLst>
                                    <p:set>
                                      <p:cBhvr>
                                        <p:cTn id="12" dur="1" fill="hold">
                                          <p:stCondLst>
                                            <p:cond delay="0"/>
                                          </p:stCondLst>
                                        </p:cTn>
                                        <p:tgtEl>
                                          <p:spTgt spid="21583"/>
                                        </p:tgtEl>
                                        <p:attrNameLst>
                                          <p:attrName>style.visibility</p:attrName>
                                        </p:attrNameLst>
                                      </p:cBhvr>
                                      <p:to>
                                        <p:strVal val="visible"/>
                                      </p:to>
                                    </p:set>
                                    <p:animEffect transition="in" filter="wipe(down)">
                                      <p:cBhvr>
                                        <p:cTn id="13" dur="500"/>
                                        <p:tgtEl>
                                          <p:spTgt spid="21583"/>
                                        </p:tgtEl>
                                      </p:cBhvr>
                                    </p:animEffect>
                                  </p:childTnLst>
                                </p:cTn>
                              </p:par>
                            </p:childTnLst>
                          </p:cTn>
                        </p:par>
                        <p:par>
                          <p:cTn id="14" fill="hold" nodeType="afterGroup">
                            <p:stCondLst>
                              <p:cond delay="1500"/>
                            </p:stCondLst>
                            <p:childTnLst>
                              <p:par>
                                <p:cTn id="15" presetID="6" presetClass="entr" presetSubtype="16" fill="hold" nodeType="after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circle(in)">
                                      <p:cBhvr>
                                        <p:cTn id="1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8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2291B85-BCCC-4DA5-AD47-5F3EFE42D1A2}"/>
              </a:ext>
            </a:extLst>
          </p:cNvPr>
          <p:cNvSpPr>
            <a:spLocks noGrp="1"/>
          </p:cNvSpPr>
          <p:nvPr>
            <p:ph type="title"/>
          </p:nvPr>
        </p:nvSpPr>
        <p:spPr>
          <a:xfrm>
            <a:off x="601663" y="166688"/>
            <a:ext cx="8153400" cy="827087"/>
          </a:xfrm>
        </p:spPr>
        <p:txBody>
          <a:bodyPr/>
          <a:lstStyle/>
          <a:p>
            <a:pPr indent="338138" algn="ctr" defTabSz="685800" eaLnBrk="1" hangingPunct="1"/>
            <a:r>
              <a:rPr lang="kk-KZ" altLang="ru-RU" sz="2800" b="1">
                <a:solidFill>
                  <a:schemeClr val="tx1"/>
                </a:solidFill>
                <a:latin typeface="Times New Roman" panose="02020603050405020304" pitchFamily="18" charset="0"/>
                <a:cs typeface="Times New Roman" panose="02020603050405020304" pitchFamily="18" charset="0"/>
              </a:rPr>
              <a:t>2023 жылға кәсіпкерлік қызметті қолдау</a:t>
            </a:r>
            <a:endParaRPr lang="ru-RU" altLang="ru-RU" sz="2800" b="1">
              <a:solidFill>
                <a:schemeClr val="tx1"/>
              </a:solidFill>
              <a:latin typeface="Times New Roman" panose="02020603050405020304" pitchFamily="18" charset="0"/>
              <a:cs typeface="Times New Roman" panose="02020603050405020304" pitchFamily="18" charset="0"/>
            </a:endParaRPr>
          </a:p>
        </p:txBody>
      </p:sp>
      <p:graphicFrame>
        <p:nvGraphicFramePr>
          <p:cNvPr id="18" name="Объект 17">
            <a:extLst>
              <a:ext uri="{FF2B5EF4-FFF2-40B4-BE49-F238E27FC236}">
                <a16:creationId xmlns:a16="http://schemas.microsoft.com/office/drawing/2014/main" id="{E0478389-1379-4693-AE32-9B673E4809D7}"/>
              </a:ext>
            </a:extLst>
          </p:cNvPr>
          <p:cNvGraphicFramePr>
            <a:graphicFrameLocks noGrp="1"/>
          </p:cNvGraphicFramePr>
          <p:nvPr>
            <p:ph idx="1"/>
            <p:extLst>
              <p:ext uri="{D42A27DB-BD31-4B8C-83A1-F6EECF244321}">
                <p14:modId xmlns:p14="http://schemas.microsoft.com/office/powerpoint/2010/main" val="519051760"/>
              </p:ext>
            </p:extLst>
          </p:nvPr>
        </p:nvGraphicFramePr>
        <p:xfrm>
          <a:off x="393700" y="993775"/>
          <a:ext cx="8569325" cy="5530851"/>
        </p:xfrm>
        <a:graphic>
          <a:graphicData uri="http://schemas.openxmlformats.org/drawingml/2006/table">
            <a:tbl>
              <a:tblPr firstRow="1" bandRow="1">
                <a:tableStyleId>{5C22544A-7EE6-4342-B048-85BDC9FD1C3A}</a:tableStyleId>
              </a:tblPr>
              <a:tblGrid>
                <a:gridCol w="7202636">
                  <a:extLst>
                    <a:ext uri="{9D8B030D-6E8A-4147-A177-3AD203B41FA5}">
                      <a16:colId xmlns:a16="http://schemas.microsoft.com/office/drawing/2014/main" val="20000"/>
                    </a:ext>
                  </a:extLst>
                </a:gridCol>
                <a:gridCol w="1366689">
                  <a:extLst>
                    <a:ext uri="{9D8B030D-6E8A-4147-A177-3AD203B41FA5}">
                      <a16:colId xmlns:a16="http://schemas.microsoft.com/office/drawing/2014/main" val="20001"/>
                    </a:ext>
                  </a:extLst>
                </a:gridCol>
              </a:tblGrid>
              <a:tr h="795379">
                <a:tc>
                  <a:txBody>
                    <a:bodyPr/>
                    <a:lstStyle/>
                    <a:p>
                      <a:pPr algn="ctr"/>
                      <a:r>
                        <a:rPr lang="ru-RU" sz="1400" dirty="0" err="1">
                          <a:latin typeface="Times New Roman" panose="02020603050405020304" pitchFamily="18" charset="0"/>
                          <a:cs typeface="Times New Roman" panose="02020603050405020304" pitchFamily="18" charset="0"/>
                        </a:rPr>
                        <a:t>Атауы</a:t>
                      </a:r>
                      <a:endParaRPr lang="ru-RU" sz="1400" dirty="0">
                        <a:latin typeface="Times New Roman" panose="02020603050405020304" pitchFamily="18" charset="0"/>
                        <a:cs typeface="Times New Roman" panose="02020603050405020304" pitchFamily="18" charset="0"/>
                      </a:endParaRPr>
                    </a:p>
                  </a:txBody>
                  <a:tcPr marL="68576" marR="68576" marT="34293" marB="34293" anchor="ctr"/>
                </a:tc>
                <a:tc>
                  <a:txBody>
                    <a:bodyPr/>
                    <a:lstStyle/>
                    <a:p>
                      <a:pPr algn="ctr"/>
                      <a:r>
                        <a:rPr lang="ru-RU" sz="1400" dirty="0" err="1">
                          <a:latin typeface="Times New Roman" panose="02020603050405020304" pitchFamily="18" charset="0"/>
                          <a:cs typeface="Times New Roman" panose="02020603050405020304" pitchFamily="18" charset="0"/>
                        </a:rPr>
                        <a:t>Сомасы</a:t>
                      </a:r>
                      <a:r>
                        <a:rPr lang="ru-RU" sz="1400" dirty="0">
                          <a:latin typeface="Times New Roman" panose="02020603050405020304" pitchFamily="18" charset="0"/>
                          <a:cs typeface="Times New Roman" panose="02020603050405020304" pitchFamily="18" charset="0"/>
                        </a:rPr>
                        <a:t> (млн. </a:t>
                      </a:r>
                      <a:r>
                        <a:rPr lang="ru-RU" sz="1400" dirty="0" err="1">
                          <a:latin typeface="Times New Roman" panose="02020603050405020304" pitchFamily="18" charset="0"/>
                          <a:cs typeface="Times New Roman" panose="02020603050405020304" pitchFamily="18" charset="0"/>
                        </a:rPr>
                        <a:t>теңге</a:t>
                      </a:r>
                      <a:r>
                        <a:rPr lang="ru-RU" sz="1400" dirty="0">
                          <a:latin typeface="Times New Roman" panose="02020603050405020304" pitchFamily="18" charset="0"/>
                          <a:cs typeface="Times New Roman" panose="02020603050405020304" pitchFamily="18" charset="0"/>
                        </a:rPr>
                        <a:t>)</a:t>
                      </a:r>
                    </a:p>
                  </a:txBody>
                  <a:tcPr marL="68576" marR="68576" marT="34293" marB="34293" anchor="ctr"/>
                </a:tc>
                <a:extLst>
                  <a:ext uri="{0D108BD9-81ED-4DB2-BD59-A6C34878D82A}">
                    <a16:rowId xmlns:a16="http://schemas.microsoft.com/office/drawing/2014/main" val="10000"/>
                  </a:ext>
                </a:extLst>
              </a:tr>
              <a:tr h="452763">
                <a:tc>
                  <a:txBody>
                    <a:bodyPr/>
                    <a:lstStyle/>
                    <a:p>
                      <a:r>
                        <a:rPr lang="ru-RU" sz="1400" b="1" dirty="0">
                          <a:latin typeface="Times New Roman" panose="02020603050405020304" pitchFamily="18" charset="0"/>
                          <a:cs typeface="Times New Roman" panose="02020603050405020304" pitchFamily="18" charset="0"/>
                        </a:rPr>
                        <a:t>Всего:</a:t>
                      </a:r>
                    </a:p>
                  </a:txBody>
                  <a:tcPr marL="68576" marR="68576" marT="34293" marB="34293" anchor="ctr"/>
                </a:tc>
                <a:tc>
                  <a:txBody>
                    <a:bodyPr/>
                    <a:lstStyle/>
                    <a:p>
                      <a:pPr algn="ctr"/>
                      <a:r>
                        <a:rPr lang="kk-KZ" sz="1400" b="1" dirty="0">
                          <a:solidFill>
                            <a:schemeClr val="tx1"/>
                          </a:solidFill>
                          <a:latin typeface="Times New Roman" panose="02020603050405020304" pitchFamily="18" charset="0"/>
                          <a:cs typeface="Times New Roman" panose="02020603050405020304" pitchFamily="18" charset="0"/>
                        </a:rPr>
                        <a:t>2</a:t>
                      </a:r>
                      <a:r>
                        <a:rPr lang="kk-KZ" sz="1400" b="1" baseline="0" dirty="0">
                          <a:solidFill>
                            <a:schemeClr val="tx1"/>
                          </a:solidFill>
                          <a:latin typeface="Times New Roman" panose="02020603050405020304" pitchFamily="18" charset="0"/>
                          <a:cs typeface="Times New Roman" panose="02020603050405020304" pitchFamily="18" charset="0"/>
                        </a:rPr>
                        <a:t> 090,2</a:t>
                      </a:r>
                      <a:endParaRPr lang="ru-RU" sz="1400" b="1" dirty="0">
                        <a:solidFill>
                          <a:schemeClr val="tx1"/>
                        </a:solidFill>
                        <a:latin typeface="Times New Roman" panose="02020603050405020304" pitchFamily="18" charset="0"/>
                        <a:cs typeface="Times New Roman" panose="02020603050405020304" pitchFamily="18" charset="0"/>
                      </a:endParaRPr>
                    </a:p>
                  </a:txBody>
                  <a:tcPr marL="68576" marR="68576" marT="34290" marB="34290"/>
                </a:tc>
                <a:extLst>
                  <a:ext uri="{0D108BD9-81ED-4DB2-BD59-A6C34878D82A}">
                    <a16:rowId xmlns:a16="http://schemas.microsoft.com/office/drawing/2014/main" val="10001"/>
                  </a:ext>
                </a:extLst>
              </a:tr>
              <a:tr h="700525">
                <a:tc>
                  <a:txBody>
                    <a:bodyPr/>
                    <a:lstStyle/>
                    <a:p>
                      <a:pPr marL="0" algn="l" defTabSz="342900" rtl="0" eaLnBrk="1" fontAlgn="t" latinLnBrk="0" hangingPunct="1"/>
                      <a:r>
                        <a:rPr lang="ru-RU" sz="1400" kern="1200">
                          <a:solidFill>
                            <a:schemeClr val="dk1"/>
                          </a:solidFill>
                          <a:latin typeface="Times New Roman" panose="02020603050405020304" pitchFamily="18" charset="0"/>
                          <a:ea typeface="+mn-ea"/>
                          <a:cs typeface="Times New Roman" panose="02020603050405020304" pitchFamily="18" charset="0"/>
                        </a:rPr>
                        <a:t>2021 – 2025 жылдарға арналған кәсіпкерлікті дамыту жөніндегі ұлттық жоба шеңберінде жеке кәсіпкерлікті қолдау</a:t>
                      </a:r>
                    </a:p>
                  </a:txBody>
                  <a:tcPr marL="9525" marR="9525" marT="9524" marB="0" anchor="ctr"/>
                </a:tc>
                <a:tc>
                  <a:txBody>
                    <a:bodyPr/>
                    <a:lstStyle/>
                    <a:p>
                      <a:pPr algn="ctr"/>
                      <a:r>
                        <a:rPr lang="ru-RU" sz="1400" dirty="0">
                          <a:solidFill>
                            <a:schemeClr val="tx1"/>
                          </a:solidFill>
                          <a:latin typeface="Times New Roman" panose="02020603050405020304" pitchFamily="18" charset="0"/>
                          <a:cs typeface="Times New Roman" panose="02020603050405020304" pitchFamily="18" charset="0"/>
                        </a:rPr>
                        <a:t>98,7</a:t>
                      </a:r>
                    </a:p>
                  </a:txBody>
                  <a:tcPr marL="68576" marR="68576" marT="34290" marB="34290" anchor="ctr"/>
                </a:tc>
                <a:extLst>
                  <a:ext uri="{0D108BD9-81ED-4DB2-BD59-A6C34878D82A}">
                    <a16:rowId xmlns:a16="http://schemas.microsoft.com/office/drawing/2014/main" val="10002"/>
                  </a:ext>
                </a:extLst>
              </a:tr>
              <a:tr h="1043140">
                <a:tc>
                  <a:txBody>
                    <a:bodyPr/>
                    <a:lstStyle/>
                    <a:p>
                      <a:pPr marL="0" algn="l" defTabSz="342900" rtl="0" eaLnBrk="1" fontAlgn="t" latinLnBrk="0" hangingPunct="1"/>
                      <a:r>
                        <a:rPr lang="ru-RU" sz="1400" kern="1200">
                          <a:solidFill>
                            <a:schemeClr val="dk1"/>
                          </a:solidFill>
                          <a:latin typeface="Times New Roman" panose="02020603050405020304" pitchFamily="18" charset="0"/>
                          <a:ea typeface="+mn-ea"/>
                          <a:cs typeface="Times New Roman" panose="02020603050405020304" pitchFamily="18" charset="0"/>
                        </a:rPr>
                        <a:t>2021 – 2025 жылдарға арналған кәсіпкерлікті дамыту жөніндегі ұлттық жоба және Басым жобаларға кредит беру тетігі шеңберінде кредиттер бойынша пайыздық мөлшерлемені субсидиялау</a:t>
                      </a:r>
                    </a:p>
                  </a:txBody>
                  <a:tcPr marL="9525" marR="9525" marT="9524" marB="0" anchor="ctr"/>
                </a:tc>
                <a:tc>
                  <a:txBody>
                    <a:bodyPr/>
                    <a:lstStyle/>
                    <a:p>
                      <a:pPr algn="ctr"/>
                      <a:r>
                        <a:rPr lang="ru-RU" sz="1400" dirty="0">
                          <a:solidFill>
                            <a:schemeClr val="tx1"/>
                          </a:solidFill>
                          <a:latin typeface="Times New Roman" panose="02020603050405020304" pitchFamily="18" charset="0"/>
                          <a:cs typeface="Times New Roman" panose="02020603050405020304" pitchFamily="18" charset="0"/>
                        </a:rPr>
                        <a:t>1 681,5</a:t>
                      </a:r>
                    </a:p>
                  </a:txBody>
                  <a:tcPr marL="68576" marR="68576" marT="34290" marB="34290" anchor="ctr"/>
                </a:tc>
                <a:extLst>
                  <a:ext uri="{0D108BD9-81ED-4DB2-BD59-A6C34878D82A}">
                    <a16:rowId xmlns:a16="http://schemas.microsoft.com/office/drawing/2014/main" val="10003"/>
                  </a:ext>
                </a:extLst>
              </a:tr>
              <a:tr h="1043140">
                <a:tc>
                  <a:txBody>
                    <a:bodyPr/>
                    <a:lstStyle/>
                    <a:p>
                      <a:pPr marL="0" algn="l" defTabSz="342900" rtl="0" eaLnBrk="1" fontAlgn="t" latinLnBrk="0" hangingPunct="1"/>
                      <a:r>
                        <a:rPr lang="ru-RU" sz="1400" kern="1200" dirty="0">
                          <a:solidFill>
                            <a:schemeClr val="dk1"/>
                          </a:solidFill>
                          <a:latin typeface="Times New Roman" panose="02020603050405020304" pitchFamily="18" charset="0"/>
                          <a:ea typeface="+mn-ea"/>
                          <a:cs typeface="Times New Roman" panose="02020603050405020304" pitchFamily="18" charset="0"/>
                        </a:rPr>
                        <a:t>2021 – 2025 </a:t>
                      </a:r>
                      <a:r>
                        <a:rPr lang="ru-RU" sz="1400" kern="1200" dirty="0" err="1">
                          <a:solidFill>
                            <a:schemeClr val="dk1"/>
                          </a:solidFill>
                          <a:latin typeface="Times New Roman" panose="02020603050405020304" pitchFamily="18" charset="0"/>
                          <a:ea typeface="+mn-ea"/>
                          <a:cs typeface="Times New Roman" panose="02020603050405020304" pitchFamily="18" charset="0"/>
                        </a:rPr>
                        <a:t>жылдарға</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арналған</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кәсіпкерлікті</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дамыту</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жөніндегі</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ұлттық</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жоба</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және</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Басым</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жобаларға</a:t>
                      </a:r>
                      <a:r>
                        <a:rPr lang="ru-RU" sz="1400" kern="1200" dirty="0">
                          <a:solidFill>
                            <a:schemeClr val="dk1"/>
                          </a:solidFill>
                          <a:latin typeface="Times New Roman" panose="02020603050405020304" pitchFamily="18" charset="0"/>
                          <a:ea typeface="+mn-ea"/>
                          <a:cs typeface="Times New Roman" panose="02020603050405020304" pitchFamily="18" charset="0"/>
                        </a:rPr>
                        <a:t> кредит беру </a:t>
                      </a:r>
                      <a:r>
                        <a:rPr lang="ru-RU" sz="1400" kern="1200" dirty="0" err="1">
                          <a:solidFill>
                            <a:schemeClr val="dk1"/>
                          </a:solidFill>
                          <a:latin typeface="Times New Roman" panose="02020603050405020304" pitchFamily="18" charset="0"/>
                          <a:ea typeface="+mn-ea"/>
                          <a:cs typeface="Times New Roman" panose="02020603050405020304" pitchFamily="18" charset="0"/>
                        </a:rPr>
                        <a:t>тетігі</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шеңберінде</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шағын</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және</a:t>
                      </a:r>
                      <a:r>
                        <a:rPr lang="ru-RU" sz="1400" kern="1200" dirty="0">
                          <a:solidFill>
                            <a:schemeClr val="dk1"/>
                          </a:solidFill>
                          <a:latin typeface="Times New Roman" panose="02020603050405020304" pitchFamily="18" charset="0"/>
                          <a:ea typeface="+mn-ea"/>
                          <a:cs typeface="Times New Roman" panose="02020603050405020304" pitchFamily="18" charset="0"/>
                        </a:rPr>
                        <a:t> орта </a:t>
                      </a:r>
                      <a:r>
                        <a:rPr lang="ru-RU" sz="1400" kern="1200" dirty="0" err="1">
                          <a:solidFill>
                            <a:schemeClr val="dk1"/>
                          </a:solidFill>
                          <a:latin typeface="Times New Roman" panose="02020603050405020304" pitchFamily="18" charset="0"/>
                          <a:ea typeface="+mn-ea"/>
                          <a:cs typeface="Times New Roman" panose="02020603050405020304" pitchFamily="18" charset="0"/>
                        </a:rPr>
                        <a:t>бизнеске</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кредиттерді</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ішінара</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кепілдендіру</a:t>
                      </a:r>
                      <a:endParaRPr lang="ru-RU" sz="1400" kern="1200" dirty="0">
                        <a:solidFill>
                          <a:schemeClr val="dk1"/>
                        </a:solidFill>
                        <a:latin typeface="Times New Roman" panose="02020603050405020304" pitchFamily="18" charset="0"/>
                        <a:ea typeface="+mn-ea"/>
                        <a:cs typeface="Times New Roman" panose="02020603050405020304" pitchFamily="18" charset="0"/>
                      </a:endParaRPr>
                    </a:p>
                  </a:txBody>
                  <a:tcPr marL="9525" marR="9525" marT="9524" marB="0" anchor="ctr"/>
                </a:tc>
                <a:tc>
                  <a:txBody>
                    <a:bodyPr/>
                    <a:lstStyle/>
                    <a:p>
                      <a:pPr algn="ctr"/>
                      <a:r>
                        <a:rPr lang="kk-KZ" sz="1400" dirty="0">
                          <a:solidFill>
                            <a:schemeClr val="tx1"/>
                          </a:solidFill>
                          <a:latin typeface="Times New Roman" panose="02020603050405020304" pitchFamily="18" charset="0"/>
                          <a:cs typeface="Times New Roman" panose="02020603050405020304" pitchFamily="18" charset="0"/>
                        </a:rPr>
                        <a:t>162,8</a:t>
                      </a:r>
                      <a:endParaRPr lang="ru-RU" sz="1400" dirty="0">
                        <a:solidFill>
                          <a:schemeClr val="tx1"/>
                        </a:solidFill>
                        <a:latin typeface="Times New Roman" panose="02020603050405020304" pitchFamily="18" charset="0"/>
                        <a:cs typeface="Times New Roman" panose="02020603050405020304" pitchFamily="18" charset="0"/>
                      </a:endParaRPr>
                    </a:p>
                  </a:txBody>
                  <a:tcPr marL="68576" marR="68576" marT="34290" marB="34290" anchor="ctr"/>
                </a:tc>
                <a:extLst>
                  <a:ext uri="{0D108BD9-81ED-4DB2-BD59-A6C34878D82A}">
                    <a16:rowId xmlns:a16="http://schemas.microsoft.com/office/drawing/2014/main" val="10004"/>
                  </a:ext>
                </a:extLst>
              </a:tr>
              <a:tr h="700525">
                <a:tc>
                  <a:txBody>
                    <a:bodyPr/>
                    <a:lstStyle/>
                    <a:p>
                      <a:pPr marL="0" algn="l" defTabSz="342900" rtl="0" eaLnBrk="1" fontAlgn="t" latinLnBrk="0" hangingPunct="1"/>
                      <a:r>
                        <a:rPr lang="ru-RU" sz="1400" kern="1200" dirty="0">
                          <a:solidFill>
                            <a:schemeClr val="dk1"/>
                          </a:solidFill>
                          <a:latin typeface="Times New Roman" panose="02020603050405020304" pitchFamily="18" charset="0"/>
                          <a:ea typeface="+mn-ea"/>
                          <a:cs typeface="Times New Roman" panose="02020603050405020304" pitchFamily="18" charset="0"/>
                        </a:rPr>
                        <a:t>2021 – 2025 </a:t>
                      </a:r>
                      <a:r>
                        <a:rPr lang="ru-RU" sz="1400" kern="1200" dirty="0" err="1">
                          <a:solidFill>
                            <a:schemeClr val="dk1"/>
                          </a:solidFill>
                          <a:latin typeface="Times New Roman" panose="02020603050405020304" pitchFamily="18" charset="0"/>
                          <a:ea typeface="+mn-ea"/>
                          <a:cs typeface="Times New Roman" panose="02020603050405020304" pitchFamily="18" charset="0"/>
                        </a:rPr>
                        <a:t>жылдарға</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арналған</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кәсіпкерлікті</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дамыту</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жөніндегі</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ұлттық</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жоба</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шеңберінде</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жаңа</a:t>
                      </a:r>
                      <a:r>
                        <a:rPr lang="ru-RU" sz="1400" kern="1200" dirty="0">
                          <a:solidFill>
                            <a:schemeClr val="dk1"/>
                          </a:solidFill>
                          <a:latin typeface="Times New Roman" panose="02020603050405020304" pitchFamily="18" charset="0"/>
                          <a:ea typeface="+mn-ea"/>
                          <a:cs typeface="Times New Roman" panose="02020603050405020304" pitchFamily="18" charset="0"/>
                        </a:rPr>
                        <a:t> бизнес-</a:t>
                      </a:r>
                      <a:r>
                        <a:rPr lang="ru-RU" sz="1400" kern="1200" dirty="0" err="1">
                          <a:solidFill>
                            <a:schemeClr val="dk1"/>
                          </a:solidFill>
                          <a:latin typeface="Times New Roman" panose="02020603050405020304" pitchFamily="18" charset="0"/>
                          <a:ea typeface="+mn-ea"/>
                          <a:cs typeface="Times New Roman" panose="02020603050405020304" pitchFamily="18" charset="0"/>
                        </a:rPr>
                        <a:t>идеяларды</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іске</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асыру</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үшін</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жас</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кәсіпкерлерге</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мемлекеттік</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гранттар</a:t>
                      </a:r>
                      <a:r>
                        <a:rPr lang="ru-RU" sz="1400" kern="1200" dirty="0">
                          <a:solidFill>
                            <a:schemeClr val="dk1"/>
                          </a:solidFill>
                          <a:latin typeface="Times New Roman" panose="02020603050405020304" pitchFamily="18" charset="0"/>
                          <a:ea typeface="+mn-ea"/>
                          <a:cs typeface="Times New Roman" panose="02020603050405020304" pitchFamily="18" charset="0"/>
                        </a:rPr>
                        <a:t> беру</a:t>
                      </a:r>
                    </a:p>
                  </a:txBody>
                  <a:tcPr marL="9525" marR="9525" marT="9524" marB="0" anchor="ctr"/>
                </a:tc>
                <a:tc>
                  <a:txBody>
                    <a:bodyPr/>
                    <a:lstStyle/>
                    <a:p>
                      <a:pPr algn="ctr"/>
                      <a:r>
                        <a:rPr lang="ru-RU" sz="1400" dirty="0">
                          <a:solidFill>
                            <a:schemeClr val="tx1"/>
                          </a:solidFill>
                          <a:latin typeface="Times New Roman" panose="02020603050405020304" pitchFamily="18" charset="0"/>
                          <a:cs typeface="Times New Roman" panose="02020603050405020304" pitchFamily="18" charset="0"/>
                        </a:rPr>
                        <a:t>39,0</a:t>
                      </a:r>
                    </a:p>
                  </a:txBody>
                  <a:tcPr marL="68576" marR="68576" marT="34290" marB="34290" anchor="ctr"/>
                </a:tc>
                <a:extLst>
                  <a:ext uri="{0D108BD9-81ED-4DB2-BD59-A6C34878D82A}">
                    <a16:rowId xmlns:a16="http://schemas.microsoft.com/office/drawing/2014/main" val="10005"/>
                  </a:ext>
                </a:extLst>
              </a:tr>
              <a:tr h="795379">
                <a:tc>
                  <a:txBody>
                    <a:bodyPr/>
                    <a:lstStyle/>
                    <a:p>
                      <a:r>
                        <a:rPr lang="ru-RU" sz="1400" kern="1200" dirty="0">
                          <a:solidFill>
                            <a:schemeClr val="dk1"/>
                          </a:solidFill>
                          <a:latin typeface="Times New Roman" panose="02020603050405020304" pitchFamily="18" charset="0"/>
                          <a:ea typeface="+mn-ea"/>
                          <a:cs typeface="Times New Roman" panose="02020603050405020304" pitchFamily="18" charset="0"/>
                        </a:rPr>
                        <a:t>2021 – 2025 </a:t>
                      </a:r>
                      <a:r>
                        <a:rPr lang="ru-RU" sz="1400" kern="1200" dirty="0" err="1">
                          <a:solidFill>
                            <a:schemeClr val="dk1"/>
                          </a:solidFill>
                          <a:latin typeface="Times New Roman" panose="02020603050405020304" pitchFamily="18" charset="0"/>
                          <a:ea typeface="+mn-ea"/>
                          <a:cs typeface="Times New Roman" panose="02020603050405020304" pitchFamily="18" charset="0"/>
                        </a:rPr>
                        <a:t>жылдарға</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арналған</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кәсіпкерлікті</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дамыту</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жөніндегі</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ұлттық</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жоба</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шеңберінде</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индустриялық</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инфрақұрылымды</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дамыту</a:t>
                      </a:r>
                      <a:endParaRPr lang="ru-RU" sz="1400" kern="1200" dirty="0">
                        <a:solidFill>
                          <a:schemeClr val="dk1"/>
                        </a:solidFill>
                        <a:latin typeface="Times New Roman" panose="02020603050405020304" pitchFamily="18" charset="0"/>
                        <a:ea typeface="+mn-ea"/>
                        <a:cs typeface="Times New Roman" panose="02020603050405020304" pitchFamily="18" charset="0"/>
                      </a:endParaRPr>
                    </a:p>
                  </a:txBody>
                  <a:tcPr marL="68576" marR="68576" marT="34293" marB="34293" anchor="ctr"/>
                </a:tc>
                <a:tc>
                  <a:txBody>
                    <a:bodyPr/>
                    <a:lstStyle/>
                    <a:p>
                      <a:pPr algn="ctr"/>
                      <a:r>
                        <a:rPr lang="ru-RU" sz="1400" dirty="0">
                          <a:solidFill>
                            <a:schemeClr val="tx1"/>
                          </a:solidFill>
                          <a:latin typeface="Times New Roman" panose="02020603050405020304" pitchFamily="18" charset="0"/>
                          <a:cs typeface="Times New Roman" panose="02020603050405020304" pitchFamily="18" charset="0"/>
                        </a:rPr>
                        <a:t>108,2</a:t>
                      </a:r>
                    </a:p>
                  </a:txBody>
                  <a:tcPr marL="68576" marR="68576" marT="34290" marB="34290" anchor="ctr"/>
                </a:tc>
                <a:extLst>
                  <a:ext uri="{0D108BD9-81ED-4DB2-BD59-A6C34878D82A}">
                    <a16:rowId xmlns:a16="http://schemas.microsoft.com/office/drawing/2014/main" val="10006"/>
                  </a:ext>
                </a:extLst>
              </a:tr>
            </a:tbl>
          </a:graphicData>
        </a:graphic>
      </p:graphicFrame>
    </p:spTree>
  </p:cSld>
  <p:clrMapOvr>
    <a:masterClrMapping/>
  </p:clrMapOvr>
  <p:transition spd="med">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1000"/>
                                        <p:tgtEl>
                                          <p:spTgt spid="2"/>
                                        </p:tgtEl>
                                      </p:cBhvr>
                                    </p:animEffect>
                                  </p:childTnLst>
                                </p:cTn>
                              </p:par>
                            </p:childTnLst>
                          </p:cTn>
                        </p:par>
                        <p:par>
                          <p:cTn id="8" fill="hold" nodeType="afterGroup">
                            <p:stCondLst>
                              <p:cond delay="1000"/>
                            </p:stCondLst>
                            <p:childTnLst>
                              <p:par>
                                <p:cTn id="9" presetID="22" presetClass="entr" presetSubtype="4" fill="hold" nodeType="afterEffect">
                                  <p:stCondLst>
                                    <p:cond delay="0"/>
                                  </p:stCondLst>
                                  <p:childTnLst>
                                    <p:set>
                                      <p:cBhvr>
                                        <p:cTn id="10" dur="1" fill="hold">
                                          <p:stCondLst>
                                            <p:cond delay="0"/>
                                          </p:stCondLst>
                                        </p:cTn>
                                        <p:tgtEl>
                                          <p:spTgt spid="18"/>
                                        </p:tgtEl>
                                        <p:attrNameLst>
                                          <p:attrName>style.visibility</p:attrName>
                                        </p:attrNameLst>
                                      </p:cBhvr>
                                      <p:to>
                                        <p:strVal val="visible"/>
                                      </p:to>
                                    </p:set>
                                    <p:animEffect transition="in" filter="wipe(down)">
                                      <p:cBhvr>
                                        <p:cTn id="11" dur="1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86E859E-E2DF-4578-BF8A-DC0569419762}"/>
              </a:ext>
            </a:extLst>
          </p:cNvPr>
          <p:cNvSpPr>
            <a:spLocks noGrp="1"/>
          </p:cNvSpPr>
          <p:nvPr>
            <p:ph type="title"/>
          </p:nvPr>
        </p:nvSpPr>
        <p:spPr>
          <a:xfrm>
            <a:off x="468313" y="188913"/>
            <a:ext cx="8280400" cy="792162"/>
          </a:xfrm>
        </p:spPr>
        <p:txBody>
          <a:bodyPr lIns="68580" tIns="34290" rIns="68580" bIns="34290"/>
          <a:lstStyle/>
          <a:p>
            <a:pPr indent="338138" defTabSz="685800" eaLnBrk="1" hangingPunct="1"/>
            <a:r>
              <a:rPr lang="ru-RU" altLang="ru-RU" sz="2400" b="1">
                <a:solidFill>
                  <a:schemeClr val="tx1"/>
                </a:solidFill>
                <a:latin typeface="Times New Roman" panose="02020603050405020304" pitchFamily="18" charset="0"/>
                <a:cs typeface="Times New Roman" panose="02020603050405020304" pitchFamily="18" charset="0"/>
              </a:rPr>
              <a:t>2023 жылға тұрғын үй-коммуналдық шаруашылығы, отын-энергетика кешенi және жер қойнауын пайдалану </a:t>
            </a:r>
          </a:p>
        </p:txBody>
      </p:sp>
      <p:graphicFrame>
        <p:nvGraphicFramePr>
          <p:cNvPr id="4" name="Объект 3">
            <a:extLst>
              <a:ext uri="{FF2B5EF4-FFF2-40B4-BE49-F238E27FC236}">
                <a16:creationId xmlns:a16="http://schemas.microsoft.com/office/drawing/2014/main" id="{AAF259BF-D3DF-4C61-BDB2-36259D857211}"/>
              </a:ext>
            </a:extLst>
          </p:cNvPr>
          <p:cNvGraphicFramePr>
            <a:graphicFrameLocks noGrp="1"/>
          </p:cNvGraphicFramePr>
          <p:nvPr>
            <p:ph idx="1"/>
            <p:extLst>
              <p:ext uri="{D42A27DB-BD31-4B8C-83A1-F6EECF244321}">
                <p14:modId xmlns:p14="http://schemas.microsoft.com/office/powerpoint/2010/main" val="2813703818"/>
              </p:ext>
            </p:extLst>
          </p:nvPr>
        </p:nvGraphicFramePr>
        <p:xfrm>
          <a:off x="214313" y="1123950"/>
          <a:ext cx="8929687" cy="5435254"/>
        </p:xfrm>
        <a:graphic>
          <a:graphicData uri="http://schemas.openxmlformats.org/drawingml/2006/table">
            <a:tbl>
              <a:tblPr firstRow="1" bandRow="1">
                <a:tableStyleId>{5C22544A-7EE6-4342-B048-85BDC9FD1C3A}</a:tableStyleId>
              </a:tblPr>
              <a:tblGrid>
                <a:gridCol w="7552805">
                  <a:extLst>
                    <a:ext uri="{9D8B030D-6E8A-4147-A177-3AD203B41FA5}">
                      <a16:colId xmlns:a16="http://schemas.microsoft.com/office/drawing/2014/main" val="20000"/>
                    </a:ext>
                  </a:extLst>
                </a:gridCol>
                <a:gridCol w="1376882">
                  <a:extLst>
                    <a:ext uri="{9D8B030D-6E8A-4147-A177-3AD203B41FA5}">
                      <a16:colId xmlns:a16="http://schemas.microsoft.com/office/drawing/2014/main" val="20001"/>
                    </a:ext>
                  </a:extLst>
                </a:gridCol>
              </a:tblGrid>
              <a:tr h="556714">
                <a:tc>
                  <a:txBody>
                    <a:bodyPr/>
                    <a:lstStyle/>
                    <a:p>
                      <a:pPr algn="ctr"/>
                      <a:r>
                        <a:rPr lang="ru-RU" sz="1400" dirty="0" err="1">
                          <a:latin typeface="Times New Roman" panose="02020603050405020304" pitchFamily="18" charset="0"/>
                          <a:cs typeface="Times New Roman" panose="02020603050405020304" pitchFamily="18" charset="0"/>
                        </a:rPr>
                        <a:t>Атауы</a:t>
                      </a:r>
                      <a:endParaRPr lang="ru-RU" sz="1400" dirty="0">
                        <a:latin typeface="Times New Roman" panose="02020603050405020304" pitchFamily="18" charset="0"/>
                        <a:cs typeface="Times New Roman" panose="02020603050405020304" pitchFamily="18" charset="0"/>
                      </a:endParaRPr>
                    </a:p>
                  </a:txBody>
                  <a:tcPr marL="68580" marR="68580" marT="34292" marB="34292" anchor="ctr"/>
                </a:tc>
                <a:tc>
                  <a:txBody>
                    <a:bodyPr/>
                    <a:lstStyle/>
                    <a:p>
                      <a:pPr algn="ctr"/>
                      <a:r>
                        <a:rPr lang="ru-RU" sz="1400" dirty="0" err="1">
                          <a:latin typeface="Times New Roman" panose="02020603050405020304" pitchFamily="18" charset="0"/>
                          <a:cs typeface="Times New Roman" panose="02020603050405020304" pitchFamily="18" charset="0"/>
                        </a:rPr>
                        <a:t>Сомасы</a:t>
                      </a:r>
                      <a:r>
                        <a:rPr lang="ru-RU" sz="1400" dirty="0">
                          <a:latin typeface="Times New Roman" panose="02020603050405020304" pitchFamily="18" charset="0"/>
                          <a:cs typeface="Times New Roman" panose="02020603050405020304" pitchFamily="18" charset="0"/>
                        </a:rPr>
                        <a:t>,</a:t>
                      </a:r>
                      <a:r>
                        <a:rPr lang="ru-RU" sz="1400" baseline="0" dirty="0">
                          <a:latin typeface="Times New Roman" panose="02020603050405020304" pitchFamily="18" charset="0"/>
                          <a:cs typeface="Times New Roman" panose="02020603050405020304" pitchFamily="18" charset="0"/>
                        </a:rPr>
                        <a:t> </a:t>
                      </a:r>
                    </a:p>
                    <a:p>
                      <a:pPr algn="ctr"/>
                      <a:r>
                        <a:rPr lang="ru-RU" sz="1400" baseline="0" dirty="0">
                          <a:latin typeface="Times New Roman" panose="02020603050405020304" pitchFamily="18" charset="0"/>
                          <a:cs typeface="Times New Roman" panose="02020603050405020304" pitchFamily="18" charset="0"/>
                        </a:rPr>
                        <a:t>млн. </a:t>
                      </a:r>
                      <a:r>
                        <a:rPr lang="ru-RU" sz="1400" baseline="0" dirty="0" err="1">
                          <a:latin typeface="Times New Roman" panose="02020603050405020304" pitchFamily="18" charset="0"/>
                          <a:cs typeface="Times New Roman" panose="02020603050405020304" pitchFamily="18" charset="0"/>
                        </a:rPr>
                        <a:t>теңге</a:t>
                      </a:r>
                      <a:endParaRPr lang="ru-RU" sz="1400" dirty="0">
                        <a:latin typeface="Times New Roman" panose="02020603050405020304" pitchFamily="18" charset="0"/>
                        <a:cs typeface="Times New Roman" panose="02020603050405020304" pitchFamily="18" charset="0"/>
                      </a:endParaRPr>
                    </a:p>
                  </a:txBody>
                  <a:tcPr marL="68580" marR="68580" marT="34292" marB="34292" anchor="ctr"/>
                </a:tc>
                <a:extLst>
                  <a:ext uri="{0D108BD9-81ED-4DB2-BD59-A6C34878D82A}">
                    <a16:rowId xmlns:a16="http://schemas.microsoft.com/office/drawing/2014/main" val="10000"/>
                  </a:ext>
                </a:extLst>
              </a:tr>
              <a:tr h="351160">
                <a:tc>
                  <a:txBody>
                    <a:bodyPr/>
                    <a:lstStyle/>
                    <a:p>
                      <a:pPr algn="ctr"/>
                      <a:r>
                        <a:rPr lang="ru-RU" sz="1600" b="1" dirty="0" err="1">
                          <a:latin typeface="Times New Roman" panose="02020603050405020304" pitchFamily="18" charset="0"/>
                          <a:cs typeface="Times New Roman" panose="02020603050405020304" pitchFamily="18" charset="0"/>
                        </a:rPr>
                        <a:t>Барлығы</a:t>
                      </a:r>
                      <a:r>
                        <a:rPr lang="ru-RU" sz="1600" b="1" dirty="0">
                          <a:latin typeface="Times New Roman" panose="02020603050405020304" pitchFamily="18" charset="0"/>
                          <a:cs typeface="Times New Roman" panose="02020603050405020304" pitchFamily="18" charset="0"/>
                        </a:rPr>
                        <a:t>, </a:t>
                      </a:r>
                      <a:r>
                        <a:rPr lang="ru-RU" sz="1600" b="0" i="1" dirty="0" err="1">
                          <a:latin typeface="Times New Roman" panose="02020603050405020304" pitchFamily="18" charset="0"/>
                          <a:cs typeface="Times New Roman" panose="02020603050405020304" pitchFamily="18" charset="0"/>
                        </a:rPr>
                        <a:t>соның</a:t>
                      </a:r>
                      <a:r>
                        <a:rPr lang="ru-RU" sz="1600" b="0" i="1" baseline="0" dirty="0">
                          <a:latin typeface="Times New Roman" panose="02020603050405020304" pitchFamily="18" charset="0"/>
                          <a:cs typeface="Times New Roman" panose="02020603050405020304" pitchFamily="18" charset="0"/>
                        </a:rPr>
                        <a:t> </a:t>
                      </a:r>
                      <a:r>
                        <a:rPr lang="ru-RU" sz="1600" b="0" i="1" baseline="0" dirty="0" err="1">
                          <a:latin typeface="Times New Roman" panose="02020603050405020304" pitchFamily="18" charset="0"/>
                          <a:cs typeface="Times New Roman" panose="02020603050405020304" pitchFamily="18" charset="0"/>
                        </a:rPr>
                        <a:t>ішінде</a:t>
                      </a:r>
                      <a:r>
                        <a:rPr lang="ru-RU" sz="1600" b="0" i="1" baseline="0" dirty="0">
                          <a:latin typeface="Times New Roman" panose="02020603050405020304" pitchFamily="18" charset="0"/>
                          <a:cs typeface="Times New Roman" panose="02020603050405020304" pitchFamily="18" charset="0"/>
                        </a:rPr>
                        <a:t>:</a:t>
                      </a:r>
                      <a:endParaRPr lang="ru-RU" sz="1600" b="0" i="1" dirty="0">
                        <a:latin typeface="Times New Roman" panose="02020603050405020304" pitchFamily="18" charset="0"/>
                        <a:cs typeface="Times New Roman" panose="02020603050405020304" pitchFamily="18" charset="0"/>
                      </a:endParaRPr>
                    </a:p>
                  </a:txBody>
                  <a:tcPr marL="68580" marR="68580" marT="34292" marB="34292"/>
                </a:tc>
                <a:tc>
                  <a:txBody>
                    <a:bodyPr/>
                    <a:lstStyle/>
                    <a:p>
                      <a:pPr algn="ctr"/>
                      <a:r>
                        <a:rPr lang="ru-RU" sz="1400" b="1" dirty="0">
                          <a:solidFill>
                            <a:schemeClr val="tx1"/>
                          </a:solidFill>
                          <a:latin typeface="Times New Roman" panose="02020603050405020304" pitchFamily="18" charset="0"/>
                          <a:cs typeface="Times New Roman" panose="02020603050405020304" pitchFamily="18" charset="0"/>
                        </a:rPr>
                        <a:t>40 554,0</a:t>
                      </a:r>
                    </a:p>
                  </a:txBody>
                  <a:tcPr marL="68593" marR="68593" marT="34287" marB="34287" anchor="ctr"/>
                </a:tc>
                <a:extLst>
                  <a:ext uri="{0D108BD9-81ED-4DB2-BD59-A6C34878D82A}">
                    <a16:rowId xmlns:a16="http://schemas.microsoft.com/office/drawing/2014/main" val="10001"/>
                  </a:ext>
                </a:extLst>
              </a:tr>
              <a:tr h="247843">
                <a:tc>
                  <a:txBody>
                    <a:bodyPr/>
                    <a:lstStyle/>
                    <a:p>
                      <a:pPr algn="l" fontAlgn="t"/>
                      <a:r>
                        <a:rPr lang="ru-RU" sz="1400" b="0" i="0" u="none" strike="noStrike" dirty="0" err="1">
                          <a:effectLst/>
                          <a:latin typeface="Times New Roman" panose="02020603050405020304" pitchFamily="18" charset="0"/>
                          <a:cs typeface="Times New Roman" panose="02020603050405020304" pitchFamily="18" charset="0"/>
                        </a:rPr>
                        <a:t>Коммуналдық</a:t>
                      </a:r>
                      <a:r>
                        <a:rPr lang="ru-RU"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тұрғын</a:t>
                      </a:r>
                      <a:r>
                        <a:rPr lang="ru-RU"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үй</a:t>
                      </a:r>
                      <a:r>
                        <a:rPr lang="ru-RU"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қорының</a:t>
                      </a:r>
                      <a:r>
                        <a:rPr lang="ru-RU"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тұрғын</a:t>
                      </a:r>
                      <a:r>
                        <a:rPr lang="ru-RU"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үйін</a:t>
                      </a:r>
                      <a:r>
                        <a:rPr lang="ru-RU" sz="1400" b="0" i="0" u="none" strike="noStrike" dirty="0">
                          <a:effectLst/>
                          <a:latin typeface="Times New Roman" panose="02020603050405020304" pitchFamily="18" charset="0"/>
                          <a:cs typeface="Times New Roman" panose="02020603050405020304" pitchFamily="18" charset="0"/>
                        </a:rPr>
                        <a:t>  салу мен (</a:t>
                      </a:r>
                      <a:r>
                        <a:rPr lang="ru-RU" sz="1400" b="0" i="0" u="none" strike="noStrike" dirty="0" err="1">
                          <a:effectLst/>
                          <a:latin typeface="Times New Roman" panose="02020603050405020304" pitchFamily="18" charset="0"/>
                          <a:cs typeface="Times New Roman" panose="02020603050405020304" pitchFamily="18" charset="0"/>
                        </a:rPr>
                        <a:t>немесе</a:t>
                      </a:r>
                      <a:r>
                        <a:rPr lang="ru-RU"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реконструкциялау</a:t>
                      </a:r>
                      <a:endParaRPr lang="ru-RU" sz="1400" b="0" i="0" u="none" strike="noStrike" dirty="0">
                        <a:effectLst/>
                        <a:latin typeface="Times New Roman" panose="02020603050405020304" pitchFamily="18" charset="0"/>
                        <a:cs typeface="Times New Roman" panose="02020603050405020304" pitchFamily="18" charset="0"/>
                      </a:endParaRPr>
                    </a:p>
                  </a:txBody>
                  <a:tcPr marL="7144" marR="7144" marT="7144" marB="0" anchor="ctr"/>
                </a:tc>
                <a:tc>
                  <a:txBody>
                    <a:bodyPr/>
                    <a:lstStyle/>
                    <a:p>
                      <a:pPr algn="ctr" fontAlgn="b"/>
                      <a:r>
                        <a:rPr lang="ru-RU" sz="1400" b="0" i="0" u="none" strike="noStrike" dirty="0">
                          <a:solidFill>
                            <a:schemeClr val="tx1"/>
                          </a:solidFill>
                          <a:effectLst/>
                          <a:latin typeface="Times New Roman" panose="02020603050405020304" pitchFamily="18" charset="0"/>
                          <a:cs typeface="Times New Roman" panose="02020603050405020304" pitchFamily="18" charset="0"/>
                        </a:rPr>
                        <a:t>12 114,6</a:t>
                      </a:r>
                    </a:p>
                  </a:txBody>
                  <a:tcPr marL="7146" marR="7146" marT="7144" marB="0" anchor="ctr"/>
                </a:tc>
                <a:extLst>
                  <a:ext uri="{0D108BD9-81ED-4DB2-BD59-A6C34878D82A}">
                    <a16:rowId xmlns:a16="http://schemas.microsoft.com/office/drawing/2014/main" val="10002"/>
                  </a:ext>
                </a:extLst>
              </a:tr>
              <a:tr h="247843">
                <a:tc>
                  <a:txBody>
                    <a:bodyPr/>
                    <a:lstStyle/>
                    <a:p>
                      <a:pPr algn="l" fontAlgn="t"/>
                      <a:r>
                        <a:rPr lang="ru-RU" sz="1400" b="0" i="0" u="none" strike="noStrike" dirty="0" err="1">
                          <a:effectLst/>
                          <a:latin typeface="Times New Roman" panose="02020603050405020304" pitchFamily="18" charset="0"/>
                          <a:cs typeface="Times New Roman" panose="02020603050405020304" pitchFamily="18" charset="0"/>
                        </a:rPr>
                        <a:t>Инженерлік-коммуникациялық</a:t>
                      </a:r>
                      <a:r>
                        <a:rPr lang="ru-RU"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инфрақұрылымды</a:t>
                      </a:r>
                      <a:r>
                        <a:rPr lang="ru-RU" sz="1400" b="0" i="0" u="none" strike="noStrike" dirty="0">
                          <a:effectLst/>
                          <a:latin typeface="Times New Roman" panose="02020603050405020304" pitchFamily="18" charset="0"/>
                          <a:cs typeface="Times New Roman" panose="02020603050405020304" pitchFamily="18" charset="0"/>
                        </a:rPr>
                        <a:t> дамыту мен (</a:t>
                      </a:r>
                      <a:r>
                        <a:rPr lang="ru-RU" sz="1400" b="0" i="0" u="none" strike="noStrike" dirty="0" err="1">
                          <a:effectLst/>
                          <a:latin typeface="Times New Roman" panose="02020603050405020304" pitchFamily="18" charset="0"/>
                          <a:cs typeface="Times New Roman" panose="02020603050405020304" pitchFamily="18" charset="0"/>
                        </a:rPr>
                        <a:t>немесе</a:t>
                      </a:r>
                      <a:r>
                        <a:rPr lang="ru-RU"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жайластыру</a:t>
                      </a:r>
                      <a:endParaRPr lang="ru-RU" sz="1400" b="0" i="0" u="none" strike="noStrike" dirty="0">
                        <a:effectLst/>
                        <a:latin typeface="Times New Roman" panose="02020603050405020304" pitchFamily="18" charset="0"/>
                        <a:cs typeface="Times New Roman" panose="02020603050405020304" pitchFamily="18" charset="0"/>
                      </a:endParaRPr>
                    </a:p>
                  </a:txBody>
                  <a:tcPr marL="7144" marR="7144" marT="7144" marB="0" anchor="ctr"/>
                </a:tc>
                <a:tc>
                  <a:txBody>
                    <a:bodyPr/>
                    <a:lstStyle/>
                    <a:p>
                      <a:pPr algn="ctr" fontAlgn="b"/>
                      <a:r>
                        <a:rPr lang="ru-RU" sz="1400" b="0" i="0" u="none" strike="noStrike" dirty="0">
                          <a:solidFill>
                            <a:schemeClr val="tx1"/>
                          </a:solidFill>
                          <a:effectLst/>
                          <a:latin typeface="Times New Roman" panose="02020603050405020304" pitchFamily="18" charset="0"/>
                          <a:cs typeface="Times New Roman" panose="02020603050405020304" pitchFamily="18" charset="0"/>
                        </a:rPr>
                        <a:t>7 567,1</a:t>
                      </a:r>
                    </a:p>
                  </a:txBody>
                  <a:tcPr marL="7146" marR="7146" marT="7144" marB="0" anchor="ctr"/>
                </a:tc>
                <a:extLst>
                  <a:ext uri="{0D108BD9-81ED-4DB2-BD59-A6C34878D82A}">
                    <a16:rowId xmlns:a16="http://schemas.microsoft.com/office/drawing/2014/main" val="10003"/>
                  </a:ext>
                </a:extLst>
              </a:tr>
              <a:tr h="247843">
                <a:tc>
                  <a:txBody>
                    <a:bodyPr/>
                    <a:lstStyle/>
                    <a:p>
                      <a:pPr algn="l" fontAlgn="t"/>
                      <a:r>
                        <a:rPr lang="ru-RU" sz="1400" b="0" i="0" u="none" strike="noStrike" dirty="0">
                          <a:solidFill>
                            <a:schemeClr val="tx1"/>
                          </a:solidFill>
                          <a:effectLst/>
                          <a:latin typeface="Times New Roman" panose="02020603050405020304" pitchFamily="18" charset="0"/>
                          <a:cs typeface="Times New Roman" panose="02020603050405020304" pitchFamily="18" charset="0"/>
                        </a:rPr>
                        <a:t> </a:t>
                      </a:r>
                      <a:r>
                        <a:rPr lang="ru-RU" sz="1400" b="0" i="0" u="none" strike="noStrike" dirty="0" err="1">
                          <a:solidFill>
                            <a:schemeClr val="tx1"/>
                          </a:solidFill>
                          <a:effectLst/>
                          <a:latin typeface="Times New Roman" panose="02020603050405020304" pitchFamily="18" charset="0"/>
                          <a:cs typeface="Times New Roman" panose="02020603050405020304" pitchFamily="18" charset="0"/>
                        </a:rPr>
                        <a:t>Жылу</a:t>
                      </a:r>
                      <a:r>
                        <a:rPr lang="ru-RU" sz="1400" b="0" i="0" u="none" strike="noStrike" dirty="0">
                          <a:solidFill>
                            <a:schemeClr val="tx1"/>
                          </a:solidFill>
                          <a:effectLst/>
                          <a:latin typeface="Times New Roman" panose="02020603050405020304" pitchFamily="18" charset="0"/>
                          <a:cs typeface="Times New Roman" panose="02020603050405020304" pitchFamily="18" charset="0"/>
                        </a:rPr>
                        <a:t>,  </a:t>
                      </a:r>
                      <a:r>
                        <a:rPr lang="ru-RU" sz="1400" b="0" i="0" u="none" strike="noStrike" dirty="0" err="1">
                          <a:solidFill>
                            <a:schemeClr val="tx1"/>
                          </a:solidFill>
                          <a:effectLst/>
                          <a:latin typeface="Times New Roman" panose="02020603050405020304" pitchFamily="18" charset="0"/>
                          <a:cs typeface="Times New Roman" panose="02020603050405020304" pitchFamily="18" charset="0"/>
                        </a:rPr>
                        <a:t>сумен</a:t>
                      </a:r>
                      <a:r>
                        <a:rPr lang="ru-RU" sz="1400" b="0" i="0" u="none" strike="noStrike" dirty="0">
                          <a:solidFill>
                            <a:schemeClr val="tx1"/>
                          </a:solidFill>
                          <a:effectLst/>
                          <a:latin typeface="Times New Roman" panose="02020603050405020304" pitchFamily="18" charset="0"/>
                          <a:cs typeface="Times New Roman" panose="02020603050405020304" pitchFamily="18" charset="0"/>
                        </a:rPr>
                        <a:t> </a:t>
                      </a:r>
                      <a:r>
                        <a:rPr lang="ru-RU" sz="1400" b="0" i="0" u="none" strike="noStrike" dirty="0" err="1">
                          <a:solidFill>
                            <a:schemeClr val="tx1"/>
                          </a:solidFill>
                          <a:effectLst/>
                          <a:latin typeface="Times New Roman" panose="02020603050405020304" pitchFamily="18" charset="0"/>
                          <a:cs typeface="Times New Roman" panose="02020603050405020304" pitchFamily="18" charset="0"/>
                        </a:rPr>
                        <a:t>жабдықтау</a:t>
                      </a:r>
                      <a:r>
                        <a:rPr lang="ru-RU" sz="1400" b="0" i="0" u="none" strike="noStrike" dirty="0">
                          <a:solidFill>
                            <a:schemeClr val="tx1"/>
                          </a:solidFill>
                          <a:effectLst/>
                          <a:latin typeface="Times New Roman" panose="02020603050405020304" pitchFamily="18" charset="0"/>
                          <a:cs typeface="Times New Roman" panose="02020603050405020304" pitchFamily="18" charset="0"/>
                        </a:rPr>
                        <a:t> мен су </a:t>
                      </a:r>
                      <a:r>
                        <a:rPr lang="ru-RU" sz="1400" b="0" i="0" u="none" strike="noStrike" dirty="0" err="1">
                          <a:solidFill>
                            <a:schemeClr val="tx1"/>
                          </a:solidFill>
                          <a:effectLst/>
                          <a:latin typeface="Times New Roman" panose="02020603050405020304" pitchFamily="18" charset="0"/>
                          <a:cs typeface="Times New Roman" panose="02020603050405020304" pitchFamily="18" charset="0"/>
                        </a:rPr>
                        <a:t>бұру</a:t>
                      </a:r>
                      <a:r>
                        <a:rPr lang="ru-RU" sz="1400" b="0" i="0" u="none" strike="noStrike" dirty="0">
                          <a:solidFill>
                            <a:schemeClr val="tx1"/>
                          </a:solidFill>
                          <a:effectLst/>
                          <a:latin typeface="Times New Roman" panose="02020603050405020304" pitchFamily="18" charset="0"/>
                          <a:cs typeface="Times New Roman" panose="02020603050405020304" pitchFamily="18" charset="0"/>
                        </a:rPr>
                        <a:t> </a:t>
                      </a:r>
                      <a:r>
                        <a:rPr lang="ru-RU" sz="1400" b="0" i="0" u="none" strike="noStrike" dirty="0" err="1">
                          <a:solidFill>
                            <a:schemeClr val="tx1"/>
                          </a:solidFill>
                          <a:effectLst/>
                          <a:latin typeface="Times New Roman" panose="02020603050405020304" pitchFamily="18" charset="0"/>
                          <a:cs typeface="Times New Roman" panose="02020603050405020304" pitchFamily="18" charset="0"/>
                        </a:rPr>
                        <a:t>жүйелерін</a:t>
                      </a:r>
                      <a:r>
                        <a:rPr lang="ru-RU" sz="1400" b="0" i="0" u="none" strike="noStrike" dirty="0">
                          <a:solidFill>
                            <a:schemeClr val="tx1"/>
                          </a:solidFill>
                          <a:effectLst/>
                          <a:latin typeface="Times New Roman" panose="02020603050405020304" pitchFamily="18" charset="0"/>
                          <a:cs typeface="Times New Roman" panose="02020603050405020304" pitchFamily="18" charset="0"/>
                        </a:rPr>
                        <a:t>  салу </a:t>
                      </a:r>
                      <a:r>
                        <a:rPr lang="ru-RU" sz="1400" b="0" i="0" u="none" strike="noStrike" dirty="0">
                          <a:effectLst/>
                          <a:latin typeface="Times New Roman" panose="02020603050405020304" pitchFamily="18" charset="0"/>
                          <a:cs typeface="Times New Roman" panose="02020603050405020304" pitchFamily="18" charset="0"/>
                        </a:rPr>
                        <a:t>мен (</a:t>
                      </a:r>
                      <a:r>
                        <a:rPr lang="ru-RU" sz="1400" b="0" i="0" u="none" strike="noStrike" dirty="0" err="1">
                          <a:effectLst/>
                          <a:latin typeface="Times New Roman" panose="02020603050405020304" pitchFamily="18" charset="0"/>
                          <a:cs typeface="Times New Roman" panose="02020603050405020304" pitchFamily="18" charset="0"/>
                        </a:rPr>
                        <a:t>немесе</a:t>
                      </a:r>
                      <a:r>
                        <a:rPr lang="ru-RU"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реконструкциялау</a:t>
                      </a:r>
                      <a:endParaRPr lang="ru-RU" sz="1400" b="0" i="0" u="none" strike="noStrike" dirty="0">
                        <a:solidFill>
                          <a:srgbClr val="FF0000"/>
                        </a:solidFill>
                        <a:effectLst/>
                        <a:latin typeface="Times New Roman" panose="02020603050405020304" pitchFamily="18" charset="0"/>
                        <a:cs typeface="Times New Roman" panose="02020603050405020304" pitchFamily="18" charset="0"/>
                      </a:endParaRPr>
                    </a:p>
                  </a:txBody>
                  <a:tcPr marL="7144" marR="7144" marT="7144" marB="0" anchor="ctr"/>
                </a:tc>
                <a:tc>
                  <a:txBody>
                    <a:bodyPr/>
                    <a:lstStyle/>
                    <a:p>
                      <a:pPr algn="ctr" fontAlgn="b"/>
                      <a:r>
                        <a:rPr lang="ru-RU" sz="1400" b="0" i="0" u="none" strike="noStrike" dirty="0">
                          <a:solidFill>
                            <a:schemeClr val="tx1"/>
                          </a:solidFill>
                          <a:effectLst/>
                          <a:latin typeface="Times New Roman" panose="02020603050405020304" pitchFamily="18" charset="0"/>
                          <a:cs typeface="Times New Roman" panose="02020603050405020304" pitchFamily="18" charset="0"/>
                        </a:rPr>
                        <a:t>11 366,2</a:t>
                      </a:r>
                    </a:p>
                  </a:txBody>
                  <a:tcPr marL="7146" marR="7146" marT="7144" marB="0" anchor="ctr"/>
                </a:tc>
                <a:extLst>
                  <a:ext uri="{0D108BD9-81ED-4DB2-BD59-A6C34878D82A}">
                    <a16:rowId xmlns:a16="http://schemas.microsoft.com/office/drawing/2014/main" val="10004"/>
                  </a:ext>
                </a:extLst>
              </a:tr>
              <a:tr h="259868">
                <a:tc>
                  <a:txBody>
                    <a:bodyPr/>
                    <a:lstStyle/>
                    <a:p>
                      <a:pPr algn="l" fontAlgn="t"/>
                      <a:r>
                        <a:rPr lang="ru-RU" sz="1400" b="0" i="0" u="none" strike="noStrike" dirty="0" err="1">
                          <a:effectLst/>
                          <a:latin typeface="Times New Roman" panose="02020603050405020304" pitchFamily="18" charset="0"/>
                          <a:cs typeface="Times New Roman" panose="02020603050405020304" pitchFamily="18" charset="0"/>
                        </a:rPr>
                        <a:t>Елд</a:t>
                      </a:r>
                      <a:r>
                        <a:rPr lang="en-US" sz="1400" b="0" i="0" u="none" strike="noStrike" dirty="0" err="1">
                          <a:effectLst/>
                          <a:latin typeface="Times New Roman" panose="02020603050405020304" pitchFamily="18" charset="0"/>
                          <a:cs typeface="Times New Roman" panose="02020603050405020304" pitchFamily="18" charset="0"/>
                        </a:rPr>
                        <a:t>i</a:t>
                      </a:r>
                      <a:r>
                        <a:rPr lang="en-US"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мекендерд</a:t>
                      </a:r>
                      <a:r>
                        <a:rPr lang="en-US" sz="1400" b="0" i="0" u="none" strike="noStrike" dirty="0" err="1">
                          <a:effectLst/>
                          <a:latin typeface="Times New Roman" panose="02020603050405020304" pitchFamily="18" charset="0"/>
                          <a:cs typeface="Times New Roman" panose="02020603050405020304" pitchFamily="18" charset="0"/>
                        </a:rPr>
                        <a:t>i</a:t>
                      </a:r>
                      <a:r>
                        <a:rPr lang="en-US"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газдандыру</a:t>
                      </a:r>
                      <a:endParaRPr lang="ru-RU" sz="1400" b="0" i="0" u="none" strike="noStrike" dirty="0">
                        <a:effectLst/>
                        <a:latin typeface="Times New Roman" panose="02020603050405020304" pitchFamily="18" charset="0"/>
                        <a:cs typeface="Times New Roman" panose="02020603050405020304" pitchFamily="18" charset="0"/>
                      </a:endParaRPr>
                    </a:p>
                  </a:txBody>
                  <a:tcPr marL="7144" marR="7144" marT="7144" marB="0" anchor="ctr"/>
                </a:tc>
                <a:tc>
                  <a:txBody>
                    <a:bodyPr/>
                    <a:lstStyle/>
                    <a:p>
                      <a:pPr algn="ctr" fontAlgn="b"/>
                      <a:r>
                        <a:rPr lang="ru-RU" sz="1400" b="0" i="0" u="none" strike="noStrike" dirty="0">
                          <a:solidFill>
                            <a:schemeClr val="tx1"/>
                          </a:solidFill>
                          <a:effectLst/>
                          <a:latin typeface="Times New Roman" panose="02020603050405020304" pitchFamily="18" charset="0"/>
                          <a:cs typeface="Times New Roman" panose="02020603050405020304" pitchFamily="18" charset="0"/>
                        </a:rPr>
                        <a:t>1 194,8</a:t>
                      </a:r>
                    </a:p>
                  </a:txBody>
                  <a:tcPr marL="7146" marR="7146" marT="7144" marB="0" anchor="ctr"/>
                </a:tc>
                <a:extLst>
                  <a:ext uri="{0D108BD9-81ED-4DB2-BD59-A6C34878D82A}">
                    <a16:rowId xmlns:a16="http://schemas.microsoft.com/office/drawing/2014/main" val="10005"/>
                  </a:ext>
                </a:extLst>
              </a:tr>
              <a:tr h="259868">
                <a:tc>
                  <a:txBody>
                    <a:bodyPr/>
                    <a:lstStyle/>
                    <a:p>
                      <a:pPr algn="l" fontAlgn="t"/>
                      <a:r>
                        <a:rPr lang="kk-KZ" sz="1400" b="0" i="0" u="none" strike="noStrike" dirty="0">
                          <a:effectLst/>
                          <a:latin typeface="Times New Roman" panose="02020603050405020304" pitchFamily="18" charset="0"/>
                          <a:cs typeface="Times New Roman" panose="02020603050405020304" pitchFamily="18" charset="0"/>
                        </a:rPr>
                        <a:t>Коммунальдық шаруашылықты дамыту мен абаттандыру</a:t>
                      </a:r>
                      <a:endParaRPr lang="ru-RU" sz="1400" b="0" i="0" u="none" strike="noStrike" dirty="0">
                        <a:effectLst/>
                        <a:latin typeface="Times New Roman" panose="02020603050405020304" pitchFamily="18" charset="0"/>
                        <a:cs typeface="Times New Roman" panose="02020603050405020304" pitchFamily="18" charset="0"/>
                      </a:endParaRPr>
                    </a:p>
                  </a:txBody>
                  <a:tcPr marL="7144" marR="7144" marT="7144" marB="0" anchor="ctr"/>
                </a:tc>
                <a:tc>
                  <a:txBody>
                    <a:bodyPr/>
                    <a:lstStyle/>
                    <a:p>
                      <a:pPr algn="ctr" fontAlgn="b"/>
                      <a:r>
                        <a:rPr lang="ru-RU" sz="1400" b="0" i="0" u="none" strike="noStrike" dirty="0">
                          <a:solidFill>
                            <a:schemeClr val="tx1"/>
                          </a:solidFill>
                          <a:effectLst/>
                          <a:latin typeface="Times New Roman" panose="02020603050405020304" pitchFamily="18" charset="0"/>
                          <a:cs typeface="Times New Roman" panose="02020603050405020304" pitchFamily="18" charset="0"/>
                        </a:rPr>
                        <a:t>4 916,4</a:t>
                      </a:r>
                    </a:p>
                  </a:txBody>
                  <a:tcPr marL="7146" marR="7146" marT="7144" marB="0" anchor="ctr"/>
                </a:tc>
                <a:extLst>
                  <a:ext uri="{0D108BD9-81ED-4DB2-BD59-A6C34878D82A}">
                    <a16:rowId xmlns:a16="http://schemas.microsoft.com/office/drawing/2014/main" val="10006"/>
                  </a:ext>
                </a:extLst>
              </a:tr>
              <a:tr h="727469">
                <a:tc>
                  <a:txBody>
                    <a:bodyPr/>
                    <a:lstStyle/>
                    <a:p>
                      <a:pPr algn="l" fontAlgn="t"/>
                      <a:r>
                        <a:rPr lang="ru-RU" sz="1400" b="0" i="0" u="none" strike="noStrike" dirty="0" err="1">
                          <a:effectLst/>
                          <a:latin typeface="Times New Roman" panose="02020603050405020304" pitchFamily="18" charset="0"/>
                          <a:cs typeface="Times New Roman" panose="02020603050405020304" pitchFamily="18" charset="0"/>
                        </a:rPr>
                        <a:t>Ауыз</a:t>
                      </a:r>
                      <a:r>
                        <a:rPr lang="ru-RU"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сумен</a:t>
                      </a:r>
                      <a:r>
                        <a:rPr lang="ru-RU"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жабдықтаудың баламасыз</a:t>
                      </a:r>
                      <a:r>
                        <a:rPr lang="ru-RU"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көздер</a:t>
                      </a:r>
                      <a:r>
                        <a:rPr lang="en-US" sz="1400" b="0" i="0" u="none" strike="noStrike" dirty="0" err="1">
                          <a:effectLst/>
                          <a:latin typeface="Times New Roman" panose="02020603050405020304" pitchFamily="18" charset="0"/>
                          <a:cs typeface="Times New Roman" panose="02020603050405020304" pitchFamily="18" charset="0"/>
                        </a:rPr>
                        <a:t>i</a:t>
                      </a:r>
                      <a:r>
                        <a:rPr lang="en-US"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болып</a:t>
                      </a:r>
                      <a:r>
                        <a:rPr lang="ru-RU"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табылатын</a:t>
                      </a:r>
                      <a:r>
                        <a:rPr lang="ru-RU"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сумен</a:t>
                      </a:r>
                      <a:r>
                        <a:rPr lang="ru-RU"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жабдықтаудың </a:t>
                      </a:r>
                      <a:r>
                        <a:rPr lang="ru-RU" sz="1400" b="0" i="0" u="none" strike="noStrike" dirty="0">
                          <a:effectLst/>
                          <a:latin typeface="Times New Roman" panose="02020603050405020304" pitchFamily="18" charset="0"/>
                          <a:cs typeface="Times New Roman" panose="02020603050405020304" pitchFamily="18" charset="0"/>
                        </a:rPr>
                        <a:t>аса </a:t>
                      </a:r>
                      <a:r>
                        <a:rPr lang="ru-RU" sz="1400" b="0" i="0" u="none" strike="noStrike" dirty="0" err="1">
                          <a:effectLst/>
                          <a:latin typeface="Times New Roman" panose="02020603050405020304" pitchFamily="18" charset="0"/>
                          <a:cs typeface="Times New Roman" panose="02020603050405020304" pitchFamily="18" charset="0"/>
                        </a:rPr>
                        <a:t>маңызды топтық және жергілікті</a:t>
                      </a:r>
                      <a:r>
                        <a:rPr lang="ru-RU"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жүйелер</a:t>
                      </a:r>
                      <a:r>
                        <a:rPr lang="en-US" sz="1400" b="0" i="0" u="none" strike="noStrike" dirty="0" err="1">
                          <a:effectLst/>
                          <a:latin typeface="Times New Roman" panose="02020603050405020304" pitchFamily="18" charset="0"/>
                          <a:cs typeface="Times New Roman" panose="02020603050405020304" pitchFamily="18" charset="0"/>
                        </a:rPr>
                        <a:t>i</a:t>
                      </a:r>
                      <a:r>
                        <a:rPr lang="ru-RU" sz="1400" b="0" i="0" u="none" strike="noStrike" dirty="0" err="1">
                          <a:effectLst/>
                          <a:latin typeface="Times New Roman" panose="02020603050405020304" pitchFamily="18" charset="0"/>
                          <a:cs typeface="Times New Roman" panose="02020603050405020304" pitchFamily="18" charset="0"/>
                        </a:rPr>
                        <a:t>нен</a:t>
                      </a:r>
                      <a:r>
                        <a:rPr lang="ru-RU"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ауыз</a:t>
                      </a:r>
                      <a:r>
                        <a:rPr lang="ru-RU" sz="1400" b="0" i="0" u="none" strike="noStrike" dirty="0">
                          <a:effectLst/>
                          <a:latin typeface="Times New Roman" panose="02020603050405020304" pitchFamily="18" charset="0"/>
                          <a:cs typeface="Times New Roman" panose="02020603050405020304" pitchFamily="18" charset="0"/>
                        </a:rPr>
                        <a:t> су беру </a:t>
                      </a:r>
                      <a:r>
                        <a:rPr lang="ru-RU" sz="1400" b="0" i="0" u="none" strike="noStrike" dirty="0" err="1">
                          <a:effectLst/>
                          <a:latin typeface="Times New Roman" panose="02020603050405020304" pitchFamily="18" charset="0"/>
                          <a:cs typeface="Times New Roman" panose="02020603050405020304" pitchFamily="18" charset="0"/>
                        </a:rPr>
                        <a:t>жөніндегі қызметтердің құнын субсидиялау</a:t>
                      </a:r>
                      <a:r>
                        <a:rPr lang="ru-RU" sz="1400" b="0" i="0" u="none" strike="noStrike" dirty="0">
                          <a:effectLst/>
                          <a:latin typeface="Times New Roman" panose="02020603050405020304" pitchFamily="18" charset="0"/>
                          <a:cs typeface="Times New Roman" panose="02020603050405020304" pitchFamily="18" charset="0"/>
                        </a:rPr>
                        <a:t> </a:t>
                      </a:r>
                    </a:p>
                  </a:txBody>
                  <a:tcPr marL="7144" marR="7144" marT="7144" marB="0" anchor="ctr"/>
                </a:tc>
                <a:tc>
                  <a:txBody>
                    <a:bodyPr/>
                    <a:lstStyle/>
                    <a:p>
                      <a:pPr algn="ctr" fontAlgn="b"/>
                      <a:r>
                        <a:rPr lang="ru-RU" sz="1400" b="0" i="0" u="none" strike="noStrike" dirty="0">
                          <a:solidFill>
                            <a:schemeClr val="tx1"/>
                          </a:solidFill>
                          <a:effectLst/>
                          <a:latin typeface="Times New Roman" panose="02020603050405020304" pitchFamily="18" charset="0"/>
                          <a:cs typeface="Times New Roman" panose="02020603050405020304" pitchFamily="18" charset="0"/>
                        </a:rPr>
                        <a:t>1 103,6</a:t>
                      </a:r>
                    </a:p>
                  </a:txBody>
                  <a:tcPr marL="7146" marR="7146" marT="7144" marB="0" anchor="ctr"/>
                </a:tc>
                <a:extLst>
                  <a:ext uri="{0D108BD9-81ED-4DB2-BD59-A6C34878D82A}">
                    <a16:rowId xmlns:a16="http://schemas.microsoft.com/office/drawing/2014/main" val="10007"/>
                  </a:ext>
                </a:extLst>
              </a:tr>
              <a:tr h="727469">
                <a:tc>
                  <a:txBody>
                    <a:bodyPr/>
                    <a:lstStyle/>
                    <a:p>
                      <a:pPr algn="l" fontAlgn="t"/>
                      <a:r>
                        <a:rPr lang="ru-RU" sz="1400" b="0" i="0" u="none" strike="noStrike" dirty="0" err="1">
                          <a:effectLst/>
                          <a:latin typeface="Times New Roman" panose="02020603050405020304" pitchFamily="18" charset="0"/>
                          <a:cs typeface="Times New Roman" panose="02020603050405020304" pitchFamily="18" charset="0"/>
                        </a:rPr>
                        <a:t>Профилактикалық </a:t>
                      </a:r>
                      <a:r>
                        <a:rPr lang="ru-RU" sz="1400" b="0" i="0" u="none" strike="noStrike" dirty="0">
                          <a:effectLst/>
                          <a:latin typeface="Times New Roman" panose="02020603050405020304" pitchFamily="18" charset="0"/>
                          <a:cs typeface="Times New Roman" panose="02020603050405020304" pitchFamily="18" charset="0"/>
                        </a:rPr>
                        <a:t>дезинсекция мен дератизация </a:t>
                      </a:r>
                      <a:r>
                        <a:rPr lang="ru-RU" sz="1400" b="0" i="0" u="none" strike="noStrike" dirty="0" err="1">
                          <a:effectLst/>
                          <a:latin typeface="Times New Roman" panose="02020603050405020304" pitchFamily="18" charset="0"/>
                          <a:cs typeface="Times New Roman" panose="02020603050405020304" pitchFamily="18" charset="0"/>
                        </a:rPr>
                        <a:t>жүргізу </a:t>
                      </a:r>
                      <a:r>
                        <a:rPr lang="ru-RU" sz="1400" b="0" i="0" u="none" strike="noStrike" dirty="0">
                          <a:effectLst/>
                          <a:latin typeface="Times New Roman" panose="02020603050405020304" pitchFamily="18" charset="0"/>
                          <a:cs typeface="Times New Roman" panose="02020603050405020304" pitchFamily="18" charset="0"/>
                        </a:rPr>
                        <a:t>(</a:t>
                      </a:r>
                      <a:r>
                        <a:rPr lang="ru-RU" sz="1400" b="0" i="0" u="none" strike="noStrike" dirty="0" err="1">
                          <a:effectLst/>
                          <a:latin typeface="Times New Roman" panose="02020603050405020304" pitchFamily="18" charset="0"/>
                          <a:cs typeface="Times New Roman" panose="02020603050405020304" pitchFamily="18" charset="0"/>
                        </a:rPr>
                        <a:t>инфекциялық және паразиттік</a:t>
                      </a:r>
                      <a:r>
                        <a:rPr lang="ru-RU"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аурулардың табиғи ошақтарының аумағындағы</a:t>
                      </a:r>
                      <a:r>
                        <a:rPr lang="ru-RU"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сондай-ақ инфекциялық және паразиттік</a:t>
                      </a:r>
                      <a:r>
                        <a:rPr lang="ru-RU"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аурулардың ошақтарындағы </a:t>
                      </a:r>
                      <a:r>
                        <a:rPr lang="ru-RU" sz="1400" b="0" i="0" u="none" strike="noStrike" dirty="0">
                          <a:effectLst/>
                          <a:latin typeface="Times New Roman" panose="02020603050405020304" pitchFamily="18" charset="0"/>
                          <a:cs typeface="Times New Roman" panose="02020603050405020304" pitchFamily="18" charset="0"/>
                        </a:rPr>
                        <a:t>дезинсекция мен </a:t>
                      </a:r>
                      <a:r>
                        <a:rPr lang="ru-RU" sz="1400" b="0" i="0" u="none" strike="noStrike" dirty="0" err="1">
                          <a:effectLst/>
                          <a:latin typeface="Times New Roman" panose="02020603050405020304" pitchFamily="18" charset="0"/>
                          <a:cs typeface="Times New Roman" panose="02020603050405020304" pitchFamily="18" charset="0"/>
                        </a:rPr>
                        <a:t>дератизацияны</a:t>
                      </a:r>
                      <a:r>
                        <a:rPr lang="ru-RU"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қоспағанда</a:t>
                      </a:r>
                      <a:r>
                        <a:rPr lang="ru-RU" sz="1400" b="0" i="0" u="none" strike="noStrike" dirty="0">
                          <a:effectLst/>
                          <a:latin typeface="Times New Roman" panose="02020603050405020304" pitchFamily="18" charset="0"/>
                          <a:cs typeface="Times New Roman" panose="02020603050405020304" pitchFamily="18" charset="0"/>
                        </a:rPr>
                        <a:t>)</a:t>
                      </a:r>
                    </a:p>
                  </a:txBody>
                  <a:tcPr marL="7144" marR="7144" marT="7144" marB="0" anchor="ctr"/>
                </a:tc>
                <a:tc>
                  <a:txBody>
                    <a:bodyPr/>
                    <a:lstStyle/>
                    <a:p>
                      <a:pPr algn="ctr" fontAlgn="b"/>
                      <a:r>
                        <a:rPr lang="ru-RU" sz="1400" b="0" i="0" u="none" strike="noStrike" dirty="0">
                          <a:solidFill>
                            <a:schemeClr val="tx1"/>
                          </a:solidFill>
                          <a:effectLst/>
                          <a:latin typeface="Times New Roman" panose="02020603050405020304" pitchFamily="18" charset="0"/>
                          <a:cs typeface="Times New Roman" panose="02020603050405020304" pitchFamily="18" charset="0"/>
                        </a:rPr>
                        <a:t>100,9</a:t>
                      </a:r>
                    </a:p>
                  </a:txBody>
                  <a:tcPr marL="7146" marR="7146" marT="7144" marB="0" anchor="ctr"/>
                </a:tc>
                <a:extLst>
                  <a:ext uri="{0D108BD9-81ED-4DB2-BD59-A6C34878D82A}">
                    <a16:rowId xmlns:a16="http://schemas.microsoft.com/office/drawing/2014/main" val="10008"/>
                  </a:ext>
                </a:extLst>
              </a:tr>
              <a:tr h="400001">
                <a:tc>
                  <a:txBody>
                    <a:bodyPr/>
                    <a:lstStyle/>
                    <a:p>
                      <a:pPr algn="l" fontAlgn="t"/>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Тұрғын</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үй</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сертификаттарын</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беру</a:t>
                      </a:r>
                    </a:p>
                  </a:txBody>
                  <a:tcPr marL="7144" marR="7144" marT="7144" marB="0" anchor="ctr"/>
                </a:tc>
                <a:tc>
                  <a:txBody>
                    <a:bodyPr/>
                    <a:lstStyle/>
                    <a:p>
                      <a:pPr algn="ctr" fontAlgn="b"/>
                      <a:r>
                        <a:rPr lang="ru-RU" sz="1400" b="0" i="0" u="none" strike="noStrike" dirty="0">
                          <a:solidFill>
                            <a:schemeClr val="tx1"/>
                          </a:solidFill>
                          <a:effectLst/>
                          <a:latin typeface="Times New Roman" panose="02020603050405020304" pitchFamily="18" charset="0"/>
                          <a:cs typeface="Times New Roman" panose="02020603050405020304" pitchFamily="18" charset="0"/>
                        </a:rPr>
                        <a:t>44,6</a:t>
                      </a:r>
                    </a:p>
                  </a:txBody>
                  <a:tcPr marL="7146" marR="7146" marT="7144" marB="0" anchor="ctr"/>
                </a:tc>
                <a:extLst>
                  <a:ext uri="{0D108BD9-81ED-4DB2-BD59-A6C34878D82A}">
                    <a16:rowId xmlns:a16="http://schemas.microsoft.com/office/drawing/2014/main" val="10009"/>
                  </a:ext>
                </a:extLst>
              </a:tr>
              <a:tr h="487656">
                <a:tc>
                  <a:txBody>
                    <a:bodyPr/>
                    <a:lstStyle/>
                    <a:p>
                      <a:pPr algn="l" fontAlgn="t"/>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Жеке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тұрғын</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үй</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қорынан</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алынған</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тұрғынжай</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үшін</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азамматардың</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жекелеген</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санаттарына</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төлемдер</a:t>
                      </a:r>
                      <a:endPar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endParaRPr>
                    </a:p>
                  </a:txBody>
                  <a:tcPr marL="7144" marR="7144" marT="7144" marB="0" anchor="ctr"/>
                </a:tc>
                <a:tc>
                  <a:txBody>
                    <a:bodyPr/>
                    <a:lstStyle/>
                    <a:p>
                      <a:pPr algn="ctr" fontAlgn="b"/>
                      <a:r>
                        <a:rPr lang="ru-RU" sz="1400" b="0" i="0" u="none" strike="noStrike" dirty="0">
                          <a:solidFill>
                            <a:schemeClr val="tx1"/>
                          </a:solidFill>
                          <a:effectLst/>
                          <a:latin typeface="Times New Roman" panose="02020603050405020304" pitchFamily="18" charset="0"/>
                          <a:cs typeface="Times New Roman" panose="02020603050405020304" pitchFamily="18" charset="0"/>
                        </a:rPr>
                        <a:t>20,0</a:t>
                      </a:r>
                    </a:p>
                  </a:txBody>
                  <a:tcPr marL="7146" marR="7146" marT="7144" marB="0" anchor="ctr"/>
                </a:tc>
                <a:extLst>
                  <a:ext uri="{0D108BD9-81ED-4DB2-BD59-A6C34878D82A}">
                    <a16:rowId xmlns:a16="http://schemas.microsoft.com/office/drawing/2014/main" val="10010"/>
                  </a:ext>
                </a:extLst>
              </a:tr>
              <a:tr h="487656">
                <a:tc>
                  <a:txBody>
                    <a:bodyPr/>
                    <a:lstStyle/>
                    <a:p>
                      <a:pPr algn="l" fontAlgn="t"/>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Халықтың</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әлеуметтік</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жағынан</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осал</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топтарына</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коммуналдық</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тұрғын</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үй</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қорынан</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тұрғын</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үй</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сатып</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алу</a:t>
                      </a:r>
                      <a:endPar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endParaRPr>
                    </a:p>
                  </a:txBody>
                  <a:tcPr marL="7144" marR="7144" marT="7144" marB="0" anchor="ctr"/>
                </a:tc>
                <a:tc>
                  <a:txBody>
                    <a:bodyPr/>
                    <a:lstStyle/>
                    <a:p>
                      <a:pPr algn="ctr" fontAlgn="b"/>
                      <a:r>
                        <a:rPr lang="ru-RU" sz="1400" b="0" i="0" u="none" strike="noStrike" dirty="0">
                          <a:solidFill>
                            <a:schemeClr val="tx1"/>
                          </a:solidFill>
                          <a:effectLst/>
                          <a:latin typeface="Times New Roman" panose="02020603050405020304" pitchFamily="18" charset="0"/>
                          <a:cs typeface="Times New Roman" panose="02020603050405020304" pitchFamily="18" charset="0"/>
                        </a:rPr>
                        <a:t>1708,8</a:t>
                      </a:r>
                    </a:p>
                  </a:txBody>
                  <a:tcPr marL="7146" marR="7146" marT="7144" marB="0" anchor="ctr"/>
                </a:tc>
                <a:extLst>
                  <a:ext uri="{0D108BD9-81ED-4DB2-BD59-A6C34878D82A}">
                    <a16:rowId xmlns:a16="http://schemas.microsoft.com/office/drawing/2014/main" val="777713770"/>
                  </a:ext>
                </a:extLst>
              </a:tr>
              <a:tr h="400001">
                <a:tc>
                  <a:txBody>
                    <a:bodyPr/>
                    <a:lstStyle/>
                    <a:p>
                      <a:pPr algn="l" fontAlgn="t"/>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Елді</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мекендерді</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шаруашылық-ауыз</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сумен</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жабдықтау</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үшін</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жерасты</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суларына</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іздестіру-барлау</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жұмыстарын</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ұйымдастыру</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және</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жүргізу</a:t>
                      </a:r>
                      <a:endPar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endParaRPr>
                    </a:p>
                  </a:txBody>
                  <a:tcPr marL="7144" marR="7144" marT="7144" marB="0" anchor="ctr"/>
                </a:tc>
                <a:tc>
                  <a:txBody>
                    <a:bodyPr/>
                    <a:lstStyle/>
                    <a:p>
                      <a:pPr algn="ct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417,0</a:t>
                      </a:r>
                    </a:p>
                  </a:txBody>
                  <a:tcPr marL="0" marR="0" marT="0" marB="107947" anchor="ctr"/>
                </a:tc>
                <a:extLst>
                  <a:ext uri="{0D108BD9-81ED-4DB2-BD59-A6C34878D82A}">
                    <a16:rowId xmlns:a16="http://schemas.microsoft.com/office/drawing/2014/main" val="2728987381"/>
                  </a:ext>
                </a:extLst>
              </a:tr>
            </a:tbl>
          </a:graphicData>
        </a:graphic>
      </p:graphicFrame>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nodeType="afterGroup">
                            <p:stCondLst>
                              <p:cond delay="1000"/>
                            </p:stCondLst>
                            <p:childTnLst>
                              <p:par>
                                <p:cTn id="11" presetID="14" presetClass="entr" presetSubtype="10" fill="hold" nodeType="after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randombar(horizontal)">
                                      <p:cBhvr>
                                        <p:cTn id="13"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E56CEEC-3AA8-4A74-BA2C-E8B784B601E5}"/>
              </a:ext>
            </a:extLst>
          </p:cNvPr>
          <p:cNvSpPr>
            <a:spLocks noGrp="1"/>
          </p:cNvSpPr>
          <p:nvPr>
            <p:ph type="title"/>
          </p:nvPr>
        </p:nvSpPr>
        <p:spPr>
          <a:xfrm>
            <a:off x="911225" y="333375"/>
            <a:ext cx="7686675" cy="628650"/>
          </a:xfrm>
        </p:spPr>
        <p:txBody>
          <a:bodyPr/>
          <a:lstStyle/>
          <a:p>
            <a:pPr indent="338138" defTabSz="685800" eaLnBrk="1" hangingPunct="1"/>
            <a:r>
              <a:rPr lang="ru-RU" altLang="ru-RU" sz="3000" b="1">
                <a:solidFill>
                  <a:schemeClr val="tx1"/>
                </a:solidFill>
                <a:latin typeface="Times New Roman" panose="02020603050405020304" pitchFamily="18" charset="0"/>
                <a:cs typeface="Times New Roman" panose="02020603050405020304" pitchFamily="18" charset="0"/>
              </a:rPr>
              <a:t>2023 жылға көлік және коммуникация</a:t>
            </a:r>
          </a:p>
        </p:txBody>
      </p:sp>
      <p:graphicFrame>
        <p:nvGraphicFramePr>
          <p:cNvPr id="18" name="Объект 17">
            <a:extLst>
              <a:ext uri="{FF2B5EF4-FFF2-40B4-BE49-F238E27FC236}">
                <a16:creationId xmlns:a16="http://schemas.microsoft.com/office/drawing/2014/main" id="{AC52179F-9FBB-438F-B629-64531FF27AC8}"/>
              </a:ext>
            </a:extLst>
          </p:cNvPr>
          <p:cNvGraphicFramePr>
            <a:graphicFrameLocks noGrp="1"/>
          </p:cNvGraphicFramePr>
          <p:nvPr>
            <p:ph idx="1"/>
            <p:extLst>
              <p:ext uri="{D42A27DB-BD31-4B8C-83A1-F6EECF244321}">
                <p14:modId xmlns:p14="http://schemas.microsoft.com/office/powerpoint/2010/main" val="1507228680"/>
              </p:ext>
            </p:extLst>
          </p:nvPr>
        </p:nvGraphicFramePr>
        <p:xfrm>
          <a:off x="546100" y="1268413"/>
          <a:ext cx="8416925" cy="5184775"/>
        </p:xfrm>
        <a:graphic>
          <a:graphicData uri="http://schemas.openxmlformats.org/drawingml/2006/table">
            <a:tbl>
              <a:tblPr firstRow="1" bandRow="1">
                <a:tableStyleId>{5C22544A-7EE6-4342-B048-85BDC9FD1C3A}</a:tableStyleId>
              </a:tblPr>
              <a:tblGrid>
                <a:gridCol w="5647626">
                  <a:extLst>
                    <a:ext uri="{9D8B030D-6E8A-4147-A177-3AD203B41FA5}">
                      <a16:colId xmlns:a16="http://schemas.microsoft.com/office/drawing/2014/main" val="20000"/>
                    </a:ext>
                  </a:extLst>
                </a:gridCol>
                <a:gridCol w="2769299">
                  <a:extLst>
                    <a:ext uri="{9D8B030D-6E8A-4147-A177-3AD203B41FA5}">
                      <a16:colId xmlns:a16="http://schemas.microsoft.com/office/drawing/2014/main" val="20001"/>
                    </a:ext>
                  </a:extLst>
                </a:gridCol>
              </a:tblGrid>
              <a:tr h="673794">
                <a:tc>
                  <a:txBody>
                    <a:bodyPr/>
                    <a:lstStyle/>
                    <a:p>
                      <a:pPr algn="ctr"/>
                      <a:r>
                        <a:rPr lang="ru-RU" sz="1400" dirty="0" err="1">
                          <a:latin typeface="Times New Roman" panose="02020603050405020304" pitchFamily="18" charset="0"/>
                          <a:cs typeface="Times New Roman" panose="02020603050405020304" pitchFamily="18" charset="0"/>
                        </a:rPr>
                        <a:t>Атауы</a:t>
                      </a:r>
                      <a:endParaRPr lang="ru-RU" sz="1400" dirty="0">
                        <a:latin typeface="Times New Roman" panose="02020603050405020304" pitchFamily="18" charset="0"/>
                        <a:cs typeface="Times New Roman" panose="02020603050405020304" pitchFamily="18" charset="0"/>
                      </a:endParaRPr>
                    </a:p>
                  </a:txBody>
                  <a:tcPr marL="68573" marR="68573" marT="34287" marB="34287" anchor="ctr"/>
                </a:tc>
                <a:tc>
                  <a:txBody>
                    <a:bodyPr/>
                    <a:lstStyle/>
                    <a:p>
                      <a:pPr algn="ctr"/>
                      <a:r>
                        <a:rPr lang="ru-RU" sz="1400" dirty="0" err="1">
                          <a:latin typeface="Times New Roman" panose="02020603050405020304" pitchFamily="18" charset="0"/>
                          <a:cs typeface="Times New Roman" panose="02020603050405020304" pitchFamily="18" charset="0"/>
                        </a:rPr>
                        <a:t>Сомасы</a:t>
                      </a:r>
                      <a:r>
                        <a:rPr lang="ru-RU" sz="1400" dirty="0">
                          <a:latin typeface="Times New Roman" panose="02020603050405020304" pitchFamily="18" charset="0"/>
                          <a:cs typeface="Times New Roman" panose="02020603050405020304" pitchFamily="18" charset="0"/>
                        </a:rPr>
                        <a:t> (млн. </a:t>
                      </a:r>
                      <a:r>
                        <a:rPr lang="ru-RU" sz="1400" dirty="0" err="1">
                          <a:latin typeface="Times New Roman" panose="02020603050405020304" pitchFamily="18" charset="0"/>
                          <a:cs typeface="Times New Roman" panose="02020603050405020304" pitchFamily="18" charset="0"/>
                        </a:rPr>
                        <a:t>теңге</a:t>
                      </a:r>
                      <a:r>
                        <a:rPr lang="ru-RU" sz="1400" dirty="0">
                          <a:latin typeface="Times New Roman" panose="02020603050405020304" pitchFamily="18" charset="0"/>
                          <a:cs typeface="Times New Roman" panose="02020603050405020304" pitchFamily="18" charset="0"/>
                        </a:rPr>
                        <a:t>)</a:t>
                      </a:r>
                    </a:p>
                  </a:txBody>
                  <a:tcPr marL="68573" marR="68573" marT="34287" marB="34287" anchor="ctr"/>
                </a:tc>
                <a:extLst>
                  <a:ext uri="{0D108BD9-81ED-4DB2-BD59-A6C34878D82A}">
                    <a16:rowId xmlns:a16="http://schemas.microsoft.com/office/drawing/2014/main" val="10000"/>
                  </a:ext>
                </a:extLst>
              </a:tr>
              <a:tr h="710393">
                <a:tc>
                  <a:txBody>
                    <a:bodyPr/>
                    <a:lstStyle/>
                    <a:p>
                      <a:pPr marL="0" marR="0" indent="0" algn="l" defTabSz="342900" rtl="0" eaLnBrk="1" fontAlgn="auto" latinLnBrk="0" hangingPunct="1">
                        <a:lnSpc>
                          <a:spcPct val="100000"/>
                        </a:lnSpc>
                        <a:spcBef>
                          <a:spcPts val="0"/>
                        </a:spcBef>
                        <a:spcAft>
                          <a:spcPts val="0"/>
                        </a:spcAft>
                        <a:buClrTx/>
                        <a:buSzTx/>
                        <a:buFontTx/>
                        <a:buNone/>
                        <a:tabLst/>
                        <a:defRPr/>
                      </a:pPr>
                      <a:r>
                        <a:rPr lang="ru-RU" sz="1400" b="1" dirty="0" err="1">
                          <a:latin typeface="Times New Roman" panose="02020603050405020304" pitchFamily="18" charset="0"/>
                          <a:cs typeface="Times New Roman" panose="02020603050405020304" pitchFamily="18" charset="0"/>
                        </a:rPr>
                        <a:t>Барлығы</a:t>
                      </a:r>
                      <a:r>
                        <a:rPr lang="ru-RU" sz="1400" b="1" dirty="0">
                          <a:latin typeface="Times New Roman" panose="02020603050405020304" pitchFamily="18" charset="0"/>
                          <a:cs typeface="Times New Roman" panose="02020603050405020304" pitchFamily="18" charset="0"/>
                        </a:rPr>
                        <a:t>, </a:t>
                      </a:r>
                      <a:r>
                        <a:rPr lang="ru-RU" sz="1400" b="0" i="1" dirty="0" err="1">
                          <a:latin typeface="Times New Roman" panose="02020603050405020304" pitchFamily="18" charset="0"/>
                          <a:cs typeface="Times New Roman" panose="02020603050405020304" pitchFamily="18" charset="0"/>
                        </a:rPr>
                        <a:t>соның</a:t>
                      </a:r>
                      <a:r>
                        <a:rPr lang="ru-RU" sz="1400" b="0" i="1" baseline="0" dirty="0">
                          <a:latin typeface="Times New Roman" panose="02020603050405020304" pitchFamily="18" charset="0"/>
                          <a:cs typeface="Times New Roman" panose="02020603050405020304" pitchFamily="18" charset="0"/>
                        </a:rPr>
                        <a:t> </a:t>
                      </a:r>
                      <a:r>
                        <a:rPr lang="ru-RU" sz="1400" b="0" i="1" baseline="0" dirty="0" err="1">
                          <a:latin typeface="Times New Roman" panose="02020603050405020304" pitchFamily="18" charset="0"/>
                          <a:cs typeface="Times New Roman" panose="02020603050405020304" pitchFamily="18" charset="0"/>
                        </a:rPr>
                        <a:t>ішінде</a:t>
                      </a:r>
                      <a:r>
                        <a:rPr lang="ru-RU" sz="1400" b="0" i="1" baseline="0" dirty="0">
                          <a:latin typeface="Times New Roman" panose="02020603050405020304" pitchFamily="18" charset="0"/>
                          <a:cs typeface="Times New Roman" panose="02020603050405020304" pitchFamily="18" charset="0"/>
                        </a:rPr>
                        <a:t>:</a:t>
                      </a:r>
                      <a:endParaRPr lang="ru-RU" sz="1400" b="1" dirty="0">
                        <a:latin typeface="Times New Roman" panose="02020603050405020304" pitchFamily="18" charset="0"/>
                        <a:cs typeface="Times New Roman" panose="02020603050405020304" pitchFamily="18" charset="0"/>
                      </a:endParaRPr>
                    </a:p>
                  </a:txBody>
                  <a:tcPr marL="68573" marR="68573" marT="34287" marB="34287" anchor="ctr"/>
                </a:tc>
                <a:tc>
                  <a:txBody>
                    <a:bodyPr/>
                    <a:lstStyle/>
                    <a:p>
                      <a:pPr algn="ctr">
                        <a:lnSpc>
                          <a:spcPct val="150000"/>
                        </a:lnSpc>
                      </a:pPr>
                      <a:r>
                        <a:rPr lang="kk-KZ" sz="1400" b="1" dirty="0">
                          <a:solidFill>
                            <a:schemeClr val="tx1"/>
                          </a:solidFill>
                          <a:latin typeface="Times New Roman" panose="02020603050405020304" pitchFamily="18" charset="0"/>
                          <a:cs typeface="Times New Roman" panose="02020603050405020304" pitchFamily="18" charset="0"/>
                        </a:rPr>
                        <a:t>39 259,5</a:t>
                      </a:r>
                      <a:endParaRPr lang="ru-RU" sz="1400" b="1" dirty="0">
                        <a:solidFill>
                          <a:schemeClr val="tx1"/>
                        </a:solidFill>
                        <a:latin typeface="Times New Roman" panose="02020603050405020304" pitchFamily="18" charset="0"/>
                        <a:cs typeface="Times New Roman" panose="02020603050405020304" pitchFamily="18" charset="0"/>
                      </a:endParaRPr>
                    </a:p>
                  </a:txBody>
                  <a:tcPr marL="68573" marR="68573" marT="34283" marB="34283" anchor="ctr"/>
                </a:tc>
                <a:extLst>
                  <a:ext uri="{0D108BD9-81ED-4DB2-BD59-A6C34878D82A}">
                    <a16:rowId xmlns:a16="http://schemas.microsoft.com/office/drawing/2014/main" val="10001"/>
                  </a:ext>
                </a:extLst>
              </a:tr>
              <a:tr h="710393">
                <a:tc>
                  <a:txBody>
                    <a:bodyPr/>
                    <a:lstStyle/>
                    <a:p>
                      <a:r>
                        <a:rPr lang="ru-RU" sz="1400" dirty="0" err="1">
                          <a:latin typeface="Times New Roman" panose="02020603050405020304" pitchFamily="18" charset="0"/>
                          <a:cs typeface="Times New Roman" panose="02020603050405020304" pitchFamily="18" charset="0"/>
                        </a:rPr>
                        <a:t>Көлік</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инфрақұрылымын</a:t>
                      </a:r>
                      <a:r>
                        <a:rPr lang="ru-RU" sz="1400" dirty="0">
                          <a:latin typeface="Times New Roman" panose="02020603050405020304" pitchFamily="18" charset="0"/>
                          <a:cs typeface="Times New Roman" panose="02020603050405020304" pitchFamily="18" charset="0"/>
                        </a:rPr>
                        <a:t> дамыту</a:t>
                      </a:r>
                    </a:p>
                  </a:txBody>
                  <a:tcPr marL="68573" marR="68573" marT="34287" marB="34287" anchor="ctr"/>
                </a:tc>
                <a:tc>
                  <a:txBody>
                    <a:bodyPr/>
                    <a:lstStyle/>
                    <a:p>
                      <a:pPr algn="ctr">
                        <a:lnSpc>
                          <a:spcPct val="150000"/>
                        </a:lnSpc>
                      </a:pPr>
                      <a:r>
                        <a:rPr lang="kk-KZ" sz="1400" baseline="0" dirty="0">
                          <a:solidFill>
                            <a:schemeClr val="tx1"/>
                          </a:solidFill>
                          <a:latin typeface="Times New Roman" panose="02020603050405020304" pitchFamily="18" charset="0"/>
                          <a:cs typeface="Times New Roman" panose="02020603050405020304" pitchFamily="18" charset="0"/>
                        </a:rPr>
                        <a:t>8 030,1</a:t>
                      </a:r>
                      <a:endParaRPr lang="ru-RU" sz="1400" dirty="0">
                        <a:solidFill>
                          <a:schemeClr val="tx1"/>
                        </a:solidFill>
                        <a:latin typeface="Times New Roman" panose="02020603050405020304" pitchFamily="18" charset="0"/>
                        <a:cs typeface="Times New Roman" panose="02020603050405020304" pitchFamily="18" charset="0"/>
                      </a:endParaRPr>
                    </a:p>
                  </a:txBody>
                  <a:tcPr marL="68573" marR="68573" marT="34283" marB="34283" anchor="ctr"/>
                </a:tc>
                <a:extLst>
                  <a:ext uri="{0D108BD9-81ED-4DB2-BD59-A6C34878D82A}">
                    <a16:rowId xmlns:a16="http://schemas.microsoft.com/office/drawing/2014/main" val="10002"/>
                  </a:ext>
                </a:extLst>
              </a:tr>
              <a:tr h="722815">
                <a:tc>
                  <a:txBody>
                    <a:bodyPr/>
                    <a:lstStyle/>
                    <a:p>
                      <a:r>
                        <a:rPr lang="ru-RU" sz="1400" dirty="0">
                          <a:latin typeface="Times New Roman" panose="02020603050405020304" pitchFamily="18" charset="0"/>
                          <a:cs typeface="Times New Roman" panose="02020603050405020304" pitchFamily="18" charset="0"/>
                        </a:rPr>
                        <a:t>Автомобиль </a:t>
                      </a:r>
                      <a:r>
                        <a:rPr lang="ru-RU" sz="1400" dirty="0" err="1">
                          <a:latin typeface="Times New Roman" panose="02020603050405020304" pitchFamily="18" charset="0"/>
                          <a:cs typeface="Times New Roman" panose="02020603050405020304" pitchFamily="18" charset="0"/>
                        </a:rPr>
                        <a:t>жолдарының жұмыс істеуін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қамтамасыз ету</a:t>
                      </a:r>
                      <a:endParaRPr lang="ru-RU" sz="1400" dirty="0">
                        <a:latin typeface="Times New Roman" panose="02020603050405020304" pitchFamily="18" charset="0"/>
                        <a:cs typeface="Times New Roman" panose="02020603050405020304" pitchFamily="18" charset="0"/>
                      </a:endParaRPr>
                    </a:p>
                  </a:txBody>
                  <a:tcPr marL="68573" marR="68573" marT="34287" marB="34287" anchor="ctr"/>
                </a:tc>
                <a:tc>
                  <a:txBody>
                    <a:bodyPr/>
                    <a:lstStyle/>
                    <a:p>
                      <a:pPr algn="ctr">
                        <a:lnSpc>
                          <a:spcPct val="150000"/>
                        </a:lnSpc>
                      </a:pPr>
                      <a:r>
                        <a:rPr lang="kk-KZ" sz="1400" dirty="0">
                          <a:solidFill>
                            <a:schemeClr val="tx1"/>
                          </a:solidFill>
                          <a:latin typeface="Times New Roman" panose="02020603050405020304" pitchFamily="18" charset="0"/>
                          <a:cs typeface="Times New Roman" panose="02020603050405020304" pitchFamily="18" charset="0"/>
                        </a:rPr>
                        <a:t>1 058,0</a:t>
                      </a:r>
                      <a:endParaRPr lang="ru-RU" sz="1400" dirty="0">
                        <a:solidFill>
                          <a:schemeClr val="tx1"/>
                        </a:solidFill>
                        <a:latin typeface="Times New Roman" panose="02020603050405020304" pitchFamily="18" charset="0"/>
                        <a:cs typeface="Times New Roman" panose="02020603050405020304" pitchFamily="18" charset="0"/>
                      </a:endParaRPr>
                    </a:p>
                  </a:txBody>
                  <a:tcPr marL="68573" marR="68573" marT="34283" marB="34283" anchor="ctr"/>
                </a:tc>
                <a:extLst>
                  <a:ext uri="{0D108BD9-81ED-4DB2-BD59-A6C34878D82A}">
                    <a16:rowId xmlns:a16="http://schemas.microsoft.com/office/drawing/2014/main" val="10003"/>
                  </a:ext>
                </a:extLst>
              </a:tr>
              <a:tr h="1183690">
                <a:tc>
                  <a:txBody>
                    <a:bodyPr/>
                    <a:lstStyle/>
                    <a:p>
                      <a:r>
                        <a:rPr lang="ru-RU" sz="1400" dirty="0">
                          <a:latin typeface="Times New Roman" panose="02020603050405020304" pitchFamily="18" charset="0"/>
                          <a:cs typeface="Times New Roman" panose="02020603050405020304" pitchFamily="18" charset="0"/>
                        </a:rPr>
                        <a:t>Облыстық автомобиль </a:t>
                      </a:r>
                      <a:r>
                        <a:rPr lang="ru-RU" sz="1400" dirty="0" err="1">
                          <a:latin typeface="Times New Roman" panose="02020603050405020304" pitchFamily="18" charset="0"/>
                          <a:cs typeface="Times New Roman" panose="02020603050405020304" pitchFamily="18" charset="0"/>
                        </a:rPr>
                        <a:t>жолдарын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және</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елді-мекендердің</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көшелерін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күрделі</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және</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орташа</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жөндеу</a:t>
                      </a:r>
                      <a:endParaRPr lang="ru-RU" sz="1400" dirty="0">
                        <a:latin typeface="Times New Roman" panose="02020603050405020304" pitchFamily="18" charset="0"/>
                        <a:cs typeface="Times New Roman" panose="02020603050405020304" pitchFamily="18" charset="0"/>
                      </a:endParaRPr>
                    </a:p>
                  </a:txBody>
                  <a:tcPr marL="68573" marR="68573" marT="34287" marB="34287" anchor="ctr"/>
                </a:tc>
                <a:tc>
                  <a:txBody>
                    <a:bodyPr/>
                    <a:lstStyle/>
                    <a:p>
                      <a:pPr algn="ctr">
                        <a:lnSpc>
                          <a:spcPct val="150000"/>
                        </a:lnSpc>
                      </a:pPr>
                      <a:r>
                        <a:rPr lang="ru-RU" sz="1400" dirty="0">
                          <a:solidFill>
                            <a:schemeClr val="tx1"/>
                          </a:solidFill>
                          <a:latin typeface="Times New Roman" panose="02020603050405020304" pitchFamily="18" charset="0"/>
                          <a:cs typeface="Times New Roman" panose="02020603050405020304" pitchFamily="18" charset="0"/>
                        </a:rPr>
                        <a:t>29 570,5</a:t>
                      </a:r>
                    </a:p>
                  </a:txBody>
                  <a:tcPr marL="68573" marR="68573" marT="34283" marB="34283" anchor="ctr"/>
                </a:tc>
                <a:extLst>
                  <a:ext uri="{0D108BD9-81ED-4DB2-BD59-A6C34878D82A}">
                    <a16:rowId xmlns:a16="http://schemas.microsoft.com/office/drawing/2014/main" val="10004"/>
                  </a:ext>
                </a:extLst>
              </a:tr>
              <a:tr h="1183690">
                <a:tc>
                  <a:txBody>
                    <a:bodyPr/>
                    <a:lstStyle/>
                    <a:p>
                      <a:r>
                        <a:rPr lang="ru-RU" sz="1400" dirty="0" err="1">
                          <a:latin typeface="Times New Roman" panose="02020603050405020304" pitchFamily="18" charset="0"/>
                          <a:cs typeface="Times New Roman" panose="02020603050405020304" pitchFamily="18" charset="0"/>
                        </a:rPr>
                        <a:t>Әлеуметт</a:t>
                      </a:r>
                      <a:r>
                        <a:rPr lang="en-US" sz="1400" dirty="0" err="1">
                          <a:latin typeface="Times New Roman" panose="02020603050405020304" pitchFamily="18" charset="0"/>
                          <a:cs typeface="Times New Roman" panose="02020603050405020304" pitchFamily="18" charset="0"/>
                        </a:rPr>
                        <a:t>i</a:t>
                      </a:r>
                      <a:r>
                        <a:rPr lang="ru-RU" sz="1400" dirty="0">
                          <a:latin typeface="Times New Roman" panose="02020603050405020304" pitchFamily="18" charset="0"/>
                          <a:cs typeface="Times New Roman" panose="02020603050405020304" pitchFamily="18" charset="0"/>
                        </a:rPr>
                        <a:t>к </a:t>
                      </a:r>
                      <a:r>
                        <a:rPr lang="ru-RU" sz="1400" dirty="0" err="1">
                          <a:latin typeface="Times New Roman" panose="02020603050405020304" pitchFamily="18" charset="0"/>
                          <a:cs typeface="Times New Roman" panose="02020603050405020304" pitchFamily="18" charset="0"/>
                        </a:rPr>
                        <a:t>маңызы </a:t>
                      </a:r>
                      <a:r>
                        <a:rPr lang="ru-RU" sz="1400" dirty="0">
                          <a:latin typeface="Times New Roman" panose="02020603050405020304" pitchFamily="18" charset="0"/>
                          <a:cs typeface="Times New Roman" panose="02020603050405020304" pitchFamily="18" charset="0"/>
                        </a:rPr>
                        <a:t>бар </a:t>
                      </a:r>
                      <a:r>
                        <a:rPr lang="ru-RU" sz="1400" dirty="0" err="1">
                          <a:latin typeface="Times New Roman" panose="02020603050405020304" pitchFamily="18" charset="0"/>
                          <a:cs typeface="Times New Roman" panose="02020603050405020304" pitchFamily="18" charset="0"/>
                        </a:rPr>
                        <a:t>ауданаралық </a:t>
                      </a:r>
                      <a:r>
                        <a:rPr lang="ru-RU" sz="1400" dirty="0">
                          <a:latin typeface="Times New Roman" panose="02020603050405020304" pitchFamily="18" charset="0"/>
                          <a:cs typeface="Times New Roman" panose="02020603050405020304" pitchFamily="18" charset="0"/>
                        </a:rPr>
                        <a:t>(</a:t>
                      </a:r>
                      <a:r>
                        <a:rPr lang="ru-RU" sz="1400" dirty="0" err="1">
                          <a:latin typeface="Times New Roman" panose="02020603050405020304" pitchFamily="18" charset="0"/>
                          <a:cs typeface="Times New Roman" panose="02020603050405020304" pitchFamily="18" charset="0"/>
                        </a:rPr>
                        <a:t>қалааралық</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қатынастар бойынша</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жолаушылар</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тасымалын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субсидиялау</a:t>
                      </a:r>
                      <a:endParaRPr lang="ru-RU" sz="1400" dirty="0">
                        <a:latin typeface="Times New Roman" panose="02020603050405020304" pitchFamily="18" charset="0"/>
                        <a:cs typeface="Times New Roman" panose="02020603050405020304" pitchFamily="18" charset="0"/>
                      </a:endParaRPr>
                    </a:p>
                  </a:txBody>
                  <a:tcPr marL="68573" marR="68573" marT="34287" marB="34287" anchor="ctr"/>
                </a:tc>
                <a:tc>
                  <a:txBody>
                    <a:bodyPr/>
                    <a:lstStyle/>
                    <a:p>
                      <a:pPr algn="ctr">
                        <a:lnSpc>
                          <a:spcPct val="150000"/>
                        </a:lnSpc>
                      </a:pPr>
                      <a:r>
                        <a:rPr lang="ru-RU" sz="1400" dirty="0">
                          <a:solidFill>
                            <a:schemeClr val="tx1"/>
                          </a:solidFill>
                          <a:latin typeface="Times New Roman" panose="02020603050405020304" pitchFamily="18" charset="0"/>
                          <a:cs typeface="Times New Roman" panose="02020603050405020304" pitchFamily="18" charset="0"/>
                        </a:rPr>
                        <a:t>600,9</a:t>
                      </a:r>
                    </a:p>
                  </a:txBody>
                  <a:tcPr marL="68573" marR="68573" marT="34283" marB="34283" anchor="ctr"/>
                </a:tc>
                <a:extLst>
                  <a:ext uri="{0D108BD9-81ED-4DB2-BD59-A6C34878D82A}">
                    <a16:rowId xmlns:a16="http://schemas.microsoft.com/office/drawing/2014/main" val="10005"/>
                  </a:ext>
                </a:extLst>
              </a:tr>
            </a:tbl>
          </a:graphicData>
        </a:graphic>
      </p:graphicFrame>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1000"/>
                                        <p:tgtEl>
                                          <p:spTgt spid="2"/>
                                        </p:tgtEl>
                                      </p:cBhvr>
                                    </p:animEffect>
                                  </p:childTnLst>
                                </p:cTn>
                              </p:par>
                            </p:childTnLst>
                          </p:cTn>
                        </p:par>
                        <p:par>
                          <p:cTn id="8" fill="hold" nodeType="afterGroup">
                            <p:stCondLst>
                              <p:cond delay="1000"/>
                            </p:stCondLst>
                            <p:childTnLst>
                              <p:par>
                                <p:cTn id="9" presetID="8" presetClass="entr" presetSubtype="16" fill="hold" nodeType="afterEffect">
                                  <p:stCondLst>
                                    <p:cond delay="0"/>
                                  </p:stCondLst>
                                  <p:childTnLst>
                                    <p:set>
                                      <p:cBhvr>
                                        <p:cTn id="10" dur="1" fill="hold">
                                          <p:stCondLst>
                                            <p:cond delay="0"/>
                                          </p:stCondLst>
                                        </p:cTn>
                                        <p:tgtEl>
                                          <p:spTgt spid="18"/>
                                        </p:tgtEl>
                                        <p:attrNameLst>
                                          <p:attrName>style.visibility</p:attrName>
                                        </p:attrNameLst>
                                      </p:cBhvr>
                                      <p:to>
                                        <p:strVal val="visible"/>
                                      </p:to>
                                    </p:set>
                                    <p:animEffect transition="in" filter="diamond(in)">
                                      <p:cBhvr>
                                        <p:cTn id="11" dur="2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tile tx="0" ty="0" sx="100000" sy="100000" flip="none" algn="tl"/>
        </a:blipFill>
        <a:effectLst/>
      </p:bgPr>
    </p:bg>
    <p:spTree>
      <p:nvGrpSpPr>
        <p:cNvPr id="1" name=""/>
        <p:cNvGrpSpPr/>
        <p:nvPr/>
      </p:nvGrpSpPr>
      <p:grpSpPr>
        <a:xfrm>
          <a:off x="0" y="0"/>
          <a:ext cx="0" cy="0"/>
          <a:chOff x="0" y="0"/>
          <a:chExt cx="0" cy="0"/>
        </a:xfrm>
      </p:grpSpPr>
      <p:graphicFrame>
        <p:nvGraphicFramePr>
          <p:cNvPr id="4" name="Таблица 3">
            <a:extLst>
              <a:ext uri="{FF2B5EF4-FFF2-40B4-BE49-F238E27FC236}">
                <a16:creationId xmlns:a16="http://schemas.microsoft.com/office/drawing/2014/main" id="{ACB08A5A-53AD-4B18-AF2C-5A8AA10F12BA}"/>
              </a:ext>
            </a:extLst>
          </p:cNvPr>
          <p:cNvGraphicFramePr>
            <a:graphicFrameLocks noGrp="1"/>
          </p:cNvGraphicFramePr>
          <p:nvPr/>
        </p:nvGraphicFramePr>
        <p:xfrm>
          <a:off x="323850" y="495300"/>
          <a:ext cx="8643938" cy="5957883"/>
        </p:xfrm>
        <a:graphic>
          <a:graphicData uri="http://schemas.openxmlformats.org/drawingml/2006/table">
            <a:tbl>
              <a:tblPr/>
              <a:tblGrid>
                <a:gridCol w="3543300">
                  <a:extLst>
                    <a:ext uri="{9D8B030D-6E8A-4147-A177-3AD203B41FA5}">
                      <a16:colId xmlns:a16="http://schemas.microsoft.com/office/drawing/2014/main" val="20000"/>
                    </a:ext>
                  </a:extLst>
                </a:gridCol>
                <a:gridCol w="865188">
                  <a:extLst>
                    <a:ext uri="{9D8B030D-6E8A-4147-A177-3AD203B41FA5}">
                      <a16:colId xmlns:a16="http://schemas.microsoft.com/office/drawing/2014/main" val="20001"/>
                    </a:ext>
                  </a:extLst>
                </a:gridCol>
                <a:gridCol w="846137">
                  <a:extLst>
                    <a:ext uri="{9D8B030D-6E8A-4147-A177-3AD203B41FA5}">
                      <a16:colId xmlns:a16="http://schemas.microsoft.com/office/drawing/2014/main" val="20002"/>
                    </a:ext>
                  </a:extLst>
                </a:gridCol>
                <a:gridCol w="847725">
                  <a:extLst>
                    <a:ext uri="{9D8B030D-6E8A-4147-A177-3AD203B41FA5}">
                      <a16:colId xmlns:a16="http://schemas.microsoft.com/office/drawing/2014/main" val="20003"/>
                    </a:ext>
                  </a:extLst>
                </a:gridCol>
                <a:gridCol w="846138">
                  <a:extLst>
                    <a:ext uri="{9D8B030D-6E8A-4147-A177-3AD203B41FA5}">
                      <a16:colId xmlns:a16="http://schemas.microsoft.com/office/drawing/2014/main" val="20004"/>
                    </a:ext>
                  </a:extLst>
                </a:gridCol>
                <a:gridCol w="849312">
                  <a:extLst>
                    <a:ext uri="{9D8B030D-6E8A-4147-A177-3AD203B41FA5}">
                      <a16:colId xmlns:a16="http://schemas.microsoft.com/office/drawing/2014/main" val="20005"/>
                    </a:ext>
                  </a:extLst>
                </a:gridCol>
                <a:gridCol w="846138">
                  <a:extLst>
                    <a:ext uri="{9D8B030D-6E8A-4147-A177-3AD203B41FA5}">
                      <a16:colId xmlns:a16="http://schemas.microsoft.com/office/drawing/2014/main" val="20006"/>
                    </a:ext>
                  </a:extLst>
                </a:gridCol>
              </a:tblGrid>
              <a:tr h="242235">
                <a:tc rowSpan="2">
                  <a:txBody>
                    <a:bodyPr/>
                    <a:lstStyle/>
                    <a:p>
                      <a:pPr marL="0" marR="0" lvl="0" indent="0" algn="ctr" defTabSz="3429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dirty="0" err="1">
                          <a:ln>
                            <a:noFill/>
                          </a:ln>
                          <a:solidFill>
                            <a:schemeClr val="tx1"/>
                          </a:solidFill>
                          <a:effectLst/>
                          <a:latin typeface="Times New Roman" pitchFamily="18" charset="0"/>
                          <a:cs typeface="Times New Roman" pitchFamily="18" charset="0"/>
                        </a:rPr>
                        <a:t>Көрсеткіштер</a:t>
                      </a:r>
                      <a:endParaRPr kumimoji="0" lang="ru-RU" sz="1100" b="0" i="0" u="none" strike="noStrike" cap="none" normalizeH="0" baseline="0" dirty="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3429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dirty="0">
                          <a:ln>
                            <a:noFill/>
                          </a:ln>
                          <a:solidFill>
                            <a:schemeClr val="tx1"/>
                          </a:solidFill>
                          <a:effectLst/>
                          <a:latin typeface="Times New Roman" pitchFamily="18" charset="0"/>
                          <a:cs typeface="Times New Roman" pitchFamily="18" charset="0"/>
                        </a:rPr>
                        <a:t>2022 </a:t>
                      </a:r>
                      <a:r>
                        <a:rPr kumimoji="0" lang="kk-KZ" sz="1200" b="1" i="0" u="none" strike="noStrike" cap="none" normalizeH="0" baseline="0" dirty="0">
                          <a:ln>
                            <a:noFill/>
                          </a:ln>
                          <a:solidFill>
                            <a:schemeClr val="tx1"/>
                          </a:solidFill>
                          <a:effectLst/>
                          <a:latin typeface="Times New Roman" pitchFamily="18" charset="0"/>
                          <a:cs typeface="Times New Roman" pitchFamily="18" charset="0"/>
                        </a:rPr>
                        <a:t>ж</a:t>
                      </a:r>
                      <a:r>
                        <a:rPr kumimoji="0" lang="ru-RU" sz="1200" b="1" i="0" u="none" strike="noStrike" cap="none" normalizeH="0" baseline="0" dirty="0">
                          <a:ln>
                            <a:noFill/>
                          </a:ln>
                          <a:solidFill>
                            <a:schemeClr val="tx1"/>
                          </a:solidFill>
                          <a:effectLst/>
                          <a:latin typeface="Times New Roman" pitchFamily="18" charset="0"/>
                          <a:cs typeface="Times New Roman" pitchFamily="18" charset="0"/>
                        </a:rPr>
                        <a:t>.</a:t>
                      </a:r>
                      <a:endParaRPr kumimoji="0" lang="ru-RU" sz="1100" b="0" i="0" u="none" strike="noStrike" cap="none" normalizeH="0" baseline="0" dirty="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3429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dirty="0">
                          <a:ln>
                            <a:noFill/>
                          </a:ln>
                          <a:solidFill>
                            <a:schemeClr val="tx1"/>
                          </a:solidFill>
                          <a:effectLst/>
                          <a:latin typeface="Times New Roman" pitchFamily="18" charset="0"/>
                          <a:cs typeface="Times New Roman" pitchFamily="18" charset="0"/>
                        </a:rPr>
                        <a:t>2023 </a:t>
                      </a:r>
                      <a:r>
                        <a:rPr kumimoji="0" lang="kk-KZ" sz="1200" b="1" i="0" u="none" strike="noStrike" cap="none" normalizeH="0" baseline="0" dirty="0">
                          <a:ln>
                            <a:noFill/>
                          </a:ln>
                          <a:solidFill>
                            <a:schemeClr val="tx1"/>
                          </a:solidFill>
                          <a:effectLst/>
                          <a:latin typeface="Times New Roman" pitchFamily="18" charset="0"/>
                          <a:cs typeface="Times New Roman" pitchFamily="18" charset="0"/>
                        </a:rPr>
                        <a:t>ж</a:t>
                      </a:r>
                      <a:r>
                        <a:rPr kumimoji="0" lang="ru-RU" sz="1200" b="1" i="0" u="none" strike="noStrike" cap="none" normalizeH="0" baseline="0" dirty="0">
                          <a:ln>
                            <a:noFill/>
                          </a:ln>
                          <a:solidFill>
                            <a:schemeClr val="tx1"/>
                          </a:solidFill>
                          <a:effectLst/>
                          <a:latin typeface="Times New Roman" pitchFamily="18" charset="0"/>
                          <a:cs typeface="Times New Roman" pitchFamily="18" charset="0"/>
                        </a:rPr>
                        <a:t>.</a:t>
                      </a:r>
                      <a:endParaRPr kumimoji="0" lang="ru-RU" sz="1100" b="0" i="0" u="none" strike="noStrike" cap="none" normalizeH="0" baseline="0" dirty="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3429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dirty="0">
                          <a:ln>
                            <a:noFill/>
                          </a:ln>
                          <a:solidFill>
                            <a:schemeClr val="tx1"/>
                          </a:solidFill>
                          <a:effectLst/>
                          <a:latin typeface="Times New Roman" pitchFamily="18" charset="0"/>
                          <a:cs typeface="Times New Roman" pitchFamily="18" charset="0"/>
                        </a:rPr>
                        <a:t>2024 </a:t>
                      </a:r>
                      <a:r>
                        <a:rPr kumimoji="0" lang="kk-KZ" sz="1200" b="1" i="0" u="none" strike="noStrike" cap="none" normalizeH="0" baseline="0" dirty="0">
                          <a:ln>
                            <a:noFill/>
                          </a:ln>
                          <a:solidFill>
                            <a:schemeClr val="tx1"/>
                          </a:solidFill>
                          <a:effectLst/>
                          <a:latin typeface="Times New Roman" pitchFamily="18" charset="0"/>
                          <a:cs typeface="Times New Roman" pitchFamily="18" charset="0"/>
                        </a:rPr>
                        <a:t>ж</a:t>
                      </a:r>
                      <a:r>
                        <a:rPr kumimoji="0" lang="ru-RU" sz="1200" b="1" i="0" u="none" strike="noStrike" cap="none" normalizeH="0" baseline="0" dirty="0">
                          <a:ln>
                            <a:noFill/>
                          </a:ln>
                          <a:solidFill>
                            <a:schemeClr val="tx1"/>
                          </a:solidFill>
                          <a:effectLst/>
                          <a:latin typeface="Times New Roman" pitchFamily="18" charset="0"/>
                          <a:cs typeface="Times New Roman" pitchFamily="18" charset="0"/>
                        </a:rPr>
                        <a:t>.</a:t>
                      </a:r>
                      <a:endParaRPr kumimoji="0" lang="ru-RU" sz="1100" b="0" i="0" u="none" strike="noStrike" cap="none" normalizeH="0" baseline="0" dirty="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3429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dirty="0">
                          <a:ln>
                            <a:noFill/>
                          </a:ln>
                          <a:solidFill>
                            <a:schemeClr val="tx1"/>
                          </a:solidFill>
                          <a:effectLst/>
                          <a:latin typeface="Times New Roman" pitchFamily="18" charset="0"/>
                          <a:cs typeface="Times New Roman" pitchFamily="18" charset="0"/>
                        </a:rPr>
                        <a:t>2025 </a:t>
                      </a:r>
                      <a:r>
                        <a:rPr kumimoji="0" lang="kk-KZ" sz="1200" b="1" i="0" u="none" strike="noStrike" cap="none" normalizeH="0" baseline="0" dirty="0">
                          <a:ln>
                            <a:noFill/>
                          </a:ln>
                          <a:solidFill>
                            <a:schemeClr val="tx1"/>
                          </a:solidFill>
                          <a:effectLst/>
                          <a:latin typeface="Times New Roman" pitchFamily="18" charset="0"/>
                          <a:cs typeface="Times New Roman" pitchFamily="18" charset="0"/>
                        </a:rPr>
                        <a:t>ж</a:t>
                      </a:r>
                      <a:r>
                        <a:rPr kumimoji="0" lang="ru-RU" sz="1200" b="1" i="0" u="none" strike="noStrike" cap="none" normalizeH="0" baseline="0" dirty="0">
                          <a:ln>
                            <a:noFill/>
                          </a:ln>
                          <a:solidFill>
                            <a:schemeClr val="tx1"/>
                          </a:solidFill>
                          <a:effectLst/>
                          <a:latin typeface="Times New Roman" pitchFamily="18" charset="0"/>
                          <a:cs typeface="Times New Roman" pitchFamily="18" charset="0"/>
                        </a:rPr>
                        <a:t>.</a:t>
                      </a:r>
                      <a:endParaRPr kumimoji="0" lang="ru-RU" sz="1100" b="0" i="0" u="none" strike="noStrike" cap="none" normalizeH="0" baseline="0" dirty="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3429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dirty="0">
                          <a:ln>
                            <a:noFill/>
                          </a:ln>
                          <a:solidFill>
                            <a:schemeClr val="tx1"/>
                          </a:solidFill>
                          <a:effectLst/>
                          <a:latin typeface="Times New Roman" pitchFamily="18" charset="0"/>
                          <a:cs typeface="Times New Roman" pitchFamily="18" charset="0"/>
                        </a:rPr>
                        <a:t>2026 </a:t>
                      </a:r>
                      <a:r>
                        <a:rPr kumimoji="0" lang="kk-KZ" sz="1200" b="1" i="0" u="none" strike="noStrike" cap="none" normalizeH="0" baseline="0" dirty="0">
                          <a:ln>
                            <a:noFill/>
                          </a:ln>
                          <a:solidFill>
                            <a:schemeClr val="tx1"/>
                          </a:solidFill>
                          <a:effectLst/>
                          <a:latin typeface="Times New Roman" pitchFamily="18" charset="0"/>
                          <a:cs typeface="Times New Roman" pitchFamily="18" charset="0"/>
                        </a:rPr>
                        <a:t>ж</a:t>
                      </a:r>
                      <a:r>
                        <a:rPr kumimoji="0" lang="ru-RU" sz="1200" b="1" i="0" u="none" strike="noStrike" cap="none" normalizeH="0" baseline="0" dirty="0">
                          <a:ln>
                            <a:noFill/>
                          </a:ln>
                          <a:solidFill>
                            <a:schemeClr val="tx1"/>
                          </a:solidFill>
                          <a:effectLst/>
                          <a:latin typeface="Times New Roman" pitchFamily="18" charset="0"/>
                          <a:cs typeface="Times New Roman" pitchFamily="18" charset="0"/>
                        </a:rPr>
                        <a:t>.</a:t>
                      </a:r>
                      <a:endParaRPr kumimoji="0" lang="ru-RU" sz="1100" b="0" i="0" u="none" strike="noStrike" cap="none" normalizeH="0" baseline="0" dirty="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3429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dirty="0">
                          <a:ln>
                            <a:noFill/>
                          </a:ln>
                          <a:solidFill>
                            <a:schemeClr val="tx1"/>
                          </a:solidFill>
                          <a:effectLst/>
                          <a:latin typeface="Times New Roman" pitchFamily="18" charset="0"/>
                          <a:cs typeface="Times New Roman" pitchFamily="18" charset="0"/>
                        </a:rPr>
                        <a:t>2027 </a:t>
                      </a:r>
                      <a:r>
                        <a:rPr kumimoji="0" lang="kk-KZ" sz="1200" b="1" i="0" u="none" strike="noStrike" cap="none" normalizeH="0" baseline="0" dirty="0">
                          <a:ln>
                            <a:noFill/>
                          </a:ln>
                          <a:solidFill>
                            <a:schemeClr val="tx1"/>
                          </a:solidFill>
                          <a:effectLst/>
                          <a:latin typeface="Times New Roman" pitchFamily="18" charset="0"/>
                          <a:cs typeface="Times New Roman" pitchFamily="18" charset="0"/>
                        </a:rPr>
                        <a:t>ж</a:t>
                      </a:r>
                      <a:r>
                        <a:rPr kumimoji="0" lang="ru-RU" sz="1200" b="1" i="0" u="none" strike="noStrike" cap="none" normalizeH="0" baseline="0" dirty="0">
                          <a:ln>
                            <a:noFill/>
                          </a:ln>
                          <a:solidFill>
                            <a:schemeClr val="tx1"/>
                          </a:solidFill>
                          <a:effectLst/>
                          <a:latin typeface="Times New Roman" pitchFamily="18" charset="0"/>
                          <a:cs typeface="Times New Roman" pitchFamily="18" charset="0"/>
                        </a:rPr>
                        <a:t>.</a:t>
                      </a:r>
                      <a:endParaRPr kumimoji="0" lang="ru-RU" sz="1100" b="0" i="0" u="none" strike="noStrike" cap="none" normalizeH="0" baseline="0" dirty="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0"/>
                  </a:ext>
                </a:extLst>
              </a:tr>
              <a:tr h="242235">
                <a:tc vMerge="1">
                  <a:txBody>
                    <a:bodyPr/>
                    <a:lstStyle/>
                    <a:p>
                      <a:endParaRPr lang="ru-RU"/>
                    </a:p>
                  </a:txBody>
                  <a:tcPr/>
                </a:tc>
                <a:tc>
                  <a:txBody>
                    <a:bodyPr/>
                    <a:lstStyle/>
                    <a:p>
                      <a:pPr marL="0" marR="0" lvl="0" indent="0" algn="ctr" defTabSz="342900" rtl="0" eaLnBrk="1" fontAlgn="base" latinLnBrk="0" hangingPunct="1">
                        <a:lnSpc>
                          <a:spcPct val="115000"/>
                        </a:lnSpc>
                        <a:spcBef>
                          <a:spcPct val="0"/>
                        </a:spcBef>
                        <a:spcAft>
                          <a:spcPct val="0"/>
                        </a:spcAft>
                        <a:buClrTx/>
                        <a:buSzTx/>
                        <a:buFontTx/>
                        <a:buNone/>
                        <a:tabLst/>
                      </a:pPr>
                      <a:r>
                        <a:rPr kumimoji="0" lang="kk-KZ" sz="1200" b="1" i="0" u="none" strike="noStrike" cap="none" normalizeH="0" baseline="0">
                          <a:ln>
                            <a:noFill/>
                          </a:ln>
                          <a:solidFill>
                            <a:schemeClr val="tx1"/>
                          </a:solidFill>
                          <a:effectLst/>
                          <a:latin typeface="Times New Roman" pitchFamily="18" charset="0"/>
                          <a:cs typeface="Times New Roman" pitchFamily="18" charset="0"/>
                        </a:rPr>
                        <a:t>бағалау</a:t>
                      </a:r>
                      <a:endParaRPr kumimoji="0" lang="ru-RU" sz="1100" b="0" i="0" u="none" strike="noStrike" cap="none" normalizeH="0" baseline="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gridSpan="5">
                  <a:txBody>
                    <a:bodyPr/>
                    <a:lstStyle/>
                    <a:p>
                      <a:pPr marL="0" marR="0" lvl="0" indent="0" algn="ctr" defTabSz="342900" rtl="0" eaLnBrk="1" fontAlgn="base" latinLnBrk="0" hangingPunct="1">
                        <a:lnSpc>
                          <a:spcPct val="115000"/>
                        </a:lnSpc>
                        <a:spcBef>
                          <a:spcPct val="0"/>
                        </a:spcBef>
                        <a:spcAft>
                          <a:spcPct val="0"/>
                        </a:spcAft>
                        <a:buClrTx/>
                        <a:buSzTx/>
                        <a:buFontTx/>
                        <a:buNone/>
                        <a:tabLst/>
                      </a:pPr>
                      <a:r>
                        <a:rPr kumimoji="0" lang="kk-KZ" sz="1200" b="1" i="0" u="none" strike="noStrike" cap="none" normalizeH="0" baseline="0">
                          <a:ln>
                            <a:noFill/>
                          </a:ln>
                          <a:solidFill>
                            <a:schemeClr val="tx1"/>
                          </a:solidFill>
                          <a:effectLst/>
                          <a:latin typeface="Times New Roman" pitchFamily="18" charset="0"/>
                          <a:cs typeface="Times New Roman" pitchFamily="18" charset="0"/>
                        </a:rPr>
                        <a:t>болжам</a:t>
                      </a:r>
                      <a:endParaRPr kumimoji="0" lang="ru-RU" sz="1100" b="0" i="0" u="none" strike="noStrike" cap="none" normalizeH="0" baseline="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1"/>
                  </a:ext>
                </a:extLst>
              </a:tr>
              <a:tr h="242235">
                <a:tc>
                  <a:txBody>
                    <a:bodyPr/>
                    <a:lstStyle/>
                    <a:p>
                      <a:pPr marL="0" marR="0" lvl="0" indent="0" algn="l" defTabSz="342900" rtl="0" eaLnBrk="1" fontAlgn="base" latinLnBrk="0" hangingPunct="1">
                        <a:lnSpc>
                          <a:spcPct val="115000"/>
                        </a:lnSpc>
                        <a:spcBef>
                          <a:spcPct val="0"/>
                        </a:spcBef>
                        <a:spcAft>
                          <a:spcPct val="0"/>
                        </a:spcAft>
                        <a:buClrTx/>
                        <a:buSzTx/>
                        <a:buFontTx/>
                        <a:buNone/>
                        <a:tabLst/>
                      </a:pPr>
                      <a:r>
                        <a:rPr kumimoji="0" lang="kk-KZ" sz="1200" b="0" i="0" u="none" strike="noStrike" cap="none" normalizeH="0" baseline="0">
                          <a:ln>
                            <a:noFill/>
                          </a:ln>
                          <a:solidFill>
                            <a:schemeClr val="tx1"/>
                          </a:solidFill>
                          <a:effectLst/>
                          <a:latin typeface="Times New Roman" pitchFamily="18" charset="0"/>
                          <a:cs typeface="Times New Roman" pitchFamily="18" charset="0"/>
                        </a:rPr>
                        <a:t>ЖӨӨ, млрд. теңге</a:t>
                      </a:r>
                      <a:endParaRPr kumimoji="0" lang="ru-RU" sz="1100" b="0" i="0" u="none" strike="noStrike" cap="none" normalizeH="0" baseline="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3 653 049,1</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3 816 308,9</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4 024 199,0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4 299 064,4</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4 634 509,7</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5 002 968,2</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2"/>
                  </a:ext>
                </a:extLst>
              </a:tr>
              <a:tr h="242235">
                <a:tc>
                  <a:txBody>
                    <a:bodyPr/>
                    <a:lstStyle/>
                    <a:p>
                      <a:pPr marL="0" marR="0" lvl="0" indent="0" algn="l" defTabSz="342900" rtl="0" eaLnBrk="1" fontAlgn="base" latinLnBrk="0" hangingPunct="1">
                        <a:lnSpc>
                          <a:spcPct val="115000"/>
                        </a:lnSpc>
                        <a:spcBef>
                          <a:spcPct val="0"/>
                        </a:spcBef>
                        <a:spcAft>
                          <a:spcPct val="0"/>
                        </a:spcAft>
                        <a:buClrTx/>
                        <a:buSzTx/>
                        <a:buFontTx/>
                        <a:buNone/>
                        <a:tabLst/>
                      </a:pPr>
                      <a:r>
                        <a:rPr kumimoji="0" lang="kk-KZ" sz="1200" b="0" i="0" u="none" strike="noStrike" cap="none" normalizeH="0" baseline="0">
                          <a:ln>
                            <a:noFill/>
                          </a:ln>
                          <a:solidFill>
                            <a:schemeClr val="tx1"/>
                          </a:solidFill>
                          <a:effectLst/>
                          <a:latin typeface="Times New Roman" pitchFamily="18" charset="0"/>
                          <a:cs typeface="Times New Roman" pitchFamily="18" charset="0"/>
                        </a:rPr>
                        <a:t>ЖӨӨ-нің нақты өзгеруі, алдыңғы жылға %-бен</a:t>
                      </a:r>
                      <a:endParaRPr kumimoji="0" lang="ru-RU" sz="1100" b="0" i="0" u="none" strike="noStrike" cap="none" normalizeH="0" baseline="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100,7</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101,9</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102,3</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102,4</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3"/>
                  </a:ext>
                </a:extLst>
              </a:tr>
              <a:tr h="500786">
                <a:tc>
                  <a:txBody>
                    <a:bodyPr/>
                    <a:lstStyle/>
                    <a:p>
                      <a:pPr marL="0" marR="0" lvl="0" indent="0" algn="l" defTabSz="3429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a:ln>
                            <a:noFill/>
                          </a:ln>
                          <a:solidFill>
                            <a:srgbClr val="000000"/>
                          </a:solidFill>
                          <a:effectLst/>
                          <a:latin typeface="Times New Roman" pitchFamily="18" charset="0"/>
                          <a:cs typeface="Times New Roman" pitchFamily="18" charset="0"/>
                        </a:rPr>
                        <a:t>ЖӨӨ жан басына шаққанда, АҚШ долл. есептік бағам бойынша</a:t>
                      </a:r>
                      <a:endParaRPr kumimoji="0" lang="ru-RU" sz="1100" b="0" i="0" u="none" strike="noStrike" cap="none" normalizeH="0" baseline="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11 581,5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11 620,8</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12 028,9</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12 622,1</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13 371,6</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dirty="0">
                          <a:solidFill>
                            <a:srgbClr val="000000"/>
                          </a:solidFill>
                          <a:effectLst/>
                          <a:latin typeface="Times New Roman" panose="02020603050405020304" pitchFamily="18" charset="0"/>
                        </a:rPr>
                        <a:t>14 185,0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4"/>
                  </a:ext>
                </a:extLst>
              </a:tr>
              <a:tr h="242235">
                <a:tc gridSpan="7">
                  <a:txBody>
                    <a:bodyPr/>
                    <a:lstStyle/>
                    <a:p>
                      <a:pPr marL="0" marR="0" lvl="0" indent="0" algn="ctr" defTabSz="3429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dirty="0" err="1">
                          <a:ln>
                            <a:noFill/>
                          </a:ln>
                          <a:solidFill>
                            <a:schemeClr val="tx1"/>
                          </a:solidFill>
                          <a:effectLst/>
                          <a:latin typeface="Times New Roman" pitchFamily="18" charset="0"/>
                          <a:cs typeface="Times New Roman" pitchFamily="18" charset="0"/>
                        </a:rPr>
                        <a:t>Экономикалық қызметі түрлері бойынша</a:t>
                      </a:r>
                      <a:r>
                        <a:rPr kumimoji="0" lang="ru-RU" sz="1200" b="1" i="0" u="none" strike="noStrike" cap="none" normalizeH="0" baseline="0" dirty="0">
                          <a:ln>
                            <a:noFill/>
                          </a:ln>
                          <a:solidFill>
                            <a:schemeClr val="tx1"/>
                          </a:solidFill>
                          <a:effectLst/>
                          <a:latin typeface="Times New Roman" pitchFamily="18" charset="0"/>
                          <a:cs typeface="Times New Roman" pitchFamily="18" charset="0"/>
                        </a:rPr>
                        <a:t> ЖӨӨ</a:t>
                      </a:r>
                      <a:endParaRPr kumimoji="0" lang="ru-RU" sz="1100" b="0" i="0" u="none" strike="noStrike" cap="none" normalizeH="0" baseline="0" dirty="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5"/>
                  </a:ext>
                </a:extLst>
              </a:tr>
              <a:tr h="236535">
                <a:tc>
                  <a:txBody>
                    <a:bodyPr/>
                    <a:lstStyle/>
                    <a:p>
                      <a:pPr algn="l" fontAlgn="ctr"/>
                      <a:r>
                        <a:rPr lang="ru-RU" sz="1200" b="0" i="0" u="none" strike="noStrike">
                          <a:solidFill>
                            <a:srgbClr val="000000"/>
                          </a:solidFill>
                          <a:effectLst/>
                          <a:latin typeface="Times New Roman" panose="02020603050405020304" pitchFamily="18" charset="0"/>
                        </a:rPr>
                        <a:t>Ауыл, орман және балық шаруашылығы, млн. теңге</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135 745,6</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144 012,5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155 764,0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170 912,0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190 225,0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215 753,3</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6"/>
                  </a:ext>
                </a:extLst>
              </a:tr>
              <a:tr h="236535">
                <a:tc>
                  <a:txBody>
                    <a:bodyPr/>
                    <a:lstStyle/>
                    <a:p>
                      <a:pPr algn="l" fontAlgn="ctr"/>
                      <a:r>
                        <a:rPr lang="ru-RU" sz="1200" b="0" i="0" u="none" strike="noStrike">
                          <a:solidFill>
                            <a:srgbClr val="000000"/>
                          </a:solidFill>
                          <a:effectLst/>
                          <a:latin typeface="Times New Roman" panose="02020603050405020304" pitchFamily="18" charset="0"/>
                        </a:rPr>
                        <a:t> алдыңғы жылға қарағанда %-бен</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103,0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104,0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105,0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106,0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107,0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7"/>
                  </a:ext>
                </a:extLst>
              </a:tr>
              <a:tr h="236535">
                <a:tc>
                  <a:txBody>
                    <a:bodyPr/>
                    <a:lstStyle/>
                    <a:p>
                      <a:pPr algn="l" fontAlgn="ctr"/>
                      <a:r>
                        <a:rPr lang="ru-RU" sz="1200" b="0" i="0" u="none" strike="noStrike">
                          <a:solidFill>
                            <a:srgbClr val="000000"/>
                          </a:solidFill>
                          <a:effectLst/>
                          <a:latin typeface="Times New Roman" panose="02020603050405020304" pitchFamily="18" charset="0"/>
                        </a:rPr>
                        <a:t>Өнеркәсіп, млн. теңге</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1 923 787,1</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2 052 716,2</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2 202 122,1</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2 390 311,2</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2 618 138,2</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2 868 109,3</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8"/>
                  </a:ext>
                </a:extLst>
              </a:tr>
              <a:tr h="236535">
                <a:tc>
                  <a:txBody>
                    <a:bodyPr/>
                    <a:lstStyle/>
                    <a:p>
                      <a:pPr algn="l" fontAlgn="ctr"/>
                      <a:r>
                        <a:rPr lang="ru-RU" sz="1200" b="0" i="0" u="none" strike="noStrike">
                          <a:solidFill>
                            <a:srgbClr val="000000"/>
                          </a:solidFill>
                          <a:effectLst/>
                          <a:latin typeface="Times New Roman" panose="02020603050405020304" pitchFamily="18" charset="0"/>
                        </a:rPr>
                        <a:t> алдыңғы жылға қарағанда %-бен</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101,9</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101,1</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101,6</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101,9</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101,9</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101,9</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9"/>
                  </a:ext>
                </a:extLst>
              </a:tr>
              <a:tr h="461362">
                <a:tc>
                  <a:txBody>
                    <a:bodyPr/>
                    <a:lstStyle/>
                    <a:p>
                      <a:pPr algn="l" fontAlgn="ctr"/>
                      <a:r>
                        <a:rPr lang="ru-RU" sz="1200" b="0" i="0" u="none" strike="noStrike">
                          <a:solidFill>
                            <a:srgbClr val="000000"/>
                          </a:solidFill>
                          <a:effectLst/>
                          <a:latin typeface="Times New Roman" panose="02020603050405020304" pitchFamily="18" charset="0"/>
                        </a:rPr>
                        <a:t>Тау-кен өндіру өнеркәсібі және карьерлерді қазу, млн. теңге</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1 730 032,7</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1 852 173,0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1 992 752,9</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2 170 626,0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2 386 473,1</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2 623 784,0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10"/>
                  </a:ext>
                </a:extLst>
              </a:tr>
              <a:tr h="236535">
                <a:tc>
                  <a:txBody>
                    <a:bodyPr/>
                    <a:lstStyle/>
                    <a:p>
                      <a:pPr algn="l" fontAlgn="ctr"/>
                      <a:r>
                        <a:rPr lang="ru-RU" sz="1200" b="0" i="0" u="none" strike="noStrike">
                          <a:solidFill>
                            <a:srgbClr val="000000"/>
                          </a:solidFill>
                          <a:effectLst/>
                          <a:latin typeface="Times New Roman" panose="02020603050405020304" pitchFamily="18" charset="0"/>
                        </a:rPr>
                        <a:t> алдыңғы жылға қарағанда %-бен</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102,0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101,8</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101,8</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101,8</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11"/>
                  </a:ext>
                </a:extLst>
              </a:tr>
              <a:tr h="236535">
                <a:tc>
                  <a:txBody>
                    <a:bodyPr/>
                    <a:lstStyle/>
                    <a:p>
                      <a:pPr algn="l" fontAlgn="ctr"/>
                      <a:r>
                        <a:rPr lang="ru-RU" sz="1200" b="0" i="0" u="none" strike="noStrike">
                          <a:solidFill>
                            <a:srgbClr val="000000"/>
                          </a:solidFill>
                          <a:effectLst/>
                          <a:latin typeface="Times New Roman" panose="02020603050405020304" pitchFamily="18" charset="0"/>
                        </a:rPr>
                        <a:t>Шикі мұнай өндіру, мың тонна</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           166,0   </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          168,0   </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          170,7   </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            173,8   </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         177,2   </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          180,9   </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12"/>
                  </a:ext>
                </a:extLst>
              </a:tr>
              <a:tr h="236535">
                <a:tc>
                  <a:txBody>
                    <a:bodyPr/>
                    <a:lstStyle/>
                    <a:p>
                      <a:pPr algn="l" fontAlgn="ctr"/>
                      <a:r>
                        <a:rPr lang="ru-RU" sz="1200" b="0" i="0" u="none" strike="noStrike">
                          <a:solidFill>
                            <a:srgbClr val="000000"/>
                          </a:solidFill>
                          <a:effectLst/>
                          <a:latin typeface="Times New Roman" panose="02020603050405020304" pitchFamily="18" charset="0"/>
                        </a:rPr>
                        <a:t>Өңдеу өнеркәсібі, млн. теңге</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143 283,0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149 057,4</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156 588,5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165 310,5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175 373,7</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186 049,6</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13"/>
                  </a:ext>
                </a:extLst>
              </a:tr>
              <a:tr h="236535">
                <a:tc>
                  <a:txBody>
                    <a:bodyPr/>
                    <a:lstStyle/>
                    <a:p>
                      <a:pPr algn="l" fontAlgn="ctr"/>
                      <a:r>
                        <a:rPr lang="ru-RU" sz="1200" b="0" i="0" u="none" strike="noStrike">
                          <a:solidFill>
                            <a:srgbClr val="000000"/>
                          </a:solidFill>
                          <a:effectLst/>
                          <a:latin typeface="Times New Roman" panose="02020603050405020304" pitchFamily="18" charset="0"/>
                        </a:rPr>
                        <a:t> алдыңғы жылға қарағанда %-бен</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102,0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103,0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103,5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103,5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103,5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103,5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14"/>
                  </a:ext>
                </a:extLst>
              </a:tr>
              <a:tr h="236535">
                <a:tc>
                  <a:txBody>
                    <a:bodyPr/>
                    <a:lstStyle/>
                    <a:p>
                      <a:pPr algn="l" fontAlgn="ctr"/>
                      <a:r>
                        <a:rPr lang="ru-RU" sz="1200" b="0" i="0" u="none" strike="noStrike">
                          <a:solidFill>
                            <a:srgbClr val="000000"/>
                          </a:solidFill>
                          <a:effectLst/>
                          <a:latin typeface="Times New Roman" panose="02020603050405020304" pitchFamily="18" charset="0"/>
                        </a:rPr>
                        <a:t>Құрылыс, млн. теңге</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176 221,8</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181 543,7</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189 794,8</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205 263,1</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216 706,5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228 787,9</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15"/>
                  </a:ext>
                </a:extLst>
              </a:tr>
              <a:tr h="236535">
                <a:tc>
                  <a:txBody>
                    <a:bodyPr/>
                    <a:lstStyle/>
                    <a:p>
                      <a:pPr algn="l" fontAlgn="ctr"/>
                      <a:r>
                        <a:rPr lang="ru-RU" sz="1200" b="0" i="0" u="none" strike="noStrike">
                          <a:solidFill>
                            <a:srgbClr val="000000"/>
                          </a:solidFill>
                          <a:effectLst/>
                          <a:latin typeface="Times New Roman" panose="02020603050405020304" pitchFamily="18" charset="0"/>
                        </a:rPr>
                        <a:t> алдыңғы жылға қарағанда %-бен</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102,0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102,0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103,0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103,0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103,0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103,0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16"/>
                  </a:ext>
                </a:extLst>
              </a:tr>
              <a:tr h="236535">
                <a:tc>
                  <a:txBody>
                    <a:bodyPr/>
                    <a:lstStyle/>
                    <a:p>
                      <a:pPr algn="l" fontAlgn="ctr"/>
                      <a:r>
                        <a:rPr lang="ru-RU" sz="1200" b="0" i="0" u="none" strike="noStrike">
                          <a:solidFill>
                            <a:srgbClr val="000000"/>
                          </a:solidFill>
                          <a:effectLst/>
                          <a:latin typeface="Times New Roman" panose="02020603050405020304" pitchFamily="18" charset="0"/>
                        </a:rPr>
                        <a:t>Көтерме және бөлшек сауда, млн. теңге</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275 251,7</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280 784,3</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290 696,0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302 440,1</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316 201,1</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330 588,3</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17"/>
                  </a:ext>
                </a:extLst>
              </a:tr>
              <a:tr h="236535">
                <a:tc>
                  <a:txBody>
                    <a:bodyPr/>
                    <a:lstStyle/>
                    <a:p>
                      <a:pPr algn="l" fontAlgn="ctr"/>
                      <a:r>
                        <a:rPr lang="ru-RU" sz="1200" b="0" i="0" u="none" strike="noStrike">
                          <a:solidFill>
                            <a:srgbClr val="000000"/>
                          </a:solidFill>
                          <a:effectLst/>
                          <a:latin typeface="Times New Roman" panose="02020603050405020304" pitchFamily="18" charset="0"/>
                        </a:rPr>
                        <a:t> алдыңғы жылға қарағанда %-бен</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96,0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102,0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102,0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102,0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102,0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18"/>
                  </a:ext>
                </a:extLst>
              </a:tr>
              <a:tr h="236535">
                <a:tc>
                  <a:txBody>
                    <a:bodyPr/>
                    <a:lstStyle/>
                    <a:p>
                      <a:pPr algn="l" fontAlgn="ctr"/>
                      <a:r>
                        <a:rPr lang="ru-RU" sz="1200" b="0" i="0" u="none" strike="noStrike">
                          <a:solidFill>
                            <a:srgbClr val="000000"/>
                          </a:solidFill>
                          <a:effectLst/>
                          <a:latin typeface="Times New Roman" panose="02020603050405020304" pitchFamily="18" charset="0"/>
                        </a:rPr>
                        <a:t>Көлік және қоймалау, млн. теңге</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202 758,2</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206 833,7</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213 085,2</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221 693,9</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232 917,1</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244 708,5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19"/>
                  </a:ext>
                </a:extLst>
              </a:tr>
              <a:tr h="236535">
                <a:tc>
                  <a:txBody>
                    <a:bodyPr/>
                    <a:lstStyle/>
                    <a:p>
                      <a:pPr algn="l" fontAlgn="ctr"/>
                      <a:r>
                        <a:rPr lang="ru-RU" sz="1200" b="0" i="0" u="none" strike="noStrike">
                          <a:solidFill>
                            <a:srgbClr val="000000"/>
                          </a:solidFill>
                          <a:effectLst/>
                          <a:latin typeface="Times New Roman" panose="02020603050405020304" pitchFamily="18" charset="0"/>
                        </a:rPr>
                        <a:t> алдыңғы жылға қарағанда %-бен</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98,5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102,0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102,5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102,5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20"/>
                  </a:ext>
                </a:extLst>
              </a:tr>
              <a:tr h="236535">
                <a:tc>
                  <a:txBody>
                    <a:bodyPr/>
                    <a:lstStyle/>
                    <a:p>
                      <a:pPr algn="l" fontAlgn="ctr"/>
                      <a:r>
                        <a:rPr lang="ru-RU" sz="1200" b="0" i="0" u="none" strike="noStrike">
                          <a:solidFill>
                            <a:srgbClr val="000000"/>
                          </a:solidFill>
                          <a:effectLst/>
                          <a:latin typeface="Times New Roman" panose="02020603050405020304" pitchFamily="18" charset="0"/>
                        </a:rPr>
                        <a:t>Ақпарат және байланыс, млн. теңге</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13 904,2</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14 253,8</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14 684,7</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15 203,0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15 816,9</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16 455,5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21"/>
                  </a:ext>
                </a:extLst>
              </a:tr>
              <a:tr h="236535">
                <a:tc>
                  <a:txBody>
                    <a:bodyPr/>
                    <a:lstStyle/>
                    <a:p>
                      <a:pPr algn="l" fontAlgn="ctr"/>
                      <a:r>
                        <a:rPr lang="ru-RU" sz="1200" b="0" i="0" u="none" strike="noStrike">
                          <a:solidFill>
                            <a:srgbClr val="000000"/>
                          </a:solidFill>
                          <a:effectLst/>
                          <a:latin typeface="Times New Roman" panose="02020603050405020304" pitchFamily="18" charset="0"/>
                        </a:rPr>
                        <a:t> алдыңғы жылға қарағанда %-бен</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dirty="0">
                          <a:solidFill>
                            <a:srgbClr val="000000"/>
                          </a:solidFill>
                          <a:effectLst/>
                          <a:latin typeface="Times New Roman" panose="02020603050405020304" pitchFamily="18" charset="0"/>
                        </a:rPr>
                        <a:t>101,5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22"/>
                  </a:ext>
                </a:extLst>
              </a:tr>
            </a:tbl>
          </a:graphicData>
        </a:graphic>
      </p:graphicFrame>
      <p:sp>
        <p:nvSpPr>
          <p:cNvPr id="20675" name="Заголовок 4">
            <a:extLst>
              <a:ext uri="{FF2B5EF4-FFF2-40B4-BE49-F238E27FC236}">
                <a16:creationId xmlns:a16="http://schemas.microsoft.com/office/drawing/2014/main" id="{BA77E9BE-4CE6-42D4-BAFA-1390FEC2A943}"/>
              </a:ext>
            </a:extLst>
          </p:cNvPr>
          <p:cNvSpPr>
            <a:spLocks noGrp="1"/>
          </p:cNvSpPr>
          <p:nvPr>
            <p:ph type="title"/>
          </p:nvPr>
        </p:nvSpPr>
        <p:spPr>
          <a:xfrm>
            <a:off x="900113" y="115888"/>
            <a:ext cx="7772400" cy="379412"/>
          </a:xfrm>
        </p:spPr>
        <p:txBody>
          <a:bodyPr/>
          <a:lstStyle/>
          <a:p>
            <a:pPr algn="ctr"/>
            <a:br>
              <a:rPr lang="kk-KZ" altLang="ru-RU" sz="1300">
                <a:latin typeface="Times New Roman" panose="02020603050405020304" pitchFamily="18" charset="0"/>
                <a:cs typeface="Times New Roman" panose="02020603050405020304" pitchFamily="18" charset="0"/>
              </a:rPr>
            </a:br>
            <a:br>
              <a:rPr lang="kk-KZ" altLang="ru-RU" sz="1300">
                <a:latin typeface="Times New Roman" panose="02020603050405020304" pitchFamily="18" charset="0"/>
                <a:cs typeface="Times New Roman" panose="02020603050405020304" pitchFamily="18" charset="0"/>
              </a:rPr>
            </a:br>
            <a:br>
              <a:rPr lang="kk-KZ" altLang="ru-RU" sz="1300">
                <a:latin typeface="Times New Roman" panose="02020603050405020304" pitchFamily="18" charset="0"/>
                <a:cs typeface="Times New Roman" panose="02020603050405020304" pitchFamily="18" charset="0"/>
              </a:rPr>
            </a:br>
            <a:br>
              <a:rPr lang="kk-KZ" altLang="ru-RU" sz="1300">
                <a:latin typeface="Times New Roman" panose="02020603050405020304" pitchFamily="18" charset="0"/>
                <a:cs typeface="Times New Roman" panose="02020603050405020304" pitchFamily="18" charset="0"/>
              </a:rPr>
            </a:br>
            <a:r>
              <a:rPr lang="kk-KZ" altLang="ru-RU" sz="1300" b="1">
                <a:latin typeface="Times New Roman" panose="02020603050405020304" pitchFamily="18" charset="0"/>
                <a:cs typeface="Times New Roman" panose="02020603050405020304" pitchFamily="18" charset="0"/>
              </a:rPr>
              <a:t>Батыс Қазақстан облысының 2023-2027 жылдарға арналған әлеуметтік-экономикалық даму көрсеткіштерінің болжамы</a:t>
            </a:r>
            <a:endParaRPr lang="ru-RU" altLang="ru-RU"/>
          </a:p>
        </p:txBody>
      </p:sp>
    </p:spTree>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tile tx="0" ty="0" sx="100000" sy="100000" flip="none" algn="tl"/>
        </a:blipFill>
        <a:effectLst/>
      </p:bgPr>
    </p:bg>
    <p:spTree>
      <p:nvGrpSpPr>
        <p:cNvPr id="1" name=""/>
        <p:cNvGrpSpPr/>
        <p:nvPr/>
      </p:nvGrpSpPr>
      <p:grpSpPr>
        <a:xfrm>
          <a:off x="0" y="0"/>
          <a:ext cx="0" cy="0"/>
          <a:chOff x="0" y="0"/>
          <a:chExt cx="0" cy="0"/>
        </a:xfrm>
      </p:grpSpPr>
      <p:sp>
        <p:nvSpPr>
          <p:cNvPr id="21506" name="Заголовок 1">
            <a:extLst>
              <a:ext uri="{FF2B5EF4-FFF2-40B4-BE49-F238E27FC236}">
                <a16:creationId xmlns:a16="http://schemas.microsoft.com/office/drawing/2014/main" id="{2E49B4EB-5C60-4E62-A827-ECD451AC8EEE}"/>
              </a:ext>
            </a:extLst>
          </p:cNvPr>
          <p:cNvSpPr>
            <a:spLocks noGrp="1"/>
          </p:cNvSpPr>
          <p:nvPr>
            <p:ph type="title"/>
          </p:nvPr>
        </p:nvSpPr>
        <p:spPr>
          <a:xfrm>
            <a:off x="428625" y="500063"/>
            <a:ext cx="8316913" cy="1223962"/>
          </a:xfrm>
        </p:spPr>
        <p:txBody>
          <a:bodyPr/>
          <a:lstStyle/>
          <a:p>
            <a:pPr algn="ctr" eaLnBrk="1" hangingPunct="1"/>
            <a:r>
              <a:rPr lang="ru-RU" altLang="ru-RU" sz="2400" b="1">
                <a:solidFill>
                  <a:schemeClr val="tx1"/>
                </a:solidFill>
                <a:latin typeface="Times New Roman" panose="02020603050405020304" pitchFamily="18" charset="0"/>
                <a:cs typeface="Times New Roman" panose="02020603050405020304" pitchFamily="18" charset="0"/>
              </a:rPr>
              <a:t>2022 жылғы 1 желто</a:t>
            </a:r>
            <a:r>
              <a:rPr lang="kk-KZ" altLang="ru-RU" sz="2400" b="1">
                <a:solidFill>
                  <a:schemeClr val="tx1"/>
                </a:solidFill>
                <a:latin typeface="Times New Roman" panose="02020603050405020304" pitchFamily="18" charset="0"/>
                <a:cs typeface="Times New Roman" panose="02020603050405020304" pitchFamily="18" charset="0"/>
              </a:rPr>
              <a:t>қсандағы</a:t>
            </a:r>
            <a:r>
              <a:rPr lang="ru-RU" altLang="ru-RU" sz="2400" b="1">
                <a:solidFill>
                  <a:schemeClr val="tx1"/>
                </a:solidFill>
                <a:latin typeface="Times New Roman" panose="02020603050405020304" pitchFamily="18" charset="0"/>
                <a:cs typeface="Times New Roman" panose="02020603050405020304" pitchFamily="18" charset="0"/>
              </a:rPr>
              <a:t> «2023-2025 жылдарға арналған Республикалық бюджет туралы» Қазақстан Республикасы Заңына сәйкес 2023 жылдың 1 қаңтарынан бастап белгіленді:</a:t>
            </a:r>
          </a:p>
        </p:txBody>
      </p:sp>
      <p:sp>
        <p:nvSpPr>
          <p:cNvPr id="3" name="Текст 2">
            <a:extLst>
              <a:ext uri="{FF2B5EF4-FFF2-40B4-BE49-F238E27FC236}">
                <a16:creationId xmlns:a16="http://schemas.microsoft.com/office/drawing/2014/main" id="{091DA7B5-479A-49C8-A327-727FA870969B}"/>
              </a:ext>
            </a:extLst>
          </p:cNvPr>
          <p:cNvSpPr>
            <a:spLocks noGrp="1"/>
          </p:cNvSpPr>
          <p:nvPr>
            <p:ph type="body" idx="1"/>
          </p:nvPr>
        </p:nvSpPr>
        <p:spPr>
          <a:xfrm>
            <a:off x="1143000" y="2178050"/>
            <a:ext cx="7632700" cy="4394200"/>
          </a:xfrm>
        </p:spPr>
        <p:txBody>
          <a:bodyPr rtlCol="0">
            <a:normAutofit/>
          </a:bodyPr>
          <a:lstStyle/>
          <a:p>
            <a:pPr marL="457200" indent="-457200">
              <a:defRPr/>
            </a:pPr>
            <a:r>
              <a:rPr lang="ru-RU" sz="2000" dirty="0">
                <a:solidFill>
                  <a:schemeClr val="tx1"/>
                </a:solidFill>
                <a:latin typeface="Times New Roman" pitchFamily="18" charset="0"/>
                <a:cs typeface="Times New Roman" pitchFamily="18" charset="0"/>
              </a:rPr>
              <a:t>1) </a:t>
            </a:r>
            <a:r>
              <a:rPr lang="ru-RU" sz="2000" dirty="0" err="1">
                <a:solidFill>
                  <a:schemeClr val="tx1"/>
                </a:solidFill>
                <a:latin typeface="Times New Roman" pitchFamily="18" charset="0"/>
                <a:cs typeface="Times New Roman" pitchFamily="18" charset="0"/>
              </a:rPr>
              <a:t>жалақының</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ең</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төмен</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мөлшерi</a:t>
            </a:r>
            <a:r>
              <a:rPr lang="ru-RU" sz="2000" dirty="0">
                <a:solidFill>
                  <a:schemeClr val="tx1"/>
                </a:solidFill>
                <a:latin typeface="Times New Roman" pitchFamily="18" charset="0"/>
                <a:cs typeface="Times New Roman" pitchFamily="18" charset="0"/>
              </a:rPr>
              <a:t> – 70 000 </a:t>
            </a:r>
            <a:r>
              <a:rPr lang="ru-RU" sz="2000" dirty="0" err="1">
                <a:solidFill>
                  <a:schemeClr val="tx1"/>
                </a:solidFill>
                <a:latin typeface="Times New Roman" pitchFamily="18" charset="0"/>
                <a:cs typeface="Times New Roman" pitchFamily="18" charset="0"/>
              </a:rPr>
              <a:t>теңге</a:t>
            </a:r>
            <a:r>
              <a:rPr lang="ru-RU" sz="2000" dirty="0">
                <a:solidFill>
                  <a:schemeClr val="tx1"/>
                </a:solidFill>
                <a:latin typeface="Times New Roman" pitchFamily="18" charset="0"/>
                <a:cs typeface="Times New Roman" pitchFamily="18" charset="0"/>
              </a:rPr>
              <a:t>;</a:t>
            </a:r>
          </a:p>
          <a:p>
            <a:pPr marL="457200" indent="-457200">
              <a:defRPr/>
            </a:pPr>
            <a:r>
              <a:rPr lang="ru-RU" sz="2000" dirty="0">
                <a:solidFill>
                  <a:schemeClr val="tx1"/>
                </a:solidFill>
                <a:latin typeface="Times New Roman" pitchFamily="18" charset="0"/>
                <a:cs typeface="Times New Roman" pitchFamily="18" charset="0"/>
              </a:rPr>
              <a:t>2) </a:t>
            </a:r>
            <a:r>
              <a:rPr lang="ru-RU" sz="2000" dirty="0" err="1">
                <a:solidFill>
                  <a:schemeClr val="tx1"/>
                </a:solidFill>
                <a:latin typeface="Times New Roman" pitchFamily="18" charset="0"/>
                <a:cs typeface="Times New Roman" pitchFamily="18" charset="0"/>
              </a:rPr>
              <a:t>мемлекеттік</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базалық зейнетақы төлемінің ең төмен мөлшері </a:t>
            </a:r>
            <a:r>
              <a:rPr lang="ru-RU" sz="2000" dirty="0">
                <a:solidFill>
                  <a:schemeClr val="tx1"/>
                </a:solidFill>
                <a:latin typeface="Times New Roman" pitchFamily="18" charset="0"/>
                <a:cs typeface="Times New Roman" pitchFamily="18" charset="0"/>
              </a:rPr>
              <a:t>– </a:t>
            </a:r>
          </a:p>
          <a:p>
            <a:pPr marL="457200" indent="-457200">
              <a:defRPr/>
            </a:pPr>
            <a:r>
              <a:rPr lang="ru-RU" sz="2000" dirty="0">
                <a:solidFill>
                  <a:schemeClr val="tx1"/>
                </a:solidFill>
                <a:latin typeface="Times New Roman" pitchFamily="18" charset="0"/>
                <a:cs typeface="Times New Roman" pitchFamily="18" charset="0"/>
              </a:rPr>
              <a:t>24 341 </a:t>
            </a:r>
            <a:r>
              <a:rPr lang="ru-RU" sz="2000" dirty="0" err="1">
                <a:solidFill>
                  <a:schemeClr val="tx1"/>
                </a:solidFill>
                <a:latin typeface="Times New Roman" pitchFamily="18" charset="0"/>
                <a:cs typeface="Times New Roman" pitchFamily="18" charset="0"/>
              </a:rPr>
              <a:t>теңге</a:t>
            </a:r>
            <a:r>
              <a:rPr lang="ru-RU" sz="2000" dirty="0">
                <a:solidFill>
                  <a:schemeClr val="tx1"/>
                </a:solidFill>
                <a:latin typeface="Times New Roman" pitchFamily="18" charset="0"/>
                <a:cs typeface="Times New Roman" pitchFamily="18" charset="0"/>
              </a:rPr>
              <a:t>;</a:t>
            </a:r>
          </a:p>
          <a:p>
            <a:pPr>
              <a:defRPr/>
            </a:pPr>
            <a:r>
              <a:rPr lang="ru-RU" sz="2000" dirty="0">
                <a:solidFill>
                  <a:schemeClr val="tx1"/>
                </a:solidFill>
                <a:latin typeface="Times New Roman" pitchFamily="18" charset="0"/>
                <a:cs typeface="Times New Roman" pitchFamily="18" charset="0"/>
              </a:rPr>
              <a:t>3) </a:t>
            </a:r>
            <a:r>
              <a:rPr lang="ru-RU" sz="2000" dirty="0" err="1">
                <a:solidFill>
                  <a:schemeClr val="tx1"/>
                </a:solidFill>
                <a:latin typeface="Times New Roman" pitchFamily="18" charset="0"/>
                <a:cs typeface="Times New Roman" pitchFamily="18" charset="0"/>
              </a:rPr>
              <a:t>зейнетақының</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ең</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төмен</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мөлшерi</a:t>
            </a:r>
            <a:r>
              <a:rPr lang="ru-RU" sz="2000" dirty="0">
                <a:solidFill>
                  <a:schemeClr val="tx1"/>
                </a:solidFill>
                <a:latin typeface="Times New Roman" pitchFamily="18" charset="0"/>
                <a:cs typeface="Times New Roman" pitchFamily="18" charset="0"/>
              </a:rPr>
              <a:t> – 53 076 </a:t>
            </a:r>
            <a:r>
              <a:rPr lang="ru-RU" sz="2000" dirty="0" err="1">
                <a:solidFill>
                  <a:schemeClr val="tx1"/>
                </a:solidFill>
                <a:latin typeface="Times New Roman" pitchFamily="18" charset="0"/>
                <a:cs typeface="Times New Roman" pitchFamily="18" charset="0"/>
              </a:rPr>
              <a:t>теңге</a:t>
            </a:r>
            <a:r>
              <a:rPr lang="ru-RU" sz="2000" dirty="0">
                <a:solidFill>
                  <a:schemeClr val="tx1"/>
                </a:solidFill>
                <a:latin typeface="Times New Roman" pitchFamily="18" charset="0"/>
                <a:cs typeface="Times New Roman" pitchFamily="18" charset="0"/>
              </a:rPr>
              <a:t>;</a:t>
            </a:r>
          </a:p>
          <a:p>
            <a:pPr>
              <a:defRPr/>
            </a:pPr>
            <a:r>
              <a:rPr lang="ru-RU" sz="2000" dirty="0">
                <a:solidFill>
                  <a:schemeClr val="tx1"/>
                </a:solidFill>
                <a:latin typeface="Times New Roman" pitchFamily="18" charset="0"/>
                <a:cs typeface="Times New Roman" pitchFamily="18" charset="0"/>
              </a:rPr>
              <a:t>4) </a:t>
            </a:r>
            <a:r>
              <a:rPr lang="ru-RU" sz="2000" dirty="0" err="1">
                <a:solidFill>
                  <a:schemeClr val="tx1"/>
                </a:solidFill>
                <a:latin typeface="Times New Roman" pitchFamily="18" charset="0"/>
                <a:cs typeface="Times New Roman" pitchFamily="18" charset="0"/>
              </a:rPr>
              <a:t>айлық</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есептiк</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көрсеткiш</a:t>
            </a:r>
            <a:r>
              <a:rPr lang="ru-RU" sz="2000" dirty="0">
                <a:solidFill>
                  <a:schemeClr val="tx1"/>
                </a:solidFill>
                <a:latin typeface="Times New Roman" pitchFamily="18" charset="0"/>
                <a:cs typeface="Times New Roman" pitchFamily="18" charset="0"/>
              </a:rPr>
              <a:t> – 3 450 </a:t>
            </a:r>
            <a:r>
              <a:rPr lang="ru-RU" sz="2000" dirty="0" err="1">
                <a:solidFill>
                  <a:schemeClr val="tx1"/>
                </a:solidFill>
                <a:latin typeface="Times New Roman" pitchFamily="18" charset="0"/>
                <a:cs typeface="Times New Roman" pitchFamily="18" charset="0"/>
              </a:rPr>
              <a:t>теңге</a:t>
            </a:r>
            <a:r>
              <a:rPr lang="ru-RU" sz="2000" dirty="0">
                <a:solidFill>
                  <a:schemeClr val="tx1"/>
                </a:solidFill>
                <a:latin typeface="Times New Roman" pitchFamily="18" charset="0"/>
                <a:cs typeface="Times New Roman" pitchFamily="18" charset="0"/>
              </a:rPr>
              <a:t>;</a:t>
            </a:r>
          </a:p>
          <a:p>
            <a:pPr>
              <a:defRPr/>
            </a:pPr>
            <a:r>
              <a:rPr lang="ru-RU" sz="2000" dirty="0">
                <a:solidFill>
                  <a:schemeClr val="tx1"/>
                </a:solidFill>
                <a:latin typeface="Times New Roman" pitchFamily="18" charset="0"/>
                <a:cs typeface="Times New Roman" pitchFamily="18" charset="0"/>
              </a:rPr>
              <a:t>5) </a:t>
            </a:r>
            <a:r>
              <a:rPr lang="ru-RU" sz="2000" dirty="0" err="1">
                <a:solidFill>
                  <a:schemeClr val="tx1"/>
                </a:solidFill>
                <a:latin typeface="Times New Roman" pitchFamily="18" charset="0"/>
                <a:cs typeface="Times New Roman" pitchFamily="18" charset="0"/>
              </a:rPr>
              <a:t>базалық</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әлеуметтiк</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төлемдердiң</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мөлшерлерiн</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есептеу</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үшiн</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ең</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төмен</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күнкөрiс</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деңгейiнiң</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шамасы</a:t>
            </a:r>
            <a:r>
              <a:rPr lang="ru-RU" sz="2000" dirty="0">
                <a:solidFill>
                  <a:schemeClr val="tx1"/>
                </a:solidFill>
                <a:latin typeface="Times New Roman" pitchFamily="18" charset="0"/>
                <a:cs typeface="Times New Roman" pitchFamily="18" charset="0"/>
              </a:rPr>
              <a:t> – 40 567 </a:t>
            </a:r>
            <a:r>
              <a:rPr lang="ru-RU" sz="2000" dirty="0" err="1">
                <a:solidFill>
                  <a:schemeClr val="tx1"/>
                </a:solidFill>
                <a:latin typeface="Times New Roman" pitchFamily="18" charset="0"/>
                <a:cs typeface="Times New Roman" pitchFamily="18" charset="0"/>
              </a:rPr>
              <a:t>теңге</a:t>
            </a:r>
            <a:r>
              <a:rPr lang="ru-RU" sz="2000" dirty="0">
                <a:solidFill>
                  <a:schemeClr val="tx1"/>
                </a:solidFill>
                <a:latin typeface="Times New Roman" pitchFamily="18" charset="0"/>
                <a:cs typeface="Times New Roman" pitchFamily="18" charset="0"/>
              </a:rPr>
              <a:t> </a:t>
            </a:r>
            <a:endParaRPr lang="ru-RU" dirty="0">
              <a:solidFill>
                <a:schemeClr val="tx1"/>
              </a:solidFill>
            </a:endParaRPr>
          </a:p>
        </p:txBody>
      </p:sp>
    </p:spTree>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tile tx="0" ty="0" sx="100000" sy="100000" flip="none" algn="tl"/>
        </a:blipFill>
        <a:effectLst/>
      </p:bgPr>
    </p:bg>
    <p:spTree>
      <p:nvGrpSpPr>
        <p:cNvPr id="1" name=""/>
        <p:cNvGrpSpPr/>
        <p:nvPr/>
      </p:nvGrpSpPr>
      <p:grpSpPr>
        <a:xfrm>
          <a:off x="0" y="0"/>
          <a:ext cx="0" cy="0"/>
          <a:chOff x="0" y="0"/>
          <a:chExt cx="0" cy="0"/>
        </a:xfrm>
      </p:grpSpPr>
      <p:sp>
        <p:nvSpPr>
          <p:cNvPr id="6146" name="TextBox 2">
            <a:extLst>
              <a:ext uri="{FF2B5EF4-FFF2-40B4-BE49-F238E27FC236}">
                <a16:creationId xmlns:a16="http://schemas.microsoft.com/office/drawing/2014/main" id="{6083BE7C-86BF-4D28-8230-6F9C5EBB5D8F}"/>
              </a:ext>
            </a:extLst>
          </p:cNvPr>
          <p:cNvSpPr txBox="1">
            <a:spLocks noChangeArrowheads="1"/>
          </p:cNvSpPr>
          <p:nvPr/>
        </p:nvSpPr>
        <p:spPr bwMode="auto">
          <a:xfrm>
            <a:off x="78751" y="79073"/>
            <a:ext cx="8986497" cy="784830"/>
          </a:xfrm>
          <a:prstGeom prst="rect">
            <a:avLst/>
          </a:prstGeom>
          <a:noFill/>
          <a:ln w="9525">
            <a:noFill/>
            <a:miter lim="800000"/>
            <a:headEnd/>
            <a:tailEnd/>
          </a:ln>
          <a:effectLst>
            <a:glow rad="63500">
              <a:schemeClr val="accent1">
                <a:satMod val="175000"/>
                <a:alpha val="40000"/>
              </a:schemeClr>
            </a:glow>
            <a:outerShdw blurRad="50800" dist="38100" dir="2700000" algn="tl" rotWithShape="0">
              <a:prstClr val="black">
                <a:alpha val="40000"/>
              </a:prstClr>
            </a:outerShdw>
          </a:effectLst>
        </p:spPr>
        <p:txBody>
          <a:bodyPr wrap="square">
            <a:spAutoFit/>
          </a:bodyPr>
          <a:lstStyle/>
          <a:p>
            <a:pPr indent="338138" algn="ctr" eaLnBrk="1" hangingPunct="1">
              <a:defRPr/>
            </a:pPr>
            <a:r>
              <a:rPr lang="ru-RU" sz="2250" b="1" dirty="0">
                <a:latin typeface="Times New Roman" panose="02020603050405020304" pitchFamily="18" charset="0"/>
                <a:ea typeface="+mj-ea"/>
                <a:cs typeface="Times New Roman" panose="02020603050405020304" pitchFamily="18" charset="0"/>
              </a:rPr>
              <a:t>2023 </a:t>
            </a:r>
            <a:r>
              <a:rPr lang="ru-RU" sz="2250" b="1" dirty="0" err="1">
                <a:latin typeface="Times New Roman" panose="02020603050405020304" pitchFamily="18" charset="0"/>
                <a:ea typeface="+mj-ea"/>
                <a:cs typeface="Times New Roman" panose="02020603050405020304" pitchFamily="18" charset="0"/>
              </a:rPr>
              <a:t>жылға</a:t>
            </a:r>
            <a:r>
              <a:rPr lang="ru-RU" sz="2250" b="1" dirty="0">
                <a:latin typeface="Times New Roman" panose="02020603050405020304" pitchFamily="18" charset="0"/>
                <a:ea typeface="+mj-ea"/>
                <a:cs typeface="Times New Roman" panose="02020603050405020304" pitchFamily="18" charset="0"/>
              </a:rPr>
              <a:t> </a:t>
            </a:r>
            <a:r>
              <a:rPr lang="ru-RU" sz="2250" b="1" dirty="0" err="1">
                <a:latin typeface="Times New Roman" panose="02020603050405020304" pitchFamily="18" charset="0"/>
                <a:ea typeface="+mj-ea"/>
                <a:cs typeface="Times New Roman" panose="02020603050405020304" pitchFamily="18" charset="0"/>
              </a:rPr>
              <a:t>арналған</a:t>
            </a:r>
            <a:r>
              <a:rPr lang="ru-RU" sz="2250" b="1" dirty="0">
                <a:latin typeface="Times New Roman" panose="02020603050405020304" pitchFamily="18" charset="0"/>
                <a:ea typeface="+mj-ea"/>
                <a:cs typeface="Times New Roman" panose="02020603050405020304" pitchFamily="18" charset="0"/>
              </a:rPr>
              <a:t> </a:t>
            </a:r>
            <a:r>
              <a:rPr lang="ru-RU" sz="2250" b="1" dirty="0" err="1">
                <a:latin typeface="Times New Roman" panose="02020603050405020304" pitchFamily="18" charset="0"/>
                <a:ea typeface="+mj-ea"/>
                <a:cs typeface="Times New Roman" panose="02020603050405020304" pitchFamily="18" charset="0"/>
              </a:rPr>
              <a:t>облыстық</a:t>
            </a:r>
            <a:r>
              <a:rPr lang="ru-RU" sz="2250" b="1" dirty="0">
                <a:latin typeface="Times New Roman" panose="02020603050405020304" pitchFamily="18" charset="0"/>
                <a:ea typeface="+mj-ea"/>
                <a:cs typeface="Times New Roman" panose="02020603050405020304" pitchFamily="18" charset="0"/>
              </a:rPr>
              <a:t> </a:t>
            </a:r>
            <a:r>
              <a:rPr lang="ru-RU" sz="2250" b="1" dirty="0" err="1">
                <a:latin typeface="Times New Roman" panose="02020603050405020304" pitchFamily="18" charset="0"/>
                <a:ea typeface="+mj-ea"/>
                <a:cs typeface="Times New Roman" panose="02020603050405020304" pitchFamily="18" charset="0"/>
              </a:rPr>
              <a:t>бюджеттің</a:t>
            </a:r>
            <a:r>
              <a:rPr lang="ru-RU" sz="2250" b="1" dirty="0">
                <a:latin typeface="Times New Roman" panose="02020603050405020304" pitchFamily="18" charset="0"/>
                <a:ea typeface="+mj-ea"/>
                <a:cs typeface="Times New Roman" panose="02020603050405020304" pitchFamily="18" charset="0"/>
              </a:rPr>
              <a:t> </a:t>
            </a:r>
            <a:r>
              <a:rPr lang="ru-RU" sz="2250" b="1" dirty="0" err="1">
                <a:latin typeface="Times New Roman" panose="02020603050405020304" pitchFamily="18" charset="0"/>
                <a:ea typeface="+mj-ea"/>
                <a:cs typeface="Times New Roman" panose="02020603050405020304" pitchFamily="18" charset="0"/>
              </a:rPr>
              <a:t>негізгі</a:t>
            </a:r>
            <a:r>
              <a:rPr lang="ru-RU" sz="2250" b="1" dirty="0">
                <a:latin typeface="Times New Roman" panose="02020603050405020304" pitchFamily="18" charset="0"/>
                <a:ea typeface="+mj-ea"/>
                <a:cs typeface="Times New Roman" panose="02020603050405020304" pitchFamily="18" charset="0"/>
              </a:rPr>
              <a:t> </a:t>
            </a:r>
            <a:r>
              <a:rPr lang="ru-RU" sz="2250" b="1" dirty="0" err="1">
                <a:latin typeface="Times New Roman" panose="02020603050405020304" pitchFamily="18" charset="0"/>
                <a:ea typeface="+mj-ea"/>
                <a:cs typeface="Times New Roman" panose="02020603050405020304" pitchFamily="18" charset="0"/>
              </a:rPr>
              <a:t>параметрлері</a:t>
            </a:r>
            <a:endParaRPr lang="ru-RU" sz="2250" b="1" dirty="0">
              <a:latin typeface="Times New Roman" panose="02020603050405020304" pitchFamily="18" charset="0"/>
              <a:ea typeface="+mj-ea"/>
              <a:cs typeface="Times New Roman" panose="02020603050405020304" pitchFamily="18" charset="0"/>
            </a:endParaRPr>
          </a:p>
          <a:p>
            <a:pPr indent="338138" algn="ctr" eaLnBrk="1" hangingPunct="1">
              <a:defRPr/>
            </a:pPr>
            <a:endParaRPr lang="ru-RU" sz="2250" b="1" dirty="0">
              <a:latin typeface="Times New Roman" panose="02020603050405020304" pitchFamily="18" charset="0"/>
              <a:ea typeface="+mj-ea"/>
              <a:cs typeface="Times New Roman" panose="02020603050405020304" pitchFamily="18" charset="0"/>
            </a:endParaRPr>
          </a:p>
        </p:txBody>
      </p:sp>
      <p:graphicFrame>
        <p:nvGraphicFramePr>
          <p:cNvPr id="4" name="Таблица 3">
            <a:extLst>
              <a:ext uri="{FF2B5EF4-FFF2-40B4-BE49-F238E27FC236}">
                <a16:creationId xmlns:a16="http://schemas.microsoft.com/office/drawing/2014/main" id="{AF9FCCB5-FAB0-4E27-822F-A2E8CB986270}"/>
              </a:ext>
            </a:extLst>
          </p:cNvPr>
          <p:cNvGraphicFramePr>
            <a:graphicFrameLocks noGrp="1"/>
          </p:cNvGraphicFramePr>
          <p:nvPr>
            <p:extLst>
              <p:ext uri="{D42A27DB-BD31-4B8C-83A1-F6EECF244321}">
                <p14:modId xmlns:p14="http://schemas.microsoft.com/office/powerpoint/2010/main" val="2281876142"/>
              </p:ext>
            </p:extLst>
          </p:nvPr>
        </p:nvGraphicFramePr>
        <p:xfrm>
          <a:off x="250825" y="995362"/>
          <a:ext cx="8559800" cy="5457970"/>
        </p:xfrm>
        <a:graphic>
          <a:graphicData uri="http://schemas.openxmlformats.org/drawingml/2006/table">
            <a:tbl>
              <a:tblPr firstRow="1" bandRow="1">
                <a:tableStyleId>{5C22544A-7EE6-4342-B048-85BDC9FD1C3A}</a:tableStyleId>
              </a:tblPr>
              <a:tblGrid>
                <a:gridCol w="6841455">
                  <a:extLst>
                    <a:ext uri="{9D8B030D-6E8A-4147-A177-3AD203B41FA5}">
                      <a16:colId xmlns:a16="http://schemas.microsoft.com/office/drawing/2014/main" val="20000"/>
                    </a:ext>
                  </a:extLst>
                </a:gridCol>
                <a:gridCol w="1718345">
                  <a:extLst>
                    <a:ext uri="{9D8B030D-6E8A-4147-A177-3AD203B41FA5}">
                      <a16:colId xmlns:a16="http://schemas.microsoft.com/office/drawing/2014/main" val="20001"/>
                    </a:ext>
                  </a:extLst>
                </a:gridCol>
              </a:tblGrid>
              <a:tr h="294476">
                <a:tc>
                  <a:txBody>
                    <a:bodyPr/>
                    <a:lstStyle/>
                    <a:p>
                      <a:pPr algn="ctr" fontAlgn="ctr"/>
                      <a:r>
                        <a:rPr lang="ru-RU" sz="1400" b="1" i="0" u="none" strike="noStrike" dirty="0" err="1">
                          <a:latin typeface="Times New Roman"/>
                        </a:rPr>
                        <a:t>Атауы</a:t>
                      </a:r>
                      <a:endParaRPr lang="ru-RU" sz="1400" b="1" i="0" u="none" strike="noStrike" dirty="0">
                        <a:latin typeface="Times New Roman"/>
                      </a:endParaRPr>
                    </a:p>
                  </a:txBody>
                  <a:tcPr marL="0" marR="0" marT="0" marB="0" anchor="ctr"/>
                </a:tc>
                <a:tc>
                  <a:txBody>
                    <a:bodyPr/>
                    <a:lstStyle/>
                    <a:p>
                      <a:pPr algn="ctr" fontAlgn="ctr"/>
                      <a:r>
                        <a:rPr lang="ru-RU" sz="1400" b="1" i="0" u="none" strike="noStrike" dirty="0">
                          <a:latin typeface="Times New Roman"/>
                        </a:rPr>
                        <a:t>2023 </a:t>
                      </a:r>
                      <a:r>
                        <a:rPr lang="ru-RU" sz="1400" b="1" i="0" u="none" strike="noStrike" dirty="0" err="1">
                          <a:latin typeface="Times New Roman"/>
                        </a:rPr>
                        <a:t>жыл</a:t>
                      </a:r>
                      <a:r>
                        <a:rPr lang="ru-RU" sz="1400" b="1" i="0" u="none" strike="noStrike" dirty="0">
                          <a:latin typeface="Times New Roman"/>
                        </a:rPr>
                        <a:t> </a:t>
                      </a:r>
                    </a:p>
                  </a:txBody>
                  <a:tcPr marL="0" marR="0" marT="0" marB="0" anchor="ctr"/>
                </a:tc>
                <a:extLst>
                  <a:ext uri="{0D108BD9-81ED-4DB2-BD59-A6C34878D82A}">
                    <a16:rowId xmlns:a16="http://schemas.microsoft.com/office/drawing/2014/main" val="10000"/>
                  </a:ext>
                </a:extLst>
              </a:tr>
              <a:tr h="307620">
                <a:tc>
                  <a:txBody>
                    <a:bodyPr/>
                    <a:lstStyle/>
                    <a:p>
                      <a:pPr algn="ctr" fontAlgn="b"/>
                      <a:r>
                        <a:rPr lang="ru-RU" sz="1400" b="1" i="0" u="none" strike="noStrike" dirty="0" err="1">
                          <a:latin typeface="Times New Roman"/>
                        </a:rPr>
                        <a:t>Түсімдер</a:t>
                      </a:r>
                      <a:endParaRPr lang="ru-RU" sz="1400" b="1" i="0" u="none" strike="noStrike" dirty="0">
                        <a:latin typeface="Times New Roman"/>
                      </a:endParaRPr>
                    </a:p>
                  </a:txBody>
                  <a:tcPr marL="0" marR="0" marT="0" marB="0" anchor="b"/>
                </a:tc>
                <a:tc>
                  <a:txBody>
                    <a:bodyPr/>
                    <a:lstStyle/>
                    <a:p>
                      <a:pPr marL="0" algn="ctr" defTabSz="457200" rtl="0" eaLnBrk="1" fontAlgn="b" latinLnBrk="0" hangingPunct="1"/>
                      <a:r>
                        <a:rPr lang="ru-RU" sz="1400" b="1" i="0" u="none" strike="noStrike" kern="1200" baseline="0" dirty="0">
                          <a:solidFill>
                            <a:schemeClr val="tx1"/>
                          </a:solidFill>
                          <a:latin typeface="Times New Roman" pitchFamily="18" charset="0"/>
                          <a:ea typeface="+mn-ea"/>
                          <a:cs typeface="Times New Roman" pitchFamily="18" charset="0"/>
                        </a:rPr>
                        <a:t>421 166 805,2</a:t>
                      </a:r>
                    </a:p>
                  </a:txBody>
                  <a:tcPr marL="9524" marR="9524" marT="9523" marB="0" anchor="ctr"/>
                </a:tc>
                <a:extLst>
                  <a:ext uri="{0D108BD9-81ED-4DB2-BD59-A6C34878D82A}">
                    <a16:rowId xmlns:a16="http://schemas.microsoft.com/office/drawing/2014/main" val="10001"/>
                  </a:ext>
                </a:extLst>
              </a:tr>
              <a:tr h="307620">
                <a:tc>
                  <a:txBody>
                    <a:bodyPr/>
                    <a:lstStyle/>
                    <a:p>
                      <a:pPr marL="0" algn="l" rtl="0" eaLnBrk="1" fontAlgn="b" latinLnBrk="0" hangingPunct="1"/>
                      <a:r>
                        <a:rPr lang="ru-RU" sz="1400" b="1" i="0" u="none" strike="noStrike" dirty="0">
                          <a:latin typeface="Times New Roman" pitchFamily="18" charset="0"/>
                          <a:cs typeface="Times New Roman" pitchFamily="18" charset="0"/>
                        </a:rPr>
                        <a:t>  </a:t>
                      </a:r>
                      <a:r>
                        <a:rPr lang="ru-RU" sz="1400" b="1" i="0" u="none" strike="noStrike" dirty="0" err="1">
                          <a:latin typeface="Times New Roman" pitchFamily="18" charset="0"/>
                          <a:cs typeface="Times New Roman" pitchFamily="18" charset="0"/>
                        </a:rPr>
                        <a:t>Өзіндік кірістер</a:t>
                      </a:r>
                      <a:r>
                        <a:rPr lang="ru-RU" sz="1400" b="1" i="0" u="none" strike="noStrike" dirty="0">
                          <a:latin typeface="Times New Roman" pitchFamily="18" charset="0"/>
                          <a:cs typeface="Times New Roman" pitchFamily="18" charset="0"/>
                        </a:rPr>
                        <a:t>:</a:t>
                      </a:r>
                      <a:endParaRPr kumimoji="0" lang="ru-RU" sz="1400" b="1" i="0" u="none" strike="noStrike" kern="1200" dirty="0">
                        <a:solidFill>
                          <a:schemeClr val="dk1"/>
                        </a:solidFill>
                        <a:latin typeface="Times New Roman" pitchFamily="18" charset="0"/>
                        <a:ea typeface="+mn-ea"/>
                        <a:cs typeface="Times New Roman" pitchFamily="18" charset="0"/>
                      </a:endParaRPr>
                    </a:p>
                  </a:txBody>
                  <a:tcPr marL="0" marR="0" marT="0" marB="0" anchor="b"/>
                </a:tc>
                <a:tc>
                  <a:txBody>
                    <a:bodyPr/>
                    <a:lstStyle/>
                    <a:p>
                      <a:pPr marL="0" algn="ctr" defTabSz="457200" rtl="0" eaLnBrk="1" fontAlgn="b" latinLnBrk="0" hangingPunct="1"/>
                      <a:r>
                        <a:rPr lang="ru-RU" sz="1400" b="1" i="0" u="none" strike="noStrike" kern="1200" baseline="0" dirty="0">
                          <a:solidFill>
                            <a:schemeClr val="tx1"/>
                          </a:solidFill>
                          <a:latin typeface="Times New Roman" pitchFamily="18" charset="0"/>
                          <a:ea typeface="+mn-ea"/>
                          <a:cs typeface="Times New Roman" pitchFamily="18" charset="0"/>
                        </a:rPr>
                        <a:t>101 553 800</a:t>
                      </a:r>
                    </a:p>
                  </a:txBody>
                  <a:tcPr marL="9524" marR="9524" marT="9523" marB="0" anchor="ctr"/>
                </a:tc>
                <a:extLst>
                  <a:ext uri="{0D108BD9-81ED-4DB2-BD59-A6C34878D82A}">
                    <a16:rowId xmlns:a16="http://schemas.microsoft.com/office/drawing/2014/main" val="10002"/>
                  </a:ext>
                </a:extLst>
              </a:tr>
              <a:tr h="307620">
                <a:tc>
                  <a:txBody>
                    <a:bodyPr/>
                    <a:lstStyle/>
                    <a:p>
                      <a:pPr algn="l" fontAlgn="ctr"/>
                      <a:r>
                        <a:rPr lang="ru-RU" sz="1400" b="0" i="1" u="none" strike="noStrike" dirty="0">
                          <a:latin typeface="Times New Roman" pitchFamily="18" charset="0"/>
                          <a:cs typeface="Times New Roman" pitchFamily="18" charset="0"/>
                        </a:rPr>
                        <a:t>  </a:t>
                      </a:r>
                      <a:r>
                        <a:rPr lang="ru-RU" sz="1400" b="0" i="1" u="none" strike="noStrike" dirty="0" err="1">
                          <a:latin typeface="Times New Roman" pitchFamily="18" charset="0"/>
                          <a:cs typeface="Times New Roman" pitchFamily="18" charset="0"/>
                        </a:rPr>
                        <a:t>Салықтық түсімдер</a:t>
                      </a:r>
                      <a:endParaRPr lang="ru-RU" sz="1400" b="0" i="1" u="none" strike="noStrike" dirty="0">
                        <a:latin typeface="Times New Roman" pitchFamily="18" charset="0"/>
                        <a:cs typeface="Times New Roman" pitchFamily="18" charset="0"/>
                      </a:endParaRPr>
                    </a:p>
                  </a:txBody>
                  <a:tcPr marL="0" marR="0" marT="0" marB="0" anchor="ctr"/>
                </a:tc>
                <a:tc>
                  <a:txBody>
                    <a:bodyPr/>
                    <a:lstStyle/>
                    <a:p>
                      <a:pPr marL="0" algn="ctr" defTabSz="457200" rtl="0" eaLnBrk="1" fontAlgn="b" latinLnBrk="0" hangingPunct="1"/>
                      <a:r>
                        <a:rPr lang="ru-RU" sz="1400" b="0" i="0" u="none" strike="noStrike" kern="1200" baseline="0" dirty="0">
                          <a:solidFill>
                            <a:schemeClr val="tx1"/>
                          </a:solidFill>
                          <a:latin typeface="Times New Roman" pitchFamily="18" charset="0"/>
                          <a:ea typeface="+mn-ea"/>
                          <a:cs typeface="Times New Roman" pitchFamily="18" charset="0"/>
                        </a:rPr>
                        <a:t>99 723 088</a:t>
                      </a:r>
                    </a:p>
                  </a:txBody>
                  <a:tcPr marL="9524" marR="9524" marT="9523" marB="0" anchor="ctr"/>
                </a:tc>
                <a:extLst>
                  <a:ext uri="{0D108BD9-81ED-4DB2-BD59-A6C34878D82A}">
                    <a16:rowId xmlns:a16="http://schemas.microsoft.com/office/drawing/2014/main" val="10003"/>
                  </a:ext>
                </a:extLst>
              </a:tr>
              <a:tr h="307620">
                <a:tc>
                  <a:txBody>
                    <a:bodyPr/>
                    <a:lstStyle/>
                    <a:p>
                      <a:pPr algn="l" fontAlgn="ctr"/>
                      <a:r>
                        <a:rPr lang="ru-RU" sz="1400" b="0" i="1" u="none" strike="noStrike" dirty="0">
                          <a:latin typeface="Times New Roman" pitchFamily="18" charset="0"/>
                          <a:cs typeface="Times New Roman" pitchFamily="18" charset="0"/>
                        </a:rPr>
                        <a:t>  </a:t>
                      </a:r>
                      <a:r>
                        <a:rPr lang="ru-RU" sz="1400" b="0" i="1" u="none" strike="noStrike" dirty="0" err="1">
                          <a:latin typeface="Times New Roman" pitchFamily="18" charset="0"/>
                          <a:cs typeface="Times New Roman" pitchFamily="18" charset="0"/>
                        </a:rPr>
                        <a:t>Салықтық емес</a:t>
                      </a:r>
                      <a:r>
                        <a:rPr lang="ru-RU" sz="1400" b="0" i="1" u="none" strike="noStrike" dirty="0">
                          <a:latin typeface="Times New Roman" pitchFamily="18" charset="0"/>
                          <a:cs typeface="Times New Roman" pitchFamily="18" charset="0"/>
                        </a:rPr>
                        <a:t> </a:t>
                      </a:r>
                      <a:r>
                        <a:rPr lang="ru-RU" sz="1400" b="0" i="1" u="none" strike="noStrike" dirty="0" err="1">
                          <a:latin typeface="Times New Roman" pitchFamily="18" charset="0"/>
                          <a:cs typeface="Times New Roman" pitchFamily="18" charset="0"/>
                        </a:rPr>
                        <a:t>түсімдер</a:t>
                      </a:r>
                      <a:endParaRPr lang="ru-RU" sz="1400" b="0" i="1" u="none" strike="noStrike" dirty="0">
                        <a:latin typeface="Times New Roman" pitchFamily="18" charset="0"/>
                        <a:cs typeface="Times New Roman" pitchFamily="18" charset="0"/>
                      </a:endParaRPr>
                    </a:p>
                  </a:txBody>
                  <a:tcPr marL="0" marR="0" marT="0" marB="0" anchor="ctr"/>
                </a:tc>
                <a:tc>
                  <a:txBody>
                    <a:bodyPr/>
                    <a:lstStyle/>
                    <a:p>
                      <a:pPr marL="0" algn="ctr" defTabSz="457200" rtl="0" eaLnBrk="1" fontAlgn="b" latinLnBrk="0" hangingPunct="1"/>
                      <a:r>
                        <a:rPr lang="ru-RU" sz="1400" b="0" i="0" u="none" strike="noStrike" kern="1200" baseline="0" dirty="0">
                          <a:solidFill>
                            <a:schemeClr val="tx1"/>
                          </a:solidFill>
                          <a:latin typeface="Times New Roman" pitchFamily="18" charset="0"/>
                          <a:ea typeface="+mn-ea"/>
                          <a:cs typeface="Times New Roman" pitchFamily="18" charset="0"/>
                        </a:rPr>
                        <a:t>1 795 712</a:t>
                      </a:r>
                    </a:p>
                  </a:txBody>
                  <a:tcPr marL="9524" marR="9524" marT="9523" marB="0" anchor="ctr"/>
                </a:tc>
                <a:extLst>
                  <a:ext uri="{0D108BD9-81ED-4DB2-BD59-A6C34878D82A}">
                    <a16:rowId xmlns:a16="http://schemas.microsoft.com/office/drawing/2014/main" val="10004"/>
                  </a:ext>
                </a:extLst>
              </a:tr>
              <a:tr h="307620">
                <a:tc>
                  <a:txBody>
                    <a:bodyPr/>
                    <a:lstStyle/>
                    <a:p>
                      <a:pPr marL="0" marR="0" lvl="0" indent="0" algn="l" defTabSz="342900" rtl="0" eaLnBrk="1" fontAlgn="ctr" latinLnBrk="0" hangingPunct="1">
                        <a:lnSpc>
                          <a:spcPct val="100000"/>
                        </a:lnSpc>
                        <a:spcBef>
                          <a:spcPts val="0"/>
                        </a:spcBef>
                        <a:spcAft>
                          <a:spcPts val="0"/>
                        </a:spcAft>
                        <a:buClrTx/>
                        <a:buSzTx/>
                        <a:buFontTx/>
                        <a:buNone/>
                        <a:tabLst/>
                        <a:defRPr/>
                      </a:pPr>
                      <a:r>
                        <a:rPr lang="ru-RU" sz="1400" b="0" i="1" u="none" strike="noStrike" dirty="0">
                          <a:latin typeface="Times New Roman" pitchFamily="18" charset="0"/>
                          <a:cs typeface="Times New Roman" pitchFamily="18" charset="0"/>
                        </a:rPr>
                        <a:t>  </a:t>
                      </a:r>
                      <a:r>
                        <a:rPr kumimoji="0" lang="kk-KZ" sz="1400" b="0" i="1" u="none" strike="noStrike" cap="none" normalizeH="0" baseline="0" dirty="0">
                          <a:ln>
                            <a:noFill/>
                          </a:ln>
                          <a:solidFill>
                            <a:schemeClr val="tx1"/>
                          </a:solidFill>
                          <a:effectLst/>
                          <a:latin typeface="Times New Roman" pitchFamily="18" charset="0"/>
                        </a:rPr>
                        <a:t>Негізгі капиталды сатудан түсетін түсімдер</a:t>
                      </a:r>
                      <a:endParaRPr lang="ru-RU" sz="1400" b="0" i="1" u="none" strike="noStrike" dirty="0">
                        <a:latin typeface="Times New Roman" pitchFamily="18" charset="0"/>
                        <a:cs typeface="Times New Roman" pitchFamily="18" charset="0"/>
                      </a:endParaRPr>
                    </a:p>
                  </a:txBody>
                  <a:tcPr marL="0" marR="0" marT="0" marB="0" anchor="ctr"/>
                </a:tc>
                <a:tc>
                  <a:txBody>
                    <a:bodyPr/>
                    <a:lstStyle/>
                    <a:p>
                      <a:pPr marL="0" algn="ctr" defTabSz="457200" rtl="0" eaLnBrk="1" fontAlgn="b" latinLnBrk="0" hangingPunct="1"/>
                      <a:r>
                        <a:rPr lang="ru-RU" sz="1400" b="0" i="0" u="none" strike="noStrike" kern="1200" baseline="0" dirty="0">
                          <a:solidFill>
                            <a:schemeClr val="tx1"/>
                          </a:solidFill>
                          <a:latin typeface="Times New Roman" pitchFamily="18" charset="0"/>
                          <a:ea typeface="+mn-ea"/>
                          <a:cs typeface="Times New Roman" pitchFamily="18" charset="0"/>
                        </a:rPr>
                        <a:t>35 000</a:t>
                      </a:r>
                    </a:p>
                  </a:txBody>
                  <a:tcPr marL="9524" marR="9524" marT="9523" marB="0" anchor="ctr"/>
                </a:tc>
                <a:extLst>
                  <a:ext uri="{0D108BD9-81ED-4DB2-BD59-A6C34878D82A}">
                    <a16:rowId xmlns:a16="http://schemas.microsoft.com/office/drawing/2014/main" val="10005"/>
                  </a:ext>
                </a:extLst>
              </a:tr>
              <a:tr h="307620">
                <a:tc>
                  <a:txBody>
                    <a:bodyPr/>
                    <a:lstStyle/>
                    <a:p>
                      <a:pPr algn="l" fontAlgn="ctr"/>
                      <a:r>
                        <a:rPr lang="ru-RU" sz="1400" b="1" i="0" u="none" strike="noStrike" dirty="0">
                          <a:latin typeface="Times New Roman" pitchFamily="18" charset="0"/>
                          <a:cs typeface="Times New Roman" pitchFamily="18" charset="0"/>
                        </a:rPr>
                        <a:t>  </a:t>
                      </a:r>
                      <a:r>
                        <a:rPr lang="ru-RU" sz="1400" b="1" i="0" u="none" strike="noStrike" dirty="0" err="1">
                          <a:latin typeface="Times New Roman" pitchFamily="18" charset="0"/>
                          <a:cs typeface="Times New Roman" pitchFamily="18" charset="0"/>
                        </a:rPr>
                        <a:t>Трансферттер</a:t>
                      </a:r>
                      <a:r>
                        <a:rPr lang="ru-RU" sz="1400" b="1" i="0" u="none" strike="noStrike" dirty="0">
                          <a:latin typeface="Times New Roman" pitchFamily="18" charset="0"/>
                          <a:cs typeface="Times New Roman" pitchFamily="18" charset="0"/>
                        </a:rPr>
                        <a:t> </a:t>
                      </a:r>
                      <a:r>
                        <a:rPr lang="ru-RU" sz="1400" b="1" i="0" u="none" strike="noStrike" dirty="0" err="1">
                          <a:latin typeface="Times New Roman" pitchFamily="18" charset="0"/>
                          <a:cs typeface="Times New Roman" pitchFamily="18" charset="0"/>
                        </a:rPr>
                        <a:t>түсімі:</a:t>
                      </a:r>
                      <a:endParaRPr lang="ru-RU" sz="1400" b="1" i="0" u="none" strike="noStrike" dirty="0">
                        <a:latin typeface="Times New Roman" pitchFamily="18" charset="0"/>
                        <a:cs typeface="Times New Roman" pitchFamily="18" charset="0"/>
                      </a:endParaRPr>
                    </a:p>
                  </a:txBody>
                  <a:tcPr marL="0" marR="0" marT="0" marB="0" anchor="ctr"/>
                </a:tc>
                <a:tc>
                  <a:txBody>
                    <a:bodyPr/>
                    <a:lstStyle/>
                    <a:p>
                      <a:pPr marL="0" algn="ctr" defTabSz="457200" rtl="0" eaLnBrk="1" fontAlgn="b" latinLnBrk="0" hangingPunct="1"/>
                      <a:r>
                        <a:rPr lang="ru-RU" sz="1400" b="1" i="0" u="none" strike="noStrike" kern="1200" baseline="0" dirty="0">
                          <a:solidFill>
                            <a:schemeClr val="tx1"/>
                          </a:solidFill>
                          <a:latin typeface="Times New Roman" pitchFamily="18" charset="0"/>
                          <a:ea typeface="+mn-ea"/>
                          <a:cs typeface="Times New Roman" pitchFamily="18" charset="0"/>
                        </a:rPr>
                        <a:t>273 086 769</a:t>
                      </a:r>
                    </a:p>
                  </a:txBody>
                  <a:tcPr marL="9524" marR="9524" marT="9523" marB="0" anchor="ctr"/>
                </a:tc>
                <a:extLst>
                  <a:ext uri="{0D108BD9-81ED-4DB2-BD59-A6C34878D82A}">
                    <a16:rowId xmlns:a16="http://schemas.microsoft.com/office/drawing/2014/main" val="10006"/>
                  </a:ext>
                </a:extLst>
              </a:tr>
              <a:tr h="307620">
                <a:tc>
                  <a:txBody>
                    <a:bodyPr/>
                    <a:lstStyle/>
                    <a:p>
                      <a:pPr algn="l" fontAlgn="ctr"/>
                      <a:r>
                        <a:rPr lang="ru-RU" sz="1400" b="0" i="1" u="none" strike="noStrike" kern="1200" dirty="0">
                          <a:solidFill>
                            <a:schemeClr val="dk1"/>
                          </a:solidFill>
                          <a:latin typeface="Times New Roman" pitchFamily="18" charset="0"/>
                          <a:ea typeface="+mn-ea"/>
                          <a:cs typeface="Times New Roman" pitchFamily="18" charset="0"/>
                        </a:rPr>
                        <a:t>  Субвенция</a:t>
                      </a:r>
                    </a:p>
                  </a:txBody>
                  <a:tcPr marL="0" marR="0" marT="0" marB="0" anchor="ctr"/>
                </a:tc>
                <a:tc>
                  <a:txBody>
                    <a:bodyPr/>
                    <a:lstStyle/>
                    <a:p>
                      <a:pPr marL="0" algn="ctr" defTabSz="457200" rtl="0" eaLnBrk="1" fontAlgn="b" latinLnBrk="0" hangingPunct="1"/>
                      <a:r>
                        <a:rPr lang="ru-RU" sz="1400" b="0" i="0" u="none" strike="noStrike" kern="1200" baseline="0" dirty="0">
                          <a:solidFill>
                            <a:schemeClr val="tx1"/>
                          </a:solidFill>
                          <a:latin typeface="Times New Roman" pitchFamily="18" charset="0"/>
                          <a:ea typeface="+mn-ea"/>
                          <a:cs typeface="Times New Roman" pitchFamily="18" charset="0"/>
                        </a:rPr>
                        <a:t>211 025 886</a:t>
                      </a:r>
                    </a:p>
                  </a:txBody>
                  <a:tcPr marL="9524" marR="9524" marT="9523" marB="0" anchor="ctr"/>
                </a:tc>
                <a:extLst>
                  <a:ext uri="{0D108BD9-81ED-4DB2-BD59-A6C34878D82A}">
                    <a16:rowId xmlns:a16="http://schemas.microsoft.com/office/drawing/2014/main" val="10007"/>
                  </a:ext>
                </a:extLst>
              </a:tr>
              <a:tr h="307620">
                <a:tc>
                  <a:txBody>
                    <a:bodyPr/>
                    <a:lstStyle/>
                    <a:p>
                      <a:pPr marL="0" algn="l" defTabSz="457200" rtl="0" eaLnBrk="1" fontAlgn="ctr" latinLnBrk="0" hangingPunct="1"/>
                      <a:r>
                        <a:rPr lang="ru-RU" sz="1400" b="0" i="1" u="none" strike="noStrike" kern="1200" dirty="0">
                          <a:solidFill>
                            <a:schemeClr val="dk1"/>
                          </a:solidFill>
                          <a:latin typeface="Times New Roman" pitchFamily="18" charset="0"/>
                          <a:ea typeface="+mn-ea"/>
                          <a:cs typeface="Times New Roman" pitchFamily="18" charset="0"/>
                        </a:rPr>
                        <a:t>  </a:t>
                      </a:r>
                      <a:r>
                        <a:rPr lang="ru-RU" sz="1400" b="0" i="1" u="none" strike="noStrike" kern="1200" dirty="0" err="1">
                          <a:solidFill>
                            <a:schemeClr val="dk1"/>
                          </a:solidFill>
                          <a:latin typeface="Times New Roman" pitchFamily="18" charset="0"/>
                          <a:ea typeface="+mn-ea"/>
                          <a:cs typeface="Times New Roman" pitchFamily="18" charset="0"/>
                        </a:rPr>
                        <a:t>Нысаналы</a:t>
                      </a:r>
                      <a:r>
                        <a:rPr lang="ru-RU" sz="1400" b="0" i="1" u="none" strike="noStrike" kern="1200" dirty="0">
                          <a:solidFill>
                            <a:schemeClr val="dk1"/>
                          </a:solidFill>
                          <a:latin typeface="Times New Roman" pitchFamily="18" charset="0"/>
                          <a:ea typeface="+mn-ea"/>
                          <a:cs typeface="Times New Roman" pitchFamily="18" charset="0"/>
                        </a:rPr>
                        <a:t> </a:t>
                      </a:r>
                      <a:r>
                        <a:rPr lang="ru-RU" sz="1400" b="0" i="1" u="none" strike="noStrike" kern="1200" dirty="0" err="1">
                          <a:solidFill>
                            <a:schemeClr val="dk1"/>
                          </a:solidFill>
                          <a:latin typeface="Times New Roman" pitchFamily="18" charset="0"/>
                          <a:ea typeface="+mn-ea"/>
                          <a:cs typeface="Times New Roman" pitchFamily="18" charset="0"/>
                        </a:rPr>
                        <a:t>трансферттер</a:t>
                      </a:r>
                      <a:endParaRPr lang="ru-RU" sz="1400" b="0" i="1" u="none" strike="noStrike" kern="1200" dirty="0">
                        <a:solidFill>
                          <a:schemeClr val="dk1"/>
                        </a:solidFill>
                        <a:latin typeface="Times New Roman" pitchFamily="18" charset="0"/>
                        <a:ea typeface="+mn-ea"/>
                        <a:cs typeface="Times New Roman" pitchFamily="18" charset="0"/>
                      </a:endParaRPr>
                    </a:p>
                  </a:txBody>
                  <a:tcPr marL="0" marR="0" marT="0" marB="0" anchor="ctr"/>
                </a:tc>
                <a:tc>
                  <a:txBody>
                    <a:bodyPr/>
                    <a:lstStyle/>
                    <a:p>
                      <a:pPr marL="0" algn="ctr" defTabSz="457200" rtl="0" eaLnBrk="1" fontAlgn="b" latinLnBrk="0" hangingPunct="1"/>
                      <a:r>
                        <a:rPr lang="ru-RU" sz="1400" b="0" i="0" u="none" strike="noStrike" kern="1200" baseline="0" dirty="0">
                          <a:solidFill>
                            <a:schemeClr val="tx1"/>
                          </a:solidFill>
                          <a:latin typeface="Times New Roman" pitchFamily="18" charset="0"/>
                          <a:ea typeface="+mn-ea"/>
                          <a:cs typeface="Times New Roman" pitchFamily="18" charset="0"/>
                        </a:rPr>
                        <a:t>55 616 181</a:t>
                      </a:r>
                    </a:p>
                  </a:txBody>
                  <a:tcPr marL="9524" marR="9524" marT="9523" marB="0" anchor="ctr"/>
                </a:tc>
                <a:extLst>
                  <a:ext uri="{0D108BD9-81ED-4DB2-BD59-A6C34878D82A}">
                    <a16:rowId xmlns:a16="http://schemas.microsoft.com/office/drawing/2014/main" val="10008"/>
                  </a:ext>
                </a:extLst>
              </a:tr>
              <a:tr h="307621">
                <a:tc>
                  <a:txBody>
                    <a:bodyPr/>
                    <a:lstStyle/>
                    <a:p>
                      <a:pPr algn="l" fontAlgn="ctr"/>
                      <a:r>
                        <a:rPr lang="ru-RU" sz="1400" b="0" i="1" u="none" strike="noStrike" kern="1200" dirty="0">
                          <a:solidFill>
                            <a:schemeClr val="dk1"/>
                          </a:solidFill>
                          <a:latin typeface="Times New Roman" pitchFamily="18" charset="0"/>
                          <a:ea typeface="+mn-ea"/>
                          <a:cs typeface="Times New Roman" pitchFamily="18" charset="0"/>
                        </a:rPr>
                        <a:t>  </a:t>
                      </a:r>
                      <a:r>
                        <a:rPr lang="ru-RU" sz="1400" b="0" i="1" u="none" strike="noStrike" kern="1200" dirty="0" err="1">
                          <a:solidFill>
                            <a:schemeClr val="dk1"/>
                          </a:solidFill>
                          <a:latin typeface="Times New Roman" pitchFamily="18" charset="0"/>
                          <a:ea typeface="+mn-ea"/>
                          <a:cs typeface="Times New Roman" pitchFamily="18" charset="0"/>
                        </a:rPr>
                        <a:t>Төменгі</a:t>
                      </a:r>
                      <a:r>
                        <a:rPr lang="ru-RU" sz="1400" b="0" i="1" u="none" strike="noStrike" kern="1200" baseline="0" dirty="0" err="1">
                          <a:solidFill>
                            <a:schemeClr val="dk1"/>
                          </a:solidFill>
                          <a:latin typeface="Times New Roman" pitchFamily="18" charset="0"/>
                          <a:ea typeface="+mn-ea"/>
                          <a:cs typeface="Times New Roman" pitchFamily="18" charset="0"/>
                        </a:rPr>
                        <a:t> тұрған бюджеттерден</a:t>
                      </a:r>
                      <a:r>
                        <a:rPr lang="ru-RU" sz="1400" b="0" i="1" u="none" strike="noStrike" kern="1200" baseline="0" dirty="0">
                          <a:solidFill>
                            <a:schemeClr val="dk1"/>
                          </a:solidFill>
                          <a:latin typeface="Times New Roman" pitchFamily="18" charset="0"/>
                          <a:ea typeface="+mn-ea"/>
                          <a:cs typeface="Times New Roman" pitchFamily="18" charset="0"/>
                        </a:rPr>
                        <a:t> </a:t>
                      </a:r>
                      <a:r>
                        <a:rPr lang="ru-RU" sz="1400" b="0" i="1" u="none" strike="noStrike" kern="1200" baseline="0" dirty="0" err="1">
                          <a:solidFill>
                            <a:schemeClr val="dk1"/>
                          </a:solidFill>
                          <a:latin typeface="Times New Roman" pitchFamily="18" charset="0"/>
                          <a:ea typeface="+mn-ea"/>
                          <a:cs typeface="Times New Roman" pitchFamily="18" charset="0"/>
                        </a:rPr>
                        <a:t>берілетін</a:t>
                      </a:r>
                      <a:r>
                        <a:rPr lang="ru-RU" sz="1400" b="0" i="1" u="none" strike="noStrike" kern="1200" baseline="0" dirty="0">
                          <a:solidFill>
                            <a:schemeClr val="dk1"/>
                          </a:solidFill>
                          <a:latin typeface="Times New Roman" pitchFamily="18" charset="0"/>
                          <a:ea typeface="+mn-ea"/>
                          <a:cs typeface="Times New Roman" pitchFamily="18" charset="0"/>
                        </a:rPr>
                        <a:t>    </a:t>
                      </a:r>
                      <a:r>
                        <a:rPr lang="ru-RU" sz="1400" b="0" i="1" u="none" strike="noStrike" kern="1200" baseline="0" dirty="0" err="1">
                          <a:solidFill>
                            <a:schemeClr val="dk1"/>
                          </a:solidFill>
                          <a:latin typeface="Times New Roman" pitchFamily="18" charset="0"/>
                          <a:ea typeface="+mn-ea"/>
                          <a:cs typeface="Times New Roman" pitchFamily="18" charset="0"/>
                        </a:rPr>
                        <a:t>трансферттер</a:t>
                      </a:r>
                      <a:endParaRPr lang="ru-RU" sz="1400" b="0" i="1" u="none" strike="noStrike" kern="1200" dirty="0">
                        <a:solidFill>
                          <a:schemeClr val="dk1"/>
                        </a:solidFill>
                        <a:latin typeface="Times New Roman" pitchFamily="18" charset="0"/>
                        <a:ea typeface="+mn-ea"/>
                        <a:cs typeface="Times New Roman" pitchFamily="18" charset="0"/>
                      </a:endParaRPr>
                    </a:p>
                  </a:txBody>
                  <a:tcPr marL="0" marR="0" marT="0" marB="0" anchor="ctr"/>
                </a:tc>
                <a:tc>
                  <a:txBody>
                    <a:bodyPr/>
                    <a:lstStyle/>
                    <a:p>
                      <a:pPr marL="0" algn="ctr" defTabSz="457200" rtl="0" eaLnBrk="1" fontAlgn="b" latinLnBrk="0" hangingPunct="1"/>
                      <a:r>
                        <a:rPr lang="ru-RU" sz="1400" b="0" i="0" u="none" strike="noStrike" kern="1200" baseline="0" dirty="0">
                          <a:solidFill>
                            <a:schemeClr val="tx1"/>
                          </a:solidFill>
                          <a:latin typeface="Times New Roman" pitchFamily="18" charset="0"/>
                          <a:ea typeface="+mn-ea"/>
                          <a:cs typeface="Times New Roman" pitchFamily="18" charset="0"/>
                        </a:rPr>
                        <a:t>6 444 702</a:t>
                      </a:r>
                    </a:p>
                  </a:txBody>
                  <a:tcPr marL="9524" marR="9524" marT="9524" marB="0" anchor="ctr"/>
                </a:tc>
                <a:extLst>
                  <a:ext uri="{0D108BD9-81ED-4DB2-BD59-A6C34878D82A}">
                    <a16:rowId xmlns:a16="http://schemas.microsoft.com/office/drawing/2014/main" val="10009"/>
                  </a:ext>
                </a:extLst>
              </a:tr>
              <a:tr h="307621">
                <a:tc>
                  <a:txBody>
                    <a:bodyPr/>
                    <a:lstStyle/>
                    <a:p>
                      <a:pPr marL="0" marR="0" lvl="0" indent="0" algn="l" defTabSz="342900" rtl="0" eaLnBrk="1" fontAlgn="ctr" latinLnBrk="0" hangingPunct="1">
                        <a:lnSpc>
                          <a:spcPct val="100000"/>
                        </a:lnSpc>
                        <a:spcBef>
                          <a:spcPts val="0"/>
                        </a:spcBef>
                        <a:spcAft>
                          <a:spcPts val="0"/>
                        </a:spcAft>
                        <a:buClrTx/>
                        <a:buSzTx/>
                        <a:buFontTx/>
                        <a:buNone/>
                        <a:tabLst/>
                        <a:defRPr/>
                      </a:pPr>
                      <a:r>
                        <a:rPr lang="ru-RU" sz="1400" b="1" i="0" u="none" strike="noStrike" dirty="0">
                          <a:latin typeface="Times New Roman" pitchFamily="18" charset="0"/>
                          <a:cs typeface="Times New Roman" pitchFamily="18" charset="0"/>
                        </a:rPr>
                        <a:t>  </a:t>
                      </a:r>
                      <a:r>
                        <a:rPr kumimoji="0" lang="kk-KZ" sz="1400" b="0" i="0" u="none" strike="noStrike" cap="none" normalizeH="0" baseline="0" dirty="0">
                          <a:ln>
                            <a:noFill/>
                          </a:ln>
                          <a:solidFill>
                            <a:schemeClr val="tx1"/>
                          </a:solidFill>
                          <a:effectLst/>
                          <a:latin typeface="Times New Roman" pitchFamily="18" charset="0"/>
                        </a:rPr>
                        <a:t>Б</a:t>
                      </a:r>
                      <a:r>
                        <a:rPr kumimoji="0" lang="ru-RU" sz="1400" b="0" i="0" u="none" strike="noStrike" cap="none" normalizeH="0" baseline="0" dirty="0" err="1">
                          <a:ln>
                            <a:noFill/>
                          </a:ln>
                          <a:solidFill>
                            <a:schemeClr val="tx1"/>
                          </a:solidFill>
                          <a:effectLst/>
                          <a:latin typeface="Times New Roman" pitchFamily="18" charset="0"/>
                        </a:rPr>
                        <a:t>юджет</a:t>
                      </a:r>
                      <a:r>
                        <a:rPr kumimoji="0" lang="kk-KZ" sz="1400" b="0" i="0" u="none" strike="noStrike" cap="none" normalizeH="0" baseline="0" dirty="0">
                          <a:ln>
                            <a:noFill/>
                          </a:ln>
                          <a:solidFill>
                            <a:schemeClr val="tx1"/>
                          </a:solidFill>
                          <a:effectLst/>
                          <a:latin typeface="Times New Roman" pitchFamily="18" charset="0"/>
                        </a:rPr>
                        <a:t>тік кредиттерді өтеу</a:t>
                      </a:r>
                      <a:r>
                        <a:rPr kumimoji="0" lang="kk-KZ" sz="1400" b="0" i="0" u="none" strike="noStrike" cap="none" normalizeH="0" baseline="0" dirty="0">
                          <a:ln>
                            <a:noFill/>
                          </a:ln>
                          <a:solidFill>
                            <a:schemeClr val="tx1"/>
                          </a:solidFill>
                          <a:effectLst/>
                          <a:latin typeface="Arial" charset="0"/>
                        </a:rPr>
                        <a:t> </a:t>
                      </a:r>
                      <a:endParaRPr lang="ru-RU" sz="1400" b="1" i="0" u="none" strike="noStrike" dirty="0">
                        <a:latin typeface="Times New Roman" pitchFamily="18" charset="0"/>
                        <a:cs typeface="Times New Roman" pitchFamily="18" charset="0"/>
                      </a:endParaRPr>
                    </a:p>
                  </a:txBody>
                  <a:tcPr marL="0" marR="0" marT="0" marB="0" anchor="ctr"/>
                </a:tc>
                <a:tc>
                  <a:txBody>
                    <a:bodyPr/>
                    <a:lstStyle/>
                    <a:p>
                      <a:pPr marL="0" algn="ctr" defTabSz="457200" rtl="0" eaLnBrk="1" fontAlgn="b" latinLnBrk="0" hangingPunct="1"/>
                      <a:r>
                        <a:rPr lang="ru-RU" sz="1400" b="1" i="0" u="none" strike="noStrike" kern="1200" baseline="0" dirty="0">
                          <a:solidFill>
                            <a:schemeClr val="tx1"/>
                          </a:solidFill>
                          <a:latin typeface="Times New Roman" pitchFamily="18" charset="0"/>
                          <a:ea typeface="+mn-ea"/>
                          <a:cs typeface="Times New Roman" pitchFamily="18" charset="0"/>
                        </a:rPr>
                        <a:t>12 612 112</a:t>
                      </a:r>
                    </a:p>
                  </a:txBody>
                  <a:tcPr marL="9524" marR="9524" marT="9524" marB="0" anchor="ctr"/>
                </a:tc>
                <a:extLst>
                  <a:ext uri="{0D108BD9-81ED-4DB2-BD59-A6C34878D82A}">
                    <a16:rowId xmlns:a16="http://schemas.microsoft.com/office/drawing/2014/main" val="10010"/>
                  </a:ext>
                </a:extLst>
              </a:tr>
              <a:tr h="453599">
                <a:tc>
                  <a:txBody>
                    <a:bodyPr/>
                    <a:lstStyle/>
                    <a:p>
                      <a:pPr algn="l" fontAlgn="ctr"/>
                      <a:r>
                        <a:rPr lang="ru-RU" sz="1400" b="1" i="0" u="none" strike="noStrike" dirty="0" err="1">
                          <a:latin typeface="Times New Roman" pitchFamily="18" charset="0"/>
                          <a:cs typeface="Times New Roman" pitchFamily="18" charset="0"/>
                        </a:rPr>
                        <a:t>Мемлекеттің</a:t>
                      </a:r>
                      <a:r>
                        <a:rPr lang="ru-RU" sz="1400" b="1" i="0" u="none" strike="noStrike" baseline="0" dirty="0" err="1">
                          <a:latin typeface="Times New Roman" pitchFamily="18" charset="0"/>
                          <a:cs typeface="Times New Roman" pitchFamily="18" charset="0"/>
                        </a:rPr>
                        <a:t> қаржы активтерін</a:t>
                      </a:r>
                      <a:r>
                        <a:rPr lang="ru-RU" sz="1400" b="1" i="0" u="none" strike="noStrike" baseline="0" dirty="0">
                          <a:latin typeface="Times New Roman" pitchFamily="18" charset="0"/>
                          <a:cs typeface="Times New Roman" pitchFamily="18" charset="0"/>
                        </a:rPr>
                        <a:t> </a:t>
                      </a:r>
                      <a:r>
                        <a:rPr lang="ru-RU" sz="1400" b="1" i="0" u="none" strike="noStrike" baseline="0" dirty="0" err="1">
                          <a:latin typeface="Times New Roman" pitchFamily="18" charset="0"/>
                          <a:cs typeface="Times New Roman" pitchFamily="18" charset="0"/>
                        </a:rPr>
                        <a:t>сатудан</a:t>
                      </a:r>
                      <a:r>
                        <a:rPr lang="ru-RU" sz="1400" b="1" i="0" u="none" strike="noStrike" baseline="0" dirty="0">
                          <a:latin typeface="Times New Roman" pitchFamily="18" charset="0"/>
                          <a:cs typeface="Times New Roman" pitchFamily="18" charset="0"/>
                        </a:rPr>
                        <a:t> </a:t>
                      </a:r>
                      <a:r>
                        <a:rPr lang="ru-RU" sz="1400" b="1" i="0" u="none" strike="noStrike" baseline="0" dirty="0" err="1">
                          <a:latin typeface="Times New Roman" pitchFamily="18" charset="0"/>
                          <a:cs typeface="Times New Roman" pitchFamily="18" charset="0"/>
                        </a:rPr>
                        <a:t>түстетін түсімдер</a:t>
                      </a:r>
                      <a:endParaRPr lang="ru-RU" sz="1400" b="1" i="0" u="none" strike="noStrike" dirty="0">
                        <a:latin typeface="Times New Roman" pitchFamily="18" charset="0"/>
                        <a:cs typeface="Times New Roman" pitchFamily="18" charset="0"/>
                      </a:endParaRPr>
                    </a:p>
                  </a:txBody>
                  <a:tcPr marL="0" marR="0" marT="0" marB="0" anchor="ctr"/>
                </a:tc>
                <a:tc>
                  <a:txBody>
                    <a:bodyPr/>
                    <a:lstStyle/>
                    <a:p>
                      <a:pPr marL="0" algn="ctr" defTabSz="457200" rtl="0" eaLnBrk="1" fontAlgn="b" latinLnBrk="0" hangingPunct="1"/>
                      <a:r>
                        <a:rPr lang="ru-RU" sz="1400" b="1" i="0" u="none" strike="noStrike" kern="1200" baseline="0" dirty="0">
                          <a:solidFill>
                            <a:schemeClr val="tx1"/>
                          </a:solidFill>
                          <a:latin typeface="Times New Roman" pitchFamily="18" charset="0"/>
                          <a:ea typeface="+mn-ea"/>
                          <a:cs typeface="Times New Roman" pitchFamily="18" charset="0"/>
                        </a:rPr>
                        <a:t>0</a:t>
                      </a:r>
                    </a:p>
                  </a:txBody>
                  <a:tcPr marL="91432" marR="91432" marT="80999" marB="34292" anchor="ctr"/>
                </a:tc>
                <a:extLst>
                  <a:ext uri="{0D108BD9-81ED-4DB2-BD59-A6C34878D82A}">
                    <a16:rowId xmlns:a16="http://schemas.microsoft.com/office/drawing/2014/main" val="10011"/>
                  </a:ext>
                </a:extLst>
              </a:tr>
              <a:tr h="480804">
                <a:tc>
                  <a:txBody>
                    <a:bodyPr/>
                    <a:lstStyle/>
                    <a:p>
                      <a:pPr algn="l" fontAlgn="ctr"/>
                      <a:r>
                        <a:rPr lang="ru-RU" sz="1400" b="1" i="0" u="none" strike="noStrike" dirty="0" err="1">
                          <a:latin typeface="Times New Roman" pitchFamily="18" charset="0"/>
                          <a:cs typeface="Times New Roman" pitchFamily="18" charset="0"/>
                        </a:rPr>
                        <a:t>Қарыздар түсімі</a:t>
                      </a:r>
                      <a:endParaRPr lang="ru-RU" sz="1400" b="1" i="0" u="none" strike="noStrike" dirty="0">
                        <a:latin typeface="Times New Roman" pitchFamily="18" charset="0"/>
                        <a:cs typeface="Times New Roman" pitchFamily="18" charset="0"/>
                      </a:endParaRPr>
                    </a:p>
                  </a:txBody>
                  <a:tcPr marL="0" marR="0" marT="0" marB="135002" anchor="ctr"/>
                </a:tc>
                <a:tc>
                  <a:txBody>
                    <a:bodyPr/>
                    <a:lstStyle/>
                    <a:p>
                      <a:pPr marL="0" algn="ctr" defTabSz="457200" rtl="0" eaLnBrk="1" fontAlgn="b" latinLnBrk="0" hangingPunct="1"/>
                      <a:r>
                        <a:rPr lang="ru-RU" sz="1400" b="1" i="0" u="none" strike="noStrike" kern="1200" baseline="0" dirty="0">
                          <a:solidFill>
                            <a:schemeClr val="tx1"/>
                          </a:solidFill>
                          <a:latin typeface="Times New Roman" pitchFamily="18" charset="0"/>
                          <a:ea typeface="+mn-ea"/>
                          <a:cs typeface="Times New Roman" pitchFamily="18" charset="0"/>
                        </a:rPr>
                        <a:t>25 150 845</a:t>
                      </a:r>
                    </a:p>
                  </a:txBody>
                  <a:tcPr marL="9524" marR="9524" marT="9524" marB="0" anchor="ctr"/>
                </a:tc>
                <a:extLst>
                  <a:ext uri="{0D108BD9-81ED-4DB2-BD59-A6C34878D82A}">
                    <a16:rowId xmlns:a16="http://schemas.microsoft.com/office/drawing/2014/main" val="10012"/>
                  </a:ext>
                </a:extLst>
              </a:tr>
              <a:tr h="48080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400" b="1" i="0" u="none" strike="noStrike" cap="none" normalizeH="0" baseline="0" dirty="0">
                          <a:ln>
                            <a:noFill/>
                          </a:ln>
                          <a:solidFill>
                            <a:schemeClr val="tx1"/>
                          </a:solidFill>
                          <a:effectLst/>
                          <a:latin typeface="Times New Roman" pitchFamily="18" charset="0"/>
                        </a:rPr>
                        <a:t>Бюджет қаражатының  бос қалдықтары</a:t>
                      </a:r>
                      <a:r>
                        <a:rPr kumimoji="0" lang="ru-RU" sz="1400" b="1" i="0" u="none" strike="noStrike" cap="none" normalizeH="0" baseline="0" dirty="0">
                          <a:ln>
                            <a:noFill/>
                          </a:ln>
                          <a:solidFill>
                            <a:schemeClr val="tx1"/>
                          </a:solidFill>
                          <a:effectLst/>
                          <a:latin typeface="Arial" charset="0"/>
                        </a:rPr>
                        <a:t> </a:t>
                      </a:r>
                    </a:p>
                  </a:txBody>
                  <a:tcPr marL="0" marR="0" marT="0" marB="135002" anchor="ctr"/>
                </a:tc>
                <a:tc>
                  <a:txBody>
                    <a:bodyPr/>
                    <a:lstStyle/>
                    <a:p>
                      <a:pPr marL="0" algn="ctr" defTabSz="457200" rtl="0" eaLnBrk="1" fontAlgn="b" latinLnBrk="0" hangingPunct="1"/>
                      <a:r>
                        <a:rPr lang="ru-RU" sz="1400" b="1" i="0" u="none" strike="noStrike" kern="1200" baseline="0" dirty="0">
                          <a:solidFill>
                            <a:schemeClr val="tx1"/>
                          </a:solidFill>
                          <a:latin typeface="Times New Roman" pitchFamily="18" charset="0"/>
                          <a:ea typeface="+mn-ea"/>
                          <a:cs typeface="Times New Roman" pitchFamily="18" charset="0"/>
                        </a:rPr>
                        <a:t>8 763 279,2</a:t>
                      </a:r>
                    </a:p>
                  </a:txBody>
                  <a:tcPr marL="0" marR="0" marT="0" marB="0" anchor="ctr"/>
                </a:tc>
                <a:extLst>
                  <a:ext uri="{0D108BD9-81ED-4DB2-BD59-A6C34878D82A}">
                    <a16:rowId xmlns:a16="http://schemas.microsoft.com/office/drawing/2014/main" val="10013"/>
                  </a:ext>
                </a:extLst>
              </a:tr>
              <a:tr h="373180">
                <a:tc>
                  <a:txBody>
                    <a:bodyPr/>
                    <a:lstStyle/>
                    <a:p>
                      <a:pPr algn="ctr" fontAlgn="b"/>
                      <a:r>
                        <a:rPr lang="ru-RU" sz="1400" b="1" i="0" u="none" strike="noStrike" dirty="0">
                          <a:latin typeface="Times New Roman" pitchFamily="18" charset="0"/>
                          <a:cs typeface="Times New Roman" pitchFamily="18" charset="0"/>
                        </a:rPr>
                        <a:t> ШЫҒЫСТАР</a:t>
                      </a:r>
                    </a:p>
                  </a:txBody>
                  <a:tcPr marL="0" marR="0" marT="0" marB="0" anchor="ctr"/>
                </a:tc>
                <a:tc>
                  <a:txBody>
                    <a:bodyPr/>
                    <a:lstStyle/>
                    <a:p>
                      <a:pPr marL="0" algn="ctr" defTabSz="457200" rtl="0" eaLnBrk="1" fontAlgn="b" latinLnBrk="0" hangingPunct="1"/>
                      <a:r>
                        <a:rPr lang="ru-RU" sz="1400" b="1" i="0" u="none" strike="noStrike" kern="1200" baseline="0" dirty="0">
                          <a:solidFill>
                            <a:schemeClr val="tx1"/>
                          </a:solidFill>
                          <a:latin typeface="Times New Roman" pitchFamily="18" charset="0"/>
                          <a:ea typeface="+mn-ea"/>
                          <a:cs typeface="Times New Roman" pitchFamily="18" charset="0"/>
                        </a:rPr>
                        <a:t>421 166 805,2</a:t>
                      </a:r>
                    </a:p>
                  </a:txBody>
                  <a:tcPr marL="9524" marR="9524" marT="9523" marB="0" anchor="ctr"/>
                </a:tc>
                <a:extLst>
                  <a:ext uri="{0D108BD9-81ED-4DB2-BD59-A6C34878D82A}">
                    <a16:rowId xmlns:a16="http://schemas.microsoft.com/office/drawing/2014/main" val="10014"/>
                  </a:ext>
                </a:extLst>
              </a:tr>
              <a:tr h="298905">
                <a:tc>
                  <a:txBody>
                    <a:bodyPr/>
                    <a:lstStyle/>
                    <a:p>
                      <a:pPr marL="0" algn="ctr" rtl="0" eaLnBrk="1" fontAlgn="b" latinLnBrk="0" hangingPunct="1"/>
                      <a:r>
                        <a:rPr kumimoji="0" lang="ru-RU" sz="1400" b="1" i="0" u="none" strike="noStrike" kern="1200" dirty="0">
                          <a:solidFill>
                            <a:schemeClr val="dk1"/>
                          </a:solidFill>
                          <a:latin typeface="Times New Roman" pitchFamily="18" charset="0"/>
                          <a:ea typeface="+mn-ea"/>
                          <a:cs typeface="Times New Roman" pitchFamily="18" charset="0"/>
                        </a:rPr>
                        <a:t>БЮДЖЕТ ДЕФИЦИТІ (ПРОФИЦИТІ)             </a:t>
                      </a:r>
                    </a:p>
                  </a:txBody>
                  <a:tcPr marL="0" marR="0" marT="0" marB="0" anchor="ctr"/>
                </a:tc>
                <a:tc>
                  <a:txBody>
                    <a:bodyPr/>
                    <a:lstStyle/>
                    <a:p>
                      <a:pPr marL="0" algn="ctr" defTabSz="457200" rtl="0" eaLnBrk="1" fontAlgn="b" latinLnBrk="0" hangingPunct="1"/>
                      <a:r>
                        <a:rPr lang="ru-RU" sz="1400" b="1" i="0" u="none" strike="noStrike" kern="1200" baseline="0" dirty="0">
                          <a:solidFill>
                            <a:schemeClr val="tx1"/>
                          </a:solidFill>
                          <a:latin typeface="Times New Roman" pitchFamily="18" charset="0"/>
                          <a:ea typeface="+mn-ea"/>
                          <a:cs typeface="Times New Roman" pitchFamily="18" charset="0"/>
                        </a:rPr>
                        <a:t>0</a:t>
                      </a:r>
                    </a:p>
                  </a:txBody>
                  <a:tcPr marL="0" marR="0" marT="0" marB="0" anchor="ctr"/>
                </a:tc>
                <a:extLst>
                  <a:ext uri="{0D108BD9-81ED-4DB2-BD59-A6C34878D82A}">
                    <a16:rowId xmlns:a16="http://schemas.microsoft.com/office/drawing/2014/main" val="10015"/>
                  </a:ext>
                </a:extLst>
              </a:tr>
            </a:tbl>
          </a:graphicData>
        </a:graphic>
      </p:graphicFrame>
      <p:sp>
        <p:nvSpPr>
          <p:cNvPr id="21583" name="TextBox 4">
            <a:extLst>
              <a:ext uri="{FF2B5EF4-FFF2-40B4-BE49-F238E27FC236}">
                <a16:creationId xmlns:a16="http://schemas.microsoft.com/office/drawing/2014/main" id="{178D496A-3C24-48CA-9A89-C851B8547F6F}"/>
              </a:ext>
            </a:extLst>
          </p:cNvPr>
          <p:cNvSpPr txBox="1">
            <a:spLocks noChangeArrowheads="1"/>
          </p:cNvSpPr>
          <p:nvPr/>
        </p:nvSpPr>
        <p:spPr bwMode="auto">
          <a:xfrm>
            <a:off x="7907338" y="471488"/>
            <a:ext cx="123666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50"/>
              </a:spcBef>
              <a:buClr>
                <a:schemeClr val="accent1"/>
              </a:buClr>
              <a:buFont typeface="Wingdings 3" panose="05040102010807070707" pitchFamily="18" charset="2"/>
              <a:buChar char=""/>
              <a:defRPr sz="1300">
                <a:solidFill>
                  <a:srgbClr val="404040"/>
                </a:solidFill>
                <a:latin typeface="Century Gothic" panose="020B0502020202020204" pitchFamily="34" charset="0"/>
              </a:defRPr>
            </a:lvl1pPr>
            <a:lvl2pPr marL="742950" indent="-285750">
              <a:spcBef>
                <a:spcPts val="75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2pPr>
            <a:lvl3pPr marL="1143000" indent="-228600">
              <a:spcBef>
                <a:spcPts val="750"/>
              </a:spcBef>
              <a:buClr>
                <a:schemeClr val="accent1"/>
              </a:buClr>
              <a:buFont typeface="Wingdings 3" panose="05040102010807070707" pitchFamily="18" charset="2"/>
              <a:buChar char=""/>
              <a:defRPr sz="1000">
                <a:solidFill>
                  <a:srgbClr val="404040"/>
                </a:solidFill>
                <a:latin typeface="Century Gothic" panose="020B0502020202020204" pitchFamily="34" charset="0"/>
              </a:defRPr>
            </a:lvl3pPr>
            <a:lvl4pPr marL="16002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4pPr>
            <a:lvl5pPr marL="20574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5pPr>
            <a:lvl6pPr marL="25146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6pPr>
            <a:lvl7pPr marL="29718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7pPr>
            <a:lvl8pPr marL="34290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8pPr>
            <a:lvl9pPr marL="38862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9pPr>
          </a:lstStyle>
          <a:p>
            <a:pPr eaLnBrk="1" hangingPunct="1">
              <a:spcBef>
                <a:spcPct val="0"/>
              </a:spcBef>
              <a:buClrTx/>
              <a:buFontTx/>
              <a:buNone/>
            </a:pPr>
            <a:r>
              <a:rPr lang="ru-RU" altLang="ru-RU" sz="1400" b="1">
                <a:solidFill>
                  <a:schemeClr val="tx1"/>
                </a:solidFill>
                <a:latin typeface="Times New Roman" panose="02020603050405020304" pitchFamily="18" charset="0"/>
                <a:cs typeface="Times New Roman" panose="02020603050405020304" pitchFamily="18" charset="0"/>
              </a:rPr>
              <a:t>                 мың.те</a:t>
            </a:r>
            <a:r>
              <a:rPr lang="kk-KZ" altLang="ru-RU" sz="1400" b="1">
                <a:solidFill>
                  <a:schemeClr val="tx1"/>
                </a:solidFill>
                <a:latin typeface="Times New Roman" panose="02020603050405020304" pitchFamily="18" charset="0"/>
                <a:cs typeface="Times New Roman" panose="02020603050405020304" pitchFamily="18" charset="0"/>
              </a:rPr>
              <a:t>ң</a:t>
            </a:r>
            <a:r>
              <a:rPr lang="ru-RU" altLang="ru-RU" sz="1400" b="1">
                <a:solidFill>
                  <a:schemeClr val="tx1"/>
                </a:solidFill>
                <a:latin typeface="Times New Roman" panose="02020603050405020304" pitchFamily="18" charset="0"/>
                <a:cs typeface="Times New Roman" panose="02020603050405020304" pitchFamily="18" charset="0"/>
              </a:rPr>
              <a:t>ге</a:t>
            </a:r>
          </a:p>
        </p:txBody>
      </p:sp>
    </p:spTree>
  </p:cSld>
  <p:clrMapOvr>
    <a:overrideClrMapping bg1="lt1" tx1="dk1" bg2="lt2" tx2="dk2" accent1="accent1" accent2="accent2" accent3="accent3" accent4="accent4" accent5="accent5" accent6="accent6" hlink="hlink" folHlink="folHlink"/>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1000"/>
                                        <p:tgtEl>
                                          <p:spTgt spid="6146"/>
                                        </p:tgtEl>
                                      </p:cBhvr>
                                    </p:animEffect>
                                    <p:anim calcmode="lin" valueType="num">
                                      <p:cBhvr>
                                        <p:cTn id="8" dur="1000" fill="hold"/>
                                        <p:tgtEl>
                                          <p:spTgt spid="6146"/>
                                        </p:tgtEl>
                                        <p:attrNameLst>
                                          <p:attrName>ppt_x</p:attrName>
                                        </p:attrNameLst>
                                      </p:cBhvr>
                                      <p:tavLst>
                                        <p:tav tm="0">
                                          <p:val>
                                            <p:strVal val="#ppt_x"/>
                                          </p:val>
                                        </p:tav>
                                        <p:tav tm="100000">
                                          <p:val>
                                            <p:strVal val="#ppt_x"/>
                                          </p:val>
                                        </p:tav>
                                      </p:tavLst>
                                    </p:anim>
                                    <p:anim calcmode="lin" valueType="num">
                                      <p:cBhvr>
                                        <p:cTn id="9" dur="1000" fill="hold"/>
                                        <p:tgtEl>
                                          <p:spTgt spid="6146"/>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1000"/>
                            </p:stCondLst>
                            <p:childTnLst>
                              <p:par>
                                <p:cTn id="11" presetID="22" presetClass="entr" presetSubtype="4" fill="hold" grpId="0" nodeType="afterEffect">
                                  <p:stCondLst>
                                    <p:cond delay="0"/>
                                  </p:stCondLst>
                                  <p:childTnLst>
                                    <p:set>
                                      <p:cBhvr>
                                        <p:cTn id="12" dur="1" fill="hold">
                                          <p:stCondLst>
                                            <p:cond delay="0"/>
                                          </p:stCondLst>
                                        </p:cTn>
                                        <p:tgtEl>
                                          <p:spTgt spid="21583"/>
                                        </p:tgtEl>
                                        <p:attrNameLst>
                                          <p:attrName>style.visibility</p:attrName>
                                        </p:attrNameLst>
                                      </p:cBhvr>
                                      <p:to>
                                        <p:strVal val="visible"/>
                                      </p:to>
                                    </p:set>
                                    <p:animEffect transition="in" filter="wipe(down)">
                                      <p:cBhvr>
                                        <p:cTn id="13" dur="500"/>
                                        <p:tgtEl>
                                          <p:spTgt spid="21583"/>
                                        </p:tgtEl>
                                      </p:cBhvr>
                                    </p:animEffect>
                                  </p:childTnLst>
                                </p:cTn>
                              </p:par>
                            </p:childTnLst>
                          </p:cTn>
                        </p:par>
                        <p:par>
                          <p:cTn id="14" fill="hold" nodeType="afterGroup">
                            <p:stCondLst>
                              <p:cond delay="1500"/>
                            </p:stCondLst>
                            <p:childTnLst>
                              <p:par>
                                <p:cTn id="15" presetID="21" presetClass="entr" presetSubtype="1" fill="hold" nodeType="after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heel(1)">
                                      <p:cBhvr>
                                        <p:cTn id="1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8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a:extLst>
              <a:ext uri="{FF2B5EF4-FFF2-40B4-BE49-F238E27FC236}">
                <a16:creationId xmlns:a16="http://schemas.microsoft.com/office/drawing/2014/main" id="{1F333313-9390-4AD1-9E1E-CBB7ED334EC3}"/>
              </a:ext>
            </a:extLst>
          </p:cNvPr>
          <p:cNvGraphicFramePr>
            <a:graphicFrameLocks noGrp="1"/>
          </p:cNvGraphicFramePr>
          <p:nvPr>
            <p:extLst>
              <p:ext uri="{D42A27DB-BD31-4B8C-83A1-F6EECF244321}">
                <p14:modId xmlns:p14="http://schemas.microsoft.com/office/powerpoint/2010/main" val="2726121904"/>
              </p:ext>
            </p:extLst>
          </p:nvPr>
        </p:nvGraphicFramePr>
        <p:xfrm>
          <a:off x="357188" y="923925"/>
          <a:ext cx="8318500" cy="5641979"/>
        </p:xfrm>
        <a:graphic>
          <a:graphicData uri="http://schemas.openxmlformats.org/drawingml/2006/table">
            <a:tbl>
              <a:tblPr>
                <a:tableStyleId>{5C22544A-7EE6-4342-B048-85BDC9FD1C3A}</a:tableStyleId>
              </a:tblPr>
              <a:tblGrid>
                <a:gridCol w="6297132">
                  <a:extLst>
                    <a:ext uri="{9D8B030D-6E8A-4147-A177-3AD203B41FA5}">
                      <a16:colId xmlns:a16="http://schemas.microsoft.com/office/drawing/2014/main" val="20000"/>
                    </a:ext>
                  </a:extLst>
                </a:gridCol>
                <a:gridCol w="2021368">
                  <a:extLst>
                    <a:ext uri="{9D8B030D-6E8A-4147-A177-3AD203B41FA5}">
                      <a16:colId xmlns:a16="http://schemas.microsoft.com/office/drawing/2014/main" val="20001"/>
                    </a:ext>
                  </a:extLst>
                </a:gridCol>
              </a:tblGrid>
              <a:tr h="601645">
                <a:tc>
                  <a:txBody>
                    <a:bodyPr/>
                    <a:lstStyle/>
                    <a:p>
                      <a:pPr algn="ctr" fontAlgn="ctr"/>
                      <a:r>
                        <a:rPr lang="ru-RU" sz="1400" b="1" u="none" strike="noStrike" dirty="0" err="1">
                          <a:effectLst/>
                          <a:latin typeface="Times New Roman" panose="02020603050405020304" pitchFamily="18" charset="0"/>
                          <a:cs typeface="Times New Roman" panose="02020603050405020304" pitchFamily="18" charset="0"/>
                        </a:rPr>
                        <a:t>Санаттары</a:t>
                      </a:r>
                      <a:endParaRPr lang="ru-RU" sz="1400" b="1" i="0" u="none" strike="noStrike" dirty="0">
                        <a:effectLst/>
                        <a:latin typeface="Times New Roman" panose="02020603050405020304" pitchFamily="18" charset="0"/>
                        <a:cs typeface="Times New Roman" panose="02020603050405020304" pitchFamily="18" charset="0"/>
                      </a:endParaRPr>
                    </a:p>
                  </a:txBody>
                  <a:tcPr marL="6926" marR="6926" marT="6927" marB="0" anchor="ctr"/>
                </a:tc>
                <a:tc>
                  <a:txBody>
                    <a:bodyPr/>
                    <a:lstStyle/>
                    <a:p>
                      <a:pPr algn="ctr" fontAlgn="ctr"/>
                      <a:r>
                        <a:rPr lang="ru-RU" sz="1400" b="1" u="none" strike="noStrike" dirty="0">
                          <a:effectLst/>
                          <a:latin typeface="Times New Roman" panose="02020603050405020304" pitchFamily="18" charset="0"/>
                          <a:cs typeface="Times New Roman" panose="02020603050405020304" pitchFamily="18" charset="0"/>
                        </a:rPr>
                        <a:t>2023 </a:t>
                      </a:r>
                      <a:r>
                        <a:rPr lang="ru-RU" sz="1400" b="1" u="none" strike="noStrike" dirty="0" err="1">
                          <a:effectLst/>
                          <a:latin typeface="Times New Roman" panose="02020603050405020304" pitchFamily="18" charset="0"/>
                          <a:cs typeface="Times New Roman" panose="02020603050405020304" pitchFamily="18" charset="0"/>
                        </a:rPr>
                        <a:t>жыл</a:t>
                      </a:r>
                      <a:endParaRPr lang="ru-RU" sz="1400" b="1" i="0" u="none" strike="noStrike" dirty="0">
                        <a:solidFill>
                          <a:srgbClr val="0000FF"/>
                        </a:solidFill>
                        <a:effectLst/>
                        <a:latin typeface="Times New Roman" panose="02020603050405020304" pitchFamily="18" charset="0"/>
                        <a:cs typeface="Times New Roman" panose="02020603050405020304" pitchFamily="18" charset="0"/>
                      </a:endParaRPr>
                    </a:p>
                  </a:txBody>
                  <a:tcPr marL="6926" marR="6926" marT="6927" marB="0" anchor="ctr"/>
                </a:tc>
                <a:extLst>
                  <a:ext uri="{0D108BD9-81ED-4DB2-BD59-A6C34878D82A}">
                    <a16:rowId xmlns:a16="http://schemas.microsoft.com/office/drawing/2014/main" val="10000"/>
                  </a:ext>
                </a:extLst>
              </a:tr>
              <a:tr h="339861">
                <a:tc>
                  <a:txBody>
                    <a:bodyPr/>
                    <a:lstStyle/>
                    <a:p>
                      <a:pPr algn="l" fontAlgn="b"/>
                      <a:r>
                        <a:rPr lang="ru-RU" sz="1400" u="none" strike="noStrike" baseline="0" dirty="0">
                          <a:effectLst/>
                          <a:latin typeface="Times New Roman" panose="02020603050405020304" pitchFamily="18" charset="0"/>
                          <a:cs typeface="Times New Roman" panose="02020603050405020304" pitchFamily="18" charset="0"/>
                        </a:rPr>
                        <a:t> </a:t>
                      </a:r>
                      <a:r>
                        <a:rPr lang="ru-RU" sz="1400" u="none" strike="noStrike" dirty="0">
                          <a:effectLst/>
                          <a:latin typeface="Times New Roman" panose="02020603050405020304" pitchFamily="18" charset="0"/>
                          <a:cs typeface="Times New Roman" panose="02020603050405020304" pitchFamily="18" charset="0"/>
                        </a:rPr>
                        <a:t>ТҮСІМДЕР</a:t>
                      </a:r>
                      <a:endParaRPr lang="ru-RU" sz="1400" b="1" i="0" u="none" strike="noStrike" dirty="0">
                        <a:effectLst/>
                        <a:latin typeface="Times New Roman" panose="02020603050405020304" pitchFamily="18" charset="0"/>
                        <a:cs typeface="Times New Roman" panose="02020603050405020304" pitchFamily="18" charset="0"/>
                      </a:endParaRPr>
                    </a:p>
                  </a:txBody>
                  <a:tcPr marL="6926" marR="6926" marT="6927" marB="0" anchor="b"/>
                </a:tc>
                <a:tc>
                  <a:txBody>
                    <a:bodyPr/>
                    <a:lstStyle/>
                    <a:p>
                      <a:pPr marL="0" algn="ctr" defTabSz="342900" rtl="0" eaLnBrk="1" fontAlgn="b" latinLnBrk="0" hangingPunct="1"/>
                      <a:r>
                        <a:rPr lang="ru-RU" sz="1400" b="0" i="0" u="none" strike="noStrike" kern="1200" baseline="0" dirty="0">
                          <a:solidFill>
                            <a:schemeClr val="dk1"/>
                          </a:solidFill>
                          <a:effectLst/>
                          <a:latin typeface="+mn-lt"/>
                          <a:ea typeface="+mn-ea"/>
                          <a:cs typeface="+mn-cs"/>
                        </a:rPr>
                        <a:t>421 166 805,2</a:t>
                      </a:r>
                    </a:p>
                  </a:txBody>
                  <a:tcPr marL="9526" marR="9526" marT="9527" marB="0" anchor="ctr"/>
                </a:tc>
                <a:extLst>
                  <a:ext uri="{0D108BD9-81ED-4DB2-BD59-A6C34878D82A}">
                    <a16:rowId xmlns:a16="http://schemas.microsoft.com/office/drawing/2014/main" val="10001"/>
                  </a:ext>
                </a:extLst>
              </a:tr>
              <a:tr h="339861">
                <a:tc>
                  <a:txBody>
                    <a:bodyPr/>
                    <a:lstStyle/>
                    <a:p>
                      <a:pPr algn="l" fontAlgn="b"/>
                      <a:r>
                        <a:rPr lang="ru-RU" sz="1400" u="none" strike="noStrike" dirty="0">
                          <a:effectLst/>
                          <a:latin typeface="Times New Roman" panose="02020603050405020304" pitchFamily="18" charset="0"/>
                          <a:cs typeface="Times New Roman" panose="02020603050405020304" pitchFamily="18" charset="0"/>
                        </a:rPr>
                        <a:t>ӨЗІНДІК КІРІСТЕР (гр.1+2+3)</a:t>
                      </a:r>
                      <a:endParaRPr lang="ru-RU" sz="1400" b="1" i="0" u="none" strike="noStrike" dirty="0">
                        <a:effectLst/>
                        <a:latin typeface="Times New Roman" panose="02020603050405020304" pitchFamily="18" charset="0"/>
                        <a:cs typeface="Times New Roman" panose="02020603050405020304" pitchFamily="18" charset="0"/>
                      </a:endParaRPr>
                    </a:p>
                  </a:txBody>
                  <a:tcPr marL="6926" marR="6926" marT="6927" marB="0" anchor="b"/>
                </a:tc>
                <a:tc>
                  <a:txBody>
                    <a:bodyPr/>
                    <a:lstStyle/>
                    <a:p>
                      <a:pPr marL="0" algn="ctr" defTabSz="342900" rtl="0" eaLnBrk="1" fontAlgn="b" latinLnBrk="0" hangingPunct="1"/>
                      <a:r>
                        <a:rPr lang="ru-RU" sz="1400" b="0" i="0" u="none" strike="noStrike" kern="1200" baseline="0" dirty="0">
                          <a:solidFill>
                            <a:schemeClr val="dk1"/>
                          </a:solidFill>
                          <a:effectLst/>
                          <a:latin typeface="+mn-lt"/>
                          <a:ea typeface="+mn-ea"/>
                          <a:cs typeface="+mn-cs"/>
                        </a:rPr>
                        <a:t>101 553 800</a:t>
                      </a:r>
                    </a:p>
                  </a:txBody>
                  <a:tcPr marL="9526" marR="9526" marT="9527" marB="0" anchor="ctr"/>
                </a:tc>
                <a:extLst>
                  <a:ext uri="{0D108BD9-81ED-4DB2-BD59-A6C34878D82A}">
                    <a16:rowId xmlns:a16="http://schemas.microsoft.com/office/drawing/2014/main" val="10002"/>
                  </a:ext>
                </a:extLst>
              </a:tr>
              <a:tr h="297375">
                <a:tc>
                  <a:txBody>
                    <a:bodyPr/>
                    <a:lstStyle/>
                    <a:p>
                      <a:pPr algn="l" fontAlgn="b"/>
                      <a:r>
                        <a:rPr lang="ru-RU" sz="1400" u="none" strike="noStrike" dirty="0">
                          <a:effectLst/>
                          <a:latin typeface="Times New Roman" panose="02020603050405020304" pitchFamily="18" charset="0"/>
                          <a:cs typeface="Times New Roman" panose="02020603050405020304" pitchFamily="18" charset="0"/>
                        </a:rPr>
                        <a:t>1. </a:t>
                      </a:r>
                      <a:r>
                        <a:rPr lang="ru-RU" sz="1400" u="none" strike="noStrike" dirty="0" err="1">
                          <a:effectLst/>
                          <a:latin typeface="Times New Roman" panose="02020603050405020304" pitchFamily="18" charset="0"/>
                          <a:cs typeface="Times New Roman" panose="02020603050405020304" pitchFamily="18" charset="0"/>
                        </a:rPr>
                        <a:t>Салықтық түсімдер</a:t>
                      </a:r>
                      <a:endParaRPr lang="ru-RU" sz="1400" b="1" i="1" u="none" strike="noStrike" dirty="0">
                        <a:effectLst/>
                        <a:latin typeface="Times New Roman" panose="02020603050405020304" pitchFamily="18" charset="0"/>
                        <a:cs typeface="Times New Roman" panose="02020603050405020304" pitchFamily="18" charset="0"/>
                      </a:endParaRPr>
                    </a:p>
                  </a:txBody>
                  <a:tcPr marL="6926" marR="6926" marT="6927" marB="0" anchor="b"/>
                </a:tc>
                <a:tc>
                  <a:txBody>
                    <a:bodyPr/>
                    <a:lstStyle/>
                    <a:p>
                      <a:pPr marL="0" algn="ctr" defTabSz="342900" rtl="0" eaLnBrk="1" fontAlgn="b" latinLnBrk="0" hangingPunct="1"/>
                      <a:r>
                        <a:rPr lang="ru-RU" sz="1400" b="0" i="0" u="none" strike="noStrike" kern="1200" baseline="0" dirty="0">
                          <a:solidFill>
                            <a:schemeClr val="dk1"/>
                          </a:solidFill>
                          <a:effectLst/>
                          <a:latin typeface="+mn-lt"/>
                          <a:ea typeface="+mn-ea"/>
                          <a:cs typeface="+mn-cs"/>
                        </a:rPr>
                        <a:t>99 723 088</a:t>
                      </a:r>
                    </a:p>
                  </a:txBody>
                  <a:tcPr marL="9526" marR="9526" marT="9527" marB="0" anchor="ctr"/>
                </a:tc>
                <a:extLst>
                  <a:ext uri="{0D108BD9-81ED-4DB2-BD59-A6C34878D82A}">
                    <a16:rowId xmlns:a16="http://schemas.microsoft.com/office/drawing/2014/main" val="10003"/>
                  </a:ext>
                </a:extLst>
              </a:tr>
              <a:tr h="269053">
                <a:tc>
                  <a:txBody>
                    <a:bodyPr/>
                    <a:lstStyle/>
                    <a:p>
                      <a:pPr algn="l" fontAlgn="b"/>
                      <a:r>
                        <a:rPr lang="ru-RU" sz="1400" u="none" strike="noStrike" dirty="0">
                          <a:effectLst/>
                          <a:latin typeface="Times New Roman" panose="02020603050405020304" pitchFamily="18" charset="0"/>
                          <a:cs typeface="Times New Roman" panose="02020603050405020304" pitchFamily="18" charset="0"/>
                        </a:rPr>
                        <a:t>2. </a:t>
                      </a:r>
                      <a:r>
                        <a:rPr lang="ru-RU" sz="1400" u="none" strike="noStrike" dirty="0" err="1">
                          <a:effectLst/>
                          <a:latin typeface="Times New Roman" panose="02020603050405020304" pitchFamily="18" charset="0"/>
                          <a:cs typeface="Times New Roman" panose="02020603050405020304" pitchFamily="18" charset="0"/>
                        </a:rPr>
                        <a:t>Салықтық емес</a:t>
                      </a:r>
                      <a:r>
                        <a:rPr lang="ru-RU" sz="1400" u="none" strike="noStrike" dirty="0">
                          <a:effectLst/>
                          <a:latin typeface="Times New Roman" panose="02020603050405020304" pitchFamily="18" charset="0"/>
                          <a:cs typeface="Times New Roman" panose="02020603050405020304" pitchFamily="18" charset="0"/>
                        </a:rPr>
                        <a:t> </a:t>
                      </a:r>
                      <a:r>
                        <a:rPr lang="ru-RU" sz="1400" u="none" strike="noStrike" dirty="0" err="1">
                          <a:effectLst/>
                          <a:latin typeface="Times New Roman" panose="02020603050405020304" pitchFamily="18" charset="0"/>
                          <a:cs typeface="Times New Roman" panose="02020603050405020304" pitchFamily="18" charset="0"/>
                        </a:rPr>
                        <a:t>түсімдер</a:t>
                      </a:r>
                      <a:endParaRPr lang="ru-RU" sz="1400" b="1" i="1" u="none" strike="noStrike" dirty="0">
                        <a:effectLst/>
                        <a:latin typeface="Times New Roman" panose="02020603050405020304" pitchFamily="18" charset="0"/>
                        <a:cs typeface="Times New Roman" panose="02020603050405020304" pitchFamily="18" charset="0"/>
                      </a:endParaRPr>
                    </a:p>
                  </a:txBody>
                  <a:tcPr marL="6926" marR="6926" marT="6927" marB="0" anchor="b"/>
                </a:tc>
                <a:tc>
                  <a:txBody>
                    <a:bodyPr/>
                    <a:lstStyle/>
                    <a:p>
                      <a:pPr marL="0" algn="ctr" defTabSz="342900" rtl="0" eaLnBrk="1" fontAlgn="b" latinLnBrk="0" hangingPunct="1"/>
                      <a:r>
                        <a:rPr lang="ru-RU" sz="1400" b="0" i="0" u="none" strike="noStrike" kern="1200" baseline="0" dirty="0">
                          <a:solidFill>
                            <a:schemeClr val="dk1"/>
                          </a:solidFill>
                          <a:effectLst/>
                          <a:latin typeface="+mn-lt"/>
                          <a:ea typeface="+mn-ea"/>
                          <a:cs typeface="+mn-cs"/>
                        </a:rPr>
                        <a:t>1 795 712</a:t>
                      </a:r>
                    </a:p>
                  </a:txBody>
                  <a:tcPr marL="9526" marR="9526" marT="9527" marB="0" anchor="ctr"/>
                </a:tc>
                <a:extLst>
                  <a:ext uri="{0D108BD9-81ED-4DB2-BD59-A6C34878D82A}">
                    <a16:rowId xmlns:a16="http://schemas.microsoft.com/office/drawing/2014/main" val="10004"/>
                  </a:ext>
                </a:extLst>
              </a:tr>
              <a:tr h="278533">
                <a:tc>
                  <a:txBody>
                    <a:bodyPr/>
                    <a:lstStyle/>
                    <a:p>
                      <a:pPr algn="l" fontAlgn="b"/>
                      <a:r>
                        <a:rPr lang="kk-KZ" sz="1400" u="none" strike="noStrike" kern="1200" dirty="0">
                          <a:solidFill>
                            <a:schemeClr val="dk1"/>
                          </a:solidFill>
                          <a:effectLst/>
                          <a:latin typeface="Times New Roman" panose="02020603050405020304" pitchFamily="18" charset="0"/>
                          <a:ea typeface="+mn-ea"/>
                          <a:cs typeface="Times New Roman" panose="02020603050405020304" pitchFamily="18" charset="0"/>
                        </a:rPr>
                        <a:t>3. Негізгі капиталды сатудан түсетін түсімдер</a:t>
                      </a:r>
                      <a:endParaRPr lang="ru-RU" sz="1400" u="none" strike="noStrike" kern="1200" dirty="0">
                        <a:solidFill>
                          <a:schemeClr val="dk1"/>
                        </a:solidFill>
                        <a:effectLst/>
                        <a:latin typeface="Times New Roman" panose="02020603050405020304" pitchFamily="18" charset="0"/>
                        <a:ea typeface="+mn-ea"/>
                        <a:cs typeface="Times New Roman" panose="02020603050405020304" pitchFamily="18" charset="0"/>
                      </a:endParaRPr>
                    </a:p>
                  </a:txBody>
                  <a:tcPr marL="6926" marR="6926" marT="6927" marB="0" anchor="b"/>
                </a:tc>
                <a:tc>
                  <a:txBody>
                    <a:bodyPr/>
                    <a:lstStyle/>
                    <a:p>
                      <a:pPr marL="0" algn="ctr" defTabSz="342900" rtl="0" eaLnBrk="1" fontAlgn="b" latinLnBrk="0" hangingPunct="1"/>
                      <a:r>
                        <a:rPr lang="ru-RU" sz="1400" b="0" i="0" u="none" strike="noStrike" kern="1200" baseline="0" dirty="0">
                          <a:solidFill>
                            <a:schemeClr val="dk1"/>
                          </a:solidFill>
                          <a:effectLst/>
                          <a:latin typeface="+mn-lt"/>
                          <a:ea typeface="+mn-ea"/>
                          <a:cs typeface="+mn-cs"/>
                        </a:rPr>
                        <a:t>35 000</a:t>
                      </a:r>
                    </a:p>
                  </a:txBody>
                  <a:tcPr marL="9526" marR="9526" marT="9527" marB="0" anchor="ctr"/>
                </a:tc>
                <a:extLst>
                  <a:ext uri="{0D108BD9-81ED-4DB2-BD59-A6C34878D82A}">
                    <a16:rowId xmlns:a16="http://schemas.microsoft.com/office/drawing/2014/main" val="10005"/>
                  </a:ext>
                </a:extLst>
              </a:tr>
              <a:tr h="269053">
                <a:tc>
                  <a:txBody>
                    <a:bodyPr/>
                    <a:lstStyle/>
                    <a:p>
                      <a:pPr algn="l" fontAlgn="b"/>
                      <a:r>
                        <a:rPr lang="ru-RU" sz="1400" u="none" strike="noStrike" dirty="0">
                          <a:effectLst/>
                          <a:latin typeface="Times New Roman" panose="02020603050405020304" pitchFamily="18" charset="0"/>
                          <a:cs typeface="Times New Roman" panose="02020603050405020304" pitchFamily="18" charset="0"/>
                        </a:rPr>
                        <a:t>4. </a:t>
                      </a:r>
                      <a:r>
                        <a:rPr lang="ru-RU" sz="1400" u="none" strike="noStrike" dirty="0" err="1">
                          <a:effectLst/>
                          <a:latin typeface="Times New Roman" panose="02020603050405020304" pitchFamily="18" charset="0"/>
                          <a:cs typeface="Times New Roman" panose="02020603050405020304" pitchFamily="18" charset="0"/>
                        </a:rPr>
                        <a:t>Трансферттер</a:t>
                      </a:r>
                      <a:r>
                        <a:rPr lang="ru-RU" sz="1400" u="none" strike="noStrike" dirty="0">
                          <a:effectLst/>
                          <a:latin typeface="Times New Roman" panose="02020603050405020304" pitchFamily="18" charset="0"/>
                          <a:cs typeface="Times New Roman" panose="02020603050405020304" pitchFamily="18" charset="0"/>
                        </a:rPr>
                        <a:t> </a:t>
                      </a:r>
                      <a:r>
                        <a:rPr lang="ru-RU" sz="1400" u="none" strike="noStrike" dirty="0" err="1">
                          <a:effectLst/>
                          <a:latin typeface="Times New Roman" panose="02020603050405020304" pitchFamily="18" charset="0"/>
                          <a:cs typeface="Times New Roman" panose="02020603050405020304" pitchFamily="18" charset="0"/>
                        </a:rPr>
                        <a:t>түсімі, соның ішінде</a:t>
                      </a:r>
                      <a:r>
                        <a:rPr lang="ru-RU" sz="1400" u="none" strike="noStrike" dirty="0">
                          <a:effectLst/>
                          <a:latin typeface="Times New Roman" panose="02020603050405020304" pitchFamily="18" charset="0"/>
                          <a:cs typeface="Times New Roman" panose="02020603050405020304" pitchFamily="18" charset="0"/>
                        </a:rPr>
                        <a:t>:</a:t>
                      </a:r>
                      <a:endParaRPr lang="ru-RU" sz="1400" b="1" i="1" u="none" strike="noStrike" dirty="0">
                        <a:effectLst/>
                        <a:latin typeface="Times New Roman" panose="02020603050405020304" pitchFamily="18" charset="0"/>
                        <a:cs typeface="Times New Roman" panose="02020603050405020304" pitchFamily="18" charset="0"/>
                      </a:endParaRPr>
                    </a:p>
                  </a:txBody>
                  <a:tcPr marL="6926" marR="6926" marT="6927" marB="0" anchor="b"/>
                </a:tc>
                <a:tc>
                  <a:txBody>
                    <a:bodyPr/>
                    <a:lstStyle/>
                    <a:p>
                      <a:pPr marL="0" algn="ctr" defTabSz="342900" rtl="0" eaLnBrk="1" fontAlgn="b" latinLnBrk="0" hangingPunct="1"/>
                      <a:r>
                        <a:rPr lang="ru-RU" sz="1400" b="0" i="0" u="none" strike="noStrike" kern="1200" baseline="0" dirty="0">
                          <a:solidFill>
                            <a:schemeClr val="dk1"/>
                          </a:solidFill>
                          <a:effectLst/>
                          <a:latin typeface="+mn-lt"/>
                          <a:ea typeface="+mn-ea"/>
                          <a:cs typeface="+mn-cs"/>
                        </a:rPr>
                        <a:t>273 086 769</a:t>
                      </a:r>
                    </a:p>
                  </a:txBody>
                  <a:tcPr marL="9526" marR="9526" marT="9527" marB="0" anchor="ctr"/>
                </a:tc>
                <a:extLst>
                  <a:ext uri="{0D108BD9-81ED-4DB2-BD59-A6C34878D82A}">
                    <a16:rowId xmlns:a16="http://schemas.microsoft.com/office/drawing/2014/main" val="10006"/>
                  </a:ext>
                </a:extLst>
              </a:tr>
              <a:tr h="252475">
                <a:tc>
                  <a:txBody>
                    <a:bodyPr/>
                    <a:lstStyle/>
                    <a:p>
                      <a:pPr algn="l" fontAlgn="b"/>
                      <a:r>
                        <a:rPr lang="ru-RU" sz="1400" u="none" strike="noStrike" dirty="0" err="1">
                          <a:effectLst/>
                          <a:latin typeface="Times New Roman" panose="02020603050405020304" pitchFamily="18" charset="0"/>
                          <a:cs typeface="Times New Roman" panose="02020603050405020304" pitchFamily="18" charset="0"/>
                        </a:rPr>
                        <a:t>республикалық</a:t>
                      </a:r>
                      <a:r>
                        <a:rPr lang="ru-RU" sz="1400" u="none" strike="noStrike" baseline="0" dirty="0" err="1">
                          <a:effectLst/>
                          <a:latin typeface="Times New Roman" panose="02020603050405020304" pitchFamily="18" charset="0"/>
                          <a:cs typeface="Times New Roman" panose="02020603050405020304" pitchFamily="18" charset="0"/>
                        </a:rPr>
                        <a:t> бюджеттен</a:t>
                      </a:r>
                      <a:r>
                        <a:rPr lang="ru-RU" sz="1400" u="none" strike="noStrike" baseline="0" dirty="0">
                          <a:effectLst/>
                          <a:latin typeface="Times New Roman" panose="02020603050405020304" pitchFamily="18" charset="0"/>
                          <a:cs typeface="Times New Roman" panose="02020603050405020304" pitchFamily="18" charset="0"/>
                        </a:rPr>
                        <a:t> </a:t>
                      </a:r>
                      <a:r>
                        <a:rPr lang="ru-RU" sz="1400" u="none" strike="noStrike" baseline="0" dirty="0" err="1">
                          <a:effectLst/>
                          <a:latin typeface="Times New Roman" panose="02020603050405020304" pitchFamily="18" charset="0"/>
                          <a:cs typeface="Times New Roman" panose="02020603050405020304" pitchFamily="18" charset="0"/>
                        </a:rPr>
                        <a:t>берілетін</a:t>
                      </a:r>
                      <a:r>
                        <a:rPr lang="ru-RU" sz="1400" u="none" strike="noStrike" baseline="0" dirty="0">
                          <a:effectLst/>
                          <a:latin typeface="Times New Roman" panose="02020603050405020304" pitchFamily="18" charset="0"/>
                          <a:cs typeface="Times New Roman" panose="02020603050405020304" pitchFamily="18" charset="0"/>
                        </a:rPr>
                        <a:t> </a:t>
                      </a:r>
                      <a:r>
                        <a:rPr lang="ru-RU" sz="1400" u="none" strike="noStrike" dirty="0">
                          <a:effectLst/>
                          <a:latin typeface="Times New Roman" panose="02020603050405020304" pitchFamily="18" charset="0"/>
                          <a:cs typeface="Times New Roman" panose="02020603050405020304" pitchFamily="18" charset="0"/>
                        </a:rPr>
                        <a:t>субвенция</a:t>
                      </a:r>
                      <a:endParaRPr lang="ru-RU" sz="1400" b="1" i="1" u="none" strike="noStrike" dirty="0">
                        <a:effectLst/>
                        <a:latin typeface="Times New Roman" panose="02020603050405020304" pitchFamily="18" charset="0"/>
                        <a:cs typeface="Times New Roman" panose="02020603050405020304" pitchFamily="18" charset="0"/>
                      </a:endParaRPr>
                    </a:p>
                  </a:txBody>
                  <a:tcPr marL="6926" marR="6926" marT="6927" marB="0" anchor="b"/>
                </a:tc>
                <a:tc>
                  <a:txBody>
                    <a:bodyPr/>
                    <a:lstStyle/>
                    <a:p>
                      <a:pPr marL="0" algn="ctr" defTabSz="342900" rtl="0" eaLnBrk="1" fontAlgn="b" latinLnBrk="0" hangingPunct="1"/>
                      <a:r>
                        <a:rPr lang="ru-RU" sz="1400" b="0" i="0" u="none" strike="noStrike" kern="1200" baseline="0" dirty="0">
                          <a:solidFill>
                            <a:schemeClr val="dk1"/>
                          </a:solidFill>
                          <a:effectLst/>
                          <a:latin typeface="+mn-lt"/>
                          <a:ea typeface="+mn-ea"/>
                          <a:cs typeface="+mn-cs"/>
                        </a:rPr>
                        <a:t>211 025 886</a:t>
                      </a:r>
                    </a:p>
                  </a:txBody>
                  <a:tcPr marL="9526" marR="9526" marT="9527" marB="0" anchor="ctr"/>
                </a:tc>
                <a:extLst>
                  <a:ext uri="{0D108BD9-81ED-4DB2-BD59-A6C34878D82A}">
                    <a16:rowId xmlns:a16="http://schemas.microsoft.com/office/drawing/2014/main" val="10007"/>
                  </a:ext>
                </a:extLst>
              </a:tr>
              <a:tr h="433647">
                <a:tc>
                  <a:txBody>
                    <a:bodyPr/>
                    <a:lstStyle/>
                    <a:p>
                      <a:pPr algn="l" fontAlgn="b"/>
                      <a:r>
                        <a:rPr lang="ru-RU" sz="1400" u="none" strike="noStrike" dirty="0" err="1">
                          <a:effectLst/>
                          <a:latin typeface="Times New Roman" panose="02020603050405020304" pitchFamily="18" charset="0"/>
                          <a:cs typeface="Times New Roman" panose="02020603050405020304" pitchFamily="18" charset="0"/>
                        </a:rPr>
                        <a:t>республикалық</a:t>
                      </a:r>
                      <a:r>
                        <a:rPr lang="ru-RU" sz="1400" u="none" strike="noStrike" baseline="0" dirty="0" err="1">
                          <a:effectLst/>
                          <a:latin typeface="Times New Roman" panose="02020603050405020304" pitchFamily="18" charset="0"/>
                          <a:cs typeface="Times New Roman" panose="02020603050405020304" pitchFamily="18" charset="0"/>
                        </a:rPr>
                        <a:t> бюджеттен</a:t>
                      </a:r>
                      <a:r>
                        <a:rPr lang="ru-RU" sz="1400" u="none" strike="noStrike" baseline="0" dirty="0">
                          <a:effectLst/>
                          <a:latin typeface="Times New Roman" panose="02020603050405020304" pitchFamily="18" charset="0"/>
                          <a:cs typeface="Times New Roman" panose="02020603050405020304" pitchFamily="18" charset="0"/>
                        </a:rPr>
                        <a:t> </a:t>
                      </a:r>
                      <a:r>
                        <a:rPr lang="ru-RU" sz="1400" u="none" strike="noStrike" baseline="0" dirty="0" err="1">
                          <a:effectLst/>
                          <a:latin typeface="Times New Roman" panose="02020603050405020304" pitchFamily="18" charset="0"/>
                          <a:cs typeface="Times New Roman" panose="02020603050405020304" pitchFamily="18" charset="0"/>
                        </a:rPr>
                        <a:t>берілетін</a:t>
                      </a:r>
                      <a:r>
                        <a:rPr lang="ru-RU" sz="1400" u="none" strike="noStrike" baseline="0" dirty="0">
                          <a:effectLst/>
                          <a:latin typeface="Times New Roman" panose="02020603050405020304" pitchFamily="18" charset="0"/>
                          <a:cs typeface="Times New Roman" panose="02020603050405020304" pitchFamily="18" charset="0"/>
                        </a:rPr>
                        <a:t> </a:t>
                      </a:r>
                      <a:r>
                        <a:rPr lang="ru-RU" sz="1400" u="none" strike="noStrike" baseline="0" dirty="0" err="1">
                          <a:effectLst/>
                          <a:latin typeface="Times New Roman" panose="02020603050405020304" pitchFamily="18" charset="0"/>
                          <a:cs typeface="Times New Roman" panose="02020603050405020304" pitchFamily="18" charset="0"/>
                        </a:rPr>
                        <a:t>ағымдағы нысаналы</a:t>
                      </a:r>
                      <a:r>
                        <a:rPr lang="ru-RU" sz="1400" u="none" strike="noStrike" baseline="0" dirty="0">
                          <a:effectLst/>
                          <a:latin typeface="Times New Roman" panose="02020603050405020304" pitchFamily="18" charset="0"/>
                          <a:cs typeface="Times New Roman" panose="02020603050405020304" pitchFamily="18" charset="0"/>
                        </a:rPr>
                        <a:t> </a:t>
                      </a:r>
                      <a:r>
                        <a:rPr lang="ru-RU" sz="1400" u="none" strike="noStrike" baseline="0" dirty="0" err="1">
                          <a:effectLst/>
                          <a:latin typeface="Times New Roman" panose="02020603050405020304" pitchFamily="18" charset="0"/>
                          <a:cs typeface="Times New Roman" panose="02020603050405020304" pitchFamily="18" charset="0"/>
                        </a:rPr>
                        <a:t>трансферттер</a:t>
                      </a:r>
                      <a:endParaRPr lang="ru-RU" sz="1400" b="1" i="1" u="none" strike="noStrike" dirty="0">
                        <a:effectLst/>
                        <a:latin typeface="Times New Roman" panose="02020603050405020304" pitchFamily="18" charset="0"/>
                        <a:cs typeface="Times New Roman" panose="02020603050405020304" pitchFamily="18" charset="0"/>
                      </a:endParaRPr>
                    </a:p>
                  </a:txBody>
                  <a:tcPr marL="6926" marR="6926" marT="6927" marB="0" anchor="b"/>
                </a:tc>
                <a:tc>
                  <a:txBody>
                    <a:bodyPr/>
                    <a:lstStyle/>
                    <a:p>
                      <a:pPr marL="0" algn="ctr" defTabSz="342900" rtl="0" eaLnBrk="1" fontAlgn="b" latinLnBrk="0" hangingPunct="1"/>
                      <a:r>
                        <a:rPr lang="ru-RU" sz="1400" b="0" i="0" u="none" strike="noStrike" kern="1200" baseline="0" dirty="0">
                          <a:solidFill>
                            <a:schemeClr val="dk1"/>
                          </a:solidFill>
                          <a:effectLst/>
                          <a:latin typeface="+mn-lt"/>
                          <a:ea typeface="+mn-ea"/>
                          <a:cs typeface="+mn-cs"/>
                        </a:rPr>
                        <a:t>4 894 383</a:t>
                      </a:r>
                    </a:p>
                  </a:txBody>
                  <a:tcPr marL="9526" marR="9526" marT="9526" marB="0" anchor="ctr"/>
                </a:tc>
                <a:extLst>
                  <a:ext uri="{0D108BD9-81ED-4DB2-BD59-A6C34878D82A}">
                    <a16:rowId xmlns:a16="http://schemas.microsoft.com/office/drawing/2014/main" val="10008"/>
                  </a:ext>
                </a:extLst>
              </a:tr>
              <a:tr h="433647">
                <a:tc>
                  <a:txBody>
                    <a:bodyPr/>
                    <a:lstStyle/>
                    <a:p>
                      <a:pPr algn="l" fontAlgn="b"/>
                      <a:r>
                        <a:rPr lang="ru-RU" sz="1400" u="none" strike="noStrike" dirty="0" err="1">
                          <a:effectLst/>
                          <a:latin typeface="Times New Roman" panose="02020603050405020304" pitchFamily="18" charset="0"/>
                          <a:cs typeface="Times New Roman" panose="02020603050405020304" pitchFamily="18" charset="0"/>
                        </a:rPr>
                        <a:t>республикалық</a:t>
                      </a:r>
                      <a:r>
                        <a:rPr lang="ru-RU" sz="1400" u="none" strike="noStrike" baseline="0" dirty="0" err="1">
                          <a:effectLst/>
                          <a:latin typeface="Times New Roman" panose="02020603050405020304" pitchFamily="18" charset="0"/>
                          <a:cs typeface="Times New Roman" panose="02020603050405020304" pitchFamily="18" charset="0"/>
                        </a:rPr>
                        <a:t> бюджеттен</a:t>
                      </a:r>
                      <a:r>
                        <a:rPr lang="ru-RU" sz="1400" u="none" strike="noStrike" baseline="0" dirty="0">
                          <a:effectLst/>
                          <a:latin typeface="Times New Roman" panose="02020603050405020304" pitchFamily="18" charset="0"/>
                          <a:cs typeface="Times New Roman" panose="02020603050405020304" pitchFamily="18" charset="0"/>
                        </a:rPr>
                        <a:t> </a:t>
                      </a:r>
                      <a:r>
                        <a:rPr lang="ru-RU" sz="1400" u="none" strike="noStrike" baseline="0" dirty="0" err="1">
                          <a:effectLst/>
                          <a:latin typeface="Times New Roman" panose="02020603050405020304" pitchFamily="18" charset="0"/>
                          <a:cs typeface="Times New Roman" panose="02020603050405020304" pitchFamily="18" charset="0"/>
                        </a:rPr>
                        <a:t>берілетін</a:t>
                      </a:r>
                      <a:r>
                        <a:rPr lang="ru-RU" sz="1400" u="none" strike="noStrike" baseline="0" dirty="0">
                          <a:effectLst/>
                          <a:latin typeface="Times New Roman" panose="02020603050405020304" pitchFamily="18" charset="0"/>
                          <a:cs typeface="Times New Roman" panose="02020603050405020304" pitchFamily="18" charset="0"/>
                        </a:rPr>
                        <a:t>  </a:t>
                      </a:r>
                      <a:r>
                        <a:rPr lang="ru-RU" sz="1400" u="none" strike="noStrike" baseline="0" dirty="0" err="1">
                          <a:effectLst/>
                          <a:latin typeface="Times New Roman" panose="02020603050405020304" pitchFamily="18" charset="0"/>
                          <a:cs typeface="Times New Roman" panose="02020603050405020304" pitchFamily="18" charset="0"/>
                        </a:rPr>
                        <a:t>нысаналы</a:t>
                      </a:r>
                      <a:r>
                        <a:rPr lang="ru-RU" sz="1400" u="none" strike="noStrike" baseline="0" dirty="0">
                          <a:effectLst/>
                          <a:latin typeface="Times New Roman" panose="02020603050405020304" pitchFamily="18" charset="0"/>
                          <a:cs typeface="Times New Roman" panose="02020603050405020304" pitchFamily="18" charset="0"/>
                        </a:rPr>
                        <a:t>  даму </a:t>
                      </a:r>
                      <a:r>
                        <a:rPr lang="ru-RU" sz="1400" u="none" strike="noStrike" baseline="0" dirty="0" err="1">
                          <a:effectLst/>
                          <a:latin typeface="Times New Roman" panose="02020603050405020304" pitchFamily="18" charset="0"/>
                          <a:cs typeface="Times New Roman" panose="02020603050405020304" pitchFamily="18" charset="0"/>
                        </a:rPr>
                        <a:t>трансферттері</a:t>
                      </a:r>
                      <a:endParaRPr lang="ru-RU" sz="1400" b="1" i="1" u="none" strike="noStrike" dirty="0">
                        <a:effectLst/>
                        <a:latin typeface="Times New Roman" panose="02020603050405020304" pitchFamily="18" charset="0"/>
                        <a:cs typeface="Times New Roman" panose="02020603050405020304" pitchFamily="18" charset="0"/>
                      </a:endParaRPr>
                    </a:p>
                  </a:txBody>
                  <a:tcPr marL="6926" marR="6926" marT="6927" marB="0" anchor="b"/>
                </a:tc>
                <a:tc>
                  <a:txBody>
                    <a:bodyPr/>
                    <a:lstStyle/>
                    <a:p>
                      <a:pPr marL="0" algn="ctr" defTabSz="342900" rtl="0" eaLnBrk="1" fontAlgn="b" latinLnBrk="0" hangingPunct="1"/>
                      <a:r>
                        <a:rPr lang="ru-RU" sz="1400" b="0" i="0" u="none" strike="noStrike" kern="1200" baseline="0" dirty="0">
                          <a:solidFill>
                            <a:schemeClr val="dk1"/>
                          </a:solidFill>
                          <a:effectLst/>
                          <a:latin typeface="+mn-lt"/>
                          <a:ea typeface="+mn-ea"/>
                          <a:cs typeface="+mn-cs"/>
                        </a:rPr>
                        <a:t>50 721 798</a:t>
                      </a:r>
                    </a:p>
                  </a:txBody>
                  <a:tcPr marL="9526" marR="9526" marT="9527" marB="0" anchor="ctr"/>
                </a:tc>
                <a:extLst>
                  <a:ext uri="{0D108BD9-81ED-4DB2-BD59-A6C34878D82A}">
                    <a16:rowId xmlns:a16="http://schemas.microsoft.com/office/drawing/2014/main" val="10009"/>
                  </a:ext>
                </a:extLst>
              </a:tr>
              <a:tr h="433647">
                <a:tc>
                  <a:txBody>
                    <a:bodyPr/>
                    <a:lstStyle/>
                    <a:p>
                      <a:pPr algn="l" fontAlgn="b"/>
                      <a:r>
                        <a:rPr lang="kk-KZ" sz="1400" b="0" i="0" u="none" strike="noStrike" dirty="0">
                          <a:effectLst/>
                          <a:latin typeface="Times New Roman" panose="02020603050405020304" pitchFamily="18" charset="0"/>
                          <a:cs typeface="Times New Roman" panose="02020603050405020304" pitchFamily="18" charset="0"/>
                        </a:rPr>
                        <a:t>төменгі</a:t>
                      </a:r>
                      <a:r>
                        <a:rPr lang="kk-KZ" sz="1400" b="0" i="0" u="none" strike="noStrike" baseline="0" dirty="0">
                          <a:effectLst/>
                          <a:latin typeface="Times New Roman" panose="02020603050405020304" pitchFamily="18" charset="0"/>
                          <a:cs typeface="Times New Roman" panose="02020603050405020304" pitchFamily="18" charset="0"/>
                        </a:rPr>
                        <a:t> тұрған бюджеттерден берілетін трансферттер</a:t>
                      </a:r>
                      <a:endParaRPr lang="ru-RU" sz="1400" b="0" i="0" u="none" strike="noStrike" dirty="0">
                        <a:effectLst/>
                        <a:latin typeface="Times New Roman" panose="02020603050405020304" pitchFamily="18" charset="0"/>
                        <a:cs typeface="Times New Roman" panose="02020603050405020304" pitchFamily="18" charset="0"/>
                      </a:endParaRPr>
                    </a:p>
                  </a:txBody>
                  <a:tcPr marL="6926" marR="6926" marT="6927" marB="0" anchor="b"/>
                </a:tc>
                <a:tc>
                  <a:txBody>
                    <a:bodyPr/>
                    <a:lstStyle/>
                    <a:p>
                      <a:pPr marL="0" algn="ctr" defTabSz="342900" rtl="0" eaLnBrk="1" fontAlgn="b" latinLnBrk="0" hangingPunct="1"/>
                      <a:r>
                        <a:rPr lang="ru-RU" sz="1400" b="0" i="0" u="none" strike="noStrike" kern="1200" baseline="0" dirty="0">
                          <a:solidFill>
                            <a:schemeClr val="dk1"/>
                          </a:solidFill>
                          <a:effectLst/>
                          <a:latin typeface="+mn-lt"/>
                          <a:ea typeface="+mn-ea"/>
                          <a:cs typeface="+mn-cs"/>
                        </a:rPr>
                        <a:t>6 444 702</a:t>
                      </a:r>
                    </a:p>
                  </a:txBody>
                  <a:tcPr marL="9526" marR="9526" marT="9526" marB="0" anchor="ctr"/>
                </a:tc>
                <a:extLst>
                  <a:ext uri="{0D108BD9-81ED-4DB2-BD59-A6C34878D82A}">
                    <a16:rowId xmlns:a16="http://schemas.microsoft.com/office/drawing/2014/main" val="10010"/>
                  </a:ext>
                </a:extLst>
              </a:tr>
              <a:tr h="297375">
                <a:tc>
                  <a:txBody>
                    <a:bodyPr/>
                    <a:lstStyle/>
                    <a:p>
                      <a:pPr algn="l" fontAlgn="b"/>
                      <a:r>
                        <a:rPr lang="ru-RU" sz="1400" u="none" strike="noStrike" dirty="0" err="1">
                          <a:effectLst/>
                          <a:latin typeface="Times New Roman" panose="02020603050405020304" pitchFamily="18" charset="0"/>
                          <a:cs typeface="Times New Roman" panose="02020603050405020304" pitchFamily="18" charset="0"/>
                        </a:rPr>
                        <a:t>облыс</a:t>
                      </a:r>
                      <a:r>
                        <a:rPr lang="ru-RU" sz="1400" u="none" strike="noStrike" dirty="0">
                          <a:effectLst/>
                          <a:latin typeface="Times New Roman" panose="02020603050405020304" pitchFamily="18" charset="0"/>
                          <a:cs typeface="Times New Roman" panose="02020603050405020304" pitchFamily="18" charset="0"/>
                        </a:rPr>
                        <a:t> </a:t>
                      </a:r>
                      <a:r>
                        <a:rPr lang="ru-RU" sz="1400" u="none" strike="noStrike" dirty="0" err="1">
                          <a:effectLst/>
                          <a:latin typeface="Times New Roman" panose="02020603050405020304" pitchFamily="18" charset="0"/>
                          <a:cs typeface="Times New Roman" panose="02020603050405020304" pitchFamily="18" charset="0"/>
                        </a:rPr>
                        <a:t>бюджеттеріне</a:t>
                      </a:r>
                      <a:r>
                        <a:rPr lang="ru-RU" sz="1400" u="none" strike="noStrike" dirty="0">
                          <a:effectLst/>
                          <a:latin typeface="Times New Roman" panose="02020603050405020304" pitchFamily="18" charset="0"/>
                          <a:cs typeface="Times New Roman" panose="02020603050405020304" pitchFamily="18" charset="0"/>
                        </a:rPr>
                        <a:t> </a:t>
                      </a:r>
                      <a:r>
                        <a:rPr lang="ru-RU" sz="1400" u="none" strike="noStrike" dirty="0" err="1">
                          <a:effectLst/>
                          <a:latin typeface="Times New Roman" panose="02020603050405020304" pitchFamily="18" charset="0"/>
                          <a:cs typeface="Times New Roman" panose="02020603050405020304" pitchFamily="18" charset="0"/>
                        </a:rPr>
                        <a:t>берілетін</a:t>
                      </a:r>
                      <a:r>
                        <a:rPr lang="ru-RU" sz="1400" u="none" strike="noStrike" dirty="0">
                          <a:effectLst/>
                          <a:latin typeface="Times New Roman" panose="02020603050405020304" pitchFamily="18" charset="0"/>
                          <a:cs typeface="Times New Roman" panose="02020603050405020304" pitchFamily="18" charset="0"/>
                        </a:rPr>
                        <a:t> </a:t>
                      </a:r>
                      <a:r>
                        <a:rPr lang="ru-RU" sz="1400" u="none" strike="noStrike" dirty="0" err="1">
                          <a:effectLst/>
                          <a:latin typeface="Times New Roman" panose="02020603050405020304" pitchFamily="18" charset="0"/>
                          <a:cs typeface="Times New Roman" panose="02020603050405020304" pitchFamily="18" charset="0"/>
                        </a:rPr>
                        <a:t>трансферттер</a:t>
                      </a:r>
                      <a:endParaRPr lang="ru-RU" sz="1400" b="1" i="1" u="none" strike="noStrike" dirty="0">
                        <a:effectLst/>
                        <a:latin typeface="Times New Roman" panose="02020603050405020304" pitchFamily="18" charset="0"/>
                        <a:cs typeface="Times New Roman" panose="02020603050405020304" pitchFamily="18" charset="0"/>
                      </a:endParaRPr>
                    </a:p>
                  </a:txBody>
                  <a:tcPr marL="6926" marR="6926" marT="6927" marB="0" anchor="b"/>
                </a:tc>
                <a:tc>
                  <a:txBody>
                    <a:bodyPr/>
                    <a:lstStyle/>
                    <a:p>
                      <a:pPr marL="0" algn="ctr" defTabSz="342900" rtl="0" eaLnBrk="1" fontAlgn="b" latinLnBrk="0" hangingPunct="1"/>
                      <a:r>
                        <a:rPr lang="ru-RU" sz="1400" b="0" i="0" u="none" strike="noStrike" kern="1200" baseline="0" dirty="0">
                          <a:solidFill>
                            <a:schemeClr val="dk1"/>
                          </a:solidFill>
                          <a:effectLst/>
                          <a:latin typeface="+mn-lt"/>
                          <a:ea typeface="+mn-ea"/>
                          <a:cs typeface="+mn-cs"/>
                        </a:rPr>
                        <a:t>0</a:t>
                      </a:r>
                    </a:p>
                  </a:txBody>
                  <a:tcPr marL="6928" marR="6928" marT="6928" marB="0" anchor="ctr"/>
                </a:tc>
                <a:extLst>
                  <a:ext uri="{0D108BD9-81ED-4DB2-BD59-A6C34878D82A}">
                    <a16:rowId xmlns:a16="http://schemas.microsoft.com/office/drawing/2014/main" val="10011"/>
                  </a:ext>
                </a:extLst>
              </a:tr>
              <a:tr h="269053">
                <a:tc>
                  <a:txBody>
                    <a:bodyPr/>
                    <a:lstStyle/>
                    <a:p>
                      <a:pPr algn="l" fontAlgn="b"/>
                      <a:r>
                        <a:rPr lang="ru-RU" sz="1400" u="none" strike="noStrike" dirty="0">
                          <a:effectLst/>
                          <a:latin typeface="Times New Roman" panose="02020603050405020304" pitchFamily="18" charset="0"/>
                          <a:cs typeface="Times New Roman" panose="02020603050405020304" pitchFamily="18" charset="0"/>
                        </a:rPr>
                        <a:t>5. </a:t>
                      </a:r>
                      <a:r>
                        <a:rPr lang="ru-RU" sz="1400" u="none" strike="noStrike" dirty="0" err="1">
                          <a:effectLst/>
                          <a:latin typeface="Times New Roman" panose="02020603050405020304" pitchFamily="18" charset="0"/>
                          <a:cs typeface="Times New Roman" panose="02020603050405020304" pitchFamily="18" charset="0"/>
                        </a:rPr>
                        <a:t>Бюджеттік</a:t>
                      </a:r>
                      <a:r>
                        <a:rPr lang="ru-RU" sz="1400" u="none" strike="noStrike" baseline="0" dirty="0">
                          <a:effectLst/>
                          <a:latin typeface="Times New Roman" panose="02020603050405020304" pitchFamily="18" charset="0"/>
                          <a:cs typeface="Times New Roman" panose="02020603050405020304" pitchFamily="18" charset="0"/>
                        </a:rPr>
                        <a:t> </a:t>
                      </a:r>
                      <a:r>
                        <a:rPr lang="ru-RU" sz="1400" u="none" strike="noStrike" baseline="0" dirty="0" err="1">
                          <a:effectLst/>
                          <a:latin typeface="Times New Roman" panose="02020603050405020304" pitchFamily="18" charset="0"/>
                          <a:cs typeface="Times New Roman" panose="02020603050405020304" pitchFamily="18" charset="0"/>
                        </a:rPr>
                        <a:t>кредиттерді</a:t>
                      </a:r>
                      <a:r>
                        <a:rPr lang="ru-RU" sz="1400" u="none" strike="noStrike" baseline="0" dirty="0">
                          <a:effectLst/>
                          <a:latin typeface="Times New Roman" panose="02020603050405020304" pitchFamily="18" charset="0"/>
                          <a:cs typeface="Times New Roman" panose="02020603050405020304" pitchFamily="18" charset="0"/>
                        </a:rPr>
                        <a:t> </a:t>
                      </a:r>
                      <a:r>
                        <a:rPr lang="ru-RU" sz="1400" u="none" strike="noStrike" baseline="0" dirty="0" err="1">
                          <a:effectLst/>
                          <a:latin typeface="Times New Roman" panose="02020603050405020304" pitchFamily="18" charset="0"/>
                          <a:cs typeface="Times New Roman" panose="02020603050405020304" pitchFamily="18" charset="0"/>
                        </a:rPr>
                        <a:t>өтеу</a:t>
                      </a:r>
                      <a:endParaRPr lang="ru-RU" sz="1400" b="1" i="1" u="none" strike="noStrike" dirty="0">
                        <a:effectLst/>
                        <a:latin typeface="Times New Roman" panose="02020603050405020304" pitchFamily="18" charset="0"/>
                        <a:cs typeface="Times New Roman" panose="02020603050405020304" pitchFamily="18" charset="0"/>
                      </a:endParaRPr>
                    </a:p>
                  </a:txBody>
                  <a:tcPr marL="6926" marR="6926" marT="6927" marB="0" anchor="b"/>
                </a:tc>
                <a:tc>
                  <a:txBody>
                    <a:bodyPr/>
                    <a:lstStyle/>
                    <a:p>
                      <a:pPr marL="0" algn="ctr" defTabSz="342900" rtl="0" eaLnBrk="1" fontAlgn="b" latinLnBrk="0" hangingPunct="1"/>
                      <a:r>
                        <a:rPr lang="ru-RU" sz="1400" b="0" i="0" u="none" strike="noStrike" kern="1200" baseline="0" dirty="0">
                          <a:solidFill>
                            <a:schemeClr val="dk1"/>
                          </a:solidFill>
                          <a:effectLst/>
                          <a:latin typeface="+mn-lt"/>
                          <a:ea typeface="+mn-ea"/>
                          <a:cs typeface="+mn-cs"/>
                        </a:rPr>
                        <a:t>12 612 112</a:t>
                      </a:r>
                    </a:p>
                  </a:txBody>
                  <a:tcPr marL="9526" marR="9526" marT="9526" marB="0" anchor="ctr"/>
                </a:tc>
                <a:extLst>
                  <a:ext uri="{0D108BD9-81ED-4DB2-BD59-A6C34878D82A}">
                    <a16:rowId xmlns:a16="http://schemas.microsoft.com/office/drawing/2014/main" val="10012"/>
                  </a:ext>
                </a:extLst>
              </a:tr>
              <a:tr h="538106">
                <a:tc>
                  <a:txBody>
                    <a:bodyPr/>
                    <a:lstStyle/>
                    <a:p>
                      <a:pPr marL="0" marR="0" indent="0" algn="l" defTabSz="342900" rtl="0" eaLnBrk="1" fontAlgn="b" latinLnBrk="0" hangingPunct="1">
                        <a:lnSpc>
                          <a:spcPct val="100000"/>
                        </a:lnSpc>
                        <a:spcBef>
                          <a:spcPts val="0"/>
                        </a:spcBef>
                        <a:spcAft>
                          <a:spcPts val="0"/>
                        </a:spcAft>
                        <a:buClrTx/>
                        <a:buSzTx/>
                        <a:buFontTx/>
                        <a:buNone/>
                        <a:tabLst/>
                        <a:defRPr/>
                      </a:pPr>
                      <a:r>
                        <a:rPr lang="ru-RU" sz="1400" u="none" strike="noStrike" dirty="0">
                          <a:effectLst/>
                          <a:latin typeface="Times New Roman" panose="02020603050405020304" pitchFamily="18" charset="0"/>
                          <a:cs typeface="Times New Roman" panose="02020603050405020304" pitchFamily="18" charset="0"/>
                        </a:rPr>
                        <a:t>6.</a:t>
                      </a:r>
                      <a:r>
                        <a:rPr lang="ru-RU" sz="1400" b="1" i="0" u="none" strike="noStrike" dirty="0">
                          <a:latin typeface="Times New Roman" pitchFamily="18" charset="0"/>
                          <a:cs typeface="Times New Roman" pitchFamily="18" charset="0"/>
                        </a:rPr>
                        <a:t> </a:t>
                      </a:r>
                      <a:r>
                        <a:rPr lang="ru-RU" sz="1400" u="none" strike="noStrike" kern="1200" dirty="0" err="1">
                          <a:solidFill>
                            <a:schemeClr val="dk1"/>
                          </a:solidFill>
                          <a:effectLst/>
                          <a:latin typeface="Times New Roman" panose="02020603050405020304" pitchFamily="18" charset="0"/>
                          <a:ea typeface="+mn-ea"/>
                          <a:cs typeface="Times New Roman" panose="02020603050405020304" pitchFamily="18" charset="0"/>
                        </a:rPr>
                        <a:t>Мемлекеттің қаржы активтерін</a:t>
                      </a:r>
                      <a:r>
                        <a:rPr lang="ru-RU" sz="140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u="none" strike="noStrike" kern="1200" dirty="0" err="1">
                          <a:solidFill>
                            <a:schemeClr val="dk1"/>
                          </a:solidFill>
                          <a:effectLst/>
                          <a:latin typeface="Times New Roman" panose="02020603050405020304" pitchFamily="18" charset="0"/>
                          <a:ea typeface="+mn-ea"/>
                          <a:cs typeface="Times New Roman" panose="02020603050405020304" pitchFamily="18" charset="0"/>
                        </a:rPr>
                        <a:t>сатудан</a:t>
                      </a:r>
                      <a:r>
                        <a:rPr lang="ru-RU" sz="140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u="none" strike="noStrike" kern="1200" dirty="0" err="1">
                          <a:solidFill>
                            <a:schemeClr val="dk1"/>
                          </a:solidFill>
                          <a:effectLst/>
                          <a:latin typeface="Times New Roman" panose="02020603050405020304" pitchFamily="18" charset="0"/>
                          <a:ea typeface="+mn-ea"/>
                          <a:cs typeface="Times New Roman" panose="02020603050405020304" pitchFamily="18" charset="0"/>
                        </a:rPr>
                        <a:t>түстетін түсімдер</a:t>
                      </a:r>
                      <a:endParaRPr lang="ru-RU" sz="1400" b="1" i="1" u="none" strike="noStrike" dirty="0">
                        <a:effectLst/>
                        <a:latin typeface="Times New Roman" panose="02020603050405020304" pitchFamily="18" charset="0"/>
                        <a:cs typeface="Times New Roman" panose="02020603050405020304" pitchFamily="18" charset="0"/>
                      </a:endParaRPr>
                    </a:p>
                  </a:txBody>
                  <a:tcPr marL="6926" marR="6926" marT="6927" marB="0" anchor="b"/>
                </a:tc>
                <a:tc>
                  <a:txBody>
                    <a:bodyPr/>
                    <a:lstStyle/>
                    <a:p>
                      <a:pPr marL="0" algn="ctr" defTabSz="342900" rtl="0" eaLnBrk="1" fontAlgn="b" latinLnBrk="0" hangingPunct="1"/>
                      <a:r>
                        <a:rPr lang="ru-RU" sz="1400" b="0" i="0" u="none" strike="noStrike" kern="1200" baseline="0" dirty="0">
                          <a:solidFill>
                            <a:schemeClr val="dk1"/>
                          </a:solidFill>
                          <a:effectLst/>
                          <a:latin typeface="+mn-lt"/>
                          <a:ea typeface="+mn-ea"/>
                          <a:cs typeface="+mn-cs"/>
                        </a:rPr>
                        <a:t>0</a:t>
                      </a:r>
                    </a:p>
                  </a:txBody>
                  <a:tcPr marL="6928" marR="6928" marT="6928" marB="0" anchor="ctr"/>
                </a:tc>
                <a:extLst>
                  <a:ext uri="{0D108BD9-81ED-4DB2-BD59-A6C34878D82A}">
                    <a16:rowId xmlns:a16="http://schemas.microsoft.com/office/drawing/2014/main" val="10013"/>
                  </a:ext>
                </a:extLst>
              </a:tr>
              <a:tr h="299270">
                <a:tc>
                  <a:txBody>
                    <a:bodyPr/>
                    <a:lstStyle/>
                    <a:p>
                      <a:pPr algn="l" fontAlgn="b"/>
                      <a:r>
                        <a:rPr lang="ru-RU" sz="1400" u="none" strike="noStrike" dirty="0">
                          <a:effectLst/>
                          <a:latin typeface="Times New Roman" panose="02020603050405020304" pitchFamily="18" charset="0"/>
                          <a:cs typeface="Times New Roman" panose="02020603050405020304" pitchFamily="18" charset="0"/>
                        </a:rPr>
                        <a:t>7. </a:t>
                      </a:r>
                      <a:r>
                        <a:rPr lang="ru-RU" sz="1400" u="none" strike="noStrike" dirty="0" err="1">
                          <a:effectLst/>
                          <a:latin typeface="Times New Roman" panose="02020603050405020304" pitchFamily="18" charset="0"/>
                          <a:cs typeface="Times New Roman" panose="02020603050405020304" pitchFamily="18" charset="0"/>
                        </a:rPr>
                        <a:t>Қарыздар түсімі</a:t>
                      </a:r>
                      <a:endParaRPr lang="ru-RU" sz="1400" b="1" i="1" u="none" strike="noStrike" dirty="0">
                        <a:effectLst/>
                        <a:latin typeface="Times New Roman" panose="02020603050405020304" pitchFamily="18" charset="0"/>
                        <a:cs typeface="Times New Roman" panose="02020603050405020304" pitchFamily="18" charset="0"/>
                      </a:endParaRPr>
                    </a:p>
                  </a:txBody>
                  <a:tcPr marL="6926" marR="6926" marT="6927" marB="0" anchor="b"/>
                </a:tc>
                <a:tc>
                  <a:txBody>
                    <a:bodyPr/>
                    <a:lstStyle/>
                    <a:p>
                      <a:pPr marL="0" algn="ctr" defTabSz="342900" rtl="0" eaLnBrk="1" fontAlgn="b" latinLnBrk="0" hangingPunct="1"/>
                      <a:r>
                        <a:rPr lang="ru-RU" sz="1400" b="0" i="0" u="none" strike="noStrike" kern="1200" baseline="0" dirty="0">
                          <a:solidFill>
                            <a:schemeClr val="dk1"/>
                          </a:solidFill>
                          <a:effectLst/>
                          <a:latin typeface="+mn-lt"/>
                          <a:ea typeface="+mn-ea"/>
                          <a:cs typeface="+mn-cs"/>
                        </a:rPr>
                        <a:t>25 150 845</a:t>
                      </a:r>
                    </a:p>
                  </a:txBody>
                  <a:tcPr marL="9526" marR="9526" marT="9526" marB="0" anchor="ctr"/>
                </a:tc>
                <a:extLst>
                  <a:ext uri="{0D108BD9-81ED-4DB2-BD59-A6C34878D82A}">
                    <a16:rowId xmlns:a16="http://schemas.microsoft.com/office/drawing/2014/main" val="10014"/>
                  </a:ext>
                </a:extLst>
              </a:tr>
              <a:tr h="289378">
                <a:tc>
                  <a:txBody>
                    <a:bodyPr/>
                    <a:lstStyle/>
                    <a:p>
                      <a:pPr marL="0" marR="0" lvl="0" indent="0" algn="l" defTabSz="342900" rtl="0" eaLnBrk="1" fontAlgn="b" latinLnBrk="0" hangingPunct="1">
                        <a:lnSpc>
                          <a:spcPct val="100000"/>
                        </a:lnSpc>
                        <a:spcBef>
                          <a:spcPts val="0"/>
                        </a:spcBef>
                        <a:spcAft>
                          <a:spcPts val="0"/>
                        </a:spcAft>
                        <a:buClrTx/>
                        <a:buSzTx/>
                        <a:buFontTx/>
                        <a:buNone/>
                        <a:tabLst/>
                        <a:defRPr/>
                      </a:pPr>
                      <a:r>
                        <a:rPr lang="ru-RU" sz="1400" u="none" strike="noStrike" dirty="0">
                          <a:effectLst/>
                          <a:latin typeface="Times New Roman" panose="02020603050405020304" pitchFamily="18" charset="0"/>
                          <a:cs typeface="Times New Roman" panose="02020603050405020304" pitchFamily="18" charset="0"/>
                        </a:rPr>
                        <a:t>8. </a:t>
                      </a:r>
                      <a:r>
                        <a:rPr lang="kk-KZ" sz="1400" u="none" strike="noStrike" kern="1200" dirty="0">
                          <a:solidFill>
                            <a:schemeClr val="dk1"/>
                          </a:solidFill>
                          <a:effectLst/>
                          <a:latin typeface="Times New Roman" panose="02020603050405020304" pitchFamily="18" charset="0"/>
                          <a:ea typeface="+mn-ea"/>
                          <a:cs typeface="Times New Roman" panose="02020603050405020304" pitchFamily="18" charset="0"/>
                        </a:rPr>
                        <a:t>Бюджет қаражатының  бос қалдықтары</a:t>
                      </a:r>
                      <a:r>
                        <a:rPr lang="ru-RU" sz="140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endParaRPr lang="ru-RU" sz="1400" b="1" i="1" u="none" strike="noStrike" dirty="0">
                        <a:effectLst/>
                        <a:latin typeface="Times New Roman" panose="02020603050405020304" pitchFamily="18" charset="0"/>
                        <a:cs typeface="Times New Roman" panose="02020603050405020304" pitchFamily="18" charset="0"/>
                      </a:endParaRPr>
                    </a:p>
                  </a:txBody>
                  <a:tcPr marL="6926" marR="6926" marT="6927" marB="0" anchor="b"/>
                </a:tc>
                <a:tc>
                  <a:txBody>
                    <a:bodyPr/>
                    <a:lstStyle/>
                    <a:p>
                      <a:pPr algn="ctr" fontAlgn="b"/>
                      <a:r>
                        <a:rPr lang="ru-RU" sz="1400" b="0" i="0" u="none" strike="noStrike" dirty="0">
                          <a:solidFill>
                            <a:schemeClr val="dk1"/>
                          </a:solidFill>
                          <a:effectLst/>
                          <a:latin typeface="+mn-lt"/>
                          <a:cs typeface="+mn-cs"/>
                        </a:rPr>
                        <a:t>8</a:t>
                      </a:r>
                      <a:r>
                        <a:rPr lang="ru-RU" sz="1400" b="0" i="0" u="none" strike="noStrike" baseline="0" dirty="0">
                          <a:solidFill>
                            <a:schemeClr val="dk1"/>
                          </a:solidFill>
                          <a:effectLst/>
                          <a:latin typeface="+mn-lt"/>
                          <a:cs typeface="+mn-cs"/>
                        </a:rPr>
                        <a:t> 763 279,2</a:t>
                      </a:r>
                      <a:endParaRPr lang="ru-RU" sz="1400" b="1" i="1" u="none" strike="noStrike" dirty="0">
                        <a:solidFill>
                          <a:schemeClr val="tx1"/>
                        </a:solidFill>
                        <a:effectLst/>
                        <a:latin typeface="Times New Roman" panose="02020603050405020304" pitchFamily="18" charset="0"/>
                        <a:cs typeface="Times New Roman" panose="02020603050405020304" pitchFamily="18" charset="0"/>
                      </a:endParaRPr>
                    </a:p>
                  </a:txBody>
                  <a:tcPr marL="6928" marR="6928" marT="6928" marB="0" anchor="ctr"/>
                </a:tc>
                <a:extLst>
                  <a:ext uri="{0D108BD9-81ED-4DB2-BD59-A6C34878D82A}">
                    <a16:rowId xmlns:a16="http://schemas.microsoft.com/office/drawing/2014/main" val="10015"/>
                  </a:ext>
                </a:extLst>
              </a:tr>
            </a:tbl>
          </a:graphicData>
        </a:graphic>
      </p:graphicFrame>
      <p:sp>
        <p:nvSpPr>
          <p:cNvPr id="3" name="TextBox 2">
            <a:extLst>
              <a:ext uri="{FF2B5EF4-FFF2-40B4-BE49-F238E27FC236}">
                <a16:creationId xmlns:a16="http://schemas.microsoft.com/office/drawing/2014/main" id="{3BB78484-A7A2-4EDF-A185-E85750CB8110}"/>
              </a:ext>
            </a:extLst>
          </p:cNvPr>
          <p:cNvSpPr txBox="1">
            <a:spLocks noChangeArrowheads="1"/>
          </p:cNvSpPr>
          <p:nvPr/>
        </p:nvSpPr>
        <p:spPr bwMode="auto">
          <a:xfrm>
            <a:off x="357188" y="66236"/>
            <a:ext cx="8429624" cy="461665"/>
          </a:xfrm>
          <a:prstGeom prst="rect">
            <a:avLst/>
          </a:prstGeom>
          <a:noFill/>
          <a:ln w="9525">
            <a:noFill/>
            <a:miter lim="800000"/>
            <a:headEnd/>
            <a:tailEnd/>
          </a:ln>
          <a:effectLst>
            <a:glow rad="63500">
              <a:schemeClr val="accent1">
                <a:satMod val="175000"/>
                <a:alpha val="40000"/>
              </a:schemeClr>
            </a:glow>
            <a:outerShdw blurRad="50800" dist="38100" dir="2700000" algn="tl" rotWithShape="0">
              <a:prstClr val="black">
                <a:alpha val="40000"/>
              </a:prstClr>
            </a:outerShdw>
          </a:effectLst>
        </p:spPr>
        <p:txBody>
          <a:bodyPr>
            <a:spAutoFit/>
          </a:bodyPr>
          <a:lstStyle/>
          <a:p>
            <a:pPr indent="338138" algn="ctr" eaLnBrk="1" hangingPunct="1">
              <a:defRPr/>
            </a:pPr>
            <a:r>
              <a:rPr lang="ru-RU" sz="2400" b="1" dirty="0">
                <a:latin typeface="Times New Roman" panose="02020603050405020304" pitchFamily="18" charset="0"/>
                <a:cs typeface="Times New Roman" panose="02020603050405020304" pitchFamily="18" charset="0"/>
              </a:rPr>
              <a:t>2023 </a:t>
            </a:r>
            <a:r>
              <a:rPr lang="ru-RU" sz="2400" b="1" dirty="0" err="1">
                <a:latin typeface="Times New Roman" panose="02020603050405020304" pitchFamily="18" charset="0"/>
                <a:ea typeface="+mj-ea"/>
                <a:cs typeface="Times New Roman" panose="02020603050405020304" pitchFamily="18" charset="0"/>
              </a:rPr>
              <a:t>жылға</a:t>
            </a:r>
            <a:r>
              <a:rPr lang="ru-RU" sz="2400" b="1" dirty="0">
                <a:latin typeface="Times New Roman" panose="02020603050405020304" pitchFamily="18" charset="0"/>
                <a:ea typeface="+mj-ea"/>
                <a:cs typeface="Times New Roman" panose="02020603050405020304" pitchFamily="18" charset="0"/>
              </a:rPr>
              <a:t> </a:t>
            </a:r>
            <a:r>
              <a:rPr lang="ru-RU" sz="2400" b="1" dirty="0" err="1">
                <a:latin typeface="Times New Roman" panose="02020603050405020304" pitchFamily="18" charset="0"/>
                <a:ea typeface="+mj-ea"/>
                <a:cs typeface="Times New Roman" panose="02020603050405020304" pitchFamily="18" charset="0"/>
              </a:rPr>
              <a:t>арналған</a:t>
            </a:r>
            <a:r>
              <a:rPr lang="ru-RU" sz="2400" b="1" dirty="0">
                <a:latin typeface="Times New Roman" panose="02020603050405020304" pitchFamily="18" charset="0"/>
                <a:ea typeface="+mj-ea"/>
                <a:cs typeface="Times New Roman" panose="02020603050405020304" pitchFamily="18" charset="0"/>
              </a:rPr>
              <a:t> </a:t>
            </a:r>
            <a:r>
              <a:rPr lang="ru-RU" sz="2400" b="1" dirty="0" err="1">
                <a:latin typeface="Times New Roman" panose="02020603050405020304" pitchFamily="18" charset="0"/>
                <a:ea typeface="+mj-ea"/>
                <a:cs typeface="Times New Roman" panose="02020603050405020304" pitchFamily="18" charset="0"/>
              </a:rPr>
              <a:t>облыстық</a:t>
            </a:r>
            <a:r>
              <a:rPr lang="ru-RU" sz="2400" b="1" dirty="0">
                <a:latin typeface="Times New Roman" panose="02020603050405020304" pitchFamily="18" charset="0"/>
                <a:ea typeface="+mj-ea"/>
                <a:cs typeface="Times New Roman" panose="02020603050405020304" pitchFamily="18" charset="0"/>
              </a:rPr>
              <a:t> бюджет </a:t>
            </a:r>
            <a:r>
              <a:rPr lang="ru-RU" sz="2400" b="1" dirty="0" err="1">
                <a:latin typeface="Times New Roman" panose="02020603050405020304" pitchFamily="18" charset="0"/>
                <a:ea typeface="+mj-ea"/>
                <a:cs typeface="Times New Roman" panose="02020603050405020304" pitchFamily="18" charset="0"/>
              </a:rPr>
              <a:t>кірістері</a:t>
            </a:r>
            <a:endParaRPr lang="ru-RU" sz="2400" b="1" dirty="0">
              <a:latin typeface="Times New Roman" panose="02020603050405020304" pitchFamily="18" charset="0"/>
              <a:ea typeface="+mj-ea"/>
              <a:cs typeface="Times New Roman" panose="02020603050405020304" pitchFamily="18" charset="0"/>
            </a:endParaRPr>
          </a:p>
        </p:txBody>
      </p:sp>
      <p:sp>
        <p:nvSpPr>
          <p:cNvPr id="4" name="TextBox 4">
            <a:extLst>
              <a:ext uri="{FF2B5EF4-FFF2-40B4-BE49-F238E27FC236}">
                <a16:creationId xmlns:a16="http://schemas.microsoft.com/office/drawing/2014/main" id="{2911EF75-3C39-4F80-A34F-D044B52D40B4}"/>
              </a:ext>
            </a:extLst>
          </p:cNvPr>
          <p:cNvSpPr txBox="1">
            <a:spLocks noChangeArrowheads="1"/>
          </p:cNvSpPr>
          <p:nvPr/>
        </p:nvSpPr>
        <p:spPr bwMode="auto">
          <a:xfrm>
            <a:off x="7143750" y="500063"/>
            <a:ext cx="171132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50"/>
              </a:spcBef>
              <a:buClr>
                <a:schemeClr val="accent1"/>
              </a:buClr>
              <a:buFont typeface="Wingdings 3" panose="05040102010807070707" pitchFamily="18" charset="2"/>
              <a:buChar char=""/>
              <a:defRPr sz="1300">
                <a:solidFill>
                  <a:srgbClr val="404040"/>
                </a:solidFill>
                <a:latin typeface="Century Gothic" panose="020B0502020202020204" pitchFamily="34" charset="0"/>
              </a:defRPr>
            </a:lvl1pPr>
            <a:lvl2pPr marL="742950" indent="-285750">
              <a:spcBef>
                <a:spcPts val="75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2pPr>
            <a:lvl3pPr marL="1143000" indent="-228600">
              <a:spcBef>
                <a:spcPts val="750"/>
              </a:spcBef>
              <a:buClr>
                <a:schemeClr val="accent1"/>
              </a:buClr>
              <a:buFont typeface="Wingdings 3" panose="05040102010807070707" pitchFamily="18" charset="2"/>
              <a:buChar char=""/>
              <a:defRPr sz="1000">
                <a:solidFill>
                  <a:srgbClr val="404040"/>
                </a:solidFill>
                <a:latin typeface="Century Gothic" panose="020B0502020202020204" pitchFamily="34" charset="0"/>
              </a:defRPr>
            </a:lvl3pPr>
            <a:lvl4pPr marL="16002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4pPr>
            <a:lvl5pPr marL="20574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5pPr>
            <a:lvl6pPr marL="25146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6pPr>
            <a:lvl7pPr marL="29718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7pPr>
            <a:lvl8pPr marL="34290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8pPr>
            <a:lvl9pPr marL="38862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9pPr>
          </a:lstStyle>
          <a:p>
            <a:pPr eaLnBrk="1" hangingPunct="1">
              <a:spcBef>
                <a:spcPct val="0"/>
              </a:spcBef>
              <a:buClrTx/>
              <a:buFontTx/>
              <a:buNone/>
            </a:pPr>
            <a:r>
              <a:rPr lang="ru-RU" altLang="ru-RU" sz="1600" b="1">
                <a:solidFill>
                  <a:schemeClr val="tx1"/>
                </a:solidFill>
                <a:latin typeface="Times New Roman" panose="02020603050405020304" pitchFamily="18" charset="0"/>
                <a:cs typeface="Times New Roman" panose="02020603050405020304" pitchFamily="18" charset="0"/>
              </a:rPr>
              <a:t>         мың теңге</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2">
            <a:extLst>
              <a:ext uri="{FF2B5EF4-FFF2-40B4-BE49-F238E27FC236}">
                <a16:creationId xmlns:a16="http://schemas.microsoft.com/office/drawing/2014/main" id="{3B84FE6F-26FB-4A6D-ACD0-73F8A4951B3C}"/>
              </a:ext>
            </a:extLst>
          </p:cNvPr>
          <p:cNvSpPr txBox="1">
            <a:spLocks noChangeArrowheads="1"/>
          </p:cNvSpPr>
          <p:nvPr/>
        </p:nvSpPr>
        <p:spPr bwMode="auto">
          <a:xfrm>
            <a:off x="285720" y="468764"/>
            <a:ext cx="8351634" cy="507831"/>
          </a:xfrm>
          <a:prstGeom prst="rect">
            <a:avLst/>
          </a:prstGeom>
          <a:noFill/>
          <a:ln w="9525">
            <a:noFill/>
            <a:miter lim="800000"/>
            <a:headEnd/>
            <a:tailEnd/>
          </a:ln>
          <a:effectLst>
            <a:glow rad="63500">
              <a:schemeClr val="accent1">
                <a:satMod val="175000"/>
                <a:alpha val="40000"/>
              </a:schemeClr>
            </a:glow>
            <a:outerShdw blurRad="50800" dist="38100" dir="2700000" algn="tl" rotWithShape="0">
              <a:prstClr val="black">
                <a:alpha val="40000"/>
              </a:prstClr>
            </a:outerShdw>
          </a:effectLst>
        </p:spPr>
        <p:txBody>
          <a:bodyPr>
            <a:spAutoFit/>
          </a:bodyPr>
          <a:lstStyle/>
          <a:p>
            <a:pPr indent="338138" algn="ctr" eaLnBrk="1" hangingPunct="1">
              <a:defRPr/>
            </a:pPr>
            <a:r>
              <a:rPr lang="ru-RU" sz="2700" b="1" dirty="0">
                <a:latin typeface="Times New Roman" panose="02020603050405020304" pitchFamily="18" charset="0"/>
                <a:ea typeface="+mj-ea"/>
                <a:cs typeface="Times New Roman" panose="02020603050405020304" pitchFamily="18" charset="0"/>
              </a:rPr>
              <a:t>2023 </a:t>
            </a:r>
            <a:r>
              <a:rPr lang="ru-RU" sz="2700" b="1" dirty="0" err="1">
                <a:latin typeface="Times New Roman" panose="02020603050405020304" pitchFamily="18" charset="0"/>
                <a:ea typeface="+mj-ea"/>
                <a:cs typeface="Times New Roman" panose="02020603050405020304" pitchFamily="18" charset="0"/>
              </a:rPr>
              <a:t>жылға</a:t>
            </a:r>
            <a:r>
              <a:rPr lang="ru-RU" sz="2700" b="1" dirty="0">
                <a:latin typeface="Times New Roman" panose="02020603050405020304" pitchFamily="18" charset="0"/>
                <a:ea typeface="+mj-ea"/>
                <a:cs typeface="Times New Roman" panose="02020603050405020304" pitchFamily="18" charset="0"/>
              </a:rPr>
              <a:t> </a:t>
            </a:r>
            <a:r>
              <a:rPr lang="ru-RU" sz="2700" b="1" dirty="0" err="1">
                <a:latin typeface="Times New Roman" panose="02020603050405020304" pitchFamily="18" charset="0"/>
                <a:ea typeface="+mj-ea"/>
                <a:cs typeface="Times New Roman" panose="02020603050405020304" pitchFamily="18" charset="0"/>
              </a:rPr>
              <a:t>арналған</a:t>
            </a:r>
            <a:r>
              <a:rPr lang="ru-RU" sz="2700" b="1" dirty="0">
                <a:latin typeface="Times New Roman" panose="02020603050405020304" pitchFamily="18" charset="0"/>
                <a:ea typeface="+mj-ea"/>
                <a:cs typeface="Times New Roman" panose="02020603050405020304" pitchFamily="18" charset="0"/>
              </a:rPr>
              <a:t> </a:t>
            </a:r>
            <a:r>
              <a:rPr lang="ru-RU" sz="2700" b="1" dirty="0" err="1">
                <a:latin typeface="Times New Roman" panose="02020603050405020304" pitchFamily="18" charset="0"/>
                <a:ea typeface="+mj-ea"/>
                <a:cs typeface="Times New Roman" panose="02020603050405020304" pitchFamily="18" charset="0"/>
              </a:rPr>
              <a:t>облыстық</a:t>
            </a:r>
            <a:r>
              <a:rPr lang="ru-RU" sz="2700" b="1" dirty="0">
                <a:latin typeface="Times New Roman" panose="02020603050405020304" pitchFamily="18" charset="0"/>
                <a:ea typeface="+mj-ea"/>
                <a:cs typeface="Times New Roman" panose="02020603050405020304" pitchFamily="18" charset="0"/>
              </a:rPr>
              <a:t> бюджет </a:t>
            </a:r>
            <a:r>
              <a:rPr lang="ru-RU" sz="2700" b="1" dirty="0" err="1">
                <a:latin typeface="Times New Roman" panose="02020603050405020304" pitchFamily="18" charset="0"/>
                <a:ea typeface="+mj-ea"/>
                <a:cs typeface="Times New Roman" panose="02020603050405020304" pitchFamily="18" charset="0"/>
              </a:rPr>
              <a:t>кірістері</a:t>
            </a:r>
            <a:endParaRPr lang="ru-RU" sz="2700" b="1" dirty="0">
              <a:latin typeface="Times New Roman" panose="02020603050405020304" pitchFamily="18" charset="0"/>
              <a:ea typeface="+mj-ea"/>
              <a:cs typeface="Times New Roman" panose="02020603050405020304" pitchFamily="18" charset="0"/>
            </a:endParaRPr>
          </a:p>
        </p:txBody>
      </p:sp>
      <p:graphicFrame>
        <p:nvGraphicFramePr>
          <p:cNvPr id="6" name="Диаграмма 5">
            <a:extLst>
              <a:ext uri="{FF2B5EF4-FFF2-40B4-BE49-F238E27FC236}">
                <a16:creationId xmlns:a16="http://schemas.microsoft.com/office/drawing/2014/main" id="{556C4081-E843-4602-8B84-B432C81F315A}"/>
              </a:ext>
            </a:extLst>
          </p:cNvPr>
          <p:cNvGraphicFramePr>
            <a:graphicFrameLocks/>
          </p:cNvGraphicFramePr>
          <p:nvPr>
            <p:extLst>
              <p:ext uri="{D42A27DB-BD31-4B8C-83A1-F6EECF244321}">
                <p14:modId xmlns:p14="http://schemas.microsoft.com/office/powerpoint/2010/main" val="634153230"/>
              </p:ext>
            </p:extLst>
          </p:nvPr>
        </p:nvGraphicFramePr>
        <p:xfrm>
          <a:off x="-368300" y="995363"/>
          <a:ext cx="9696450" cy="6094412"/>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a:extLst>
              <a:ext uri="{FF2B5EF4-FFF2-40B4-BE49-F238E27FC236}">
                <a16:creationId xmlns:a16="http://schemas.microsoft.com/office/drawing/2014/main" id="{072AD8ED-879A-4424-975C-0565C4FD297D}"/>
              </a:ext>
            </a:extLst>
          </p:cNvPr>
          <p:cNvSpPr txBox="1">
            <a:spLocks noChangeArrowheads="1"/>
          </p:cNvSpPr>
          <p:nvPr/>
        </p:nvSpPr>
        <p:spPr bwMode="auto">
          <a:xfrm>
            <a:off x="558800" y="1271588"/>
            <a:ext cx="2233613"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50"/>
              </a:spcBef>
              <a:buClr>
                <a:schemeClr val="accent1"/>
              </a:buClr>
              <a:buFont typeface="Wingdings 3" panose="05040102010807070707" pitchFamily="18" charset="2"/>
              <a:buChar char=""/>
              <a:defRPr sz="1300">
                <a:solidFill>
                  <a:srgbClr val="404040"/>
                </a:solidFill>
                <a:latin typeface="Century Gothic" panose="020B0502020202020204" pitchFamily="34" charset="0"/>
              </a:defRPr>
            </a:lvl1pPr>
            <a:lvl2pPr marL="742950" indent="-285750">
              <a:spcBef>
                <a:spcPts val="75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2pPr>
            <a:lvl3pPr marL="1143000" indent="-228600">
              <a:spcBef>
                <a:spcPts val="750"/>
              </a:spcBef>
              <a:buClr>
                <a:schemeClr val="accent1"/>
              </a:buClr>
              <a:buFont typeface="Wingdings 3" panose="05040102010807070707" pitchFamily="18" charset="2"/>
              <a:buChar char=""/>
              <a:defRPr sz="1000">
                <a:solidFill>
                  <a:srgbClr val="404040"/>
                </a:solidFill>
                <a:latin typeface="Century Gothic" panose="020B0502020202020204" pitchFamily="34" charset="0"/>
              </a:defRPr>
            </a:lvl3pPr>
            <a:lvl4pPr marL="16002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4pPr>
            <a:lvl5pPr marL="20574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5pPr>
            <a:lvl6pPr marL="25146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6pPr>
            <a:lvl7pPr marL="29718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7pPr>
            <a:lvl8pPr marL="34290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8pPr>
            <a:lvl9pPr marL="38862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9pPr>
          </a:lstStyle>
          <a:p>
            <a:pPr eaLnBrk="1" hangingPunct="1">
              <a:spcBef>
                <a:spcPct val="0"/>
              </a:spcBef>
              <a:buClrTx/>
              <a:buFontTx/>
              <a:buNone/>
            </a:pPr>
            <a:r>
              <a:rPr lang="ru-RU" altLang="ru-RU" sz="1500" b="1" dirty="0" err="1">
                <a:solidFill>
                  <a:schemeClr val="tx1"/>
                </a:solidFill>
                <a:latin typeface="Times New Roman" panose="02020603050405020304" pitchFamily="18" charset="0"/>
                <a:cs typeface="Times New Roman" panose="02020603050405020304" pitchFamily="18" charset="0"/>
              </a:rPr>
              <a:t>Барлығы</a:t>
            </a:r>
            <a:r>
              <a:rPr lang="ru-RU" altLang="ru-RU" sz="1500" b="1" dirty="0">
                <a:solidFill>
                  <a:schemeClr val="tx1"/>
                </a:solidFill>
                <a:latin typeface="Times New Roman" panose="02020603050405020304" pitchFamily="18" charset="0"/>
                <a:cs typeface="Times New Roman" panose="02020603050405020304" pitchFamily="18" charset="0"/>
              </a:rPr>
              <a:t>: 421 166,8</a:t>
            </a:r>
          </a:p>
        </p:txBody>
      </p:sp>
      <p:sp>
        <p:nvSpPr>
          <p:cNvPr id="7" name="TextBox 4">
            <a:extLst>
              <a:ext uri="{FF2B5EF4-FFF2-40B4-BE49-F238E27FC236}">
                <a16:creationId xmlns:a16="http://schemas.microsoft.com/office/drawing/2014/main" id="{82D465DB-20DC-43DD-8999-99A38A949638}"/>
              </a:ext>
            </a:extLst>
          </p:cNvPr>
          <p:cNvSpPr txBox="1">
            <a:spLocks noChangeArrowheads="1"/>
          </p:cNvSpPr>
          <p:nvPr/>
        </p:nvSpPr>
        <p:spPr bwMode="auto">
          <a:xfrm>
            <a:off x="7646988" y="1009650"/>
            <a:ext cx="12573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50"/>
              </a:spcBef>
              <a:buClr>
                <a:schemeClr val="accent1"/>
              </a:buClr>
              <a:buFont typeface="Wingdings 3" panose="05040102010807070707" pitchFamily="18" charset="2"/>
              <a:buChar char=""/>
              <a:defRPr sz="1300">
                <a:solidFill>
                  <a:srgbClr val="404040"/>
                </a:solidFill>
                <a:latin typeface="Century Gothic" panose="020B0502020202020204" pitchFamily="34" charset="0"/>
              </a:defRPr>
            </a:lvl1pPr>
            <a:lvl2pPr marL="742950" indent="-285750">
              <a:spcBef>
                <a:spcPts val="75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2pPr>
            <a:lvl3pPr marL="1143000" indent="-228600">
              <a:spcBef>
                <a:spcPts val="750"/>
              </a:spcBef>
              <a:buClr>
                <a:schemeClr val="accent1"/>
              </a:buClr>
              <a:buFont typeface="Wingdings 3" panose="05040102010807070707" pitchFamily="18" charset="2"/>
              <a:buChar char=""/>
              <a:defRPr sz="1000">
                <a:solidFill>
                  <a:srgbClr val="404040"/>
                </a:solidFill>
                <a:latin typeface="Century Gothic" panose="020B0502020202020204" pitchFamily="34" charset="0"/>
              </a:defRPr>
            </a:lvl3pPr>
            <a:lvl4pPr marL="16002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4pPr>
            <a:lvl5pPr marL="20574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5pPr>
            <a:lvl6pPr marL="25146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6pPr>
            <a:lvl7pPr marL="29718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7pPr>
            <a:lvl8pPr marL="34290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8pPr>
            <a:lvl9pPr marL="38862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9pPr>
          </a:lstStyle>
          <a:p>
            <a:pPr eaLnBrk="1" hangingPunct="1">
              <a:spcBef>
                <a:spcPct val="0"/>
              </a:spcBef>
              <a:buClrTx/>
              <a:buFontTx/>
              <a:buNone/>
            </a:pPr>
            <a:r>
              <a:rPr lang="ru-RU" altLang="ru-RU" sz="1600" b="1">
                <a:solidFill>
                  <a:schemeClr val="tx1"/>
                </a:solidFill>
                <a:latin typeface="Times New Roman" panose="02020603050405020304" pitchFamily="18" charset="0"/>
                <a:cs typeface="Times New Roman" panose="02020603050405020304" pitchFamily="18" charset="0"/>
              </a:rPr>
              <a:t>         млн.теңге</a:t>
            </a:r>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500"/>
                                        <p:tgtEl>
                                          <p:spTgt spid="6146"/>
                                        </p:tgtEl>
                                      </p:cBhvr>
                                    </p:animEffect>
                                  </p:childTnLst>
                                </p:cTn>
                              </p:par>
                            </p:childTnLst>
                          </p:cTn>
                        </p:par>
                        <p:par>
                          <p:cTn id="8" fill="hold" nodeType="afterGroup">
                            <p:stCondLst>
                              <p:cond delay="500"/>
                            </p:stCondLst>
                            <p:childTnLst>
                              <p:par>
                                <p:cTn id="9" presetID="6" presetClass="entr" presetSubtype="16"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circle(in)">
                                      <p:cBhvr>
                                        <p:cTn id="11" dur="2000"/>
                                        <p:tgtEl>
                                          <p:spTgt spid="6"/>
                                        </p:tgtEl>
                                      </p:cBhvr>
                                    </p:animEffect>
                                  </p:childTnLst>
                                </p:cTn>
                              </p:par>
                            </p:childTnLst>
                          </p:cTn>
                        </p:par>
                        <p:par>
                          <p:cTn id="12" fill="hold" nodeType="afterGroup">
                            <p:stCondLst>
                              <p:cond delay="2500"/>
                            </p:stCondLst>
                            <p:childTnLst>
                              <p:par>
                                <p:cTn id="13" presetID="10" presetClass="entr" presetSubtype="0" fill="hold" grpId="0"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fade">
                                      <p:cBhvr>
                                        <p:cTn id="2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P spid="5"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Заголовок 1">
            <a:extLst>
              <a:ext uri="{FF2B5EF4-FFF2-40B4-BE49-F238E27FC236}">
                <a16:creationId xmlns:a16="http://schemas.microsoft.com/office/drawing/2014/main" id="{D94C8E4B-08A4-4471-B72B-E1E18D6A47AB}"/>
              </a:ext>
            </a:extLst>
          </p:cNvPr>
          <p:cNvSpPr>
            <a:spLocks noGrp="1"/>
          </p:cNvSpPr>
          <p:nvPr>
            <p:ph type="title"/>
          </p:nvPr>
        </p:nvSpPr>
        <p:spPr>
          <a:xfrm>
            <a:off x="214313" y="142875"/>
            <a:ext cx="8929687" cy="777875"/>
          </a:xfrm>
        </p:spPr>
        <p:txBody>
          <a:bodyPr/>
          <a:lstStyle/>
          <a:p>
            <a:pPr algn="ctr" eaLnBrk="1" hangingPunct="1"/>
            <a:r>
              <a:rPr lang="kk-KZ" altLang="ru-RU" sz="2400" b="1">
                <a:latin typeface="Times New Roman" panose="02020603050405020304" pitchFamily="18" charset="0"/>
                <a:cs typeface="Times New Roman" panose="02020603050405020304" pitchFamily="18" charset="0"/>
              </a:rPr>
              <a:t>2023 жылға арналған облыстық бюджет шығыстары</a:t>
            </a:r>
            <a:endParaRPr lang="ru-RU" altLang="ru-RU" sz="2400" b="1">
              <a:latin typeface="Times New Roman" panose="02020603050405020304" pitchFamily="18" charset="0"/>
              <a:cs typeface="Times New Roman" panose="02020603050405020304" pitchFamily="18" charset="0"/>
            </a:endParaRPr>
          </a:p>
        </p:txBody>
      </p:sp>
      <p:graphicFrame>
        <p:nvGraphicFramePr>
          <p:cNvPr id="4" name="Объект 3">
            <a:extLst>
              <a:ext uri="{FF2B5EF4-FFF2-40B4-BE49-F238E27FC236}">
                <a16:creationId xmlns:a16="http://schemas.microsoft.com/office/drawing/2014/main" id="{72B2BEF8-CFF9-4687-82F6-A5866AAFF730}"/>
              </a:ext>
            </a:extLst>
          </p:cNvPr>
          <p:cNvGraphicFramePr>
            <a:graphicFrameLocks noGrp="1"/>
          </p:cNvGraphicFramePr>
          <p:nvPr>
            <p:ph idx="1"/>
            <p:extLst>
              <p:ext uri="{D42A27DB-BD31-4B8C-83A1-F6EECF244321}">
                <p14:modId xmlns:p14="http://schemas.microsoft.com/office/powerpoint/2010/main" val="1080316326"/>
              </p:ext>
            </p:extLst>
          </p:nvPr>
        </p:nvGraphicFramePr>
        <p:xfrm>
          <a:off x="285750" y="920750"/>
          <a:ext cx="8462963" cy="5543543"/>
        </p:xfrm>
        <a:graphic>
          <a:graphicData uri="http://schemas.openxmlformats.org/drawingml/2006/table">
            <a:tbl>
              <a:tblPr>
                <a:tableStyleId>{5C22544A-7EE6-4342-B048-85BDC9FD1C3A}</a:tableStyleId>
              </a:tblPr>
              <a:tblGrid>
                <a:gridCol w="6435588">
                  <a:extLst>
                    <a:ext uri="{9D8B030D-6E8A-4147-A177-3AD203B41FA5}">
                      <a16:colId xmlns:a16="http://schemas.microsoft.com/office/drawing/2014/main" val="20000"/>
                    </a:ext>
                  </a:extLst>
                </a:gridCol>
                <a:gridCol w="2027375">
                  <a:extLst>
                    <a:ext uri="{9D8B030D-6E8A-4147-A177-3AD203B41FA5}">
                      <a16:colId xmlns:a16="http://schemas.microsoft.com/office/drawing/2014/main" val="20001"/>
                    </a:ext>
                  </a:extLst>
                </a:gridCol>
              </a:tblGrid>
              <a:tr h="503847">
                <a:tc>
                  <a:txBody>
                    <a:bodyPr/>
                    <a:lstStyle/>
                    <a:p>
                      <a:pPr algn="ctr" fontAlgn="ctr"/>
                      <a:r>
                        <a:rPr lang="kk-KZ" sz="1300" b="1" u="none" strike="noStrike" dirty="0">
                          <a:effectLst/>
                          <a:latin typeface="Times New Roman" panose="02020603050405020304" pitchFamily="18" charset="0"/>
                          <a:cs typeface="Times New Roman" panose="02020603050405020304" pitchFamily="18" charset="0"/>
                        </a:rPr>
                        <a:t>Санат (функционалдық</a:t>
                      </a:r>
                      <a:r>
                        <a:rPr lang="kk-KZ" sz="1300" b="1" u="none" strike="noStrike" baseline="0" dirty="0">
                          <a:effectLst/>
                          <a:latin typeface="Times New Roman" panose="02020603050405020304" pitchFamily="18" charset="0"/>
                          <a:cs typeface="Times New Roman" panose="02020603050405020304" pitchFamily="18" charset="0"/>
                        </a:rPr>
                        <a:t> топтар бөлінісінде)</a:t>
                      </a:r>
                      <a:endParaRPr lang="ru-RU" sz="1300" b="1" i="0" u="none" strike="noStrike" dirty="0">
                        <a:effectLst/>
                        <a:latin typeface="Times New Roman" panose="02020603050405020304" pitchFamily="18" charset="0"/>
                        <a:cs typeface="Times New Roman" panose="02020603050405020304" pitchFamily="18" charset="0"/>
                      </a:endParaRPr>
                    </a:p>
                  </a:txBody>
                  <a:tcPr marL="6575" marR="6575" marT="6574" marB="0" anchor="ctr">
                    <a:solidFill>
                      <a:schemeClr val="accent2">
                        <a:lumMod val="40000"/>
                        <a:lumOff val="60000"/>
                      </a:schemeClr>
                    </a:solidFill>
                  </a:tcPr>
                </a:tc>
                <a:tc>
                  <a:txBody>
                    <a:bodyPr/>
                    <a:lstStyle/>
                    <a:p>
                      <a:pPr algn="ctr" fontAlgn="ctr"/>
                      <a:r>
                        <a:rPr lang="ru-RU" sz="1300" b="1" u="none" strike="noStrike" dirty="0">
                          <a:effectLst/>
                          <a:latin typeface="Times New Roman" panose="02020603050405020304" pitchFamily="18" charset="0"/>
                          <a:cs typeface="Times New Roman" panose="02020603050405020304" pitchFamily="18" charset="0"/>
                        </a:rPr>
                        <a:t>2023</a:t>
                      </a:r>
                      <a:r>
                        <a:rPr lang="en-US" sz="1300" b="1" u="none" strike="noStrike" dirty="0">
                          <a:effectLst/>
                          <a:latin typeface="Times New Roman" panose="02020603050405020304" pitchFamily="18" charset="0"/>
                          <a:cs typeface="Times New Roman" panose="02020603050405020304" pitchFamily="18" charset="0"/>
                        </a:rPr>
                        <a:t> </a:t>
                      </a:r>
                      <a:r>
                        <a:rPr lang="ru-RU" sz="1300" b="1" u="none" strike="noStrike" dirty="0" err="1">
                          <a:effectLst/>
                          <a:latin typeface="Times New Roman" panose="02020603050405020304" pitchFamily="18" charset="0"/>
                          <a:cs typeface="Times New Roman" panose="02020603050405020304" pitchFamily="18" charset="0"/>
                        </a:rPr>
                        <a:t>жыл</a:t>
                      </a:r>
                      <a:endParaRPr lang="ru-RU" sz="1300" b="1" i="0" u="none" strike="noStrike" dirty="0">
                        <a:solidFill>
                          <a:srgbClr val="0000FF"/>
                        </a:solidFill>
                        <a:effectLst/>
                        <a:latin typeface="Times New Roman" panose="02020603050405020304" pitchFamily="18" charset="0"/>
                        <a:cs typeface="Times New Roman" panose="02020603050405020304" pitchFamily="18" charset="0"/>
                      </a:endParaRPr>
                    </a:p>
                  </a:txBody>
                  <a:tcPr marL="6575" marR="6575" marT="6574" marB="0" anchor="ctr">
                    <a:solidFill>
                      <a:schemeClr val="accent2">
                        <a:lumMod val="40000"/>
                        <a:lumOff val="60000"/>
                      </a:schemeClr>
                    </a:solidFill>
                  </a:tcPr>
                </a:tc>
                <a:extLst>
                  <a:ext uri="{0D108BD9-81ED-4DB2-BD59-A6C34878D82A}">
                    <a16:rowId xmlns:a16="http://schemas.microsoft.com/office/drawing/2014/main" val="10000"/>
                  </a:ext>
                </a:extLst>
              </a:tr>
              <a:tr h="334312">
                <a:tc>
                  <a:txBody>
                    <a:bodyPr/>
                    <a:lstStyle/>
                    <a:p>
                      <a:pPr algn="l" fontAlgn="b"/>
                      <a:r>
                        <a:rPr lang="en-US" sz="1300" b="1" u="none" strike="noStrike" dirty="0">
                          <a:effectLst/>
                          <a:latin typeface="Times New Roman" panose="02020603050405020304" pitchFamily="18" charset="0"/>
                          <a:cs typeface="Times New Roman" panose="02020603050405020304" pitchFamily="18" charset="0"/>
                        </a:rPr>
                        <a:t> </a:t>
                      </a:r>
                      <a:r>
                        <a:rPr lang="ru-RU" sz="1300" b="1" u="none" strike="noStrike" dirty="0">
                          <a:effectLst/>
                          <a:latin typeface="Times New Roman" panose="02020603050405020304" pitchFamily="18" charset="0"/>
                          <a:cs typeface="Times New Roman" panose="02020603050405020304" pitchFamily="18" charset="0"/>
                        </a:rPr>
                        <a:t>ШЫҒЫСТАР</a:t>
                      </a:r>
                      <a:endParaRPr lang="ru-RU" sz="1300" b="1" i="0" u="none" strike="noStrike" dirty="0">
                        <a:effectLst/>
                        <a:latin typeface="Times New Roman" panose="02020603050405020304" pitchFamily="18" charset="0"/>
                        <a:cs typeface="Times New Roman" panose="02020603050405020304" pitchFamily="18" charset="0"/>
                      </a:endParaRPr>
                    </a:p>
                  </a:txBody>
                  <a:tcPr marL="6575" marR="6575" marT="6574" marB="0" anchor="b"/>
                </a:tc>
                <a:tc>
                  <a:txBody>
                    <a:bodyPr/>
                    <a:lstStyle/>
                    <a:p>
                      <a:pPr marL="0" algn="ctr" defTabSz="342900" rtl="0" eaLnBrk="1" fontAlgn="ctr" latinLnBrk="0" hangingPunct="1"/>
                      <a:r>
                        <a:rPr lang="ru-RU" sz="1300" b="1" u="none" strike="noStrike" kern="1200" dirty="0">
                          <a:solidFill>
                            <a:schemeClr val="tx1"/>
                          </a:solidFill>
                          <a:effectLst/>
                          <a:latin typeface="Times New Roman" panose="02020603050405020304" pitchFamily="18" charset="0"/>
                          <a:ea typeface="+mn-ea"/>
                          <a:cs typeface="Times New Roman" panose="02020603050405020304" pitchFamily="18" charset="0"/>
                        </a:rPr>
                        <a:t>421 166 805,2</a:t>
                      </a:r>
                    </a:p>
                  </a:txBody>
                  <a:tcPr marL="9525" marR="9525" marT="9525" marB="0" anchor="ctr"/>
                </a:tc>
                <a:extLst>
                  <a:ext uri="{0D108BD9-81ED-4DB2-BD59-A6C34878D82A}">
                    <a16:rowId xmlns:a16="http://schemas.microsoft.com/office/drawing/2014/main" val="10001"/>
                  </a:ext>
                </a:extLst>
              </a:tr>
              <a:tr h="270215">
                <a:tc>
                  <a:txBody>
                    <a:bodyPr/>
                    <a:lstStyle/>
                    <a:p>
                      <a:pPr algn="l" fontAlgn="b"/>
                      <a:r>
                        <a:rPr lang="ru-RU" sz="1300" u="none" strike="noStrike" dirty="0" err="1">
                          <a:effectLst/>
                          <a:latin typeface="Times New Roman" panose="02020603050405020304" pitchFamily="18" charset="0"/>
                          <a:cs typeface="Times New Roman" panose="02020603050405020304" pitchFamily="18" charset="0"/>
                        </a:rPr>
                        <a:t>Жалпы</a:t>
                      </a:r>
                      <a:r>
                        <a:rPr lang="ru-RU" sz="1300" u="none" strike="noStrike" dirty="0">
                          <a:effectLst/>
                          <a:latin typeface="Times New Roman" panose="02020603050405020304" pitchFamily="18" charset="0"/>
                          <a:cs typeface="Times New Roman" panose="02020603050405020304" pitchFamily="18" charset="0"/>
                        </a:rPr>
                        <a:t> </a:t>
                      </a:r>
                      <a:r>
                        <a:rPr lang="ru-RU" sz="1300" u="none" strike="noStrike" dirty="0" err="1">
                          <a:effectLst/>
                          <a:latin typeface="Times New Roman" panose="02020603050405020304" pitchFamily="18" charset="0"/>
                          <a:cs typeface="Times New Roman" panose="02020603050405020304" pitchFamily="18" charset="0"/>
                        </a:rPr>
                        <a:t>сипаттағы мемлекетт</a:t>
                      </a:r>
                      <a:r>
                        <a:rPr lang="en-US" sz="1300" u="none" strike="noStrike" dirty="0" err="1">
                          <a:effectLst/>
                          <a:latin typeface="Times New Roman" panose="02020603050405020304" pitchFamily="18" charset="0"/>
                          <a:cs typeface="Times New Roman" panose="02020603050405020304" pitchFamily="18" charset="0"/>
                        </a:rPr>
                        <a:t>i</a:t>
                      </a:r>
                      <a:r>
                        <a:rPr lang="ru-RU" sz="1300" u="none" strike="noStrike" dirty="0">
                          <a:effectLst/>
                          <a:latin typeface="Times New Roman" panose="02020603050405020304" pitchFamily="18" charset="0"/>
                          <a:cs typeface="Times New Roman" panose="02020603050405020304" pitchFamily="18" charset="0"/>
                        </a:rPr>
                        <a:t>к </a:t>
                      </a:r>
                      <a:r>
                        <a:rPr lang="ru-RU" sz="1300" u="none" strike="noStrike" dirty="0" err="1">
                          <a:effectLst/>
                          <a:latin typeface="Times New Roman" panose="02020603050405020304" pitchFamily="18" charset="0"/>
                          <a:cs typeface="Times New Roman" panose="02020603050405020304" pitchFamily="18" charset="0"/>
                        </a:rPr>
                        <a:t>қызметтер</a:t>
                      </a:r>
                      <a:r>
                        <a:rPr lang="ru-RU" sz="1300" u="none" strike="noStrike" dirty="0">
                          <a:effectLst/>
                          <a:latin typeface="Times New Roman" panose="02020603050405020304" pitchFamily="18" charset="0"/>
                          <a:cs typeface="Times New Roman" panose="02020603050405020304" pitchFamily="18" charset="0"/>
                        </a:rPr>
                        <a:t> </a:t>
                      </a:r>
                      <a:endParaRPr lang="ru-RU" sz="1300" b="1" i="1" u="none" strike="noStrike" dirty="0">
                        <a:effectLst/>
                        <a:latin typeface="Times New Roman" panose="02020603050405020304" pitchFamily="18" charset="0"/>
                        <a:cs typeface="Times New Roman" panose="02020603050405020304" pitchFamily="18" charset="0"/>
                      </a:endParaRPr>
                    </a:p>
                  </a:txBody>
                  <a:tcPr marL="6575" marR="6575" marT="6574" marB="0" anchor="b"/>
                </a:tc>
                <a:tc>
                  <a:txBody>
                    <a:bodyPr/>
                    <a:lstStyle/>
                    <a:p>
                      <a:pPr algn="ctr" fontAlgn="ctr"/>
                      <a:r>
                        <a:rPr lang="ru-KZ" sz="1300" b="0" i="0" u="none" strike="noStrike" dirty="0">
                          <a:solidFill>
                            <a:schemeClr val="tx1"/>
                          </a:solidFill>
                          <a:effectLst/>
                          <a:latin typeface="Times New Roman" panose="02020603050405020304" pitchFamily="18" charset="0"/>
                        </a:rPr>
                        <a:t>5 856 469,0</a:t>
                      </a:r>
                    </a:p>
                  </a:txBody>
                  <a:tcPr marL="9525" marR="9525" marT="9525" marB="0" anchor="ctr"/>
                </a:tc>
                <a:extLst>
                  <a:ext uri="{0D108BD9-81ED-4DB2-BD59-A6C34878D82A}">
                    <a16:rowId xmlns:a16="http://schemas.microsoft.com/office/drawing/2014/main" val="10002"/>
                  </a:ext>
                </a:extLst>
              </a:tr>
              <a:tr h="270215">
                <a:tc>
                  <a:txBody>
                    <a:bodyPr/>
                    <a:lstStyle/>
                    <a:p>
                      <a:pPr algn="l" fontAlgn="b"/>
                      <a:r>
                        <a:rPr lang="ru-RU" sz="1300" u="none" strike="noStrike" dirty="0" err="1">
                          <a:effectLst/>
                          <a:latin typeface="Times New Roman" panose="02020603050405020304" pitchFamily="18" charset="0"/>
                          <a:cs typeface="Times New Roman" panose="02020603050405020304" pitchFamily="18" charset="0"/>
                        </a:rPr>
                        <a:t>Қорғаныс</a:t>
                      </a:r>
                      <a:endParaRPr lang="ru-RU" sz="1300" b="1" i="1" u="none" strike="noStrike" dirty="0">
                        <a:effectLst/>
                        <a:latin typeface="Times New Roman" panose="02020603050405020304" pitchFamily="18" charset="0"/>
                        <a:cs typeface="Times New Roman" panose="02020603050405020304" pitchFamily="18" charset="0"/>
                      </a:endParaRPr>
                    </a:p>
                  </a:txBody>
                  <a:tcPr marL="6575" marR="6575" marT="6574" marB="0" anchor="b"/>
                </a:tc>
                <a:tc>
                  <a:txBody>
                    <a:bodyPr/>
                    <a:lstStyle/>
                    <a:p>
                      <a:pPr algn="ctr" fontAlgn="ctr"/>
                      <a:r>
                        <a:rPr lang="ru-KZ" sz="1300" b="0" i="0" u="none" strike="noStrike" dirty="0">
                          <a:solidFill>
                            <a:schemeClr val="tx1"/>
                          </a:solidFill>
                          <a:effectLst/>
                          <a:latin typeface="Times New Roman" panose="02020603050405020304" pitchFamily="18" charset="0"/>
                        </a:rPr>
                        <a:t>2 445 306,0</a:t>
                      </a:r>
                    </a:p>
                  </a:txBody>
                  <a:tcPr marL="9525" marR="9525" marT="9525" marB="0" anchor="ctr"/>
                </a:tc>
                <a:extLst>
                  <a:ext uri="{0D108BD9-81ED-4DB2-BD59-A6C34878D82A}">
                    <a16:rowId xmlns:a16="http://schemas.microsoft.com/office/drawing/2014/main" val="10003"/>
                  </a:ext>
                </a:extLst>
              </a:tr>
              <a:tr h="270215">
                <a:tc>
                  <a:txBody>
                    <a:bodyPr/>
                    <a:lstStyle/>
                    <a:p>
                      <a:pPr algn="l" fontAlgn="b"/>
                      <a:r>
                        <a:rPr lang="ru-RU" sz="1300" u="none" strike="noStrike" dirty="0" err="1">
                          <a:effectLst/>
                          <a:latin typeface="Times New Roman" panose="02020603050405020304" pitchFamily="18" charset="0"/>
                          <a:cs typeface="Times New Roman" panose="02020603050405020304" pitchFamily="18" charset="0"/>
                        </a:rPr>
                        <a:t>Қоғамдық тәртіп және қауіпсіздік</a:t>
                      </a:r>
                      <a:endParaRPr lang="ru-RU" sz="1300" b="1" i="1" u="none" strike="noStrike" dirty="0">
                        <a:effectLst/>
                        <a:latin typeface="Times New Roman" panose="02020603050405020304" pitchFamily="18" charset="0"/>
                        <a:cs typeface="Times New Roman" panose="02020603050405020304" pitchFamily="18" charset="0"/>
                      </a:endParaRPr>
                    </a:p>
                  </a:txBody>
                  <a:tcPr marL="6575" marR="6575" marT="6574" marB="0" anchor="b"/>
                </a:tc>
                <a:tc>
                  <a:txBody>
                    <a:bodyPr/>
                    <a:lstStyle/>
                    <a:p>
                      <a:pPr algn="ctr" fontAlgn="ctr"/>
                      <a:r>
                        <a:rPr lang="ru-KZ" sz="1300" b="0" i="0" u="none" strike="noStrike" dirty="0">
                          <a:solidFill>
                            <a:schemeClr val="tx1"/>
                          </a:solidFill>
                          <a:effectLst/>
                          <a:latin typeface="Times New Roman" panose="02020603050405020304" pitchFamily="18" charset="0"/>
                        </a:rPr>
                        <a:t>14 307 945,0</a:t>
                      </a:r>
                    </a:p>
                  </a:txBody>
                  <a:tcPr marL="9525" marR="9525" marT="9525" marB="0" anchor="ctr"/>
                </a:tc>
                <a:extLst>
                  <a:ext uri="{0D108BD9-81ED-4DB2-BD59-A6C34878D82A}">
                    <a16:rowId xmlns:a16="http://schemas.microsoft.com/office/drawing/2014/main" val="10004"/>
                  </a:ext>
                </a:extLst>
              </a:tr>
              <a:tr h="270215">
                <a:tc>
                  <a:txBody>
                    <a:bodyPr/>
                    <a:lstStyle/>
                    <a:p>
                      <a:pPr algn="l" fontAlgn="b"/>
                      <a:r>
                        <a:rPr lang="ru-RU" sz="1300" u="none" strike="noStrike" dirty="0" err="1">
                          <a:effectLst/>
                          <a:latin typeface="Times New Roman" panose="02020603050405020304" pitchFamily="18" charset="0"/>
                          <a:cs typeface="Times New Roman" panose="02020603050405020304" pitchFamily="18" charset="0"/>
                        </a:rPr>
                        <a:t>Білім</a:t>
                      </a:r>
                      <a:r>
                        <a:rPr lang="ru-RU" sz="1300" u="none" strike="noStrike" dirty="0">
                          <a:effectLst/>
                          <a:latin typeface="Times New Roman" panose="02020603050405020304" pitchFamily="18" charset="0"/>
                          <a:cs typeface="Times New Roman" panose="02020603050405020304" pitchFamily="18" charset="0"/>
                        </a:rPr>
                        <a:t> беру</a:t>
                      </a:r>
                      <a:endParaRPr lang="ru-RU" sz="1300" b="1" i="1" u="none" strike="noStrike" dirty="0">
                        <a:effectLst/>
                        <a:latin typeface="Times New Roman" panose="02020603050405020304" pitchFamily="18" charset="0"/>
                        <a:cs typeface="Times New Roman" panose="02020603050405020304" pitchFamily="18" charset="0"/>
                      </a:endParaRPr>
                    </a:p>
                  </a:txBody>
                  <a:tcPr marL="6575" marR="6575" marT="6574" marB="0" anchor="b"/>
                </a:tc>
                <a:tc>
                  <a:txBody>
                    <a:bodyPr/>
                    <a:lstStyle/>
                    <a:p>
                      <a:pPr algn="ctr" fontAlgn="ctr"/>
                      <a:r>
                        <a:rPr lang="ru-KZ" sz="1300" b="0" i="0" u="none" strike="noStrike">
                          <a:solidFill>
                            <a:schemeClr val="tx1"/>
                          </a:solidFill>
                          <a:effectLst/>
                          <a:latin typeface="Times New Roman" panose="02020603050405020304" pitchFamily="18" charset="0"/>
                        </a:rPr>
                        <a:t>193 426 605,0</a:t>
                      </a:r>
                    </a:p>
                  </a:txBody>
                  <a:tcPr marL="9525" marR="9525" marT="9525" marB="0" anchor="ctr"/>
                </a:tc>
                <a:extLst>
                  <a:ext uri="{0D108BD9-81ED-4DB2-BD59-A6C34878D82A}">
                    <a16:rowId xmlns:a16="http://schemas.microsoft.com/office/drawing/2014/main" val="10005"/>
                  </a:ext>
                </a:extLst>
              </a:tr>
              <a:tr h="270215">
                <a:tc>
                  <a:txBody>
                    <a:bodyPr/>
                    <a:lstStyle/>
                    <a:p>
                      <a:pPr marL="0" algn="l" defTabSz="342900" rtl="0" eaLnBrk="1" fontAlgn="b" latinLnBrk="0" hangingPunct="1"/>
                      <a:r>
                        <a:rPr lang="kk-KZ" sz="1300" u="none" strike="noStrike" kern="1200" dirty="0">
                          <a:solidFill>
                            <a:schemeClr val="dk1"/>
                          </a:solidFill>
                          <a:effectLst/>
                          <a:latin typeface="Times New Roman" panose="02020603050405020304" pitchFamily="18" charset="0"/>
                          <a:ea typeface="+mn-ea"/>
                          <a:cs typeface="Times New Roman" panose="02020603050405020304" pitchFamily="18" charset="0"/>
                        </a:rPr>
                        <a:t>Денсаулық сақтау</a:t>
                      </a:r>
                      <a:endParaRPr lang="ru-RU" sz="1300" u="none" strike="noStrike" kern="1200" dirty="0">
                        <a:solidFill>
                          <a:schemeClr val="dk1"/>
                        </a:solidFill>
                        <a:effectLst/>
                        <a:latin typeface="Times New Roman" panose="02020603050405020304" pitchFamily="18" charset="0"/>
                        <a:ea typeface="+mn-ea"/>
                        <a:cs typeface="Times New Roman" panose="02020603050405020304" pitchFamily="18" charset="0"/>
                      </a:endParaRPr>
                    </a:p>
                  </a:txBody>
                  <a:tcPr marL="6575" marR="6575" marT="6574" marB="0" anchor="b"/>
                </a:tc>
                <a:tc>
                  <a:txBody>
                    <a:bodyPr/>
                    <a:lstStyle/>
                    <a:p>
                      <a:pPr algn="ctr" fontAlgn="ctr"/>
                      <a:r>
                        <a:rPr lang="ru-KZ" sz="1300" b="0" i="0" u="none" strike="noStrike" dirty="0">
                          <a:solidFill>
                            <a:schemeClr val="tx1"/>
                          </a:solidFill>
                          <a:effectLst/>
                          <a:latin typeface="Times New Roman" panose="02020603050405020304" pitchFamily="18" charset="0"/>
                        </a:rPr>
                        <a:t>17 385 387,0</a:t>
                      </a:r>
                    </a:p>
                  </a:txBody>
                  <a:tcPr marL="9525" marR="9525" marT="9525" marB="0" anchor="ctr"/>
                </a:tc>
                <a:extLst>
                  <a:ext uri="{0D108BD9-81ED-4DB2-BD59-A6C34878D82A}">
                    <a16:rowId xmlns:a16="http://schemas.microsoft.com/office/drawing/2014/main" val="10006"/>
                  </a:ext>
                </a:extLst>
              </a:tr>
              <a:tr h="270215">
                <a:tc>
                  <a:txBody>
                    <a:bodyPr/>
                    <a:lstStyle/>
                    <a:p>
                      <a:pPr algn="l" fontAlgn="b"/>
                      <a:r>
                        <a:rPr lang="ru-RU" sz="1300" u="none" strike="noStrike" dirty="0" err="1">
                          <a:effectLst/>
                          <a:latin typeface="Times New Roman" panose="02020603050405020304" pitchFamily="18" charset="0"/>
                          <a:cs typeface="Times New Roman" panose="02020603050405020304" pitchFamily="18" charset="0"/>
                        </a:rPr>
                        <a:t>Әлеуметт</a:t>
                      </a:r>
                      <a:r>
                        <a:rPr lang="en-US" sz="1300" u="none" strike="noStrike" dirty="0" err="1">
                          <a:effectLst/>
                          <a:latin typeface="Times New Roman" panose="02020603050405020304" pitchFamily="18" charset="0"/>
                          <a:cs typeface="Times New Roman" panose="02020603050405020304" pitchFamily="18" charset="0"/>
                        </a:rPr>
                        <a:t>i</a:t>
                      </a:r>
                      <a:r>
                        <a:rPr lang="ru-RU" sz="1300" u="none" strike="noStrike" dirty="0">
                          <a:effectLst/>
                          <a:latin typeface="Times New Roman" panose="02020603050405020304" pitchFamily="18" charset="0"/>
                          <a:cs typeface="Times New Roman" panose="02020603050405020304" pitchFamily="18" charset="0"/>
                        </a:rPr>
                        <a:t>к </a:t>
                      </a:r>
                      <a:r>
                        <a:rPr lang="ru-RU" sz="1300" u="none" strike="noStrike" dirty="0" err="1">
                          <a:effectLst/>
                          <a:latin typeface="Times New Roman" panose="02020603050405020304" pitchFamily="18" charset="0"/>
                          <a:cs typeface="Times New Roman" panose="02020603050405020304" pitchFamily="18" charset="0"/>
                        </a:rPr>
                        <a:t>көмек және әлеуметт</a:t>
                      </a:r>
                      <a:r>
                        <a:rPr lang="en-US" sz="1300" u="none" strike="noStrike" dirty="0" err="1">
                          <a:effectLst/>
                          <a:latin typeface="Times New Roman" panose="02020603050405020304" pitchFamily="18" charset="0"/>
                          <a:cs typeface="Times New Roman" panose="02020603050405020304" pitchFamily="18" charset="0"/>
                        </a:rPr>
                        <a:t>i</a:t>
                      </a:r>
                      <a:r>
                        <a:rPr lang="ru-RU" sz="1300" u="none" strike="noStrike" dirty="0">
                          <a:effectLst/>
                          <a:latin typeface="Times New Roman" panose="02020603050405020304" pitchFamily="18" charset="0"/>
                          <a:cs typeface="Times New Roman" panose="02020603050405020304" pitchFamily="18" charset="0"/>
                        </a:rPr>
                        <a:t>к </a:t>
                      </a:r>
                      <a:r>
                        <a:rPr lang="ru-RU" sz="1300" u="none" strike="noStrike" dirty="0" err="1">
                          <a:effectLst/>
                          <a:latin typeface="Times New Roman" panose="02020603050405020304" pitchFamily="18" charset="0"/>
                          <a:cs typeface="Times New Roman" panose="02020603050405020304" pitchFamily="18" charset="0"/>
                        </a:rPr>
                        <a:t>қамсыздандыру</a:t>
                      </a:r>
                      <a:endParaRPr lang="ru-RU" sz="1300" b="1" i="1" u="none" strike="noStrike" dirty="0">
                        <a:effectLst/>
                        <a:latin typeface="Times New Roman" panose="02020603050405020304" pitchFamily="18" charset="0"/>
                        <a:cs typeface="Times New Roman" panose="02020603050405020304" pitchFamily="18" charset="0"/>
                      </a:endParaRPr>
                    </a:p>
                  </a:txBody>
                  <a:tcPr marL="6575" marR="6575" marT="6574" marB="0" anchor="b"/>
                </a:tc>
                <a:tc>
                  <a:txBody>
                    <a:bodyPr/>
                    <a:lstStyle/>
                    <a:p>
                      <a:pPr algn="ctr" fontAlgn="ctr"/>
                      <a:r>
                        <a:rPr lang="ru-KZ" sz="1300" b="0" i="0" u="none" strike="noStrike" dirty="0">
                          <a:solidFill>
                            <a:schemeClr val="tx1"/>
                          </a:solidFill>
                          <a:effectLst/>
                          <a:latin typeface="Times New Roman" panose="02020603050405020304" pitchFamily="18" charset="0"/>
                        </a:rPr>
                        <a:t>16 993 220,0</a:t>
                      </a:r>
                    </a:p>
                  </a:txBody>
                  <a:tcPr marL="9525" marR="9525" marT="9525" marB="0" anchor="ctr"/>
                </a:tc>
                <a:extLst>
                  <a:ext uri="{0D108BD9-81ED-4DB2-BD59-A6C34878D82A}">
                    <a16:rowId xmlns:a16="http://schemas.microsoft.com/office/drawing/2014/main" val="10007"/>
                  </a:ext>
                </a:extLst>
              </a:tr>
              <a:tr h="270215">
                <a:tc>
                  <a:txBody>
                    <a:bodyPr/>
                    <a:lstStyle/>
                    <a:p>
                      <a:pPr algn="l" fontAlgn="b"/>
                      <a:r>
                        <a:rPr lang="ru-RU" sz="1300" u="none" strike="noStrike" dirty="0" err="1">
                          <a:effectLst/>
                          <a:latin typeface="Times New Roman" panose="02020603050405020304" pitchFamily="18" charset="0"/>
                          <a:cs typeface="Times New Roman" panose="02020603050405020304" pitchFamily="18" charset="0"/>
                        </a:rPr>
                        <a:t>Тұрғын үй-коммуналдық шаруашылық</a:t>
                      </a:r>
                      <a:endParaRPr lang="ru-RU" sz="1300" b="1" i="1" u="none" strike="noStrike" dirty="0">
                        <a:effectLst/>
                        <a:latin typeface="Times New Roman" panose="02020603050405020304" pitchFamily="18" charset="0"/>
                        <a:cs typeface="Times New Roman" panose="02020603050405020304" pitchFamily="18" charset="0"/>
                      </a:endParaRPr>
                    </a:p>
                  </a:txBody>
                  <a:tcPr marL="6575" marR="6575" marT="6574" marB="0" anchor="b"/>
                </a:tc>
                <a:tc>
                  <a:txBody>
                    <a:bodyPr/>
                    <a:lstStyle/>
                    <a:p>
                      <a:pPr algn="ctr" fontAlgn="ctr"/>
                      <a:r>
                        <a:rPr lang="ru-KZ" sz="1300" b="0" i="0" u="none" strike="noStrike" dirty="0">
                          <a:solidFill>
                            <a:schemeClr val="tx1"/>
                          </a:solidFill>
                          <a:effectLst/>
                          <a:latin typeface="Times New Roman" panose="02020603050405020304" pitchFamily="18" charset="0"/>
                        </a:rPr>
                        <a:t>20 594 440,0</a:t>
                      </a:r>
                    </a:p>
                  </a:txBody>
                  <a:tcPr marL="9525" marR="9525" marT="9525" marB="0" anchor="ctr"/>
                </a:tc>
                <a:extLst>
                  <a:ext uri="{0D108BD9-81ED-4DB2-BD59-A6C34878D82A}">
                    <a16:rowId xmlns:a16="http://schemas.microsoft.com/office/drawing/2014/main" val="10008"/>
                  </a:ext>
                </a:extLst>
              </a:tr>
              <a:tr h="270215">
                <a:tc>
                  <a:txBody>
                    <a:bodyPr/>
                    <a:lstStyle/>
                    <a:p>
                      <a:pPr algn="l" fontAlgn="b"/>
                      <a:r>
                        <a:rPr lang="ru-RU" sz="1300" u="none" strike="noStrike" dirty="0" err="1">
                          <a:effectLst/>
                          <a:latin typeface="Times New Roman" panose="02020603050405020304" pitchFamily="18" charset="0"/>
                          <a:cs typeface="Times New Roman" panose="02020603050405020304" pitchFamily="18" charset="0"/>
                        </a:rPr>
                        <a:t>Мәдениет, </a:t>
                      </a:r>
                      <a:r>
                        <a:rPr lang="ru-RU" sz="1300" u="none" strike="noStrike" dirty="0">
                          <a:effectLst/>
                          <a:latin typeface="Times New Roman" panose="02020603050405020304" pitchFamily="18" charset="0"/>
                          <a:cs typeface="Times New Roman" panose="02020603050405020304" pitchFamily="18" charset="0"/>
                        </a:rPr>
                        <a:t>спорт, туризм </a:t>
                      </a:r>
                      <a:r>
                        <a:rPr lang="ru-RU" sz="1300" u="none" strike="noStrike" dirty="0" err="1">
                          <a:effectLst/>
                          <a:latin typeface="Times New Roman" panose="02020603050405020304" pitchFamily="18" charset="0"/>
                          <a:cs typeface="Times New Roman" panose="02020603050405020304" pitchFamily="18" charset="0"/>
                        </a:rPr>
                        <a:t>және ақпараттық кеңіст</a:t>
                      </a:r>
                      <a:r>
                        <a:rPr lang="en-US" sz="1300" u="none" strike="noStrike" dirty="0" err="1">
                          <a:effectLst/>
                          <a:latin typeface="Times New Roman" panose="02020603050405020304" pitchFamily="18" charset="0"/>
                          <a:cs typeface="Times New Roman" panose="02020603050405020304" pitchFamily="18" charset="0"/>
                        </a:rPr>
                        <a:t>i</a:t>
                      </a:r>
                      <a:r>
                        <a:rPr lang="ru-RU" sz="1300" u="none" strike="noStrike" dirty="0">
                          <a:effectLst/>
                          <a:latin typeface="Times New Roman" panose="02020603050405020304" pitchFamily="18" charset="0"/>
                          <a:cs typeface="Times New Roman" panose="02020603050405020304" pitchFamily="18" charset="0"/>
                        </a:rPr>
                        <a:t>к</a:t>
                      </a:r>
                      <a:endParaRPr lang="ru-RU" sz="1300" b="1" i="1" u="none" strike="noStrike" dirty="0">
                        <a:effectLst/>
                        <a:latin typeface="Times New Roman" panose="02020603050405020304" pitchFamily="18" charset="0"/>
                        <a:cs typeface="Times New Roman" panose="02020603050405020304" pitchFamily="18" charset="0"/>
                      </a:endParaRPr>
                    </a:p>
                  </a:txBody>
                  <a:tcPr marL="6575" marR="6575" marT="6574" marB="0" anchor="b"/>
                </a:tc>
                <a:tc>
                  <a:txBody>
                    <a:bodyPr/>
                    <a:lstStyle/>
                    <a:p>
                      <a:pPr algn="ctr" fontAlgn="ctr"/>
                      <a:r>
                        <a:rPr lang="ru-KZ" sz="1300" b="0" i="0" u="none" strike="noStrike" dirty="0">
                          <a:solidFill>
                            <a:schemeClr val="tx1"/>
                          </a:solidFill>
                          <a:effectLst/>
                          <a:latin typeface="Times New Roman" panose="02020603050405020304" pitchFamily="18" charset="0"/>
                        </a:rPr>
                        <a:t>11 125 846,0</a:t>
                      </a:r>
                    </a:p>
                  </a:txBody>
                  <a:tcPr marL="9525" marR="9525" marT="9525" marB="0" anchor="ctr"/>
                </a:tc>
                <a:extLst>
                  <a:ext uri="{0D108BD9-81ED-4DB2-BD59-A6C34878D82A}">
                    <a16:rowId xmlns:a16="http://schemas.microsoft.com/office/drawing/2014/main" val="10009"/>
                  </a:ext>
                </a:extLst>
              </a:tr>
              <a:tr h="408955">
                <a:tc>
                  <a:txBody>
                    <a:bodyPr/>
                    <a:lstStyle/>
                    <a:p>
                      <a:pPr algn="l" fontAlgn="b"/>
                      <a:r>
                        <a:rPr lang="ru-RU" sz="1300" u="none" strike="noStrike" dirty="0" err="1">
                          <a:effectLst/>
                          <a:latin typeface="Times New Roman" panose="02020603050405020304" pitchFamily="18" charset="0"/>
                          <a:cs typeface="Times New Roman" panose="02020603050405020304" pitchFamily="18" charset="0"/>
                        </a:rPr>
                        <a:t>Отын-энергетика</a:t>
                      </a:r>
                      <a:r>
                        <a:rPr lang="ru-RU" sz="1300" u="none" strike="noStrike" dirty="0">
                          <a:effectLst/>
                          <a:latin typeface="Times New Roman" panose="02020603050405020304" pitchFamily="18" charset="0"/>
                          <a:cs typeface="Times New Roman" panose="02020603050405020304" pitchFamily="18" charset="0"/>
                        </a:rPr>
                        <a:t> </a:t>
                      </a:r>
                      <a:r>
                        <a:rPr lang="ru-RU" sz="1300" u="none" strike="noStrike" dirty="0" err="1">
                          <a:effectLst/>
                          <a:latin typeface="Times New Roman" panose="02020603050405020304" pitchFamily="18" charset="0"/>
                          <a:cs typeface="Times New Roman" panose="02020603050405020304" pitchFamily="18" charset="0"/>
                        </a:rPr>
                        <a:t>кешенi</a:t>
                      </a:r>
                      <a:r>
                        <a:rPr lang="ru-RU" sz="1300" u="none" strike="noStrike" dirty="0">
                          <a:effectLst/>
                          <a:latin typeface="Times New Roman" panose="02020603050405020304" pitchFamily="18" charset="0"/>
                          <a:cs typeface="Times New Roman" panose="02020603050405020304" pitchFamily="18" charset="0"/>
                        </a:rPr>
                        <a:t> </a:t>
                      </a:r>
                      <a:r>
                        <a:rPr lang="ru-RU" sz="1300" u="none" strike="noStrike" dirty="0" err="1">
                          <a:effectLst/>
                          <a:latin typeface="Times New Roman" panose="02020603050405020304" pitchFamily="18" charset="0"/>
                          <a:cs typeface="Times New Roman" panose="02020603050405020304" pitchFamily="18" charset="0"/>
                        </a:rPr>
                        <a:t>және жер</a:t>
                      </a:r>
                      <a:r>
                        <a:rPr lang="ru-RU" sz="1300" u="none" strike="noStrike" dirty="0">
                          <a:effectLst/>
                          <a:latin typeface="Times New Roman" panose="02020603050405020304" pitchFamily="18" charset="0"/>
                          <a:cs typeface="Times New Roman" panose="02020603050405020304" pitchFamily="18" charset="0"/>
                        </a:rPr>
                        <a:t> </a:t>
                      </a:r>
                      <a:r>
                        <a:rPr lang="ru-RU" sz="1300" u="none" strike="noStrike" dirty="0" err="1">
                          <a:effectLst/>
                          <a:latin typeface="Times New Roman" panose="02020603050405020304" pitchFamily="18" charset="0"/>
                          <a:cs typeface="Times New Roman" panose="02020603050405020304" pitchFamily="18" charset="0"/>
                        </a:rPr>
                        <a:t>қойнауын пайдалану</a:t>
                      </a:r>
                      <a:endParaRPr lang="ru-RU" sz="1300" b="1" i="1" u="none" strike="noStrike" dirty="0">
                        <a:effectLst/>
                        <a:latin typeface="Times New Roman" panose="02020603050405020304" pitchFamily="18" charset="0"/>
                        <a:cs typeface="Times New Roman" panose="02020603050405020304" pitchFamily="18" charset="0"/>
                      </a:endParaRPr>
                    </a:p>
                  </a:txBody>
                  <a:tcPr marL="6575" marR="6575" marT="6574" marB="0" anchor="b"/>
                </a:tc>
                <a:tc>
                  <a:txBody>
                    <a:bodyPr/>
                    <a:lstStyle/>
                    <a:p>
                      <a:pPr algn="ctr" fontAlgn="ctr"/>
                      <a:r>
                        <a:rPr lang="ru-KZ" sz="1300" b="0" i="0" u="none" strike="noStrike" dirty="0">
                          <a:solidFill>
                            <a:schemeClr val="tx1"/>
                          </a:solidFill>
                          <a:effectLst/>
                          <a:latin typeface="Times New Roman" panose="02020603050405020304" pitchFamily="18" charset="0"/>
                        </a:rPr>
                        <a:t>4 376 315,0</a:t>
                      </a:r>
                    </a:p>
                  </a:txBody>
                  <a:tcPr marL="9525" marR="9525" marT="9525" marB="0" anchor="ctr"/>
                </a:tc>
                <a:extLst>
                  <a:ext uri="{0D108BD9-81ED-4DB2-BD59-A6C34878D82A}">
                    <a16:rowId xmlns:a16="http://schemas.microsoft.com/office/drawing/2014/main" val="10010"/>
                  </a:ext>
                </a:extLst>
              </a:tr>
              <a:tr h="391817">
                <a:tc>
                  <a:txBody>
                    <a:bodyPr/>
                    <a:lstStyle/>
                    <a:p>
                      <a:pPr algn="l" fontAlgn="b"/>
                      <a:r>
                        <a:rPr lang="ru-RU" sz="1300" u="none" strike="noStrike" dirty="0" err="1">
                          <a:effectLst/>
                          <a:latin typeface="Times New Roman" panose="02020603050405020304" pitchFamily="18" charset="0"/>
                          <a:cs typeface="Times New Roman" panose="02020603050405020304" pitchFamily="18" charset="0"/>
                        </a:rPr>
                        <a:t>Ауыл</a:t>
                      </a:r>
                      <a:r>
                        <a:rPr lang="ru-RU" sz="1300" u="none" strike="noStrike" dirty="0">
                          <a:effectLst/>
                          <a:latin typeface="Times New Roman" panose="02020603050405020304" pitchFamily="18" charset="0"/>
                          <a:cs typeface="Times New Roman" panose="02020603050405020304" pitchFamily="18" charset="0"/>
                        </a:rPr>
                        <a:t>, су, </a:t>
                      </a:r>
                      <a:r>
                        <a:rPr lang="ru-RU" sz="1300" u="none" strike="noStrike" dirty="0" err="1">
                          <a:effectLst/>
                          <a:latin typeface="Times New Roman" panose="02020603050405020304" pitchFamily="18" charset="0"/>
                          <a:cs typeface="Times New Roman" panose="02020603050405020304" pitchFamily="18" charset="0"/>
                        </a:rPr>
                        <a:t>орман</a:t>
                      </a:r>
                      <a:r>
                        <a:rPr lang="ru-RU" sz="1300" u="none" strike="noStrike" dirty="0">
                          <a:effectLst/>
                          <a:latin typeface="Times New Roman" panose="02020603050405020304" pitchFamily="18" charset="0"/>
                          <a:cs typeface="Times New Roman" panose="02020603050405020304" pitchFamily="18" charset="0"/>
                        </a:rPr>
                        <a:t>, </a:t>
                      </a:r>
                      <a:r>
                        <a:rPr lang="ru-RU" sz="1300" u="none" strike="noStrike" dirty="0" err="1">
                          <a:effectLst/>
                          <a:latin typeface="Times New Roman" panose="02020603050405020304" pitchFamily="18" charset="0"/>
                          <a:cs typeface="Times New Roman" panose="02020603050405020304" pitchFamily="18" charset="0"/>
                        </a:rPr>
                        <a:t>балық шаруашылығы және қоршаған ортаны</a:t>
                      </a:r>
                      <a:r>
                        <a:rPr lang="ru-RU" sz="1300" u="none" strike="noStrike" dirty="0">
                          <a:effectLst/>
                          <a:latin typeface="Times New Roman" panose="02020603050405020304" pitchFamily="18" charset="0"/>
                          <a:cs typeface="Times New Roman" panose="02020603050405020304" pitchFamily="18" charset="0"/>
                        </a:rPr>
                        <a:t> </a:t>
                      </a:r>
                      <a:r>
                        <a:rPr lang="ru-RU" sz="1300" u="none" strike="noStrike" dirty="0" err="1">
                          <a:effectLst/>
                          <a:latin typeface="Times New Roman" panose="02020603050405020304" pitchFamily="18" charset="0"/>
                          <a:cs typeface="Times New Roman" panose="02020603050405020304" pitchFamily="18" charset="0"/>
                        </a:rPr>
                        <a:t>қорғау</a:t>
                      </a:r>
                      <a:endParaRPr lang="ru-RU" sz="1300" b="1" i="1" u="none" strike="noStrike" dirty="0">
                        <a:effectLst/>
                        <a:latin typeface="Times New Roman" panose="02020603050405020304" pitchFamily="18" charset="0"/>
                        <a:cs typeface="Times New Roman" panose="02020603050405020304" pitchFamily="18" charset="0"/>
                      </a:endParaRPr>
                    </a:p>
                  </a:txBody>
                  <a:tcPr marL="6575" marR="6575" marT="6574" marB="0" anchor="b"/>
                </a:tc>
                <a:tc>
                  <a:txBody>
                    <a:bodyPr/>
                    <a:lstStyle/>
                    <a:p>
                      <a:pPr algn="ctr" fontAlgn="ctr"/>
                      <a:r>
                        <a:rPr lang="ru-KZ" sz="1300" b="0" i="0" u="none" strike="noStrike" dirty="0">
                          <a:solidFill>
                            <a:schemeClr val="tx1"/>
                          </a:solidFill>
                          <a:effectLst/>
                          <a:latin typeface="Times New Roman" panose="02020603050405020304" pitchFamily="18" charset="0"/>
                        </a:rPr>
                        <a:t>41 740 421,0</a:t>
                      </a:r>
                    </a:p>
                  </a:txBody>
                  <a:tcPr marL="9525" marR="9525" marT="9525" marB="0" anchor="ctr"/>
                </a:tc>
                <a:extLst>
                  <a:ext uri="{0D108BD9-81ED-4DB2-BD59-A6C34878D82A}">
                    <a16:rowId xmlns:a16="http://schemas.microsoft.com/office/drawing/2014/main" val="10011"/>
                  </a:ext>
                </a:extLst>
              </a:tr>
              <a:tr h="391817">
                <a:tc>
                  <a:txBody>
                    <a:bodyPr/>
                    <a:lstStyle/>
                    <a:p>
                      <a:pPr algn="l" fontAlgn="b"/>
                      <a:r>
                        <a:rPr lang="ru-RU" sz="1300" u="none" strike="noStrike" dirty="0" err="1">
                          <a:effectLst/>
                          <a:latin typeface="Times New Roman" panose="02020603050405020304" pitchFamily="18" charset="0"/>
                          <a:cs typeface="Times New Roman" panose="02020603050405020304" pitchFamily="18" charset="0"/>
                        </a:rPr>
                        <a:t>Өнеркәсіп, сәулет, қала құрылысы және құрылыс қызметі</a:t>
                      </a:r>
                      <a:endParaRPr lang="ru-RU" sz="1300" b="1" i="1" u="none" strike="noStrike" dirty="0">
                        <a:effectLst/>
                        <a:latin typeface="Times New Roman" panose="02020603050405020304" pitchFamily="18" charset="0"/>
                        <a:cs typeface="Times New Roman" panose="02020603050405020304" pitchFamily="18" charset="0"/>
                      </a:endParaRPr>
                    </a:p>
                  </a:txBody>
                  <a:tcPr marL="6575" marR="6575" marT="6574" marB="0" anchor="b"/>
                </a:tc>
                <a:tc>
                  <a:txBody>
                    <a:bodyPr/>
                    <a:lstStyle/>
                    <a:p>
                      <a:pPr algn="ctr" fontAlgn="ctr"/>
                      <a:r>
                        <a:rPr lang="ru-KZ" sz="1300" b="0" i="0" u="none" strike="noStrike" dirty="0">
                          <a:solidFill>
                            <a:schemeClr val="tx1"/>
                          </a:solidFill>
                          <a:effectLst/>
                          <a:latin typeface="Times New Roman" panose="02020603050405020304" pitchFamily="18" charset="0"/>
                        </a:rPr>
                        <a:t>19 398 286,0</a:t>
                      </a:r>
                    </a:p>
                  </a:txBody>
                  <a:tcPr marL="9525" marR="9525" marT="9525" marB="0" anchor="ctr"/>
                </a:tc>
                <a:extLst>
                  <a:ext uri="{0D108BD9-81ED-4DB2-BD59-A6C34878D82A}">
                    <a16:rowId xmlns:a16="http://schemas.microsoft.com/office/drawing/2014/main" val="10012"/>
                  </a:ext>
                </a:extLst>
              </a:tr>
              <a:tr h="270215">
                <a:tc>
                  <a:txBody>
                    <a:bodyPr/>
                    <a:lstStyle/>
                    <a:p>
                      <a:pPr algn="l" fontAlgn="b"/>
                      <a:r>
                        <a:rPr lang="ru-RU" sz="1300" u="none" strike="noStrike" dirty="0" err="1">
                          <a:effectLst/>
                          <a:latin typeface="Times New Roman" panose="02020603050405020304" pitchFamily="18" charset="0"/>
                          <a:cs typeface="Times New Roman" panose="02020603050405020304" pitchFamily="18" charset="0"/>
                        </a:rPr>
                        <a:t>Көл</a:t>
                      </a:r>
                      <a:r>
                        <a:rPr lang="en-US" sz="1300" u="none" strike="noStrike" dirty="0" err="1">
                          <a:effectLst/>
                          <a:latin typeface="Times New Roman" panose="02020603050405020304" pitchFamily="18" charset="0"/>
                          <a:cs typeface="Times New Roman" panose="02020603050405020304" pitchFamily="18" charset="0"/>
                        </a:rPr>
                        <a:t>i</a:t>
                      </a:r>
                      <a:r>
                        <a:rPr lang="ru-RU" sz="1300" u="none" strike="noStrike" dirty="0">
                          <a:effectLst/>
                          <a:latin typeface="Times New Roman" panose="02020603050405020304" pitchFamily="18" charset="0"/>
                          <a:cs typeface="Times New Roman" panose="02020603050405020304" pitchFamily="18" charset="0"/>
                        </a:rPr>
                        <a:t>к </a:t>
                      </a:r>
                      <a:r>
                        <a:rPr lang="ru-RU" sz="1300" u="none" strike="noStrike" dirty="0" err="1">
                          <a:effectLst/>
                          <a:latin typeface="Times New Roman" panose="02020603050405020304" pitchFamily="18" charset="0"/>
                          <a:cs typeface="Times New Roman" panose="02020603050405020304" pitchFamily="18" charset="0"/>
                        </a:rPr>
                        <a:t>және </a:t>
                      </a:r>
                      <a:r>
                        <a:rPr lang="ru-RU" sz="1300" u="none" strike="noStrike" dirty="0">
                          <a:effectLst/>
                          <a:latin typeface="Times New Roman" panose="02020603050405020304" pitchFamily="18" charset="0"/>
                          <a:cs typeface="Times New Roman" panose="02020603050405020304" pitchFamily="18" charset="0"/>
                        </a:rPr>
                        <a:t>коммуникация</a:t>
                      </a:r>
                      <a:endParaRPr lang="ru-RU" sz="1300" b="1" i="1" u="none" strike="noStrike" dirty="0">
                        <a:effectLst/>
                        <a:latin typeface="Times New Roman" panose="02020603050405020304" pitchFamily="18" charset="0"/>
                        <a:cs typeface="Times New Roman" panose="02020603050405020304" pitchFamily="18" charset="0"/>
                      </a:endParaRPr>
                    </a:p>
                  </a:txBody>
                  <a:tcPr marL="6575" marR="6575" marT="6574" marB="0" anchor="b"/>
                </a:tc>
                <a:tc>
                  <a:txBody>
                    <a:bodyPr/>
                    <a:lstStyle/>
                    <a:p>
                      <a:pPr algn="ctr" fontAlgn="ctr"/>
                      <a:r>
                        <a:rPr lang="ru-KZ" sz="1300" b="0" i="0" u="none" strike="noStrike" dirty="0">
                          <a:solidFill>
                            <a:schemeClr val="tx1"/>
                          </a:solidFill>
                          <a:effectLst/>
                          <a:latin typeface="Times New Roman" panose="02020603050405020304" pitchFamily="18" charset="0"/>
                        </a:rPr>
                        <a:t>39 427 100,2</a:t>
                      </a:r>
                    </a:p>
                  </a:txBody>
                  <a:tcPr marL="9525" marR="9525" marT="9525" marB="0" anchor="ctr"/>
                </a:tc>
                <a:extLst>
                  <a:ext uri="{0D108BD9-81ED-4DB2-BD59-A6C34878D82A}">
                    <a16:rowId xmlns:a16="http://schemas.microsoft.com/office/drawing/2014/main" val="10013"/>
                  </a:ext>
                </a:extLst>
              </a:tr>
              <a:tr h="270215">
                <a:tc>
                  <a:txBody>
                    <a:bodyPr/>
                    <a:lstStyle/>
                    <a:p>
                      <a:pPr algn="l" fontAlgn="b"/>
                      <a:r>
                        <a:rPr lang="ru-RU" sz="1300" u="none" strike="noStrike" dirty="0" err="1">
                          <a:effectLst/>
                          <a:latin typeface="Times New Roman" panose="02020603050405020304" pitchFamily="18" charset="0"/>
                          <a:cs typeface="Times New Roman" panose="02020603050405020304" pitchFamily="18" charset="0"/>
                        </a:rPr>
                        <a:t>Басқалар</a:t>
                      </a:r>
                      <a:endParaRPr lang="ru-RU" sz="1300" b="1" i="1" u="none" strike="noStrike" dirty="0">
                        <a:effectLst/>
                        <a:latin typeface="Times New Roman" panose="02020603050405020304" pitchFamily="18" charset="0"/>
                        <a:cs typeface="Times New Roman" panose="02020603050405020304" pitchFamily="18" charset="0"/>
                      </a:endParaRPr>
                    </a:p>
                  </a:txBody>
                  <a:tcPr marL="6575" marR="6575" marT="6574" marB="0" anchor="b"/>
                </a:tc>
                <a:tc>
                  <a:txBody>
                    <a:bodyPr/>
                    <a:lstStyle/>
                    <a:p>
                      <a:pPr algn="ctr" fontAlgn="ctr"/>
                      <a:r>
                        <a:rPr lang="ru-KZ" sz="1300" b="0" i="0" u="none" strike="noStrike" dirty="0">
                          <a:solidFill>
                            <a:schemeClr val="tx1"/>
                          </a:solidFill>
                          <a:effectLst/>
                          <a:latin typeface="Times New Roman" panose="02020603050405020304" pitchFamily="18" charset="0"/>
                        </a:rPr>
                        <a:t>6 783 477,0</a:t>
                      </a:r>
                    </a:p>
                  </a:txBody>
                  <a:tcPr marL="9525" marR="9525" marT="9525" marB="0" anchor="ctr"/>
                </a:tc>
                <a:extLst>
                  <a:ext uri="{0D108BD9-81ED-4DB2-BD59-A6C34878D82A}">
                    <a16:rowId xmlns:a16="http://schemas.microsoft.com/office/drawing/2014/main" val="10014"/>
                  </a:ext>
                </a:extLst>
              </a:tr>
              <a:tr h="270215">
                <a:tc>
                  <a:txBody>
                    <a:bodyPr/>
                    <a:lstStyle/>
                    <a:p>
                      <a:pPr algn="l" fontAlgn="b"/>
                      <a:r>
                        <a:rPr lang="ru-RU" sz="1300" u="none" strike="noStrike" dirty="0" err="1">
                          <a:effectLst/>
                          <a:latin typeface="Times New Roman" panose="02020603050405020304" pitchFamily="18" charset="0"/>
                          <a:cs typeface="Times New Roman" panose="02020603050405020304" pitchFamily="18" charset="0"/>
                        </a:rPr>
                        <a:t>Борышқа қызмет көрсету</a:t>
                      </a:r>
                      <a:endParaRPr lang="ru-RU" sz="1300" b="1" i="1" u="none" strike="noStrike" dirty="0">
                        <a:effectLst/>
                        <a:latin typeface="Times New Roman" panose="02020603050405020304" pitchFamily="18" charset="0"/>
                        <a:cs typeface="Times New Roman" panose="02020603050405020304" pitchFamily="18" charset="0"/>
                      </a:endParaRPr>
                    </a:p>
                  </a:txBody>
                  <a:tcPr marL="6575" marR="6575" marT="6574" marB="0" anchor="b"/>
                </a:tc>
                <a:tc>
                  <a:txBody>
                    <a:bodyPr/>
                    <a:lstStyle/>
                    <a:p>
                      <a:pPr algn="ctr" fontAlgn="ctr"/>
                      <a:r>
                        <a:rPr lang="ru-KZ" sz="1300" b="0" i="0" u="none" strike="noStrike" dirty="0">
                          <a:solidFill>
                            <a:schemeClr val="tx1"/>
                          </a:solidFill>
                          <a:effectLst/>
                          <a:latin typeface="Times New Roman" panose="02020603050405020304" pitchFamily="18" charset="0"/>
                        </a:rPr>
                        <a:t>1 789 281,0</a:t>
                      </a:r>
                    </a:p>
                  </a:txBody>
                  <a:tcPr marL="9525" marR="9525" marT="9525" marB="0" anchor="ctr"/>
                </a:tc>
                <a:extLst>
                  <a:ext uri="{0D108BD9-81ED-4DB2-BD59-A6C34878D82A}">
                    <a16:rowId xmlns:a16="http://schemas.microsoft.com/office/drawing/2014/main" val="10015"/>
                  </a:ext>
                </a:extLst>
              </a:tr>
              <a:tr h="270215">
                <a:tc>
                  <a:txBody>
                    <a:bodyPr/>
                    <a:lstStyle/>
                    <a:p>
                      <a:pPr algn="l" fontAlgn="b"/>
                      <a:r>
                        <a:rPr lang="ru-RU" sz="1300" u="none" strike="noStrike" dirty="0" err="1">
                          <a:effectLst/>
                          <a:latin typeface="Times New Roman" panose="02020603050405020304" pitchFamily="18" charset="0"/>
                          <a:cs typeface="Times New Roman" panose="02020603050405020304" pitchFamily="18" charset="0"/>
                        </a:rPr>
                        <a:t>Трансферттер</a:t>
                      </a:r>
                      <a:endParaRPr lang="ru-RU" sz="1300" b="1" i="1" u="none" strike="noStrike" dirty="0">
                        <a:effectLst/>
                        <a:latin typeface="Times New Roman" panose="02020603050405020304" pitchFamily="18" charset="0"/>
                        <a:cs typeface="Times New Roman" panose="02020603050405020304" pitchFamily="18" charset="0"/>
                      </a:endParaRPr>
                    </a:p>
                  </a:txBody>
                  <a:tcPr marL="6575" marR="6575" marT="6574" marB="0" anchor="b"/>
                </a:tc>
                <a:tc>
                  <a:txBody>
                    <a:bodyPr/>
                    <a:lstStyle/>
                    <a:p>
                      <a:pPr algn="ctr" fontAlgn="ctr"/>
                      <a:r>
                        <a:rPr lang="ru-KZ" sz="1300" b="0" i="0" u="none" strike="noStrike" dirty="0">
                          <a:solidFill>
                            <a:schemeClr val="tx1"/>
                          </a:solidFill>
                          <a:effectLst/>
                          <a:latin typeface="Times New Roman" panose="02020603050405020304" pitchFamily="18" charset="0"/>
                        </a:rPr>
                        <a:t>18 604 665,0</a:t>
                      </a:r>
                    </a:p>
                  </a:txBody>
                  <a:tcPr marL="9525" marR="9525" marT="9525" marB="0" anchor="ctr"/>
                </a:tc>
                <a:extLst>
                  <a:ext uri="{0D108BD9-81ED-4DB2-BD59-A6C34878D82A}">
                    <a16:rowId xmlns:a16="http://schemas.microsoft.com/office/drawing/2014/main" val="10016"/>
                  </a:ext>
                </a:extLst>
              </a:tr>
              <a:tr h="270215">
                <a:tc>
                  <a:txBody>
                    <a:bodyPr/>
                    <a:lstStyle/>
                    <a:p>
                      <a:pPr algn="l" fontAlgn="b"/>
                      <a:r>
                        <a:rPr lang="ru-RU" sz="1300" u="none" strike="noStrike" dirty="0" err="1">
                          <a:effectLst/>
                          <a:latin typeface="Times New Roman" panose="02020603050405020304" pitchFamily="18" charset="0"/>
                          <a:cs typeface="Times New Roman" panose="02020603050405020304" pitchFamily="18" charset="0"/>
                        </a:rPr>
                        <a:t>Қарыздарды өтеу</a:t>
                      </a:r>
                      <a:endParaRPr lang="ru-RU" sz="1300" b="1" i="1" u="none" strike="noStrike" dirty="0">
                        <a:effectLst/>
                        <a:latin typeface="Times New Roman" panose="02020603050405020304" pitchFamily="18" charset="0"/>
                        <a:cs typeface="Times New Roman" panose="02020603050405020304" pitchFamily="18" charset="0"/>
                      </a:endParaRPr>
                    </a:p>
                  </a:txBody>
                  <a:tcPr marL="6575" marR="6575" marT="6574" marB="0" anchor="b"/>
                </a:tc>
                <a:tc>
                  <a:txBody>
                    <a:bodyPr/>
                    <a:lstStyle/>
                    <a:p>
                      <a:pPr algn="ctr" fontAlgn="ctr"/>
                      <a:r>
                        <a:rPr lang="ru-KZ" sz="1300" b="0" i="0" u="none" strike="noStrike" dirty="0">
                          <a:solidFill>
                            <a:schemeClr val="tx1"/>
                          </a:solidFill>
                          <a:effectLst/>
                          <a:latin typeface="Times New Roman" panose="02020603050405020304" pitchFamily="18" charset="0"/>
                        </a:rPr>
                        <a:t>6 912 042,0</a:t>
                      </a:r>
                    </a:p>
                  </a:txBody>
                  <a:tcPr marL="9525" marR="9525" marT="9525" marB="0" anchor="ctr"/>
                </a:tc>
                <a:extLst>
                  <a:ext uri="{0D108BD9-81ED-4DB2-BD59-A6C34878D82A}">
                    <a16:rowId xmlns:a16="http://schemas.microsoft.com/office/drawing/2014/main" val="10017"/>
                  </a:ext>
                </a:extLst>
              </a:tr>
            </a:tbl>
          </a:graphicData>
        </a:graphic>
      </p:graphicFrame>
      <p:sp>
        <p:nvSpPr>
          <p:cNvPr id="6" name="TextBox 4">
            <a:extLst>
              <a:ext uri="{FF2B5EF4-FFF2-40B4-BE49-F238E27FC236}">
                <a16:creationId xmlns:a16="http://schemas.microsoft.com/office/drawing/2014/main" id="{FA1D5996-77EC-4EEE-A933-28F01D975B20}"/>
              </a:ext>
            </a:extLst>
          </p:cNvPr>
          <p:cNvSpPr txBox="1">
            <a:spLocks noChangeArrowheads="1"/>
          </p:cNvSpPr>
          <p:nvPr/>
        </p:nvSpPr>
        <p:spPr bwMode="auto">
          <a:xfrm>
            <a:off x="8069263" y="555625"/>
            <a:ext cx="9271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50"/>
              </a:spcBef>
              <a:buClr>
                <a:schemeClr val="accent1"/>
              </a:buClr>
              <a:buFont typeface="Wingdings 3" panose="05040102010807070707" pitchFamily="18" charset="2"/>
              <a:buChar char=""/>
              <a:defRPr sz="1300">
                <a:solidFill>
                  <a:srgbClr val="404040"/>
                </a:solidFill>
                <a:latin typeface="Century Gothic" panose="020B0502020202020204" pitchFamily="34" charset="0"/>
              </a:defRPr>
            </a:lvl1pPr>
            <a:lvl2pPr marL="742950" indent="-285750">
              <a:spcBef>
                <a:spcPts val="75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2pPr>
            <a:lvl3pPr marL="1143000" indent="-228600">
              <a:spcBef>
                <a:spcPts val="750"/>
              </a:spcBef>
              <a:buClr>
                <a:schemeClr val="accent1"/>
              </a:buClr>
              <a:buFont typeface="Wingdings 3" panose="05040102010807070707" pitchFamily="18" charset="2"/>
              <a:buChar char=""/>
              <a:defRPr sz="1000">
                <a:solidFill>
                  <a:srgbClr val="404040"/>
                </a:solidFill>
                <a:latin typeface="Century Gothic" panose="020B0502020202020204" pitchFamily="34" charset="0"/>
              </a:defRPr>
            </a:lvl3pPr>
            <a:lvl4pPr marL="16002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4pPr>
            <a:lvl5pPr marL="20574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5pPr>
            <a:lvl6pPr marL="25146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6pPr>
            <a:lvl7pPr marL="29718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7pPr>
            <a:lvl8pPr marL="34290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8pPr>
            <a:lvl9pPr marL="38862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9pPr>
          </a:lstStyle>
          <a:p>
            <a:pPr eaLnBrk="1" hangingPunct="1">
              <a:spcBef>
                <a:spcPct val="0"/>
              </a:spcBef>
              <a:buClrTx/>
              <a:buFontTx/>
              <a:buNone/>
            </a:pPr>
            <a:r>
              <a:rPr lang="kk-KZ" altLang="ru-RU" sz="1200">
                <a:solidFill>
                  <a:schemeClr val="tx1"/>
                </a:solidFill>
                <a:latin typeface="Times New Roman" panose="02020603050405020304" pitchFamily="18" charset="0"/>
                <a:cs typeface="Times New Roman" panose="02020603050405020304" pitchFamily="18" charset="0"/>
              </a:rPr>
              <a:t>мың теңге</a:t>
            </a:r>
            <a:endParaRPr lang="ru-RU" altLang="ru-RU" sz="120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2">
            <a:extLst>
              <a:ext uri="{FF2B5EF4-FFF2-40B4-BE49-F238E27FC236}">
                <a16:creationId xmlns:a16="http://schemas.microsoft.com/office/drawing/2014/main" id="{77B1A7B1-BCA6-4B61-A923-35576EAFD54E}"/>
              </a:ext>
            </a:extLst>
          </p:cNvPr>
          <p:cNvSpPr txBox="1">
            <a:spLocks noChangeArrowheads="1"/>
          </p:cNvSpPr>
          <p:nvPr/>
        </p:nvSpPr>
        <p:spPr bwMode="auto">
          <a:xfrm>
            <a:off x="179512" y="116632"/>
            <a:ext cx="8653776" cy="492443"/>
          </a:xfrm>
          <a:prstGeom prst="rect">
            <a:avLst/>
          </a:prstGeom>
          <a:noFill/>
          <a:ln w="9525">
            <a:noFill/>
            <a:miter lim="800000"/>
            <a:headEnd/>
            <a:tailEnd/>
          </a:ln>
          <a:effectLst>
            <a:glow rad="63500">
              <a:schemeClr val="accent1">
                <a:satMod val="175000"/>
                <a:alpha val="40000"/>
              </a:schemeClr>
            </a:glow>
            <a:outerShdw blurRad="50800" dist="38100" dir="2700000" algn="tl" rotWithShape="0">
              <a:prstClr val="black">
                <a:alpha val="40000"/>
              </a:prstClr>
            </a:outerShdw>
          </a:effectLst>
        </p:spPr>
        <p:txBody>
          <a:bodyPr>
            <a:spAutoFit/>
          </a:bodyPr>
          <a:lstStyle/>
          <a:p>
            <a:pPr indent="338138" algn="ctr" eaLnBrk="1" hangingPunct="1">
              <a:defRPr/>
            </a:pPr>
            <a:r>
              <a:rPr lang="ru-RU" sz="2600" b="1" dirty="0">
                <a:latin typeface="Times New Roman" panose="02020603050405020304" pitchFamily="18" charset="0"/>
                <a:ea typeface="+mj-ea"/>
                <a:cs typeface="Times New Roman" panose="02020603050405020304" pitchFamily="18" charset="0"/>
              </a:rPr>
              <a:t>2023 </a:t>
            </a:r>
            <a:r>
              <a:rPr lang="ru-RU" sz="2600" b="1" dirty="0" err="1">
                <a:latin typeface="Times New Roman" panose="02020603050405020304" pitchFamily="18" charset="0"/>
                <a:ea typeface="+mj-ea"/>
                <a:cs typeface="Times New Roman" panose="02020603050405020304" pitchFamily="18" charset="0"/>
              </a:rPr>
              <a:t>жылға</a:t>
            </a:r>
            <a:r>
              <a:rPr lang="ru-RU" sz="2600" b="1" dirty="0">
                <a:latin typeface="Times New Roman" panose="02020603050405020304" pitchFamily="18" charset="0"/>
                <a:ea typeface="+mj-ea"/>
                <a:cs typeface="Times New Roman" panose="02020603050405020304" pitchFamily="18" charset="0"/>
              </a:rPr>
              <a:t> </a:t>
            </a:r>
            <a:r>
              <a:rPr lang="ru-RU" sz="2600" b="1" dirty="0" err="1">
                <a:latin typeface="Times New Roman" panose="02020603050405020304" pitchFamily="18" charset="0"/>
                <a:ea typeface="+mj-ea"/>
                <a:cs typeface="Times New Roman" panose="02020603050405020304" pitchFamily="18" charset="0"/>
              </a:rPr>
              <a:t>арналған</a:t>
            </a:r>
            <a:r>
              <a:rPr lang="ru-RU" sz="2600" b="1" dirty="0">
                <a:latin typeface="Times New Roman" panose="02020603050405020304" pitchFamily="18" charset="0"/>
                <a:ea typeface="+mj-ea"/>
                <a:cs typeface="Times New Roman" panose="02020603050405020304" pitchFamily="18" charset="0"/>
              </a:rPr>
              <a:t> </a:t>
            </a:r>
            <a:r>
              <a:rPr lang="ru-RU" sz="2600" b="1" dirty="0" err="1">
                <a:latin typeface="Times New Roman" panose="02020603050405020304" pitchFamily="18" charset="0"/>
                <a:ea typeface="+mj-ea"/>
                <a:cs typeface="Times New Roman" panose="02020603050405020304" pitchFamily="18" charset="0"/>
              </a:rPr>
              <a:t>облыстық</a:t>
            </a:r>
            <a:r>
              <a:rPr lang="ru-RU" sz="2600" b="1" dirty="0">
                <a:latin typeface="Times New Roman" panose="02020603050405020304" pitchFamily="18" charset="0"/>
                <a:ea typeface="+mj-ea"/>
                <a:cs typeface="Times New Roman" panose="02020603050405020304" pitchFamily="18" charset="0"/>
              </a:rPr>
              <a:t> бюджет </a:t>
            </a:r>
            <a:r>
              <a:rPr lang="ru-RU" sz="2600" b="1" dirty="0" err="1">
                <a:latin typeface="Times New Roman" panose="02020603050405020304" pitchFamily="18" charset="0"/>
                <a:ea typeface="+mj-ea"/>
                <a:cs typeface="Times New Roman" panose="02020603050405020304" pitchFamily="18" charset="0"/>
              </a:rPr>
              <a:t>шығыстары</a:t>
            </a:r>
            <a:endParaRPr lang="ru-RU" sz="2600" b="1" dirty="0">
              <a:latin typeface="Times New Roman" panose="02020603050405020304" pitchFamily="18" charset="0"/>
              <a:ea typeface="+mj-ea"/>
              <a:cs typeface="Times New Roman" panose="02020603050405020304" pitchFamily="18" charset="0"/>
            </a:endParaRPr>
          </a:p>
        </p:txBody>
      </p:sp>
      <p:sp>
        <p:nvSpPr>
          <p:cNvPr id="21583" name="TextBox 4">
            <a:extLst>
              <a:ext uri="{FF2B5EF4-FFF2-40B4-BE49-F238E27FC236}">
                <a16:creationId xmlns:a16="http://schemas.microsoft.com/office/drawing/2014/main" id="{607511FB-6EBA-4291-B54E-666BBF545886}"/>
              </a:ext>
            </a:extLst>
          </p:cNvPr>
          <p:cNvSpPr txBox="1">
            <a:spLocks noChangeArrowheads="1"/>
          </p:cNvSpPr>
          <p:nvPr/>
        </p:nvSpPr>
        <p:spPr bwMode="auto">
          <a:xfrm>
            <a:off x="7680325" y="517525"/>
            <a:ext cx="12382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50"/>
              </a:spcBef>
              <a:buClr>
                <a:schemeClr val="accent1"/>
              </a:buClr>
              <a:buFont typeface="Wingdings 3" panose="05040102010807070707" pitchFamily="18" charset="2"/>
              <a:buChar char=""/>
              <a:defRPr sz="1300">
                <a:solidFill>
                  <a:srgbClr val="404040"/>
                </a:solidFill>
                <a:latin typeface="Century Gothic" panose="020B0502020202020204" pitchFamily="34" charset="0"/>
              </a:defRPr>
            </a:lvl1pPr>
            <a:lvl2pPr marL="742950" indent="-285750">
              <a:spcBef>
                <a:spcPts val="75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2pPr>
            <a:lvl3pPr marL="1143000" indent="-228600">
              <a:spcBef>
                <a:spcPts val="750"/>
              </a:spcBef>
              <a:buClr>
                <a:schemeClr val="accent1"/>
              </a:buClr>
              <a:buFont typeface="Wingdings 3" panose="05040102010807070707" pitchFamily="18" charset="2"/>
              <a:buChar char=""/>
              <a:defRPr sz="1000">
                <a:solidFill>
                  <a:srgbClr val="404040"/>
                </a:solidFill>
                <a:latin typeface="Century Gothic" panose="020B0502020202020204" pitchFamily="34" charset="0"/>
              </a:defRPr>
            </a:lvl3pPr>
            <a:lvl4pPr marL="16002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4pPr>
            <a:lvl5pPr marL="20574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5pPr>
            <a:lvl6pPr marL="25146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6pPr>
            <a:lvl7pPr marL="29718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7pPr>
            <a:lvl8pPr marL="34290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8pPr>
            <a:lvl9pPr marL="38862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9pPr>
          </a:lstStyle>
          <a:p>
            <a:pPr eaLnBrk="1" hangingPunct="1">
              <a:spcBef>
                <a:spcPct val="0"/>
              </a:spcBef>
              <a:buClrTx/>
              <a:buFontTx/>
              <a:buNone/>
            </a:pPr>
            <a:r>
              <a:rPr lang="ru-RU" altLang="ru-RU" sz="1200" b="1">
                <a:solidFill>
                  <a:schemeClr val="tx1"/>
                </a:solidFill>
                <a:latin typeface="Times New Roman" panose="02020603050405020304" pitchFamily="18" charset="0"/>
                <a:cs typeface="Times New Roman" panose="02020603050405020304" pitchFamily="18" charset="0"/>
              </a:rPr>
              <a:t>                 </a:t>
            </a:r>
            <a:r>
              <a:rPr lang="ru-RU" altLang="ru-RU" sz="1600" b="1">
                <a:solidFill>
                  <a:schemeClr val="tx1"/>
                </a:solidFill>
                <a:latin typeface="Times New Roman" panose="02020603050405020304" pitchFamily="18" charset="0"/>
                <a:cs typeface="Times New Roman" panose="02020603050405020304" pitchFamily="18" charset="0"/>
              </a:rPr>
              <a:t>млн.теңге</a:t>
            </a:r>
          </a:p>
        </p:txBody>
      </p:sp>
      <p:graphicFrame>
        <p:nvGraphicFramePr>
          <p:cNvPr id="6" name="Диаграмма 5">
            <a:extLst>
              <a:ext uri="{FF2B5EF4-FFF2-40B4-BE49-F238E27FC236}">
                <a16:creationId xmlns:a16="http://schemas.microsoft.com/office/drawing/2014/main" id="{853763FD-64C3-4842-8B86-3B6E3D881983}"/>
              </a:ext>
            </a:extLst>
          </p:cNvPr>
          <p:cNvGraphicFramePr>
            <a:graphicFrameLocks/>
          </p:cNvGraphicFramePr>
          <p:nvPr>
            <p:extLst>
              <p:ext uri="{D42A27DB-BD31-4B8C-83A1-F6EECF244321}">
                <p14:modId xmlns:p14="http://schemas.microsoft.com/office/powerpoint/2010/main" val="3215664963"/>
              </p:ext>
            </p:extLst>
          </p:nvPr>
        </p:nvGraphicFramePr>
        <p:xfrm>
          <a:off x="467544" y="1041400"/>
          <a:ext cx="8883080" cy="5699968"/>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4">
            <a:extLst>
              <a:ext uri="{FF2B5EF4-FFF2-40B4-BE49-F238E27FC236}">
                <a16:creationId xmlns:a16="http://schemas.microsoft.com/office/drawing/2014/main" id="{A57457CE-D2B5-4C42-A879-FF29817B1B64}"/>
              </a:ext>
            </a:extLst>
          </p:cNvPr>
          <p:cNvSpPr txBox="1">
            <a:spLocks noChangeArrowheads="1"/>
          </p:cNvSpPr>
          <p:nvPr/>
        </p:nvSpPr>
        <p:spPr bwMode="auto">
          <a:xfrm>
            <a:off x="900113" y="701675"/>
            <a:ext cx="2232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50"/>
              </a:spcBef>
              <a:buClr>
                <a:schemeClr val="accent1"/>
              </a:buClr>
              <a:buFont typeface="Wingdings 3" panose="05040102010807070707" pitchFamily="18" charset="2"/>
              <a:buChar char=""/>
              <a:defRPr sz="1300">
                <a:solidFill>
                  <a:srgbClr val="404040"/>
                </a:solidFill>
                <a:latin typeface="Century Gothic" panose="020B0502020202020204" pitchFamily="34" charset="0"/>
              </a:defRPr>
            </a:lvl1pPr>
            <a:lvl2pPr marL="742950" indent="-285750">
              <a:spcBef>
                <a:spcPts val="75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2pPr>
            <a:lvl3pPr marL="1143000" indent="-228600">
              <a:spcBef>
                <a:spcPts val="750"/>
              </a:spcBef>
              <a:buClr>
                <a:schemeClr val="accent1"/>
              </a:buClr>
              <a:buFont typeface="Wingdings 3" panose="05040102010807070707" pitchFamily="18" charset="2"/>
              <a:buChar char=""/>
              <a:defRPr sz="1000">
                <a:solidFill>
                  <a:srgbClr val="404040"/>
                </a:solidFill>
                <a:latin typeface="Century Gothic" panose="020B0502020202020204" pitchFamily="34" charset="0"/>
              </a:defRPr>
            </a:lvl3pPr>
            <a:lvl4pPr marL="16002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4pPr>
            <a:lvl5pPr marL="20574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5pPr>
            <a:lvl6pPr marL="25146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6pPr>
            <a:lvl7pPr marL="29718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7pPr>
            <a:lvl8pPr marL="34290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8pPr>
            <a:lvl9pPr marL="38862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9pPr>
          </a:lstStyle>
          <a:p>
            <a:pPr eaLnBrk="1" hangingPunct="1">
              <a:spcBef>
                <a:spcPct val="0"/>
              </a:spcBef>
              <a:buClrTx/>
              <a:buFontTx/>
              <a:buNone/>
            </a:pPr>
            <a:r>
              <a:rPr lang="ru-RU" altLang="ru-RU" sz="1600" b="1" dirty="0" err="1">
                <a:solidFill>
                  <a:schemeClr val="tx1"/>
                </a:solidFill>
                <a:latin typeface="Times New Roman" panose="02020603050405020304" pitchFamily="18" charset="0"/>
                <a:cs typeface="Times New Roman" panose="02020603050405020304" pitchFamily="18" charset="0"/>
              </a:rPr>
              <a:t>Барлығы</a:t>
            </a:r>
            <a:r>
              <a:rPr lang="ru-RU" altLang="ru-RU" sz="1600" b="1" dirty="0">
                <a:solidFill>
                  <a:schemeClr val="tx1"/>
                </a:solidFill>
                <a:latin typeface="Times New Roman" panose="02020603050405020304" pitchFamily="18" charset="0"/>
                <a:cs typeface="Times New Roman" panose="02020603050405020304" pitchFamily="18" charset="0"/>
              </a:rPr>
              <a:t>: 421 166,8</a:t>
            </a:r>
          </a:p>
        </p:txBody>
      </p:sp>
      <p:sp>
        <p:nvSpPr>
          <p:cNvPr id="8" name="TextBox 4">
            <a:extLst>
              <a:ext uri="{FF2B5EF4-FFF2-40B4-BE49-F238E27FC236}">
                <a16:creationId xmlns:a16="http://schemas.microsoft.com/office/drawing/2014/main" id="{6A9FD03D-0904-415C-88CC-94EE1856D901}"/>
              </a:ext>
            </a:extLst>
          </p:cNvPr>
          <p:cNvSpPr txBox="1">
            <a:spLocks noChangeArrowheads="1"/>
          </p:cNvSpPr>
          <p:nvPr/>
        </p:nvSpPr>
        <p:spPr bwMode="auto">
          <a:xfrm>
            <a:off x="2339975" y="6519863"/>
            <a:ext cx="4840288"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50"/>
              </a:spcBef>
              <a:buClr>
                <a:schemeClr val="accent1"/>
              </a:buClr>
              <a:buFont typeface="Wingdings 3" panose="05040102010807070707" pitchFamily="18" charset="2"/>
              <a:buChar char=""/>
              <a:defRPr sz="1300">
                <a:solidFill>
                  <a:srgbClr val="404040"/>
                </a:solidFill>
                <a:latin typeface="Century Gothic" panose="020B0502020202020204" pitchFamily="34" charset="0"/>
              </a:defRPr>
            </a:lvl1pPr>
            <a:lvl2pPr marL="742950" indent="-285750">
              <a:spcBef>
                <a:spcPts val="75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2pPr>
            <a:lvl3pPr marL="1143000" indent="-228600">
              <a:spcBef>
                <a:spcPts val="750"/>
              </a:spcBef>
              <a:buClr>
                <a:schemeClr val="accent1"/>
              </a:buClr>
              <a:buFont typeface="Wingdings 3" panose="05040102010807070707" pitchFamily="18" charset="2"/>
              <a:buChar char=""/>
              <a:defRPr sz="1000">
                <a:solidFill>
                  <a:srgbClr val="404040"/>
                </a:solidFill>
                <a:latin typeface="Century Gothic" panose="020B0502020202020204" pitchFamily="34" charset="0"/>
              </a:defRPr>
            </a:lvl3pPr>
            <a:lvl4pPr marL="16002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4pPr>
            <a:lvl5pPr marL="20574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5pPr>
            <a:lvl6pPr marL="25146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6pPr>
            <a:lvl7pPr marL="29718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7pPr>
            <a:lvl8pPr marL="34290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8pPr>
            <a:lvl9pPr marL="38862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9pPr>
          </a:lstStyle>
          <a:p>
            <a:pPr eaLnBrk="1" hangingPunct="1">
              <a:spcBef>
                <a:spcPct val="0"/>
              </a:spcBef>
              <a:buClrTx/>
              <a:buFontTx/>
              <a:buNone/>
            </a:pPr>
            <a:r>
              <a:rPr lang="ru-RU" altLang="ru-RU" sz="1200" b="1">
                <a:solidFill>
                  <a:schemeClr val="tx1"/>
                </a:solidFill>
                <a:latin typeface="Times New Roman" panose="02020603050405020304" pitchFamily="18" charset="0"/>
                <a:cs typeface="Times New Roman" panose="02020603050405020304" pitchFamily="18" charset="0"/>
              </a:rPr>
              <a:t>                 </a:t>
            </a:r>
            <a:r>
              <a:rPr lang="ru-RU" altLang="ru-RU" sz="1600" b="1">
                <a:solidFill>
                  <a:schemeClr val="tx1"/>
                </a:solidFill>
                <a:latin typeface="Times New Roman" panose="02020603050405020304" pitchFamily="18" charset="0"/>
                <a:cs typeface="Times New Roman" panose="02020603050405020304" pitchFamily="18" charset="0"/>
              </a:rPr>
              <a:t>В разрезе функциональных групп</a:t>
            </a:r>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1000"/>
                                        <p:tgtEl>
                                          <p:spTgt spid="6146"/>
                                        </p:tgtEl>
                                      </p:cBhvr>
                                    </p:animEffect>
                                    <p:anim calcmode="lin" valueType="num">
                                      <p:cBhvr>
                                        <p:cTn id="8" dur="1000" fill="hold"/>
                                        <p:tgtEl>
                                          <p:spTgt spid="6146"/>
                                        </p:tgtEl>
                                        <p:attrNameLst>
                                          <p:attrName>ppt_x</p:attrName>
                                        </p:attrNameLst>
                                      </p:cBhvr>
                                      <p:tavLst>
                                        <p:tav tm="0">
                                          <p:val>
                                            <p:strVal val="#ppt_x"/>
                                          </p:val>
                                        </p:tav>
                                        <p:tav tm="100000">
                                          <p:val>
                                            <p:strVal val="#ppt_x"/>
                                          </p:val>
                                        </p:tav>
                                      </p:tavLst>
                                    </p:anim>
                                    <p:anim calcmode="lin" valueType="num">
                                      <p:cBhvr>
                                        <p:cTn id="9" dur="1000" fill="hold"/>
                                        <p:tgtEl>
                                          <p:spTgt spid="6146"/>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1000"/>
                            </p:stCondLst>
                            <p:childTnLst>
                              <p:par>
                                <p:cTn id="11" presetID="22" presetClass="entr" presetSubtype="4" fill="hold" grpId="0" nodeType="afterEffect">
                                  <p:stCondLst>
                                    <p:cond delay="0"/>
                                  </p:stCondLst>
                                  <p:childTnLst>
                                    <p:set>
                                      <p:cBhvr>
                                        <p:cTn id="12" dur="1" fill="hold">
                                          <p:stCondLst>
                                            <p:cond delay="0"/>
                                          </p:stCondLst>
                                        </p:cTn>
                                        <p:tgtEl>
                                          <p:spTgt spid="21583"/>
                                        </p:tgtEl>
                                        <p:attrNameLst>
                                          <p:attrName>style.visibility</p:attrName>
                                        </p:attrNameLst>
                                      </p:cBhvr>
                                      <p:to>
                                        <p:strVal val="visible"/>
                                      </p:to>
                                    </p:set>
                                    <p:animEffect transition="in" filter="wipe(down)">
                                      <p:cBhvr>
                                        <p:cTn id="13" dur="500"/>
                                        <p:tgtEl>
                                          <p:spTgt spid="21583"/>
                                        </p:tgtEl>
                                      </p:cBhvr>
                                    </p:animEffect>
                                  </p:childTnLst>
                                </p:cTn>
                              </p:par>
                            </p:childTnLst>
                          </p:cTn>
                        </p:par>
                        <p:par>
                          <p:cTn id="14" fill="hold" nodeType="afterGroup">
                            <p:stCondLst>
                              <p:cond delay="1500"/>
                            </p:stCondLst>
                            <p:childTnLst>
                              <p:par>
                                <p:cTn id="15" presetID="22" presetClass="entr" presetSubtype="4" fill="hold" grpId="0" nodeType="after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par>
                          <p:cTn id="18" fill="hold" nodeType="afterGroup">
                            <p:stCondLst>
                              <p:cond delay="2000"/>
                            </p:stCondLst>
                            <p:childTnLst>
                              <p:par>
                                <p:cTn id="19" presetID="16" presetClass="entr" presetSubtype="21" fill="hold" grpId="0" nodeType="after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barn(inVertical)">
                                      <p:cBhvr>
                                        <p:cTn id="21" dur="1000"/>
                                        <p:tgtEl>
                                          <p:spTgt spid="6"/>
                                        </p:tgtEl>
                                      </p:cBhvr>
                                    </p:animEffect>
                                  </p:childTnLst>
                                </p:cTn>
                              </p:par>
                            </p:childTnLst>
                          </p:cTn>
                        </p:par>
                        <p:par>
                          <p:cTn id="22" fill="hold" nodeType="afterGroup">
                            <p:stCondLst>
                              <p:cond delay="3000"/>
                            </p:stCondLst>
                            <p:childTnLst>
                              <p:par>
                                <p:cTn id="23" presetID="22" presetClass="entr" presetSubtype="4" fill="hold" grpId="0" nodeType="after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wipe(down)">
                                      <p:cBhvr>
                                        <p:cTn id="2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83" grpId="0"/>
      <p:bldGraphic spid="6" grpId="0">
        <p:bldAsOne/>
      </p:bldGraphic>
      <p:bldP spid="7"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50FAB8F-242B-4276-ACF4-921430847CCE}"/>
              </a:ext>
            </a:extLst>
          </p:cNvPr>
          <p:cNvSpPr>
            <a:spLocks noGrp="1"/>
          </p:cNvSpPr>
          <p:nvPr>
            <p:ph type="title"/>
          </p:nvPr>
        </p:nvSpPr>
        <p:spPr>
          <a:xfrm>
            <a:off x="473075" y="339725"/>
            <a:ext cx="8143875" cy="449263"/>
          </a:xfrm>
        </p:spPr>
        <p:txBody>
          <a:bodyPr rtlCol="0">
            <a:noAutofit/>
          </a:bodyPr>
          <a:lstStyle/>
          <a:p>
            <a:pPr algn="ctr" eaLnBrk="1" fontAlgn="auto" hangingPunct="1">
              <a:spcAft>
                <a:spcPts val="0"/>
              </a:spcAft>
              <a:defRPr/>
            </a:pPr>
            <a:br>
              <a:rPr lang="ru-RU" sz="24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u-RU" sz="24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2023 </a:t>
            </a:r>
            <a:r>
              <a:rPr lang="ru-RU" sz="2400" b="1" dirty="0" err="1">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жылға</a:t>
            </a:r>
            <a:r>
              <a:rPr lang="ru-RU" sz="24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b="1" dirty="0" err="1">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арналған</a:t>
            </a:r>
            <a:r>
              <a:rPr lang="ru-RU" sz="24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b="1" dirty="0" err="1">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әлеуметтік</a:t>
            </a:r>
            <a:r>
              <a:rPr lang="ru-RU" sz="24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b="1" dirty="0" err="1">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салаға</a:t>
            </a:r>
            <a:r>
              <a:rPr lang="ru-RU" sz="24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b="1" dirty="0" err="1">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шығыстар</a:t>
            </a:r>
            <a:endParaRPr lang="ru-RU" sz="20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A70F137A-2001-4814-85DC-FE03E4D40DD1}"/>
              </a:ext>
            </a:extLst>
          </p:cNvPr>
          <p:cNvSpPr txBox="1">
            <a:spLocks noChangeArrowheads="1"/>
          </p:cNvSpPr>
          <p:nvPr/>
        </p:nvSpPr>
        <p:spPr bwMode="auto">
          <a:xfrm>
            <a:off x="1403350" y="731838"/>
            <a:ext cx="60483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50"/>
              </a:spcBef>
              <a:buClr>
                <a:schemeClr val="accent1"/>
              </a:buClr>
              <a:buFont typeface="Wingdings 3" panose="05040102010807070707" pitchFamily="18" charset="2"/>
              <a:buChar char=""/>
              <a:defRPr sz="1300">
                <a:solidFill>
                  <a:srgbClr val="404040"/>
                </a:solidFill>
                <a:latin typeface="Century Gothic" panose="020B0502020202020204" pitchFamily="34" charset="0"/>
              </a:defRPr>
            </a:lvl1pPr>
            <a:lvl2pPr marL="742950" indent="-285750">
              <a:spcBef>
                <a:spcPts val="75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2pPr>
            <a:lvl3pPr marL="1143000" indent="-228600">
              <a:spcBef>
                <a:spcPts val="750"/>
              </a:spcBef>
              <a:buClr>
                <a:schemeClr val="accent1"/>
              </a:buClr>
              <a:buFont typeface="Wingdings 3" panose="05040102010807070707" pitchFamily="18" charset="2"/>
              <a:buChar char=""/>
              <a:defRPr sz="1000">
                <a:solidFill>
                  <a:srgbClr val="404040"/>
                </a:solidFill>
                <a:latin typeface="Century Gothic" panose="020B0502020202020204" pitchFamily="34" charset="0"/>
              </a:defRPr>
            </a:lvl3pPr>
            <a:lvl4pPr marL="16002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4pPr>
            <a:lvl5pPr marL="20574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5pPr>
            <a:lvl6pPr marL="25146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6pPr>
            <a:lvl7pPr marL="29718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7pPr>
            <a:lvl8pPr marL="34290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8pPr>
            <a:lvl9pPr marL="38862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9pPr>
          </a:lstStyle>
          <a:p>
            <a:pPr algn="ctr" eaLnBrk="1" hangingPunct="1">
              <a:spcBef>
                <a:spcPct val="0"/>
              </a:spcBef>
              <a:buClrTx/>
              <a:buFontTx/>
              <a:buNone/>
            </a:pPr>
            <a:r>
              <a:rPr lang="ru-RU" altLang="ru-RU" sz="1800" b="1">
                <a:solidFill>
                  <a:schemeClr val="tx1"/>
                </a:solidFill>
                <a:latin typeface="Times New Roman" panose="02020603050405020304" pitchFamily="18" charset="0"/>
                <a:cs typeface="Times New Roman" panose="02020603050405020304" pitchFamily="18" charset="0"/>
              </a:rPr>
              <a:t> инвестициялық жобаларды ескергенде</a:t>
            </a:r>
          </a:p>
        </p:txBody>
      </p:sp>
      <p:graphicFrame>
        <p:nvGraphicFramePr>
          <p:cNvPr id="6" name="Объект 17">
            <a:extLst>
              <a:ext uri="{FF2B5EF4-FFF2-40B4-BE49-F238E27FC236}">
                <a16:creationId xmlns:a16="http://schemas.microsoft.com/office/drawing/2014/main" id="{05FF1998-F23F-400C-99BF-8920ABF91FFF}"/>
              </a:ext>
            </a:extLst>
          </p:cNvPr>
          <p:cNvGraphicFramePr>
            <a:graphicFrameLocks/>
          </p:cNvGraphicFramePr>
          <p:nvPr>
            <p:extLst>
              <p:ext uri="{D42A27DB-BD31-4B8C-83A1-F6EECF244321}">
                <p14:modId xmlns:p14="http://schemas.microsoft.com/office/powerpoint/2010/main" val="902092976"/>
              </p:ext>
            </p:extLst>
          </p:nvPr>
        </p:nvGraphicFramePr>
        <p:xfrm>
          <a:off x="611188" y="1268413"/>
          <a:ext cx="8005762" cy="3529011"/>
        </p:xfrm>
        <a:graphic>
          <a:graphicData uri="http://schemas.openxmlformats.org/drawingml/2006/table">
            <a:tbl>
              <a:tblPr firstRow="1" bandRow="1">
                <a:tableStyleId>{5C22544A-7EE6-4342-B048-85BDC9FD1C3A}</a:tableStyleId>
              </a:tblPr>
              <a:tblGrid>
                <a:gridCol w="6580080">
                  <a:extLst>
                    <a:ext uri="{9D8B030D-6E8A-4147-A177-3AD203B41FA5}">
                      <a16:colId xmlns:a16="http://schemas.microsoft.com/office/drawing/2014/main" val="20000"/>
                    </a:ext>
                  </a:extLst>
                </a:gridCol>
                <a:gridCol w="1425682">
                  <a:extLst>
                    <a:ext uri="{9D8B030D-6E8A-4147-A177-3AD203B41FA5}">
                      <a16:colId xmlns:a16="http://schemas.microsoft.com/office/drawing/2014/main" val="20001"/>
                    </a:ext>
                  </a:extLst>
                </a:gridCol>
              </a:tblGrid>
              <a:tr h="872875">
                <a:tc>
                  <a:txBody>
                    <a:bodyPr/>
                    <a:lstStyle/>
                    <a:p>
                      <a:pPr algn="ctr"/>
                      <a:r>
                        <a:rPr lang="kk-KZ" sz="1800" dirty="0">
                          <a:solidFill>
                            <a:schemeClr val="tx1"/>
                          </a:solidFill>
                          <a:latin typeface="Times New Roman" panose="02020603050405020304" pitchFamily="18" charset="0"/>
                          <a:cs typeface="Times New Roman" panose="02020603050405020304" pitchFamily="18" charset="0"/>
                        </a:rPr>
                        <a:t>Атауы</a:t>
                      </a:r>
                      <a:endParaRPr lang="ru-RU" sz="1800" dirty="0">
                        <a:solidFill>
                          <a:schemeClr val="tx1"/>
                        </a:solidFill>
                        <a:latin typeface="Times New Roman" panose="02020603050405020304" pitchFamily="18" charset="0"/>
                        <a:cs typeface="Times New Roman" panose="02020603050405020304" pitchFamily="18" charset="0"/>
                      </a:endParaRPr>
                    </a:p>
                  </a:txBody>
                  <a:tcPr marL="68579" marR="68579" marT="34310" marB="34310" anchor="ctr"/>
                </a:tc>
                <a:tc>
                  <a:txBody>
                    <a:bodyPr/>
                    <a:lstStyle/>
                    <a:p>
                      <a:pPr algn="ctr"/>
                      <a:r>
                        <a:rPr lang="ru-RU" sz="1800" dirty="0" err="1">
                          <a:solidFill>
                            <a:schemeClr val="tx1"/>
                          </a:solidFill>
                          <a:latin typeface="Times New Roman" panose="02020603050405020304" pitchFamily="18" charset="0"/>
                          <a:cs typeface="Times New Roman" panose="02020603050405020304" pitchFamily="18" charset="0"/>
                        </a:rPr>
                        <a:t>Сомасы</a:t>
                      </a:r>
                      <a:r>
                        <a:rPr lang="ru-RU" sz="1800" dirty="0">
                          <a:solidFill>
                            <a:schemeClr val="tx1"/>
                          </a:solidFill>
                          <a:latin typeface="Times New Roman" panose="02020603050405020304" pitchFamily="18" charset="0"/>
                          <a:cs typeface="Times New Roman" panose="02020603050405020304" pitchFamily="18" charset="0"/>
                        </a:rPr>
                        <a:t> </a:t>
                      </a:r>
                    </a:p>
                    <a:p>
                      <a:pPr algn="ctr"/>
                      <a:r>
                        <a:rPr lang="ru-RU" sz="1800" dirty="0">
                          <a:solidFill>
                            <a:schemeClr val="tx1"/>
                          </a:solidFill>
                          <a:latin typeface="Times New Roman" panose="02020603050405020304" pitchFamily="18" charset="0"/>
                          <a:cs typeface="Times New Roman" panose="02020603050405020304" pitchFamily="18" charset="0"/>
                        </a:rPr>
                        <a:t>(млн. </a:t>
                      </a:r>
                      <a:r>
                        <a:rPr lang="ru-RU" sz="1800" dirty="0" err="1">
                          <a:solidFill>
                            <a:schemeClr val="tx1"/>
                          </a:solidFill>
                          <a:latin typeface="Times New Roman" panose="02020603050405020304" pitchFamily="18" charset="0"/>
                          <a:cs typeface="Times New Roman" panose="02020603050405020304" pitchFamily="18" charset="0"/>
                        </a:rPr>
                        <a:t>теңге</a:t>
                      </a:r>
                      <a:r>
                        <a:rPr lang="ru-RU" sz="1800" dirty="0">
                          <a:solidFill>
                            <a:schemeClr val="tx1"/>
                          </a:solidFill>
                          <a:latin typeface="Times New Roman" panose="02020603050405020304" pitchFamily="18" charset="0"/>
                          <a:cs typeface="Times New Roman" panose="02020603050405020304" pitchFamily="18" charset="0"/>
                        </a:rPr>
                        <a:t>)</a:t>
                      </a:r>
                    </a:p>
                  </a:txBody>
                  <a:tcPr marL="68579" marR="68579" marT="34310" marB="34310" anchor="ctr"/>
                </a:tc>
                <a:extLst>
                  <a:ext uri="{0D108BD9-81ED-4DB2-BD59-A6C34878D82A}">
                    <a16:rowId xmlns:a16="http://schemas.microsoft.com/office/drawing/2014/main" val="10000"/>
                  </a:ext>
                </a:extLst>
              </a:tr>
              <a:tr h="492139">
                <a:tc>
                  <a:txBody>
                    <a:bodyPr/>
                    <a:lstStyle/>
                    <a:p>
                      <a:r>
                        <a:rPr lang="ru-RU" sz="1800" b="1" dirty="0" err="1">
                          <a:solidFill>
                            <a:schemeClr val="tx1"/>
                          </a:solidFill>
                          <a:latin typeface="Times New Roman" panose="02020603050405020304" pitchFamily="18" charset="0"/>
                          <a:cs typeface="Times New Roman" panose="02020603050405020304" pitchFamily="18" charset="0"/>
                        </a:rPr>
                        <a:t>Барлығы</a:t>
                      </a:r>
                      <a:r>
                        <a:rPr lang="ru-RU" sz="1800" b="1" dirty="0">
                          <a:solidFill>
                            <a:schemeClr val="tx1"/>
                          </a:solidFill>
                          <a:latin typeface="Times New Roman" panose="02020603050405020304" pitchFamily="18" charset="0"/>
                          <a:cs typeface="Times New Roman" panose="02020603050405020304" pitchFamily="18" charset="0"/>
                        </a:rPr>
                        <a:t>:</a:t>
                      </a:r>
                    </a:p>
                  </a:txBody>
                  <a:tcPr marL="68579" marR="68579" marT="34310" marB="34310" anchor="ctr"/>
                </a:tc>
                <a:tc>
                  <a:txBody>
                    <a:bodyPr/>
                    <a:lstStyle/>
                    <a:p>
                      <a:pPr algn="ctr"/>
                      <a:r>
                        <a:rPr lang="ru-RU" sz="1800" b="1" dirty="0">
                          <a:solidFill>
                            <a:schemeClr val="tx1"/>
                          </a:solidFill>
                          <a:latin typeface="Times New Roman" panose="02020603050405020304" pitchFamily="18" charset="0"/>
                          <a:cs typeface="Times New Roman" panose="02020603050405020304" pitchFamily="18" charset="0"/>
                        </a:rPr>
                        <a:t>240 598,2</a:t>
                      </a:r>
                    </a:p>
                  </a:txBody>
                  <a:tcPr marL="68579" marR="68579" marT="34308" marB="34308"/>
                </a:tc>
                <a:extLst>
                  <a:ext uri="{0D108BD9-81ED-4DB2-BD59-A6C34878D82A}">
                    <a16:rowId xmlns:a16="http://schemas.microsoft.com/office/drawing/2014/main" val="10001"/>
                  </a:ext>
                </a:extLst>
              </a:tr>
              <a:tr h="484952">
                <a:tc>
                  <a:txBody>
                    <a:bodyPr/>
                    <a:lstStyle/>
                    <a:p>
                      <a:r>
                        <a:rPr lang="ru-RU" sz="1800" dirty="0" err="1">
                          <a:solidFill>
                            <a:schemeClr val="tx1"/>
                          </a:solidFill>
                          <a:latin typeface="Times New Roman" panose="02020603050405020304" pitchFamily="18" charset="0"/>
                          <a:cs typeface="Times New Roman" panose="02020603050405020304" pitchFamily="18" charset="0"/>
                        </a:rPr>
                        <a:t>Білім</a:t>
                      </a:r>
                      <a:r>
                        <a:rPr lang="ru-RU" sz="1800" dirty="0">
                          <a:solidFill>
                            <a:schemeClr val="tx1"/>
                          </a:solidFill>
                          <a:latin typeface="Times New Roman" panose="02020603050405020304" pitchFamily="18" charset="0"/>
                          <a:cs typeface="Times New Roman" panose="02020603050405020304" pitchFamily="18" charset="0"/>
                        </a:rPr>
                        <a:t> беру</a:t>
                      </a:r>
                    </a:p>
                  </a:txBody>
                  <a:tcPr marL="68579" marR="68579" marT="34310" marB="34310" anchor="ctr"/>
                </a:tc>
                <a:tc>
                  <a:txBody>
                    <a:bodyPr/>
                    <a:lstStyle/>
                    <a:p>
                      <a:pPr algn="ctr"/>
                      <a:r>
                        <a:rPr lang="ru-RU" sz="1800" dirty="0">
                          <a:solidFill>
                            <a:schemeClr val="tx1"/>
                          </a:solidFill>
                          <a:latin typeface="Times New Roman" panose="02020603050405020304" pitchFamily="18" charset="0"/>
                          <a:cs typeface="Times New Roman" panose="02020603050405020304" pitchFamily="18" charset="0"/>
                        </a:rPr>
                        <a:t>186 534,2</a:t>
                      </a:r>
                    </a:p>
                  </a:txBody>
                  <a:tcPr marL="68579" marR="68579" marT="34308" marB="34308" anchor="ctr"/>
                </a:tc>
                <a:extLst>
                  <a:ext uri="{0D108BD9-81ED-4DB2-BD59-A6C34878D82A}">
                    <a16:rowId xmlns:a16="http://schemas.microsoft.com/office/drawing/2014/main" val="10002"/>
                  </a:ext>
                </a:extLst>
              </a:tr>
              <a:tr h="485844">
                <a:tc>
                  <a:txBody>
                    <a:bodyPr/>
                    <a:lstStyle/>
                    <a:p>
                      <a:r>
                        <a:rPr lang="ru-RU" sz="1800" dirty="0" err="1">
                          <a:solidFill>
                            <a:schemeClr val="tx1"/>
                          </a:solidFill>
                          <a:latin typeface="Times New Roman" panose="02020603050405020304" pitchFamily="18" charset="0"/>
                          <a:cs typeface="Times New Roman" panose="02020603050405020304" pitchFamily="18" charset="0"/>
                        </a:rPr>
                        <a:t>Денсаулық</a:t>
                      </a:r>
                      <a:r>
                        <a:rPr lang="ru-RU" sz="1800" dirty="0">
                          <a:solidFill>
                            <a:schemeClr val="tx1"/>
                          </a:solidFill>
                          <a:latin typeface="Times New Roman" panose="02020603050405020304" pitchFamily="18" charset="0"/>
                          <a:cs typeface="Times New Roman" panose="02020603050405020304" pitchFamily="18" charset="0"/>
                        </a:rPr>
                        <a:t> </a:t>
                      </a:r>
                      <a:r>
                        <a:rPr lang="ru-RU" sz="1800" dirty="0" err="1">
                          <a:solidFill>
                            <a:schemeClr val="tx1"/>
                          </a:solidFill>
                          <a:latin typeface="Times New Roman" panose="02020603050405020304" pitchFamily="18" charset="0"/>
                          <a:cs typeface="Times New Roman" panose="02020603050405020304" pitchFamily="18" charset="0"/>
                        </a:rPr>
                        <a:t>сақтау</a:t>
                      </a:r>
                      <a:endParaRPr lang="ru-RU" sz="1800" dirty="0">
                        <a:solidFill>
                          <a:schemeClr val="tx1"/>
                        </a:solidFill>
                        <a:latin typeface="Times New Roman" panose="02020603050405020304" pitchFamily="18" charset="0"/>
                        <a:cs typeface="Times New Roman" panose="02020603050405020304" pitchFamily="18" charset="0"/>
                      </a:endParaRPr>
                    </a:p>
                  </a:txBody>
                  <a:tcPr marL="68579" marR="68579" marT="34310" marB="34310" anchor="ctr"/>
                </a:tc>
                <a:tc>
                  <a:txBody>
                    <a:bodyPr/>
                    <a:lstStyle/>
                    <a:p>
                      <a:pPr algn="ctr"/>
                      <a:r>
                        <a:rPr lang="ru-RU" sz="1800" dirty="0">
                          <a:solidFill>
                            <a:schemeClr val="tx1"/>
                          </a:solidFill>
                          <a:latin typeface="Times New Roman" panose="02020603050405020304" pitchFamily="18" charset="0"/>
                          <a:cs typeface="Times New Roman" panose="02020603050405020304" pitchFamily="18" charset="0"/>
                        </a:rPr>
                        <a:t>18 607,1</a:t>
                      </a:r>
                    </a:p>
                  </a:txBody>
                  <a:tcPr marL="68579" marR="68579" marT="34308" marB="34308" anchor="ctr"/>
                </a:tc>
                <a:extLst>
                  <a:ext uri="{0D108BD9-81ED-4DB2-BD59-A6C34878D82A}">
                    <a16:rowId xmlns:a16="http://schemas.microsoft.com/office/drawing/2014/main" val="10003"/>
                  </a:ext>
                </a:extLst>
              </a:tr>
              <a:tr h="485844">
                <a:tc>
                  <a:txBody>
                    <a:bodyPr/>
                    <a:lstStyle/>
                    <a:p>
                      <a:pPr marL="0" algn="l" defTabSz="342900" rtl="0" eaLnBrk="1" latinLnBrk="0" hangingPunct="1">
                        <a:defRPr sz="1198" b="1" i="0" u="none" strike="noStrike" kern="1200" baseline="0">
                          <a:solidFill>
                            <a:prstClr val="black"/>
                          </a:solidFill>
                          <a:latin typeface="Times New Roman" panose="02020603050405020304" pitchFamily="18" charset="0"/>
                          <a:ea typeface="+mn-ea"/>
                          <a:cs typeface="Times New Roman" panose="02020603050405020304" pitchFamily="18" charset="0"/>
                        </a:defRPr>
                      </a:pPr>
                      <a:r>
                        <a:rPr lang="ru-RU" sz="1800" b="0" kern="1200" dirty="0" err="1">
                          <a:solidFill>
                            <a:schemeClr val="tx1"/>
                          </a:solidFill>
                          <a:latin typeface="Times New Roman" panose="02020603050405020304" pitchFamily="18" charset="0"/>
                          <a:ea typeface="+mn-ea"/>
                          <a:cs typeface="Times New Roman" panose="02020603050405020304" pitchFamily="18" charset="0"/>
                        </a:rPr>
                        <a:t>Әлеуметтік</a:t>
                      </a:r>
                      <a:r>
                        <a:rPr lang="ru-RU" sz="1800" b="0" kern="1200" dirty="0">
                          <a:solidFill>
                            <a:schemeClr val="tx1"/>
                          </a:solidFill>
                          <a:latin typeface="Times New Roman" panose="02020603050405020304" pitchFamily="18" charset="0"/>
                          <a:ea typeface="+mn-ea"/>
                          <a:cs typeface="Times New Roman" panose="02020603050405020304" pitchFamily="18" charset="0"/>
                        </a:rPr>
                        <a:t> </a:t>
                      </a:r>
                      <a:r>
                        <a:rPr lang="ru-RU" sz="1800" b="0" kern="1200" dirty="0" err="1">
                          <a:solidFill>
                            <a:schemeClr val="tx1"/>
                          </a:solidFill>
                          <a:latin typeface="Times New Roman" panose="02020603050405020304" pitchFamily="18" charset="0"/>
                          <a:ea typeface="+mn-ea"/>
                          <a:cs typeface="Times New Roman" panose="02020603050405020304" pitchFamily="18" charset="0"/>
                        </a:rPr>
                        <a:t>көмек</a:t>
                      </a:r>
                      <a:r>
                        <a:rPr lang="ru-RU" sz="1800" b="0" kern="1200" dirty="0">
                          <a:solidFill>
                            <a:schemeClr val="tx1"/>
                          </a:solidFill>
                          <a:latin typeface="Times New Roman" panose="02020603050405020304" pitchFamily="18" charset="0"/>
                          <a:ea typeface="+mn-ea"/>
                          <a:cs typeface="Times New Roman" panose="02020603050405020304" pitchFamily="18" charset="0"/>
                        </a:rPr>
                        <a:t> </a:t>
                      </a:r>
                      <a:r>
                        <a:rPr lang="ru-RU" sz="1800" b="0" kern="1200" dirty="0" err="1">
                          <a:solidFill>
                            <a:schemeClr val="tx1"/>
                          </a:solidFill>
                          <a:latin typeface="Times New Roman" panose="02020603050405020304" pitchFamily="18" charset="0"/>
                          <a:ea typeface="+mn-ea"/>
                          <a:cs typeface="Times New Roman" panose="02020603050405020304" pitchFamily="18" charset="0"/>
                        </a:rPr>
                        <a:t>және</a:t>
                      </a:r>
                      <a:r>
                        <a:rPr lang="ru-RU" sz="1800" b="0" kern="1200" dirty="0">
                          <a:solidFill>
                            <a:schemeClr val="tx1"/>
                          </a:solidFill>
                          <a:latin typeface="Times New Roman" panose="02020603050405020304" pitchFamily="18" charset="0"/>
                          <a:ea typeface="+mn-ea"/>
                          <a:cs typeface="Times New Roman" panose="02020603050405020304" pitchFamily="18" charset="0"/>
                        </a:rPr>
                        <a:t> </a:t>
                      </a:r>
                      <a:r>
                        <a:rPr lang="ru-RU" sz="1800" b="0" kern="1200" dirty="0" err="1">
                          <a:solidFill>
                            <a:schemeClr val="tx1"/>
                          </a:solidFill>
                          <a:latin typeface="Times New Roman" panose="02020603050405020304" pitchFamily="18" charset="0"/>
                          <a:ea typeface="+mn-ea"/>
                          <a:cs typeface="Times New Roman" panose="02020603050405020304" pitchFamily="18" charset="0"/>
                        </a:rPr>
                        <a:t>әлеуметтік</a:t>
                      </a:r>
                      <a:r>
                        <a:rPr lang="ru-RU" sz="1800" b="0" kern="1200" dirty="0">
                          <a:solidFill>
                            <a:schemeClr val="tx1"/>
                          </a:solidFill>
                          <a:latin typeface="Times New Roman" panose="02020603050405020304" pitchFamily="18" charset="0"/>
                          <a:ea typeface="+mn-ea"/>
                          <a:cs typeface="Times New Roman" panose="02020603050405020304" pitchFamily="18" charset="0"/>
                        </a:rPr>
                        <a:t> </a:t>
                      </a:r>
                      <a:r>
                        <a:rPr lang="ru-RU" sz="1800" b="0" kern="1200" dirty="0" err="1">
                          <a:solidFill>
                            <a:schemeClr val="tx1"/>
                          </a:solidFill>
                          <a:latin typeface="Times New Roman" panose="02020603050405020304" pitchFamily="18" charset="0"/>
                          <a:ea typeface="+mn-ea"/>
                          <a:cs typeface="Times New Roman" panose="02020603050405020304" pitchFamily="18" charset="0"/>
                        </a:rPr>
                        <a:t>қамсыздандыру</a:t>
                      </a:r>
                      <a:endParaRPr lang="ru-RU" sz="1800" b="0" kern="1200" dirty="0">
                        <a:solidFill>
                          <a:schemeClr val="tx1"/>
                        </a:solidFill>
                        <a:latin typeface="Times New Roman" panose="02020603050405020304" pitchFamily="18" charset="0"/>
                        <a:ea typeface="+mn-ea"/>
                        <a:cs typeface="Times New Roman" panose="02020603050405020304" pitchFamily="18" charset="0"/>
                      </a:endParaRPr>
                    </a:p>
                  </a:txBody>
                  <a:tcPr marL="68579" marR="68579" marT="34310" marB="34310" anchor="ctr"/>
                </a:tc>
                <a:tc>
                  <a:txBody>
                    <a:bodyPr/>
                    <a:lstStyle/>
                    <a:p>
                      <a:pPr algn="ctr"/>
                      <a:r>
                        <a:rPr lang="ru-RU" sz="1800" dirty="0">
                          <a:solidFill>
                            <a:schemeClr val="tx1"/>
                          </a:solidFill>
                          <a:latin typeface="Times New Roman" panose="02020603050405020304" pitchFamily="18" charset="0"/>
                          <a:cs typeface="Times New Roman" panose="02020603050405020304" pitchFamily="18" charset="0"/>
                        </a:rPr>
                        <a:t>15 890,8</a:t>
                      </a:r>
                    </a:p>
                  </a:txBody>
                  <a:tcPr marL="68579" marR="68579" marT="34308" marB="34308" anchor="ctr"/>
                </a:tc>
                <a:extLst>
                  <a:ext uri="{0D108BD9-81ED-4DB2-BD59-A6C34878D82A}">
                    <a16:rowId xmlns:a16="http://schemas.microsoft.com/office/drawing/2014/main" val="10004"/>
                  </a:ext>
                </a:extLst>
              </a:tr>
              <a:tr h="707357">
                <a:tc>
                  <a:txBody>
                    <a:bodyPr/>
                    <a:lstStyle/>
                    <a:p>
                      <a:pPr algn="l" rtl="0">
                        <a:defRPr sz="1198" b="1" i="0" u="none" strike="noStrike" kern="1200" baseline="0">
                          <a:solidFill>
                            <a:prstClr val="black"/>
                          </a:solidFill>
                          <a:latin typeface="Times New Roman" panose="02020603050405020304" pitchFamily="18" charset="0"/>
                          <a:ea typeface="+mn-ea"/>
                          <a:cs typeface="Times New Roman" panose="02020603050405020304" pitchFamily="18" charset="0"/>
                        </a:defRPr>
                      </a:pPr>
                      <a:r>
                        <a:rPr lang="ru-RU" sz="1800" b="0" i="0" u="none" strike="noStrike" kern="1200" baseline="0" dirty="0" err="1">
                          <a:solidFill>
                            <a:schemeClr val="tx1"/>
                          </a:solidFill>
                          <a:latin typeface="Times New Roman" panose="02020603050405020304" pitchFamily="18" charset="0"/>
                          <a:ea typeface="+mn-ea"/>
                          <a:cs typeface="Times New Roman" panose="02020603050405020304" pitchFamily="18" charset="0"/>
                        </a:rPr>
                        <a:t>Мәдениет</a:t>
                      </a:r>
                      <a:r>
                        <a:rPr lang="ru-RU" sz="1800" b="0" i="0" u="none" strike="noStrike" kern="1200" baseline="0" dirty="0">
                          <a:solidFill>
                            <a:schemeClr val="tx1"/>
                          </a:solidFill>
                          <a:latin typeface="Times New Roman" panose="02020603050405020304" pitchFamily="18" charset="0"/>
                          <a:ea typeface="+mn-ea"/>
                          <a:cs typeface="Times New Roman" panose="02020603050405020304" pitchFamily="18" charset="0"/>
                        </a:rPr>
                        <a:t>, спорт, </a:t>
                      </a:r>
                      <a:r>
                        <a:rPr lang="ru-RU" sz="1800" b="0" i="0" u="none" strike="noStrike" kern="1200" baseline="0" dirty="0" err="1">
                          <a:solidFill>
                            <a:schemeClr val="tx1"/>
                          </a:solidFill>
                          <a:latin typeface="Times New Roman" panose="02020603050405020304" pitchFamily="18" charset="0"/>
                          <a:ea typeface="+mn-ea"/>
                          <a:cs typeface="Times New Roman" panose="02020603050405020304" pitchFamily="18" charset="0"/>
                        </a:rPr>
                        <a:t>жастар</a:t>
                      </a:r>
                      <a:r>
                        <a:rPr lang="ru-RU" sz="1800" b="0" i="0" u="none" strike="noStrike" kern="1200" baseline="0" dirty="0">
                          <a:solidFill>
                            <a:schemeClr val="tx1"/>
                          </a:solidFill>
                          <a:latin typeface="Times New Roman" panose="02020603050405020304" pitchFamily="18" charset="0"/>
                          <a:ea typeface="+mn-ea"/>
                          <a:cs typeface="Times New Roman" panose="02020603050405020304" pitchFamily="18" charset="0"/>
                        </a:rPr>
                        <a:t> </a:t>
                      </a:r>
                      <a:r>
                        <a:rPr lang="ru-RU" sz="1800" b="0" i="0" u="none" strike="noStrike" kern="1200" baseline="0" dirty="0" err="1">
                          <a:solidFill>
                            <a:schemeClr val="tx1"/>
                          </a:solidFill>
                          <a:latin typeface="Times New Roman" panose="02020603050405020304" pitchFamily="18" charset="0"/>
                          <a:ea typeface="+mn-ea"/>
                          <a:cs typeface="Times New Roman" panose="02020603050405020304" pitchFamily="18" charset="0"/>
                        </a:rPr>
                        <a:t>саясаты</a:t>
                      </a:r>
                      <a:r>
                        <a:rPr lang="ru-RU" sz="1800" b="0" i="0" u="none" strike="noStrike" kern="1200" baseline="0" dirty="0">
                          <a:solidFill>
                            <a:schemeClr val="tx1"/>
                          </a:solidFill>
                          <a:latin typeface="Times New Roman" panose="02020603050405020304" pitchFamily="18" charset="0"/>
                          <a:ea typeface="+mn-ea"/>
                          <a:cs typeface="Times New Roman" panose="02020603050405020304" pitchFamily="18" charset="0"/>
                        </a:rPr>
                        <a:t> </a:t>
                      </a:r>
                      <a:r>
                        <a:rPr lang="ru-RU" sz="1800" b="0" i="0" u="none" strike="noStrike" kern="1200" baseline="0" dirty="0" err="1">
                          <a:solidFill>
                            <a:schemeClr val="tx1"/>
                          </a:solidFill>
                          <a:latin typeface="Times New Roman" panose="02020603050405020304" pitchFamily="18" charset="0"/>
                          <a:ea typeface="+mn-ea"/>
                          <a:cs typeface="Times New Roman" panose="02020603050405020304" pitchFamily="18" charset="0"/>
                        </a:rPr>
                        <a:t>және</a:t>
                      </a:r>
                      <a:r>
                        <a:rPr lang="ru-RU" sz="1800" b="0" i="0" u="none" strike="noStrike" kern="1200" baseline="0" dirty="0">
                          <a:solidFill>
                            <a:schemeClr val="tx1"/>
                          </a:solidFill>
                          <a:latin typeface="Times New Roman" panose="02020603050405020304" pitchFamily="18" charset="0"/>
                          <a:ea typeface="+mn-ea"/>
                          <a:cs typeface="Times New Roman" panose="02020603050405020304" pitchFamily="18" charset="0"/>
                        </a:rPr>
                        <a:t> </a:t>
                      </a:r>
                      <a:r>
                        <a:rPr lang="ru-RU" sz="1800" b="0" i="0" u="none" strike="noStrike" kern="1200" baseline="0" dirty="0" err="1">
                          <a:solidFill>
                            <a:schemeClr val="tx1"/>
                          </a:solidFill>
                          <a:latin typeface="Times New Roman" panose="02020603050405020304" pitchFamily="18" charset="0"/>
                          <a:ea typeface="+mn-ea"/>
                          <a:cs typeface="Times New Roman" panose="02020603050405020304" pitchFamily="18" charset="0"/>
                        </a:rPr>
                        <a:t>ақпараттық</a:t>
                      </a:r>
                      <a:r>
                        <a:rPr lang="ru-RU" sz="1800" b="0" i="0" u="none" strike="noStrike" kern="1200" baseline="0" dirty="0">
                          <a:solidFill>
                            <a:schemeClr val="tx1"/>
                          </a:solidFill>
                          <a:latin typeface="Times New Roman" panose="02020603050405020304" pitchFamily="18" charset="0"/>
                          <a:ea typeface="+mn-ea"/>
                          <a:cs typeface="Times New Roman" panose="02020603050405020304" pitchFamily="18" charset="0"/>
                        </a:rPr>
                        <a:t> </a:t>
                      </a:r>
                      <a:r>
                        <a:rPr lang="ru-RU" sz="1800" b="0" i="0" u="none" strike="noStrike" kern="1200" baseline="0" dirty="0" err="1">
                          <a:solidFill>
                            <a:schemeClr val="tx1"/>
                          </a:solidFill>
                          <a:latin typeface="Times New Roman" panose="02020603050405020304" pitchFamily="18" charset="0"/>
                          <a:ea typeface="+mn-ea"/>
                          <a:cs typeface="Times New Roman" panose="02020603050405020304" pitchFamily="18" charset="0"/>
                        </a:rPr>
                        <a:t>кеңістік</a:t>
                      </a:r>
                      <a:r>
                        <a:rPr lang="ru-RU" sz="1800" b="0" i="0" u="none" strike="noStrike" kern="1200" baseline="0" dirty="0">
                          <a:solidFill>
                            <a:schemeClr val="tx1"/>
                          </a:solidFill>
                          <a:latin typeface="Times New Roman" panose="02020603050405020304" pitchFamily="18" charset="0"/>
                          <a:ea typeface="+mn-ea"/>
                          <a:cs typeface="Times New Roman" panose="02020603050405020304" pitchFamily="18" charset="0"/>
                        </a:rPr>
                        <a:t> </a:t>
                      </a:r>
                    </a:p>
                  </a:txBody>
                  <a:tcPr marL="68579" marR="68579" marT="34310" marB="34310" anchor="ctr"/>
                </a:tc>
                <a:tc>
                  <a:txBody>
                    <a:bodyPr/>
                    <a:lstStyle/>
                    <a:p>
                      <a:pPr algn="ctr"/>
                      <a:r>
                        <a:rPr lang="ru-RU" sz="1800" dirty="0">
                          <a:solidFill>
                            <a:schemeClr val="tx1"/>
                          </a:solidFill>
                          <a:latin typeface="Times New Roman" panose="02020603050405020304" pitchFamily="18" charset="0"/>
                          <a:cs typeface="Times New Roman" panose="02020603050405020304" pitchFamily="18" charset="0"/>
                        </a:rPr>
                        <a:t>19 566,1</a:t>
                      </a:r>
                    </a:p>
                  </a:txBody>
                  <a:tcPr marL="68579" marR="68579" marT="34308" marB="34308" anchor="ctr"/>
                </a:tc>
                <a:extLst>
                  <a:ext uri="{0D108BD9-81ED-4DB2-BD59-A6C34878D82A}">
                    <a16:rowId xmlns:a16="http://schemas.microsoft.com/office/drawing/2014/main" val="10005"/>
                  </a:ext>
                </a:extLst>
              </a:tr>
            </a:tbl>
          </a:graphicData>
        </a:graphic>
      </p:graphicFrame>
      <p:sp>
        <p:nvSpPr>
          <p:cNvPr id="28699" name="Прямоугольник 9">
            <a:extLst>
              <a:ext uri="{FF2B5EF4-FFF2-40B4-BE49-F238E27FC236}">
                <a16:creationId xmlns:a16="http://schemas.microsoft.com/office/drawing/2014/main" id="{AA99DC3A-28BC-4DE5-ACC2-9B2A5B64D20F}"/>
              </a:ext>
            </a:extLst>
          </p:cNvPr>
          <p:cNvSpPr>
            <a:spLocks noChangeArrowheads="1"/>
          </p:cNvSpPr>
          <p:nvPr/>
        </p:nvSpPr>
        <p:spPr bwMode="auto">
          <a:xfrm>
            <a:off x="623888" y="5011738"/>
            <a:ext cx="8004175"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449263">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kk-KZ" altLang="ru-RU" sz="1600">
                <a:cs typeface="Arial" panose="020B0604020202020204" pitchFamily="34" charset="0"/>
              </a:rPr>
              <a:t>ҚР еңбек заңнамасымен белгіленген мамандар лауазымдарының тізбесіне ауылдық  жерлерде қызмет ететін денсаулық сақтау, әлеуметтік қамсыздандыру, білім беру, мәдениет, спорт, ветеринария, орман шаруашылығы және ерекше қорғалатын табиғи аумақтар саласының азаматтық қызметшілеріне лауазымдық жалақыларын  25%-ға көтеру бюджетте қарастырылған.</a:t>
            </a:r>
            <a:endParaRPr lang="ru-RU" altLang="ru-RU" sz="1600">
              <a:cs typeface="Arial" panose="020B0604020202020204" pitchFamily="34" charset="0"/>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1000"/>
                                        <p:tgtEl>
                                          <p:spTgt spid="2"/>
                                        </p:tgtEl>
                                      </p:cBhvr>
                                    </p:animEffect>
                                  </p:childTnLst>
                                </p:cTn>
                              </p:par>
                            </p:childTnLst>
                          </p:cTn>
                        </p:par>
                        <p:par>
                          <p:cTn id="8" fill="hold" nodeType="afterGroup">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childTnLst>
                          </p:cTn>
                        </p:par>
                        <p:par>
                          <p:cTn id="12" fill="hold" nodeType="afterGroup">
                            <p:stCondLst>
                              <p:cond delay="1500"/>
                            </p:stCondLst>
                            <p:childTnLst>
                              <p:par>
                                <p:cTn id="13" presetID="22" presetClass="entr" presetSubtype="4" fill="hold"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down)">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p:bldLst>
  </p:timing>
</p:sld>
</file>

<file path=ppt/theme/theme1.xml><?xml version="1.0" encoding="utf-8"?>
<a:theme xmlns:a="http://schemas.openxmlformats.org/drawingml/2006/main" name="Легкий дым">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Легкий дым">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2829</TotalTime>
  <Words>1551</Words>
  <Application>Microsoft Office PowerPoint</Application>
  <PresentationFormat>Экран (4:3)</PresentationFormat>
  <Paragraphs>391</Paragraphs>
  <Slides>13</Slides>
  <Notes>2</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13</vt:i4>
      </vt:variant>
    </vt:vector>
  </HeadingPairs>
  <TitlesOfParts>
    <vt:vector size="19" baseType="lpstr">
      <vt:lpstr>Arial</vt:lpstr>
      <vt:lpstr>Calibri</vt:lpstr>
      <vt:lpstr>Century Gothic</vt:lpstr>
      <vt:lpstr>Times New Roman</vt:lpstr>
      <vt:lpstr>Wingdings 3</vt:lpstr>
      <vt:lpstr>Легкий дым</vt:lpstr>
      <vt:lpstr>Презентация PowerPoint</vt:lpstr>
      <vt:lpstr>    Батыс Қазақстан облысының 2023-2027 жылдарға арналған әлеуметтік-экономикалық даму көрсеткіштерінің болжамы</vt:lpstr>
      <vt:lpstr>2022 жылғы 1 желтоқсандағы «2023-2025 жылдарға арналған Республикалық бюджет туралы» Қазақстан Республикасы Заңына сәйкес 2023 жылдың 1 қаңтарынан бастап белгіленді:</vt:lpstr>
      <vt:lpstr>Презентация PowerPoint</vt:lpstr>
      <vt:lpstr>Презентация PowerPoint</vt:lpstr>
      <vt:lpstr>Презентация PowerPoint</vt:lpstr>
      <vt:lpstr>2023 жылға арналған облыстық бюджет шығыстары</vt:lpstr>
      <vt:lpstr>Презентация PowerPoint</vt:lpstr>
      <vt:lpstr> 2023 жылға арналған әлеуметтік салаға шығыстар</vt:lpstr>
      <vt:lpstr>Презентация PowerPoint</vt:lpstr>
      <vt:lpstr>2023 жылға кәсіпкерлік қызметті қолдау</vt:lpstr>
      <vt:lpstr>2023 жылға тұрғын үй-коммуналдық шаруашылығы, отын-энергетика кешенi және жер қойнауын пайдалану </vt:lpstr>
      <vt:lpstr>2023 жылға көлік және коммуникация</vt:lpstr>
    </vt:vector>
  </TitlesOfParts>
  <Company>SamForum.ws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SamLab.ws</dc:creator>
  <cp:lastModifiedBy>Арыстанов Адил Касаинович</cp:lastModifiedBy>
  <cp:revision>399</cp:revision>
  <dcterms:created xsi:type="dcterms:W3CDTF">2012-05-22T05:39:37Z</dcterms:created>
  <dcterms:modified xsi:type="dcterms:W3CDTF">2023-11-03T09:34:57Z</dcterms:modified>
</cp:coreProperties>
</file>