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16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46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85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7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6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35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1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3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0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58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3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7C200-8538-43F9-8A36-66A9ED7BD631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B98EF-A096-4B29-9CEE-738AB4A6AB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8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Блок-схема: документ 90"/>
          <p:cNvSpPr/>
          <p:nvPr/>
        </p:nvSpPr>
        <p:spPr>
          <a:xfrm>
            <a:off x="4661064" y="1142978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39463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 ЖӘНЕ КӘСІПТІК, ОРТА БІЛІМНЕН КЕЙІНГІ БІЛІМ БЕРУ  ҰЙЫМДАРЫНА ҚҰЖАТТАРДЫ ҚАБЫЛДАУ  25 МАУСЫМНАН БАСТАЛАДЫ:</a:t>
            </a: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506678"/>
            <a:ext cx="12192000" cy="3513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73" y="746017"/>
            <a:ext cx="1270338" cy="89113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76" b="33352"/>
          <a:stretch/>
        </p:blipFill>
        <p:spPr>
          <a:xfrm>
            <a:off x="93512" y="3455814"/>
            <a:ext cx="1658374" cy="6811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75" y="4653903"/>
            <a:ext cx="815413" cy="815413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83644" y="5542265"/>
            <a:ext cx="14460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 арқылы қағаз түрінде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Блок-схема: документ 25"/>
          <p:cNvSpPr/>
          <p:nvPr/>
        </p:nvSpPr>
        <p:spPr>
          <a:xfrm>
            <a:off x="2119987" y="1162229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ятиугольник 26"/>
          <p:cNvSpPr/>
          <p:nvPr/>
        </p:nvSpPr>
        <p:spPr>
          <a:xfrm>
            <a:off x="1949071" y="1051132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ятиугольник 78"/>
          <p:cNvSpPr/>
          <p:nvPr/>
        </p:nvSpPr>
        <p:spPr>
          <a:xfrm>
            <a:off x="4567511" y="1014790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214" y="1348076"/>
            <a:ext cx="510132" cy="555476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2524866" y="1985048"/>
            <a:ext cx="14460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Порталда тіркелу/авторлану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2662331" y="1949520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700735" y="1996833"/>
            <a:ext cx="2170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Edunavigator.kz </a:t>
            </a:r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сайтында кәсіби диагностикадан өту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5195313" y="1910031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6" t="26187" r="15807" b="25214"/>
          <a:stretch/>
        </p:blipFill>
        <p:spPr>
          <a:xfrm>
            <a:off x="5452765" y="1346431"/>
            <a:ext cx="700756" cy="500540"/>
          </a:xfrm>
          <a:prstGeom prst="rect">
            <a:avLst/>
          </a:prstGeom>
        </p:spPr>
      </p:pic>
      <p:sp>
        <p:nvSpPr>
          <p:cNvPr id="93" name="Блок-схема: документ 92"/>
          <p:cNvSpPr/>
          <p:nvPr/>
        </p:nvSpPr>
        <p:spPr>
          <a:xfrm>
            <a:off x="7190619" y="1125886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ятиугольник 93"/>
          <p:cNvSpPr/>
          <p:nvPr/>
        </p:nvSpPr>
        <p:spPr>
          <a:xfrm>
            <a:off x="7097066" y="997698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230290" y="1979741"/>
            <a:ext cx="2170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Талапкер және оқыту туралы мәліметтер толтыру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7724868" y="1892939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Блок-схема: документ 97"/>
          <p:cNvSpPr/>
          <p:nvPr/>
        </p:nvSpPr>
        <p:spPr>
          <a:xfrm>
            <a:off x="9750961" y="1074611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ятиугольник 98"/>
          <p:cNvSpPr/>
          <p:nvPr/>
        </p:nvSpPr>
        <p:spPr>
          <a:xfrm>
            <a:off x="9657408" y="946423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790632" y="1928466"/>
            <a:ext cx="2170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мамандыққа</a:t>
            </a:r>
          </a:p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 таңдау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10285210" y="1841664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Блок-схема: документ 102"/>
          <p:cNvSpPr/>
          <p:nvPr/>
        </p:nvSpPr>
        <p:spPr>
          <a:xfrm>
            <a:off x="4729431" y="3698170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Блок-схема: документ 103"/>
          <p:cNvSpPr/>
          <p:nvPr/>
        </p:nvSpPr>
        <p:spPr>
          <a:xfrm>
            <a:off x="2188354" y="3717421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ятиугольник 104"/>
          <p:cNvSpPr/>
          <p:nvPr/>
        </p:nvSpPr>
        <p:spPr>
          <a:xfrm>
            <a:off x="2017438" y="3606324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ятиугольник 105"/>
          <p:cNvSpPr/>
          <p:nvPr/>
        </p:nvSpPr>
        <p:spPr>
          <a:xfrm>
            <a:off x="4635878" y="3569982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593233" y="4540240"/>
            <a:ext cx="14460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Бағаларды енгізу/тексеру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2730698" y="4504712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769102" y="4552025"/>
            <a:ext cx="2170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Қажетті құжаттарды</a:t>
            </a:r>
          </a:p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жүктеу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5263680" y="4465223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Блок-схема: документ 112"/>
          <p:cNvSpPr/>
          <p:nvPr/>
        </p:nvSpPr>
        <p:spPr>
          <a:xfrm>
            <a:off x="7258986" y="3681078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ятиугольник 113"/>
          <p:cNvSpPr/>
          <p:nvPr/>
        </p:nvSpPr>
        <p:spPr>
          <a:xfrm>
            <a:off x="7165433" y="3552890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298657" y="4534933"/>
            <a:ext cx="2170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Өтінішке ЭЦҚ-мен</a:t>
            </a:r>
          </a:p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 қою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>
            <a:off x="7793235" y="4448131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Блок-схема: документ 117"/>
          <p:cNvSpPr/>
          <p:nvPr/>
        </p:nvSpPr>
        <p:spPr>
          <a:xfrm>
            <a:off x="9819328" y="3629803"/>
            <a:ext cx="2173151" cy="1700613"/>
          </a:xfrm>
          <a:prstGeom prst="flowChartDocument">
            <a:avLst/>
          </a:prstGeom>
          <a:solidFill>
            <a:schemeClr val="bg1"/>
          </a:solidFill>
          <a:ln w="9842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ятиугольник 118"/>
          <p:cNvSpPr/>
          <p:nvPr/>
        </p:nvSpPr>
        <p:spPr>
          <a:xfrm>
            <a:off x="9725775" y="3501615"/>
            <a:ext cx="700755" cy="649481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 w="158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858999" y="4483658"/>
            <a:ext cx="2170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1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Байқау </a:t>
            </a:r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</a:p>
          <a:p>
            <a:pPr algn="ctr"/>
            <a:r>
              <a:rPr lang="kk-KZ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күту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>
            <a:off x="10353577" y="4396856"/>
            <a:ext cx="1196411" cy="17091"/>
          </a:xfrm>
          <a:prstGeom prst="line">
            <a:avLst/>
          </a:prstGeom>
          <a:ln w="22225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424" y="1362578"/>
            <a:ext cx="427646" cy="46328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107" y="1222048"/>
            <a:ext cx="745748" cy="558591"/>
          </a:xfrm>
          <a:prstGeom prst="rect">
            <a:avLst/>
          </a:prstGeom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73" y="3927505"/>
            <a:ext cx="562598" cy="562598"/>
          </a:xfrm>
          <a:prstGeom prst="rect">
            <a:avLst/>
          </a:prstGeom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10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234" y="3888336"/>
            <a:ext cx="548177" cy="548177"/>
          </a:xfrm>
          <a:prstGeom prst="rect">
            <a:avLst/>
          </a:prstGeom>
        </p:spPr>
      </p:pic>
      <p:pic>
        <p:nvPicPr>
          <p:cNvPr id="125" name="Рисунок 124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0" t="6173" r="22337" b="-2840"/>
          <a:stretch/>
        </p:blipFill>
        <p:spPr>
          <a:xfrm>
            <a:off x="8178327" y="3881119"/>
            <a:ext cx="546929" cy="619035"/>
          </a:xfrm>
          <a:prstGeom prst="rect">
            <a:avLst/>
          </a:prstGeom>
        </p:spPr>
      </p:pic>
      <p:pic>
        <p:nvPicPr>
          <p:cNvPr id="126" name="Рисунок 125"/>
          <p:cNvPicPr>
            <a:picLocks noChangeAspect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461" y="3782225"/>
            <a:ext cx="617167" cy="617167"/>
          </a:xfrm>
          <a:prstGeom prst="rect">
            <a:avLst/>
          </a:prstGeom>
        </p:spPr>
      </p:pic>
      <p:sp>
        <p:nvSpPr>
          <p:cNvPr id="130" name="Прямоугольник 129"/>
          <p:cNvSpPr/>
          <p:nvPr/>
        </p:nvSpPr>
        <p:spPr>
          <a:xfrm>
            <a:off x="1717705" y="470019"/>
            <a:ext cx="45719" cy="586241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2" descr="D:\эмблема140-140111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26018" y="1965532"/>
            <a:ext cx="965675" cy="965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134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57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ПК-104</dc:creator>
  <cp:lastModifiedBy>avalon2</cp:lastModifiedBy>
  <cp:revision>27</cp:revision>
  <cp:lastPrinted>2021-06-09T11:31:59Z</cp:lastPrinted>
  <dcterms:created xsi:type="dcterms:W3CDTF">2021-06-08T11:17:42Z</dcterms:created>
  <dcterms:modified xsi:type="dcterms:W3CDTF">2022-06-27T07:36:00Z</dcterms:modified>
</cp:coreProperties>
</file>