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  <p:sldMasterId id="2147483813" r:id="rId2"/>
    <p:sldMasterId id="2147483825" r:id="rId3"/>
  </p:sldMasterIdLst>
  <p:notesMasterIdLst>
    <p:notesMasterId r:id="rId14"/>
  </p:notesMasterIdLst>
  <p:sldIdLst>
    <p:sldId id="363" r:id="rId4"/>
    <p:sldId id="1394" r:id="rId5"/>
    <p:sldId id="1395" r:id="rId6"/>
    <p:sldId id="1398" r:id="rId7"/>
    <p:sldId id="1372" r:id="rId8"/>
    <p:sldId id="1339" r:id="rId9"/>
    <p:sldId id="1403" r:id="rId10"/>
    <p:sldId id="1404" r:id="rId11"/>
    <p:sldId id="1402" r:id="rId12"/>
    <p:sldId id="1401" r:id="rId13"/>
  </p:sldIdLst>
  <p:sldSz cx="9906000" cy="6858000" type="A4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lana Takhanova" initials="MT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DC0C"/>
    <a:srgbClr val="33CC33"/>
    <a:srgbClr val="092895"/>
    <a:srgbClr val="4674C6"/>
    <a:srgbClr val="FFE699"/>
    <a:srgbClr val="BF9000"/>
    <a:srgbClr val="3967B9"/>
    <a:srgbClr val="CC3399"/>
    <a:srgbClr val="FF33CC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792" autoAdjust="0"/>
  </p:normalViewPr>
  <p:slideViewPr>
    <p:cSldViewPr snapToGrid="0">
      <p:cViewPr>
        <p:scale>
          <a:sx n="125" d="100"/>
          <a:sy n="125" d="100"/>
        </p:scale>
        <p:origin x="-894" y="-7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F511D-3145-4E29-99BF-066B68F4CF79}" type="datetimeFigureOut">
              <a:rPr lang="x-none" smtClean="0"/>
              <a:pPr/>
              <a:t>05.04.2022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A540D5-954E-447F-9A2B-D1B4667AC5EB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43235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062671-1BC3-49DD-9FF2-F7AFE589B49D}" type="slidenum">
              <a:rPr kumimoji="0" lang="x-non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7632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9" Type="http://schemas.openxmlformats.org/officeDocument/2006/relationships/image" Target="../media/image39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34" Type="http://schemas.openxmlformats.org/officeDocument/2006/relationships/image" Target="../media/image34.png"/><Relationship Id="rId42" Type="http://schemas.openxmlformats.org/officeDocument/2006/relationships/image" Target="../media/image42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41" Type="http://schemas.openxmlformats.org/officeDocument/2006/relationships/image" Target="../media/image4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210F18-A368-4B5F-8435-38451F52F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33B030DC-EEC4-4182-AC6D-4B0D1DC661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B07D7A4-8D7F-4D60-AA3C-302FE08856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07D6-B837-466C-A93C-EA230267B654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7C66EC14-8121-4183-BDA5-5B1D89B18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923E75D-199A-4C16-B924-6E752AAB8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794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17C325-79F2-42C2-A9BC-8C9F219A2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34C8768-DEC1-468A-B4DE-2E2969866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E790FEC-69BB-40DF-A8FF-5FCF2CDB5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07D6-B837-466C-A93C-EA230267B654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EDF98EF-EF6E-474E-ACBD-1707D97BE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B450F890-B4B8-4DCB-B29F-5C9813E08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415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8B583A2-318F-4FE6-89CF-979C4C652F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6627BEA-DF1F-4DBE-9405-3174014073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41276E7-8C64-4078-94FB-25FC7B9C77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07D6-B837-466C-A93C-EA230267B654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B47785B-7975-419A-AD89-6A6F8DBF6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DFD0ED3-B5DD-4EB4-9FC9-DAD8A8AC0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5098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xmlns="" id="{C9457E62-AF3E-44BF-A8E6-32038D4E748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4159" y="1021453"/>
            <a:ext cx="4936088" cy="1320303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3600">
                <a:solidFill>
                  <a:srgbClr val="002554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5pPr>
          </a:lstStyle>
          <a:p>
            <a:pPr lvl="1"/>
            <a:r>
              <a:rPr lang="en-US" dirty="0"/>
              <a:t>Title in Two Lines</a:t>
            </a:r>
            <a:br>
              <a:rPr lang="en-US" dirty="0"/>
            </a:br>
            <a:r>
              <a:rPr lang="en-US" dirty="0"/>
              <a:t>and Two Images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CA4E2D2-C3C8-5248-9E7F-6B404A195B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59" y="-9536"/>
            <a:ext cx="305697" cy="55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186896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">
            <a:extLst>
              <a:ext uri="{FF2B5EF4-FFF2-40B4-BE49-F238E27FC236}">
                <a16:creationId xmlns:a16="http://schemas.microsoft.com/office/drawing/2014/main" xmlns="" id="{A72CEE13-1CE4-4F2C-B5DC-5294E77853D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454341" y="1021453"/>
            <a:ext cx="4451659" cy="2341787"/>
          </a:xfrm>
          <a:prstGeom prst="rect">
            <a:avLst/>
          </a:prstGeom>
        </p:spPr>
        <p:txBody>
          <a:bodyPr lIns="91439" rIns="91439" anchor="ctr"/>
          <a:lstStyle>
            <a:lvl1pPr marL="0" indent="0" algn="ctr">
              <a:buNone/>
              <a:defRPr sz="1200"/>
            </a:lvl1pPr>
          </a:lstStyle>
          <a:p>
            <a:endParaRPr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xmlns="" id="{C9457E62-AF3E-44BF-A8E6-32038D4E748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4159" y="1021453"/>
            <a:ext cx="4936088" cy="1320303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3600">
                <a:solidFill>
                  <a:srgbClr val="002554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5pPr>
          </a:lstStyle>
          <a:p>
            <a:pPr lvl="1"/>
            <a:r>
              <a:rPr lang="en-US" dirty="0"/>
              <a:t>Title in Two Lines</a:t>
            </a:r>
            <a:br>
              <a:rPr lang="en-US" dirty="0"/>
            </a:br>
            <a:r>
              <a:rPr lang="en-US" dirty="0"/>
              <a:t>and Two Images</a:t>
            </a:r>
            <a:endParaRPr lang="en-GB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xmlns="" id="{ACD6E4CF-4C65-4ADD-92A3-BD7044D4357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454341" y="3510430"/>
            <a:ext cx="4451659" cy="2341787"/>
          </a:xfrm>
          <a:prstGeom prst="rect">
            <a:avLst/>
          </a:prstGeom>
        </p:spPr>
        <p:txBody>
          <a:bodyPr lIns="91439" rIns="91439" anchor="ctr"/>
          <a:lstStyle>
            <a:lvl1pPr marL="0" indent="0" algn="ctr">
              <a:buNone/>
              <a:defRPr sz="1200"/>
            </a:lvl1pPr>
          </a:lstStyle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7E1F2B9-2034-4C40-9100-6F6DAC7254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59" y="-9536"/>
            <a:ext cx="305697" cy="552356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xmlns="" id="{DE75F414-C756-441F-9728-F7225B104CA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43041" y="2488257"/>
            <a:ext cx="4277206" cy="3363269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lang="en-US" sz="1600" b="0" kern="1200" dirty="0" smtClean="0">
                <a:solidFill>
                  <a:srgbClr val="00255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7773912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xmlns="" id="{C9457E62-AF3E-44BF-A8E6-32038D4E748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4159" y="1021453"/>
            <a:ext cx="4936088" cy="1320303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3600">
                <a:solidFill>
                  <a:srgbClr val="002554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5pPr>
          </a:lstStyle>
          <a:p>
            <a:pPr lvl="1"/>
            <a:r>
              <a:rPr lang="en-US" dirty="0"/>
              <a:t>Title in Two Lines</a:t>
            </a:r>
            <a:br>
              <a:rPr lang="en-US" dirty="0"/>
            </a:br>
            <a:r>
              <a:rPr lang="en-US" dirty="0"/>
              <a:t>and Two Images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CA4E2D2-C3C8-5248-9E7F-6B404A195B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59" y="-9536"/>
            <a:ext cx="305697" cy="55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60655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">
            <a:extLst>
              <a:ext uri="{FF2B5EF4-FFF2-40B4-BE49-F238E27FC236}">
                <a16:creationId xmlns:a16="http://schemas.microsoft.com/office/drawing/2014/main" xmlns="" id="{A72CEE13-1CE4-4F2C-B5DC-5294E77853D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454341" y="1021453"/>
            <a:ext cx="4451659" cy="2341787"/>
          </a:xfrm>
          <a:prstGeom prst="rect">
            <a:avLst/>
          </a:prstGeom>
        </p:spPr>
        <p:txBody>
          <a:bodyPr lIns="91439" rIns="91439" anchor="ctr"/>
          <a:lstStyle>
            <a:lvl1pPr marL="0" indent="0" algn="ctr">
              <a:buNone/>
              <a:defRPr sz="1200"/>
            </a:lvl1pPr>
          </a:lstStyle>
          <a:p>
            <a:endParaRPr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xmlns="" id="{C9457E62-AF3E-44BF-A8E6-32038D4E748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4159" y="1021453"/>
            <a:ext cx="4936088" cy="1320303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3600">
                <a:solidFill>
                  <a:srgbClr val="002554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5pPr>
          </a:lstStyle>
          <a:p>
            <a:pPr lvl="1"/>
            <a:r>
              <a:rPr lang="en-US" dirty="0"/>
              <a:t>Title in Two Lines</a:t>
            </a:r>
            <a:br>
              <a:rPr lang="en-US" dirty="0"/>
            </a:br>
            <a:r>
              <a:rPr lang="en-US" dirty="0"/>
              <a:t>and Two Images</a:t>
            </a:r>
            <a:endParaRPr lang="en-GB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xmlns="" id="{ACD6E4CF-4C65-4ADD-92A3-BD7044D4357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454341" y="3510430"/>
            <a:ext cx="4451659" cy="2341787"/>
          </a:xfrm>
          <a:prstGeom prst="rect">
            <a:avLst/>
          </a:prstGeom>
        </p:spPr>
        <p:txBody>
          <a:bodyPr lIns="91439" rIns="91439" anchor="ctr"/>
          <a:lstStyle>
            <a:lvl1pPr marL="0" indent="0" algn="ctr">
              <a:buNone/>
              <a:defRPr sz="1200"/>
            </a:lvl1pPr>
          </a:lstStyle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7E1F2B9-2034-4C40-9100-6F6DAC7254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59" y="-9536"/>
            <a:ext cx="305697" cy="552356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xmlns="" id="{DE75F414-C756-441F-9728-F7225B104CA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43041" y="2488257"/>
            <a:ext cx="4277206" cy="3363269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lang="en-US" sz="1600" b="0" kern="1200" dirty="0" smtClean="0">
                <a:solidFill>
                  <a:srgbClr val="00255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0715818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">
            <a:extLst>
              <a:ext uri="{FF2B5EF4-FFF2-40B4-BE49-F238E27FC236}">
                <a16:creationId xmlns:a16="http://schemas.microsoft.com/office/drawing/2014/main" xmlns="" id="{A72CEE13-1CE4-4F2C-B5DC-5294E77853D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454342" y="1021454"/>
            <a:ext cx="4451659" cy="2341787"/>
          </a:xfrm>
          <a:prstGeom prst="rect">
            <a:avLst/>
          </a:prstGeom>
        </p:spPr>
        <p:txBody>
          <a:bodyPr lIns="91439" rIns="91439" anchor="ctr"/>
          <a:lstStyle>
            <a:lvl1pPr marL="0" indent="0" algn="ctr">
              <a:buNone/>
              <a:defRPr sz="1200"/>
            </a:lvl1pPr>
          </a:lstStyle>
          <a:p>
            <a:endParaRPr/>
          </a:p>
        </p:txBody>
      </p:sp>
      <p:sp>
        <p:nvSpPr>
          <p:cNvPr id="14" name="Straight Connector 13">
            <a:extLst>
              <a:ext uri="{FF2B5EF4-FFF2-40B4-BE49-F238E27FC236}">
                <a16:creationId xmlns:a16="http://schemas.microsoft.com/office/drawing/2014/main" xmlns="" id="{EF057F1F-11BE-4126-8440-0C488C44557C}"/>
              </a:ext>
            </a:extLst>
          </p:cNvPr>
          <p:cNvSpPr/>
          <p:nvPr userDrawn="1"/>
        </p:nvSpPr>
        <p:spPr>
          <a:xfrm>
            <a:off x="384161" y="6331434"/>
            <a:ext cx="9121977" cy="0"/>
          </a:xfrm>
          <a:prstGeom prst="line">
            <a:avLst/>
          </a:prstGeom>
          <a:ln w="12700">
            <a:solidFill>
              <a:srgbClr val="8A8D8F"/>
            </a:solidFill>
            <a:miter/>
          </a:ln>
        </p:spPr>
        <p:txBody>
          <a:bodyPr lIns="45719" rIns="45719"/>
          <a:lstStyle/>
          <a:p>
            <a:endParaRPr sz="1800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xmlns="" id="{C9457E62-AF3E-44BF-A8E6-32038D4E748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4161" y="1021455"/>
            <a:ext cx="4936088" cy="1320303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3600">
                <a:solidFill>
                  <a:srgbClr val="002554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5pPr>
          </a:lstStyle>
          <a:p>
            <a:pPr lvl="1"/>
            <a:r>
              <a:rPr lang="en-US" dirty="0"/>
              <a:t>Title in Two Lines</a:t>
            </a:r>
            <a:br>
              <a:rPr lang="en-US" dirty="0"/>
            </a:br>
            <a:r>
              <a:rPr lang="en-US" dirty="0"/>
              <a:t>and Two Images</a:t>
            </a:r>
            <a:endParaRPr lang="en-GB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xmlns="" id="{ACD6E4CF-4C65-4ADD-92A3-BD7044D4357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454342" y="3510432"/>
            <a:ext cx="4451659" cy="2341787"/>
          </a:xfrm>
          <a:prstGeom prst="rect">
            <a:avLst/>
          </a:prstGeom>
        </p:spPr>
        <p:txBody>
          <a:bodyPr lIns="91439" rIns="91439" anchor="ctr"/>
          <a:lstStyle>
            <a:lvl1pPr marL="0" indent="0" algn="ctr">
              <a:buNone/>
              <a:defRPr sz="1200"/>
            </a:lvl1pPr>
          </a:lstStyle>
          <a:p>
            <a:endParaRPr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A8C4B9A7-CE21-CF4E-89C4-2CDD27ECA2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60" y="-9536"/>
            <a:ext cx="305697" cy="552356"/>
          </a:xfrm>
          <a:prstGeom prst="rect">
            <a:avLst/>
          </a:prstGeom>
        </p:spPr>
      </p:pic>
      <p:sp>
        <p:nvSpPr>
          <p:cNvPr id="18" name="Title 18">
            <a:extLst>
              <a:ext uri="{FF2B5EF4-FFF2-40B4-BE49-F238E27FC236}">
                <a16:creationId xmlns:a16="http://schemas.microsoft.com/office/drawing/2014/main" xmlns="" id="{F87EE516-AEC9-A941-8EBB-2E44F18333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581" y="295957"/>
            <a:ext cx="2790593" cy="365125"/>
          </a:xfrm>
        </p:spPr>
        <p:txBody>
          <a:bodyPr lIns="0" tIns="0" rIns="0" bIns="0">
            <a:normAutofit/>
          </a:bodyPr>
          <a:lstStyle>
            <a:lvl1pPr algn="l">
              <a:defRPr lang="en-GB" sz="1051" kern="1200" dirty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DECK TITLE</a:t>
            </a:r>
            <a:endParaRPr lang="en-GB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xmlns="" id="{156C8145-46CC-4A05-9209-BC6B102048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98370" y="6354991"/>
            <a:ext cx="8837261" cy="365125"/>
          </a:xfr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kumimoji="0" lang="en-US" sz="1051" b="0" i="0" u="none" strike="noStrike" cap="none" spc="0" normalizeH="0" baseline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D6D42435-53D6-48AE-A67B-1B21AE3D0D7B}"/>
              </a:ext>
            </a:extLst>
          </p:cNvPr>
          <p:cNvCxnSpPr>
            <a:cxnSpLocks/>
          </p:cNvCxnSpPr>
          <p:nvPr userDrawn="1"/>
        </p:nvCxnSpPr>
        <p:spPr>
          <a:xfrm flipV="1">
            <a:off x="591853" y="6475414"/>
            <a:ext cx="0" cy="124279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7">
            <a:extLst>
              <a:ext uri="{FF2B5EF4-FFF2-40B4-BE49-F238E27FC236}">
                <a16:creationId xmlns:a16="http://schemas.microsoft.com/office/drawing/2014/main" xmlns="" id="{CD48CD32-4CDA-4E5D-9854-59C32313763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4161" y="6354991"/>
            <a:ext cx="192081" cy="365125"/>
          </a:xfr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kumimoji="0" lang="en-US" sz="1051" b="0" i="0" u="none" strike="noStrike" cap="none" spc="0" normalizeH="0" baseline="0" dirty="0" smtClean="0">
                <a:ln>
                  <a:noFill/>
                </a:ln>
                <a:solidFill>
                  <a:srgbClr val="00768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fld id="{A7AD78A8-B10A-4994-A346-7A2FDBCCCC5F}" type="slidenum">
              <a:rPr lang="en-US" smtClean="0"/>
              <a:pPr lvl="0"/>
              <a:t>‹#›</a:t>
            </a:fld>
            <a:endParaRPr lang="en-US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xmlns="" id="{51845C9D-18CD-4B87-8484-B6F31B97078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43041" y="2488257"/>
            <a:ext cx="4277206" cy="3363269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lang="en-US" sz="1600" b="0" kern="1200" dirty="0" smtClean="0">
                <a:solidFill>
                  <a:srgbClr val="00255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2439401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">
            <a:extLst>
              <a:ext uri="{FF2B5EF4-FFF2-40B4-BE49-F238E27FC236}">
                <a16:creationId xmlns:a16="http://schemas.microsoft.com/office/drawing/2014/main" xmlns="" id="{A72CEE13-1CE4-4F2C-B5DC-5294E77853D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454341" y="1021453"/>
            <a:ext cx="4451659" cy="2341787"/>
          </a:xfrm>
          <a:prstGeom prst="rect">
            <a:avLst/>
          </a:prstGeom>
        </p:spPr>
        <p:txBody>
          <a:bodyPr lIns="91439" rIns="91439" anchor="ctr"/>
          <a:lstStyle>
            <a:lvl1pPr marL="0" indent="0" algn="ctr">
              <a:buNone/>
              <a:defRPr sz="1200"/>
            </a:lvl1pPr>
          </a:lstStyle>
          <a:p>
            <a:endParaRPr/>
          </a:p>
        </p:txBody>
      </p:sp>
      <p:sp>
        <p:nvSpPr>
          <p:cNvPr id="14" name="Straight Connector 13">
            <a:extLst>
              <a:ext uri="{FF2B5EF4-FFF2-40B4-BE49-F238E27FC236}">
                <a16:creationId xmlns:a16="http://schemas.microsoft.com/office/drawing/2014/main" xmlns="" id="{EF057F1F-11BE-4126-8440-0C488C44557C}"/>
              </a:ext>
            </a:extLst>
          </p:cNvPr>
          <p:cNvSpPr/>
          <p:nvPr userDrawn="1"/>
        </p:nvSpPr>
        <p:spPr>
          <a:xfrm>
            <a:off x="384159" y="6331434"/>
            <a:ext cx="9121977" cy="0"/>
          </a:xfrm>
          <a:prstGeom prst="line">
            <a:avLst/>
          </a:prstGeom>
          <a:ln w="12700">
            <a:solidFill>
              <a:srgbClr val="8A8D8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xmlns="" id="{C9457E62-AF3E-44BF-A8E6-32038D4E748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4159" y="1021453"/>
            <a:ext cx="4936088" cy="1320303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3600">
                <a:solidFill>
                  <a:srgbClr val="002554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5pPr>
          </a:lstStyle>
          <a:p>
            <a:pPr lvl="1"/>
            <a:r>
              <a:rPr lang="en-US" dirty="0"/>
              <a:t>Title in Two Lines</a:t>
            </a:r>
            <a:br>
              <a:rPr lang="en-US" dirty="0"/>
            </a:br>
            <a:r>
              <a:rPr lang="en-US" dirty="0"/>
              <a:t>and Two Images</a:t>
            </a:r>
            <a:endParaRPr lang="en-GB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xmlns="" id="{ACD6E4CF-4C65-4ADD-92A3-BD7044D4357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454341" y="3510430"/>
            <a:ext cx="4451659" cy="2341787"/>
          </a:xfrm>
          <a:prstGeom prst="rect">
            <a:avLst/>
          </a:prstGeom>
        </p:spPr>
        <p:txBody>
          <a:bodyPr lIns="91439" rIns="91439" anchor="ctr"/>
          <a:lstStyle>
            <a:lvl1pPr marL="0" indent="0" algn="ctr">
              <a:buNone/>
              <a:defRPr sz="1200"/>
            </a:lvl1pPr>
          </a:lstStyle>
          <a:p>
            <a:endParaRPr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A8C4B9A7-CE21-CF4E-89C4-2CDD27ECA2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59" y="-9536"/>
            <a:ext cx="305697" cy="552356"/>
          </a:xfrm>
          <a:prstGeom prst="rect">
            <a:avLst/>
          </a:prstGeom>
        </p:spPr>
      </p:pic>
      <p:sp>
        <p:nvSpPr>
          <p:cNvPr id="18" name="Title 18">
            <a:extLst>
              <a:ext uri="{FF2B5EF4-FFF2-40B4-BE49-F238E27FC236}">
                <a16:creationId xmlns:a16="http://schemas.microsoft.com/office/drawing/2014/main" xmlns="" id="{F87EE516-AEC9-A941-8EBB-2E44F18333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581" y="295957"/>
            <a:ext cx="2790593" cy="365125"/>
          </a:xfrm>
        </p:spPr>
        <p:txBody>
          <a:bodyPr lIns="0" tIns="0" rIns="0" bIns="0">
            <a:normAutofit/>
          </a:bodyPr>
          <a:lstStyle>
            <a:lvl1pPr algn="l">
              <a:defRPr lang="en-GB" sz="1050" kern="1200" dirty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DECK TITLE</a:t>
            </a:r>
            <a:endParaRPr lang="en-GB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xmlns="" id="{156C8145-46CC-4A05-9209-BC6B1020483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98370" y="6354989"/>
            <a:ext cx="8837261" cy="365125"/>
          </a:xfr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kumimoji="0" lang="en-US" sz="1050" b="0" i="0" u="none" strike="noStrike" cap="none" spc="0" normalizeH="0" baseline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D6D42435-53D6-48AE-A67B-1B21AE3D0D7B}"/>
              </a:ext>
            </a:extLst>
          </p:cNvPr>
          <p:cNvCxnSpPr>
            <a:cxnSpLocks/>
          </p:cNvCxnSpPr>
          <p:nvPr userDrawn="1"/>
        </p:nvCxnSpPr>
        <p:spPr>
          <a:xfrm flipV="1">
            <a:off x="591853" y="6475412"/>
            <a:ext cx="0" cy="124279"/>
          </a:xfrm>
          <a:prstGeom prst="line">
            <a:avLst/>
          </a:prstGeom>
          <a:ln w="9525">
            <a:solidFill>
              <a:srgbClr val="8989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7">
            <a:extLst>
              <a:ext uri="{FF2B5EF4-FFF2-40B4-BE49-F238E27FC236}">
                <a16:creationId xmlns:a16="http://schemas.microsoft.com/office/drawing/2014/main" xmlns="" id="{CD48CD32-4CDA-4E5D-9854-59C32313763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4160" y="6354989"/>
            <a:ext cx="192080" cy="365125"/>
          </a:xfr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kumimoji="0" lang="en-US" sz="1050" b="0" i="0" u="none" strike="noStrike" cap="none" spc="0" normalizeH="0" baseline="0" dirty="0" smtClean="0">
                <a:ln>
                  <a:noFill/>
                </a:ln>
                <a:solidFill>
                  <a:srgbClr val="00768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fld id="{A7AD78A8-B10A-4994-A346-7A2FDBCCCC5F}" type="slidenum">
              <a:rPr lang="en-US" smtClean="0"/>
              <a:pPr lvl="0"/>
              <a:t>‹#›</a:t>
            </a:fld>
            <a:endParaRPr lang="en-US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xmlns="" id="{51845C9D-18CD-4B87-8484-B6F31B97078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43041" y="2488257"/>
            <a:ext cx="4277206" cy="3363269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lang="en-US" sz="1600" b="0" kern="1200" dirty="0" smtClean="0">
                <a:solidFill>
                  <a:srgbClr val="00255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4211949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traight Connector 13">
            <a:extLst>
              <a:ext uri="{FF2B5EF4-FFF2-40B4-BE49-F238E27FC236}">
                <a16:creationId xmlns:a16="http://schemas.microsoft.com/office/drawing/2014/main" xmlns="" id="{EF057F1F-11BE-4126-8440-0C488C44557C}"/>
              </a:ext>
            </a:extLst>
          </p:cNvPr>
          <p:cNvSpPr/>
          <p:nvPr userDrawn="1"/>
        </p:nvSpPr>
        <p:spPr>
          <a:xfrm>
            <a:off x="384159" y="6331434"/>
            <a:ext cx="9121977" cy="0"/>
          </a:xfrm>
          <a:prstGeom prst="line">
            <a:avLst/>
          </a:prstGeom>
          <a:ln w="12700">
            <a:solidFill>
              <a:srgbClr val="8A8D8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xmlns="" id="{C9457E62-AF3E-44BF-A8E6-32038D4E748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4159" y="1021453"/>
            <a:ext cx="4936088" cy="1320303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3600">
                <a:solidFill>
                  <a:srgbClr val="002554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5pPr>
          </a:lstStyle>
          <a:p>
            <a:pPr lvl="1"/>
            <a:r>
              <a:rPr lang="en-US" dirty="0"/>
              <a:t>Title in Two Lines</a:t>
            </a:r>
            <a:br>
              <a:rPr lang="en-US" dirty="0"/>
            </a:br>
            <a:r>
              <a:rPr lang="en-US" dirty="0"/>
              <a:t>and Two Images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D6C94E7-5CD6-1C43-9A6C-520F5E2D6D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59" y="-9536"/>
            <a:ext cx="305697" cy="552356"/>
          </a:xfrm>
          <a:prstGeom prst="rect">
            <a:avLst/>
          </a:prstGeom>
        </p:spPr>
      </p:pic>
      <p:sp>
        <p:nvSpPr>
          <p:cNvPr id="8" name="Title 18">
            <a:extLst>
              <a:ext uri="{FF2B5EF4-FFF2-40B4-BE49-F238E27FC236}">
                <a16:creationId xmlns:a16="http://schemas.microsoft.com/office/drawing/2014/main" xmlns="" id="{B2022EA7-8043-6B4D-8850-5F29BE1EAE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581" y="295957"/>
            <a:ext cx="2790593" cy="365125"/>
          </a:xfrm>
        </p:spPr>
        <p:txBody>
          <a:bodyPr lIns="0" tIns="0" rIns="0" bIns="0">
            <a:normAutofit/>
          </a:bodyPr>
          <a:lstStyle>
            <a:lvl1pPr algn="l">
              <a:defRPr lang="en-GB" sz="1050" kern="1200" dirty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DECK TITLE</a:t>
            </a:r>
            <a:endParaRPr lang="en-GB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xmlns="" id="{A7D10015-97E7-44D9-9053-AFB97CFB91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4160" y="6354989"/>
            <a:ext cx="192080" cy="365125"/>
          </a:xfr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kumimoji="0" lang="en-US" sz="1050" b="0" i="0" u="none" strike="noStrike" cap="none" spc="0" normalizeH="0" baseline="0" dirty="0" smtClean="0">
                <a:ln>
                  <a:noFill/>
                </a:ln>
                <a:solidFill>
                  <a:srgbClr val="00768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fld id="{A7AD78A8-B10A-4994-A346-7A2FDBCCCC5F}" type="slidenum">
              <a:rPr lang="en-US" smtClean="0"/>
              <a:pPr lv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158041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екст и изображение 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6">
            <a:extLst>
              <a:ext uri="{FF2B5EF4-FFF2-40B4-BE49-F238E27FC236}">
                <a16:creationId xmlns:a16="http://schemas.microsoft.com/office/drawing/2014/main" xmlns="" id="{890ED7CE-A9D2-4D19-B978-56BFB74E657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953000" y="0"/>
            <a:ext cx="4953000" cy="6371351"/>
          </a:xfrm>
          <a:solidFill>
            <a:schemeClr val="bg1">
              <a:lumMod val="95000"/>
            </a:schemeClr>
          </a:solidFill>
        </p:spPr>
        <p:txBody>
          <a:bodyPr tIns="1584000" rtlCol="0" anchor="t"/>
          <a:lstStyle>
            <a:lvl1pPr marL="0" indent="0" algn="ctr">
              <a:buNone/>
              <a:defRPr sz="12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ru-RU" noProof="0" dirty="0"/>
              <a:t>Вставьте или перетащите свое фото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0EE479C-D1F6-4BAC-80D2-90EF74E326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78337" y="3802899"/>
            <a:ext cx="3776663" cy="985000"/>
          </a:xfrm>
          <a:solidFill>
            <a:schemeClr val="bg1"/>
          </a:solidFill>
        </p:spPr>
        <p:txBody>
          <a:bodyPr lIns="180000" tIns="180000" rIns="180000" bIns="180000" rtlCol="0"/>
          <a:lstStyle>
            <a:lvl1pPr algn="r">
              <a:lnSpc>
                <a:spcPct val="70000"/>
              </a:lnSpc>
              <a:defRPr sz="4200" b="1" spc="-3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Изменить заголовок</a:t>
            </a:r>
          </a:p>
        </p:txBody>
      </p:sp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xmlns="" id="{3FAEED1D-0E66-4F74-9455-675F5CB7EAD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778337" y="4787900"/>
            <a:ext cx="3776663" cy="1162800"/>
          </a:xfrm>
          <a:solidFill>
            <a:schemeClr val="tx1">
              <a:alpha val="80000"/>
            </a:schemeClr>
          </a:solidFill>
        </p:spPr>
        <p:txBody>
          <a:bodyPr lIns="180000" tIns="180000" rIns="180000" bIns="180000" rtlCol="0"/>
          <a:lstStyle>
            <a:lvl1pPr marL="0" indent="0" algn="r">
              <a:buNone/>
              <a:defRPr>
                <a:solidFill>
                  <a:schemeClr val="bg1"/>
                </a:solidFill>
              </a:defRPr>
            </a:lvl1pPr>
            <a:lvl2pPr marL="266700" indent="0">
              <a:buNone/>
              <a:defRPr/>
            </a:lvl2pPr>
            <a:lvl3pPr marL="542925" indent="0">
              <a:buNone/>
              <a:defRPr/>
            </a:lvl3pPr>
            <a:lvl4pPr marL="809625" indent="0">
              <a:buNone/>
              <a:defRPr/>
            </a:lvl4pPr>
            <a:lvl5pPr marL="1076325" indent="0">
              <a:buNone/>
              <a:defRPr/>
            </a:lvl5pPr>
          </a:lstStyle>
          <a:p>
            <a:pPr lvl="0" rtl="0"/>
            <a:r>
              <a:rPr lang="ru-RU" noProof="0" dirty="0"/>
              <a:t>Подзаголовок</a:t>
            </a: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7847F90-9DB6-4832-9EB7-393AADAE8B7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0505ED12-A431-4761-87A4-F05164BE0221}"/>
              </a:ext>
            </a:extLst>
          </p:cNvPr>
          <p:cNvSpPr>
            <a:spLocks noGrp="1"/>
          </p:cNvSpPr>
          <p:nvPr>
            <p:ph type="sldNum" sz="quarter" idx="33"/>
          </p:nvPr>
        </p:nvSpPr>
        <p:spPr/>
        <p:txBody>
          <a:bodyPr rtlCol="0"/>
          <a:lstStyle/>
          <a:p>
            <a:pPr rtl="0"/>
            <a:fld id="{19B51A1E-902D-48AF-9020-955120F399B6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1508F53F-6AA2-4060-904A-BC90211DC043}"/>
              </a:ext>
            </a:extLst>
          </p:cNvPr>
          <p:cNvSpPr/>
          <p:nvPr userDrawn="1"/>
        </p:nvSpPr>
        <p:spPr>
          <a:xfrm>
            <a:off x="7595729" y="3700775"/>
            <a:ext cx="1959272" cy="1148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 rtl="0"/>
            <a:endParaRPr lang="ru-RU" sz="1800" noProof="0" dirty="0"/>
          </a:p>
        </p:txBody>
      </p:sp>
      <p:graphicFrame>
        <p:nvGraphicFramePr>
          <p:cNvPr id="12" name="object 62">
            <a:extLst>
              <a:ext uri="{FF2B5EF4-FFF2-40B4-BE49-F238E27FC236}">
                <a16:creationId xmlns:a16="http://schemas.microsoft.com/office/drawing/2014/main" xmlns="" id="{9D72D2A2-2413-4870-8A44-5FA2993331C4}"/>
              </a:ext>
            </a:extLst>
          </p:cNvPr>
          <p:cNvGraphicFramePr>
            <a:graphicFrameLocks noGrp="1"/>
          </p:cNvGraphicFramePr>
          <p:nvPr userDrawn="1"/>
        </p:nvGraphicFramePr>
        <p:xfrm>
          <a:off x="481869" y="967596"/>
          <a:ext cx="3956209" cy="348213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640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986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601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951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BEBEBE"/>
                      </a:solidFill>
                      <a:prstDash val="solid"/>
                    </a:lnT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BEBEBE"/>
                      </a:solidFill>
                      <a:prstDash val="solid"/>
                    </a:lnT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BEBEBE"/>
                      </a:solidFill>
                      <a:prstDash val="solid"/>
                    </a:lnT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BEBEBE"/>
                      </a:solidFill>
                      <a:prstDash val="solid"/>
                    </a:lnT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98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BEBEBE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BEBEBE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BEBEBE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BEBEBE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20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084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05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68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47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BEBEBE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BEBEBE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BEBEBE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12700">
                      <a:solidFill>
                        <a:srgbClr val="BEBEBE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7559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295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048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5652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12700">
                      <a:solidFill>
                        <a:srgbClr val="BEBEBE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13" name="object 63">
            <a:extLst>
              <a:ext uri="{FF2B5EF4-FFF2-40B4-BE49-F238E27FC236}">
                <a16:creationId xmlns:a16="http://schemas.microsoft.com/office/drawing/2014/main" xmlns="" id="{09B0AA2F-EDF1-449E-A056-6E30A4DE2734}"/>
              </a:ext>
            </a:extLst>
          </p:cNvPr>
          <p:cNvSpPr/>
          <p:nvPr userDrawn="1"/>
        </p:nvSpPr>
        <p:spPr>
          <a:xfrm>
            <a:off x="2499978" y="1004048"/>
            <a:ext cx="445770" cy="16902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14" name="object 64">
            <a:extLst>
              <a:ext uri="{FF2B5EF4-FFF2-40B4-BE49-F238E27FC236}">
                <a16:creationId xmlns:a16="http://schemas.microsoft.com/office/drawing/2014/main" xmlns="" id="{1A548446-416E-4070-B1DE-81D5153B300C}"/>
              </a:ext>
            </a:extLst>
          </p:cNvPr>
          <p:cNvSpPr/>
          <p:nvPr userDrawn="1"/>
        </p:nvSpPr>
        <p:spPr>
          <a:xfrm>
            <a:off x="3012995" y="1004048"/>
            <a:ext cx="359664" cy="169023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15" name="object 65">
            <a:extLst>
              <a:ext uri="{FF2B5EF4-FFF2-40B4-BE49-F238E27FC236}">
                <a16:creationId xmlns:a16="http://schemas.microsoft.com/office/drawing/2014/main" xmlns="" id="{DA5BE82C-D38D-4EED-B620-E1EFFE28E305}"/>
              </a:ext>
            </a:extLst>
          </p:cNvPr>
          <p:cNvSpPr/>
          <p:nvPr userDrawn="1"/>
        </p:nvSpPr>
        <p:spPr>
          <a:xfrm>
            <a:off x="3282743" y="1004048"/>
            <a:ext cx="234506" cy="16902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16" name="object 66">
            <a:extLst>
              <a:ext uri="{FF2B5EF4-FFF2-40B4-BE49-F238E27FC236}">
                <a16:creationId xmlns:a16="http://schemas.microsoft.com/office/drawing/2014/main" xmlns="" id="{FD902F22-9356-477D-A2D3-06CE76417C9E}"/>
              </a:ext>
            </a:extLst>
          </p:cNvPr>
          <p:cNvSpPr/>
          <p:nvPr userDrawn="1"/>
        </p:nvSpPr>
        <p:spPr>
          <a:xfrm>
            <a:off x="3639074" y="1004048"/>
            <a:ext cx="192024" cy="169023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17" name="object 67">
            <a:extLst>
              <a:ext uri="{FF2B5EF4-FFF2-40B4-BE49-F238E27FC236}">
                <a16:creationId xmlns:a16="http://schemas.microsoft.com/office/drawing/2014/main" xmlns="" id="{B75D50F8-91C8-4A3D-9552-45B2D7EB2F1D}"/>
              </a:ext>
            </a:extLst>
          </p:cNvPr>
          <p:cNvSpPr/>
          <p:nvPr userDrawn="1"/>
        </p:nvSpPr>
        <p:spPr>
          <a:xfrm>
            <a:off x="3735086" y="1004048"/>
            <a:ext cx="269747" cy="169023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18" name="object 68">
            <a:extLst>
              <a:ext uri="{FF2B5EF4-FFF2-40B4-BE49-F238E27FC236}">
                <a16:creationId xmlns:a16="http://schemas.microsoft.com/office/drawing/2014/main" xmlns="" id="{92365EA2-4767-435E-B059-3D976EFE2492}"/>
              </a:ext>
            </a:extLst>
          </p:cNvPr>
          <p:cNvSpPr/>
          <p:nvPr userDrawn="1"/>
        </p:nvSpPr>
        <p:spPr>
          <a:xfrm>
            <a:off x="3911107" y="1004048"/>
            <a:ext cx="457200" cy="16902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19" name="object 69">
            <a:extLst>
              <a:ext uri="{FF2B5EF4-FFF2-40B4-BE49-F238E27FC236}">
                <a16:creationId xmlns:a16="http://schemas.microsoft.com/office/drawing/2014/main" xmlns="" id="{C22BFACB-BDEE-40CF-A3E8-058032DC9F2A}"/>
              </a:ext>
            </a:extLst>
          </p:cNvPr>
          <p:cNvSpPr/>
          <p:nvPr userDrawn="1"/>
        </p:nvSpPr>
        <p:spPr>
          <a:xfrm>
            <a:off x="4277152" y="1004048"/>
            <a:ext cx="160020" cy="16902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20" name="object 70">
            <a:extLst>
              <a:ext uri="{FF2B5EF4-FFF2-40B4-BE49-F238E27FC236}">
                <a16:creationId xmlns:a16="http://schemas.microsoft.com/office/drawing/2014/main" xmlns="" id="{95F4F6DF-A8CA-4876-9232-303E0B0881F0}"/>
              </a:ext>
            </a:extLst>
          </p:cNvPr>
          <p:cNvSpPr/>
          <p:nvPr userDrawn="1"/>
        </p:nvSpPr>
        <p:spPr>
          <a:xfrm>
            <a:off x="536076" y="1364831"/>
            <a:ext cx="1618298" cy="14771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21" name="object 71">
            <a:extLst>
              <a:ext uri="{FF2B5EF4-FFF2-40B4-BE49-F238E27FC236}">
                <a16:creationId xmlns:a16="http://schemas.microsoft.com/office/drawing/2014/main" xmlns="" id="{491BF5FC-74B8-4ED1-A96F-6F654E162A45}"/>
              </a:ext>
            </a:extLst>
          </p:cNvPr>
          <p:cNvSpPr/>
          <p:nvPr userDrawn="1"/>
        </p:nvSpPr>
        <p:spPr>
          <a:xfrm>
            <a:off x="2609707" y="1364831"/>
            <a:ext cx="222885" cy="14771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22" name="object 72">
            <a:extLst>
              <a:ext uri="{FF2B5EF4-FFF2-40B4-BE49-F238E27FC236}">
                <a16:creationId xmlns:a16="http://schemas.microsoft.com/office/drawing/2014/main" xmlns="" id="{26BBA660-12E4-4D79-A5D4-F45A705A8492}"/>
              </a:ext>
            </a:extLst>
          </p:cNvPr>
          <p:cNvSpPr/>
          <p:nvPr userDrawn="1"/>
        </p:nvSpPr>
        <p:spPr>
          <a:xfrm>
            <a:off x="3157013" y="1364831"/>
            <a:ext cx="226314" cy="14771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23" name="object 73">
            <a:extLst>
              <a:ext uri="{FF2B5EF4-FFF2-40B4-BE49-F238E27FC236}">
                <a16:creationId xmlns:a16="http://schemas.microsoft.com/office/drawing/2014/main" xmlns="" id="{11491E8F-BCD3-4CCC-B7B5-EBA4FB36D803}"/>
              </a:ext>
            </a:extLst>
          </p:cNvPr>
          <p:cNvSpPr/>
          <p:nvPr userDrawn="1"/>
        </p:nvSpPr>
        <p:spPr>
          <a:xfrm>
            <a:off x="3936253" y="1364831"/>
            <a:ext cx="164592" cy="147711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24" name="object 74">
            <a:extLst>
              <a:ext uri="{FF2B5EF4-FFF2-40B4-BE49-F238E27FC236}">
                <a16:creationId xmlns:a16="http://schemas.microsoft.com/office/drawing/2014/main" xmlns="" id="{F06CACE7-1387-492C-81B6-62BE8F20803B}"/>
              </a:ext>
            </a:extLst>
          </p:cNvPr>
          <p:cNvSpPr/>
          <p:nvPr userDrawn="1"/>
        </p:nvSpPr>
        <p:spPr>
          <a:xfrm>
            <a:off x="536076" y="1641523"/>
            <a:ext cx="456323" cy="11605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25" name="object 75">
            <a:extLst>
              <a:ext uri="{FF2B5EF4-FFF2-40B4-BE49-F238E27FC236}">
                <a16:creationId xmlns:a16="http://schemas.microsoft.com/office/drawing/2014/main" xmlns="" id="{E6ACEDBE-1DBD-4516-B85D-A87B62BEC16A}"/>
              </a:ext>
            </a:extLst>
          </p:cNvPr>
          <p:cNvSpPr/>
          <p:nvPr userDrawn="1"/>
        </p:nvSpPr>
        <p:spPr>
          <a:xfrm>
            <a:off x="927213" y="1641523"/>
            <a:ext cx="50291" cy="11605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26" name="object 76">
            <a:extLst>
              <a:ext uri="{FF2B5EF4-FFF2-40B4-BE49-F238E27FC236}">
                <a16:creationId xmlns:a16="http://schemas.microsoft.com/office/drawing/2014/main" xmlns="" id="{104CE741-A85C-4C45-A1E6-5697ABA9A57A}"/>
              </a:ext>
            </a:extLst>
          </p:cNvPr>
          <p:cNvSpPr/>
          <p:nvPr userDrawn="1"/>
        </p:nvSpPr>
        <p:spPr>
          <a:xfrm>
            <a:off x="536075" y="1900600"/>
            <a:ext cx="132587" cy="11626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27" name="object 77">
            <a:extLst>
              <a:ext uri="{FF2B5EF4-FFF2-40B4-BE49-F238E27FC236}">
                <a16:creationId xmlns:a16="http://schemas.microsoft.com/office/drawing/2014/main" xmlns="" id="{BD99880A-F541-4ECF-B2CA-3A9195DE42B5}"/>
              </a:ext>
            </a:extLst>
          </p:cNvPr>
          <p:cNvSpPr/>
          <p:nvPr userDrawn="1"/>
        </p:nvSpPr>
        <p:spPr>
          <a:xfrm>
            <a:off x="629803" y="1900600"/>
            <a:ext cx="1169383" cy="116269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28" name="object 78">
            <a:extLst>
              <a:ext uri="{FF2B5EF4-FFF2-40B4-BE49-F238E27FC236}">
                <a16:creationId xmlns:a16="http://schemas.microsoft.com/office/drawing/2014/main" xmlns="" id="{DB20C15F-29C4-4DA8-B346-C4F09638E11F}"/>
              </a:ext>
            </a:extLst>
          </p:cNvPr>
          <p:cNvSpPr/>
          <p:nvPr userDrawn="1"/>
        </p:nvSpPr>
        <p:spPr>
          <a:xfrm>
            <a:off x="1743504" y="1900600"/>
            <a:ext cx="650909" cy="116269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29" name="object 79">
            <a:extLst>
              <a:ext uri="{FF2B5EF4-FFF2-40B4-BE49-F238E27FC236}">
                <a16:creationId xmlns:a16="http://schemas.microsoft.com/office/drawing/2014/main" xmlns="" id="{208B60F3-FF74-40F5-BF8F-E5693749FC72}"/>
              </a:ext>
            </a:extLst>
          </p:cNvPr>
          <p:cNvSpPr/>
          <p:nvPr userDrawn="1"/>
        </p:nvSpPr>
        <p:spPr>
          <a:xfrm>
            <a:off x="2649044" y="1900600"/>
            <a:ext cx="137160" cy="14792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30" name="object 80">
            <a:extLst>
              <a:ext uri="{FF2B5EF4-FFF2-40B4-BE49-F238E27FC236}">
                <a16:creationId xmlns:a16="http://schemas.microsoft.com/office/drawing/2014/main" xmlns="" id="{F1494C75-FEA1-429C-954A-0E00EA4EEC4A}"/>
              </a:ext>
            </a:extLst>
          </p:cNvPr>
          <p:cNvSpPr/>
          <p:nvPr userDrawn="1"/>
        </p:nvSpPr>
        <p:spPr>
          <a:xfrm>
            <a:off x="3193969" y="1900600"/>
            <a:ext cx="155448" cy="147921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31" name="object 81">
            <a:extLst>
              <a:ext uri="{FF2B5EF4-FFF2-40B4-BE49-F238E27FC236}">
                <a16:creationId xmlns:a16="http://schemas.microsoft.com/office/drawing/2014/main" xmlns="" id="{24543878-E6E4-43FE-B11C-09462692DBC4}"/>
              </a:ext>
            </a:extLst>
          </p:cNvPr>
          <p:cNvSpPr/>
          <p:nvPr userDrawn="1"/>
        </p:nvSpPr>
        <p:spPr>
          <a:xfrm>
            <a:off x="3941302" y="1900600"/>
            <a:ext cx="146304" cy="14792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32" name="object 82">
            <a:extLst>
              <a:ext uri="{FF2B5EF4-FFF2-40B4-BE49-F238E27FC236}">
                <a16:creationId xmlns:a16="http://schemas.microsoft.com/office/drawing/2014/main" xmlns="" id="{AE18BD9A-13AB-4E35-965F-39C6D0415BD9}"/>
              </a:ext>
            </a:extLst>
          </p:cNvPr>
          <p:cNvSpPr/>
          <p:nvPr userDrawn="1"/>
        </p:nvSpPr>
        <p:spPr>
          <a:xfrm>
            <a:off x="536075" y="2251358"/>
            <a:ext cx="132587" cy="116058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33" name="object 83">
            <a:extLst>
              <a:ext uri="{FF2B5EF4-FFF2-40B4-BE49-F238E27FC236}">
                <a16:creationId xmlns:a16="http://schemas.microsoft.com/office/drawing/2014/main" xmlns="" id="{DCF81FC1-172B-4D2D-9549-4E4D6FC6E19F}"/>
              </a:ext>
            </a:extLst>
          </p:cNvPr>
          <p:cNvSpPr/>
          <p:nvPr userDrawn="1"/>
        </p:nvSpPr>
        <p:spPr>
          <a:xfrm>
            <a:off x="629803" y="2251358"/>
            <a:ext cx="1715167" cy="116058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34" name="object 84">
            <a:extLst>
              <a:ext uri="{FF2B5EF4-FFF2-40B4-BE49-F238E27FC236}">
                <a16:creationId xmlns:a16="http://schemas.microsoft.com/office/drawing/2014/main" xmlns="" id="{2F458287-7099-452F-90A7-2BED05F7D5EE}"/>
              </a:ext>
            </a:extLst>
          </p:cNvPr>
          <p:cNvSpPr/>
          <p:nvPr userDrawn="1"/>
        </p:nvSpPr>
        <p:spPr>
          <a:xfrm>
            <a:off x="2646760" y="2251360"/>
            <a:ext cx="146303" cy="147711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35" name="object 85">
            <a:extLst>
              <a:ext uri="{FF2B5EF4-FFF2-40B4-BE49-F238E27FC236}">
                <a16:creationId xmlns:a16="http://schemas.microsoft.com/office/drawing/2014/main" xmlns="" id="{2C56A79D-86D7-4182-937E-66A6EF8BF642}"/>
              </a:ext>
            </a:extLst>
          </p:cNvPr>
          <p:cNvSpPr/>
          <p:nvPr userDrawn="1"/>
        </p:nvSpPr>
        <p:spPr>
          <a:xfrm>
            <a:off x="3203113" y="2251360"/>
            <a:ext cx="118872" cy="147711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36" name="object 86">
            <a:extLst>
              <a:ext uri="{FF2B5EF4-FFF2-40B4-BE49-F238E27FC236}">
                <a16:creationId xmlns:a16="http://schemas.microsoft.com/office/drawing/2014/main" xmlns="" id="{96FFE21B-3AA5-46EC-98D0-9783A4435FD9}"/>
              </a:ext>
            </a:extLst>
          </p:cNvPr>
          <p:cNvSpPr/>
          <p:nvPr userDrawn="1"/>
        </p:nvSpPr>
        <p:spPr>
          <a:xfrm>
            <a:off x="3941302" y="2251360"/>
            <a:ext cx="146304" cy="14771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37" name="object 87">
            <a:extLst>
              <a:ext uri="{FF2B5EF4-FFF2-40B4-BE49-F238E27FC236}">
                <a16:creationId xmlns:a16="http://schemas.microsoft.com/office/drawing/2014/main" xmlns="" id="{03894FD5-3A69-47E1-ACF5-C84A32947E8C}"/>
              </a:ext>
            </a:extLst>
          </p:cNvPr>
          <p:cNvSpPr/>
          <p:nvPr userDrawn="1"/>
        </p:nvSpPr>
        <p:spPr>
          <a:xfrm>
            <a:off x="536075" y="2601820"/>
            <a:ext cx="132587" cy="116058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38" name="object 88">
            <a:extLst>
              <a:ext uri="{FF2B5EF4-FFF2-40B4-BE49-F238E27FC236}">
                <a16:creationId xmlns:a16="http://schemas.microsoft.com/office/drawing/2014/main" xmlns="" id="{FF361F48-E156-41A4-9020-075FA02541C8}"/>
              </a:ext>
            </a:extLst>
          </p:cNvPr>
          <p:cNvSpPr/>
          <p:nvPr userDrawn="1"/>
        </p:nvSpPr>
        <p:spPr>
          <a:xfrm>
            <a:off x="629802" y="2601820"/>
            <a:ext cx="1598295" cy="116058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39" name="object 89">
            <a:extLst>
              <a:ext uri="{FF2B5EF4-FFF2-40B4-BE49-F238E27FC236}">
                <a16:creationId xmlns:a16="http://schemas.microsoft.com/office/drawing/2014/main" xmlns="" id="{424DD60E-8480-4415-96E4-EA43785D94FC}"/>
              </a:ext>
            </a:extLst>
          </p:cNvPr>
          <p:cNvSpPr/>
          <p:nvPr userDrawn="1"/>
        </p:nvSpPr>
        <p:spPr>
          <a:xfrm>
            <a:off x="2639902" y="2601822"/>
            <a:ext cx="169163" cy="147711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40" name="object 90">
            <a:extLst>
              <a:ext uri="{FF2B5EF4-FFF2-40B4-BE49-F238E27FC236}">
                <a16:creationId xmlns:a16="http://schemas.microsoft.com/office/drawing/2014/main" xmlns="" id="{A4F3B324-3BB7-4353-8329-19942D51A244}"/>
              </a:ext>
            </a:extLst>
          </p:cNvPr>
          <p:cNvSpPr/>
          <p:nvPr userDrawn="1"/>
        </p:nvSpPr>
        <p:spPr>
          <a:xfrm>
            <a:off x="3196256" y="2601822"/>
            <a:ext cx="146304" cy="147711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41" name="object 91">
            <a:extLst>
              <a:ext uri="{FF2B5EF4-FFF2-40B4-BE49-F238E27FC236}">
                <a16:creationId xmlns:a16="http://schemas.microsoft.com/office/drawing/2014/main" xmlns="" id="{5188DBBF-84C5-46D3-900C-18009A292B76}"/>
              </a:ext>
            </a:extLst>
          </p:cNvPr>
          <p:cNvSpPr/>
          <p:nvPr userDrawn="1"/>
        </p:nvSpPr>
        <p:spPr>
          <a:xfrm>
            <a:off x="3941302" y="2601822"/>
            <a:ext cx="146304" cy="147711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42" name="object 92">
            <a:extLst>
              <a:ext uri="{FF2B5EF4-FFF2-40B4-BE49-F238E27FC236}">
                <a16:creationId xmlns:a16="http://schemas.microsoft.com/office/drawing/2014/main" xmlns="" id="{464F0023-FF4F-4E95-A89F-744BEA30FF91}"/>
              </a:ext>
            </a:extLst>
          </p:cNvPr>
          <p:cNvSpPr/>
          <p:nvPr userDrawn="1"/>
        </p:nvSpPr>
        <p:spPr>
          <a:xfrm>
            <a:off x="536076" y="2915179"/>
            <a:ext cx="1424178" cy="147711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43" name="object 93">
            <a:extLst>
              <a:ext uri="{FF2B5EF4-FFF2-40B4-BE49-F238E27FC236}">
                <a16:creationId xmlns:a16="http://schemas.microsoft.com/office/drawing/2014/main" xmlns="" id="{73187FA8-07EB-4D3F-8049-264537B0BC02}"/>
              </a:ext>
            </a:extLst>
          </p:cNvPr>
          <p:cNvSpPr/>
          <p:nvPr userDrawn="1"/>
        </p:nvSpPr>
        <p:spPr>
          <a:xfrm>
            <a:off x="1885235" y="2915179"/>
            <a:ext cx="335584" cy="147711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44" name="object 94">
            <a:extLst>
              <a:ext uri="{FF2B5EF4-FFF2-40B4-BE49-F238E27FC236}">
                <a16:creationId xmlns:a16="http://schemas.microsoft.com/office/drawing/2014/main" xmlns="" id="{B1D2A1FC-57A6-487A-8E3E-225E3B45CABD}"/>
              </a:ext>
            </a:extLst>
          </p:cNvPr>
          <p:cNvSpPr/>
          <p:nvPr userDrawn="1"/>
        </p:nvSpPr>
        <p:spPr>
          <a:xfrm>
            <a:off x="2497692" y="2915179"/>
            <a:ext cx="444399" cy="147711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45" name="object 95">
            <a:extLst>
              <a:ext uri="{FF2B5EF4-FFF2-40B4-BE49-F238E27FC236}">
                <a16:creationId xmlns:a16="http://schemas.microsoft.com/office/drawing/2014/main" xmlns="" id="{D53F37B5-38F1-449A-9FF1-90EFE37B2532}"/>
              </a:ext>
            </a:extLst>
          </p:cNvPr>
          <p:cNvSpPr/>
          <p:nvPr userDrawn="1"/>
        </p:nvSpPr>
        <p:spPr>
          <a:xfrm>
            <a:off x="3051858" y="2915179"/>
            <a:ext cx="430959" cy="147711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46" name="object 96">
            <a:extLst>
              <a:ext uri="{FF2B5EF4-FFF2-40B4-BE49-F238E27FC236}">
                <a16:creationId xmlns:a16="http://schemas.microsoft.com/office/drawing/2014/main" xmlns="" id="{00840016-22C8-4244-8DDD-BB846766BFFA}"/>
              </a:ext>
            </a:extLst>
          </p:cNvPr>
          <p:cNvSpPr/>
          <p:nvPr userDrawn="1"/>
        </p:nvSpPr>
        <p:spPr>
          <a:xfrm>
            <a:off x="3812810" y="2915179"/>
            <a:ext cx="397763" cy="147711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47" name="object 97">
            <a:extLst>
              <a:ext uri="{FF2B5EF4-FFF2-40B4-BE49-F238E27FC236}">
                <a16:creationId xmlns:a16="http://schemas.microsoft.com/office/drawing/2014/main" xmlns="" id="{80D71504-2925-43DC-80B9-7777055C0F88}"/>
              </a:ext>
            </a:extLst>
          </p:cNvPr>
          <p:cNvSpPr/>
          <p:nvPr userDrawn="1"/>
        </p:nvSpPr>
        <p:spPr>
          <a:xfrm>
            <a:off x="536076" y="3221149"/>
            <a:ext cx="456323" cy="11605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48" name="object 98">
            <a:extLst>
              <a:ext uri="{FF2B5EF4-FFF2-40B4-BE49-F238E27FC236}">
                <a16:creationId xmlns:a16="http://schemas.microsoft.com/office/drawing/2014/main" xmlns="" id="{B61519E4-496D-4632-A625-C506E31B89EE}"/>
              </a:ext>
            </a:extLst>
          </p:cNvPr>
          <p:cNvSpPr/>
          <p:nvPr userDrawn="1"/>
        </p:nvSpPr>
        <p:spPr>
          <a:xfrm>
            <a:off x="927213" y="3221149"/>
            <a:ext cx="50291" cy="11605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49" name="object 99">
            <a:extLst>
              <a:ext uri="{FF2B5EF4-FFF2-40B4-BE49-F238E27FC236}">
                <a16:creationId xmlns:a16="http://schemas.microsoft.com/office/drawing/2014/main" xmlns="" id="{4E1F7C07-D1EC-45F0-A09E-D5C6D1E8D177}"/>
              </a:ext>
            </a:extLst>
          </p:cNvPr>
          <p:cNvSpPr/>
          <p:nvPr userDrawn="1"/>
        </p:nvSpPr>
        <p:spPr>
          <a:xfrm>
            <a:off x="536075" y="3498020"/>
            <a:ext cx="132587" cy="11605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50" name="object 100">
            <a:extLst>
              <a:ext uri="{FF2B5EF4-FFF2-40B4-BE49-F238E27FC236}">
                <a16:creationId xmlns:a16="http://schemas.microsoft.com/office/drawing/2014/main" xmlns="" id="{0D531333-0336-4D21-93A4-7CFB2FC899B5}"/>
              </a:ext>
            </a:extLst>
          </p:cNvPr>
          <p:cNvSpPr/>
          <p:nvPr userDrawn="1"/>
        </p:nvSpPr>
        <p:spPr>
          <a:xfrm>
            <a:off x="629803" y="3498020"/>
            <a:ext cx="1169383" cy="11605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51" name="object 101">
            <a:extLst>
              <a:ext uri="{FF2B5EF4-FFF2-40B4-BE49-F238E27FC236}">
                <a16:creationId xmlns:a16="http://schemas.microsoft.com/office/drawing/2014/main" xmlns="" id="{3B83DB5A-C7F5-443E-B32B-2A8AE209A638}"/>
              </a:ext>
            </a:extLst>
          </p:cNvPr>
          <p:cNvSpPr/>
          <p:nvPr userDrawn="1"/>
        </p:nvSpPr>
        <p:spPr>
          <a:xfrm>
            <a:off x="1766362" y="3498020"/>
            <a:ext cx="548039" cy="116058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52" name="object 102">
            <a:extLst>
              <a:ext uri="{FF2B5EF4-FFF2-40B4-BE49-F238E27FC236}">
                <a16:creationId xmlns:a16="http://schemas.microsoft.com/office/drawing/2014/main" xmlns="" id="{B04B1A0F-F861-4DE7-B659-4D00C49C0A23}"/>
              </a:ext>
            </a:extLst>
          </p:cNvPr>
          <p:cNvSpPr/>
          <p:nvPr userDrawn="1"/>
        </p:nvSpPr>
        <p:spPr>
          <a:xfrm>
            <a:off x="2530172" y="3498022"/>
            <a:ext cx="262128" cy="147711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53" name="object 103">
            <a:extLst>
              <a:ext uri="{FF2B5EF4-FFF2-40B4-BE49-F238E27FC236}">
                <a16:creationId xmlns:a16="http://schemas.microsoft.com/office/drawing/2014/main" xmlns="" id="{83DEFFE1-2B49-4EEB-B12F-DDF7849309F3}"/>
              </a:ext>
            </a:extLst>
          </p:cNvPr>
          <p:cNvSpPr/>
          <p:nvPr userDrawn="1"/>
        </p:nvSpPr>
        <p:spPr>
          <a:xfrm>
            <a:off x="2726769" y="3498022"/>
            <a:ext cx="68579" cy="147711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54" name="object 104">
            <a:extLst>
              <a:ext uri="{FF2B5EF4-FFF2-40B4-BE49-F238E27FC236}">
                <a16:creationId xmlns:a16="http://schemas.microsoft.com/office/drawing/2014/main" xmlns="" id="{A5EC5504-7998-4340-809B-63CCCBE8C7DF}"/>
              </a:ext>
            </a:extLst>
          </p:cNvPr>
          <p:cNvSpPr/>
          <p:nvPr userDrawn="1"/>
        </p:nvSpPr>
        <p:spPr>
          <a:xfrm>
            <a:off x="2761061" y="3498022"/>
            <a:ext cx="146303" cy="147711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55" name="object 105">
            <a:extLst>
              <a:ext uri="{FF2B5EF4-FFF2-40B4-BE49-F238E27FC236}">
                <a16:creationId xmlns:a16="http://schemas.microsoft.com/office/drawing/2014/main" xmlns="" id="{3CAACF72-6E37-4284-8B8A-F87B1FF24590}"/>
              </a:ext>
            </a:extLst>
          </p:cNvPr>
          <p:cNvSpPr/>
          <p:nvPr userDrawn="1"/>
        </p:nvSpPr>
        <p:spPr>
          <a:xfrm>
            <a:off x="3068051" y="3498022"/>
            <a:ext cx="392554" cy="147711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56" name="object 106">
            <a:extLst>
              <a:ext uri="{FF2B5EF4-FFF2-40B4-BE49-F238E27FC236}">
                <a16:creationId xmlns:a16="http://schemas.microsoft.com/office/drawing/2014/main" xmlns="" id="{522469ED-5EA6-44BC-AE48-EDED5D49ECC5}"/>
              </a:ext>
            </a:extLst>
          </p:cNvPr>
          <p:cNvSpPr/>
          <p:nvPr userDrawn="1"/>
        </p:nvSpPr>
        <p:spPr>
          <a:xfrm>
            <a:off x="3826810" y="3498022"/>
            <a:ext cx="364845" cy="147711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57" name="object 107">
            <a:extLst>
              <a:ext uri="{FF2B5EF4-FFF2-40B4-BE49-F238E27FC236}">
                <a16:creationId xmlns:a16="http://schemas.microsoft.com/office/drawing/2014/main" xmlns="" id="{FDF456E4-077E-4092-AA6A-624DD918F45F}"/>
              </a:ext>
            </a:extLst>
          </p:cNvPr>
          <p:cNvSpPr/>
          <p:nvPr userDrawn="1"/>
        </p:nvSpPr>
        <p:spPr>
          <a:xfrm>
            <a:off x="536075" y="3848499"/>
            <a:ext cx="132587" cy="11605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58" name="object 108">
            <a:extLst>
              <a:ext uri="{FF2B5EF4-FFF2-40B4-BE49-F238E27FC236}">
                <a16:creationId xmlns:a16="http://schemas.microsoft.com/office/drawing/2014/main" xmlns="" id="{3F96306B-D62C-4602-A880-A3B4EB418E9B}"/>
              </a:ext>
            </a:extLst>
          </p:cNvPr>
          <p:cNvSpPr/>
          <p:nvPr userDrawn="1"/>
        </p:nvSpPr>
        <p:spPr>
          <a:xfrm>
            <a:off x="629803" y="3848499"/>
            <a:ext cx="1715167" cy="116058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59" name="object 109">
            <a:extLst>
              <a:ext uri="{FF2B5EF4-FFF2-40B4-BE49-F238E27FC236}">
                <a16:creationId xmlns:a16="http://schemas.microsoft.com/office/drawing/2014/main" xmlns="" id="{B76E7557-14F3-4B82-90C0-882BB3594ABC}"/>
              </a:ext>
            </a:extLst>
          </p:cNvPr>
          <p:cNvSpPr/>
          <p:nvPr userDrawn="1"/>
        </p:nvSpPr>
        <p:spPr>
          <a:xfrm>
            <a:off x="2587322" y="3848499"/>
            <a:ext cx="155448" cy="147710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60" name="object 110">
            <a:extLst>
              <a:ext uri="{FF2B5EF4-FFF2-40B4-BE49-F238E27FC236}">
                <a16:creationId xmlns:a16="http://schemas.microsoft.com/office/drawing/2014/main" xmlns="" id="{98D40218-D98A-48E9-9FA2-EA3FD86CE431}"/>
              </a:ext>
            </a:extLst>
          </p:cNvPr>
          <p:cNvSpPr/>
          <p:nvPr userDrawn="1"/>
        </p:nvSpPr>
        <p:spPr>
          <a:xfrm>
            <a:off x="2665048" y="3848499"/>
            <a:ext cx="68579" cy="147710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61" name="object 111">
            <a:extLst>
              <a:ext uri="{FF2B5EF4-FFF2-40B4-BE49-F238E27FC236}">
                <a16:creationId xmlns:a16="http://schemas.microsoft.com/office/drawing/2014/main" xmlns="" id="{A3884271-B6DB-4D2F-95AA-3AD582B58195}"/>
              </a:ext>
            </a:extLst>
          </p:cNvPr>
          <p:cNvSpPr/>
          <p:nvPr userDrawn="1"/>
        </p:nvSpPr>
        <p:spPr>
          <a:xfrm>
            <a:off x="2699336" y="3848499"/>
            <a:ext cx="155448" cy="147710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62" name="object 112">
            <a:extLst>
              <a:ext uri="{FF2B5EF4-FFF2-40B4-BE49-F238E27FC236}">
                <a16:creationId xmlns:a16="http://schemas.microsoft.com/office/drawing/2014/main" xmlns="" id="{412C05B4-E6EC-4449-80D3-DC88257BC8C9}"/>
              </a:ext>
            </a:extLst>
          </p:cNvPr>
          <p:cNvSpPr/>
          <p:nvPr userDrawn="1"/>
        </p:nvSpPr>
        <p:spPr>
          <a:xfrm>
            <a:off x="3136819" y="3848499"/>
            <a:ext cx="253289" cy="147710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63" name="object 113">
            <a:extLst>
              <a:ext uri="{FF2B5EF4-FFF2-40B4-BE49-F238E27FC236}">
                <a16:creationId xmlns:a16="http://schemas.microsoft.com/office/drawing/2014/main" xmlns="" id="{B8E73AFC-B4F8-4313-8CD1-349957AA98DC}"/>
              </a:ext>
            </a:extLst>
          </p:cNvPr>
          <p:cNvSpPr/>
          <p:nvPr userDrawn="1"/>
        </p:nvSpPr>
        <p:spPr>
          <a:xfrm>
            <a:off x="3886437" y="3848499"/>
            <a:ext cx="246889" cy="147710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64" name="object 114">
            <a:extLst>
              <a:ext uri="{FF2B5EF4-FFF2-40B4-BE49-F238E27FC236}">
                <a16:creationId xmlns:a16="http://schemas.microsoft.com/office/drawing/2014/main" xmlns="" id="{ECF644B3-FC5A-4659-A129-6E81CC7C253F}"/>
              </a:ext>
            </a:extLst>
          </p:cNvPr>
          <p:cNvSpPr/>
          <p:nvPr userDrawn="1"/>
        </p:nvSpPr>
        <p:spPr>
          <a:xfrm>
            <a:off x="536075" y="4198995"/>
            <a:ext cx="132587" cy="11605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65" name="object 115">
            <a:extLst>
              <a:ext uri="{FF2B5EF4-FFF2-40B4-BE49-F238E27FC236}">
                <a16:creationId xmlns:a16="http://schemas.microsoft.com/office/drawing/2014/main" xmlns="" id="{75C0A902-C4D7-4400-854F-098888D8B694}"/>
              </a:ext>
            </a:extLst>
          </p:cNvPr>
          <p:cNvSpPr/>
          <p:nvPr userDrawn="1"/>
        </p:nvSpPr>
        <p:spPr>
          <a:xfrm>
            <a:off x="629802" y="4198995"/>
            <a:ext cx="1598295" cy="116058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66" name="object 116">
            <a:extLst>
              <a:ext uri="{FF2B5EF4-FFF2-40B4-BE49-F238E27FC236}">
                <a16:creationId xmlns:a16="http://schemas.microsoft.com/office/drawing/2014/main" xmlns="" id="{6926767D-956C-4DBD-8CE7-AD7B2BF3879F}"/>
              </a:ext>
            </a:extLst>
          </p:cNvPr>
          <p:cNvSpPr/>
          <p:nvPr userDrawn="1"/>
        </p:nvSpPr>
        <p:spPr>
          <a:xfrm>
            <a:off x="2639902" y="4198997"/>
            <a:ext cx="169163" cy="147711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67" name="object 117">
            <a:extLst>
              <a:ext uri="{FF2B5EF4-FFF2-40B4-BE49-F238E27FC236}">
                <a16:creationId xmlns:a16="http://schemas.microsoft.com/office/drawing/2014/main" xmlns="" id="{42D75EEA-93B1-4E22-AC26-FD47B3560210}"/>
              </a:ext>
            </a:extLst>
          </p:cNvPr>
          <p:cNvSpPr/>
          <p:nvPr userDrawn="1"/>
        </p:nvSpPr>
        <p:spPr>
          <a:xfrm>
            <a:off x="3102531" y="4198997"/>
            <a:ext cx="323183" cy="147711"/>
          </a:xfrm>
          <a:prstGeom prst="rect">
            <a:avLst/>
          </a:prstGeom>
          <a:blipFill>
            <a:blip r:embed="rId4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68" name="object 118">
            <a:extLst>
              <a:ext uri="{FF2B5EF4-FFF2-40B4-BE49-F238E27FC236}">
                <a16:creationId xmlns:a16="http://schemas.microsoft.com/office/drawing/2014/main" xmlns="" id="{02210F03-37A2-4405-A177-6F57369FC81E}"/>
              </a:ext>
            </a:extLst>
          </p:cNvPr>
          <p:cNvSpPr/>
          <p:nvPr userDrawn="1"/>
        </p:nvSpPr>
        <p:spPr>
          <a:xfrm>
            <a:off x="3854243" y="4198997"/>
            <a:ext cx="308609" cy="147711"/>
          </a:xfrm>
          <a:prstGeom prst="rect">
            <a:avLst/>
          </a:prstGeom>
          <a:blipFill>
            <a:blip r:embed="rId4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  <p:sp>
        <p:nvSpPr>
          <p:cNvPr id="69" name="object 119">
            <a:extLst>
              <a:ext uri="{FF2B5EF4-FFF2-40B4-BE49-F238E27FC236}">
                <a16:creationId xmlns:a16="http://schemas.microsoft.com/office/drawing/2014/main" xmlns="" id="{C9F21634-D7E5-4E63-B594-DB11EB556051}"/>
              </a:ext>
            </a:extLst>
          </p:cNvPr>
          <p:cNvSpPr/>
          <p:nvPr userDrawn="1"/>
        </p:nvSpPr>
        <p:spPr>
          <a:xfrm>
            <a:off x="497673" y="4570593"/>
            <a:ext cx="3077049" cy="82296"/>
          </a:xfrm>
          <a:prstGeom prst="rect">
            <a:avLst/>
          </a:prstGeom>
          <a:blipFill>
            <a:blip r:embed="rId4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46"/>
          </a:p>
        </p:txBody>
      </p:sp>
    </p:spTree>
    <p:extLst>
      <p:ext uri="{BB962C8B-B14F-4D97-AF65-F5344CB8AC3E}">
        <p14:creationId xmlns:p14="http://schemas.microsoft.com/office/powerpoint/2010/main" val="4015156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E07B391-715C-408C-923D-1DCBFF764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865D668-0100-4BC9-9879-C2A8C92149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CC89989D-994C-427C-981F-E82DAE9C34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07D6-B837-466C-A93C-EA230267B654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57883A5C-5C75-4F82-A5A7-C3C5CA84E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6A6E560-6C95-4A79-8DBF-6BEE360FD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388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214527" y="6237288"/>
            <a:ext cx="23114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20000"/>
              </a:spcBef>
              <a:buFontTx/>
              <a:buChar char="•"/>
              <a:defRPr>
                <a:latin typeface="Arial" charset="0"/>
              </a:defRPr>
            </a:lvl1pPr>
          </a:lstStyle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214527" y="6237288"/>
            <a:ext cx="23114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20000"/>
              </a:spcBef>
              <a:buFontTx/>
              <a:buChar char="•"/>
              <a:defRPr>
                <a:latin typeface="Arial" charset="0"/>
              </a:defRPr>
            </a:lvl1pPr>
          </a:lstStyle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214527" y="6237288"/>
            <a:ext cx="23114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20000"/>
              </a:spcBef>
              <a:buFontTx/>
              <a:buChar char="•"/>
              <a:defRPr>
                <a:latin typeface="Arial" charset="0"/>
              </a:defRPr>
            </a:lvl1pPr>
          </a:lstStyle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214527" y="6237288"/>
            <a:ext cx="23114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20000"/>
              </a:spcBef>
              <a:buFontTx/>
              <a:buChar char="•"/>
              <a:defRPr>
                <a:latin typeface="Arial" charset="0"/>
              </a:defRPr>
            </a:lvl1pPr>
          </a:lstStyle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214527" y="6237288"/>
            <a:ext cx="23114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20000"/>
              </a:spcBef>
              <a:buFontTx/>
              <a:buChar char="•"/>
              <a:defRPr>
                <a:latin typeface="Arial" charset="0"/>
              </a:defRPr>
            </a:lvl1pPr>
          </a:lstStyle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214527" y="6237288"/>
            <a:ext cx="23114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20000"/>
              </a:spcBef>
              <a:buFontTx/>
              <a:buChar char="•"/>
              <a:defRPr>
                <a:latin typeface="Arial" charset="0"/>
              </a:defRPr>
            </a:lvl1pPr>
          </a:lstStyle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214527" y="6237288"/>
            <a:ext cx="23114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20000"/>
              </a:spcBef>
              <a:buFontTx/>
              <a:buChar char="•"/>
              <a:defRPr>
                <a:latin typeface="Arial" charset="0"/>
              </a:defRPr>
            </a:lvl1pPr>
          </a:lstStyle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214527" y="6237288"/>
            <a:ext cx="23114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20000"/>
              </a:spcBef>
              <a:buFontTx/>
              <a:buChar char="•"/>
              <a:defRPr>
                <a:latin typeface="Arial" charset="0"/>
              </a:defRPr>
            </a:lvl1pPr>
          </a:lstStyle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214527" y="6237288"/>
            <a:ext cx="23114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20000"/>
              </a:spcBef>
              <a:buFontTx/>
              <a:buChar char="•"/>
              <a:defRPr>
                <a:latin typeface="Arial" charset="0"/>
              </a:defRPr>
            </a:lvl1pPr>
          </a:lstStyle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214527" y="6237288"/>
            <a:ext cx="23114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20000"/>
              </a:spcBef>
              <a:buFontTx/>
              <a:buChar char="•"/>
              <a:defRPr>
                <a:latin typeface="Arial" charset="0"/>
              </a:defRPr>
            </a:lvl1pPr>
          </a:lstStyle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668B36C-31AA-4B50-8CE2-519331B15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FA7B8BB9-09E0-4411-AAF1-289C3A652B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6EA0E44-8B1C-462F-8887-D37BBE519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07D6-B837-466C-A93C-EA230267B654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986593C-B36F-47DE-B132-22C0A970F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464947D-892F-4272-BA5C-3D0BAFBAB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7910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214527" y="6237288"/>
            <a:ext cx="23114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20000"/>
              </a:spcBef>
              <a:buFontTx/>
              <a:buChar char="•"/>
              <a:defRPr>
                <a:latin typeface="Arial" charset="0"/>
              </a:defRPr>
            </a:lvl1pPr>
          </a:lstStyle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xmlns="" id="{C9457E62-AF3E-44BF-A8E6-32038D4E748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4159" y="1021453"/>
            <a:ext cx="4936088" cy="132030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3600">
                <a:solidFill>
                  <a:srgbClr val="002554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5pPr>
          </a:lstStyle>
          <a:p>
            <a:pPr lvl="1"/>
            <a:r>
              <a:rPr lang="en-US" dirty="0"/>
              <a:t>Title in Two Lines</a:t>
            </a:r>
            <a:br>
              <a:rPr lang="en-US" dirty="0"/>
            </a:br>
            <a:r>
              <a:rPr lang="en-US" dirty="0"/>
              <a:t>and Two Images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CA4E2D2-C3C8-5248-9E7F-6B404A195B8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59" y="-9536"/>
            <a:ext cx="305697" cy="55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614929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4">
            <a:extLst>
              <a:ext uri="{FF2B5EF4-FFF2-40B4-BE49-F238E27FC236}">
                <a16:creationId xmlns:a16="http://schemas.microsoft.com/office/drawing/2014/main" xmlns="" id="{A72CEE13-1CE4-4F2C-B5DC-5294E77853D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454341" y="1021453"/>
            <a:ext cx="4451659" cy="2341787"/>
          </a:xfrm>
          <a:prstGeom prst="rect">
            <a:avLst/>
          </a:prstGeom>
        </p:spPr>
        <p:txBody>
          <a:bodyPr lIns="91439" rIns="91439" anchor="ctr"/>
          <a:lstStyle>
            <a:lvl1pPr marL="0" indent="0" algn="ctr">
              <a:buNone/>
              <a:defRPr sz="1200"/>
            </a:lvl1pPr>
          </a:lstStyle>
          <a:p>
            <a:endParaRPr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xmlns="" id="{C9457E62-AF3E-44BF-A8E6-32038D4E748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4159" y="1021453"/>
            <a:ext cx="4936088" cy="132030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3600">
                <a:solidFill>
                  <a:srgbClr val="002554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5pPr>
          </a:lstStyle>
          <a:p>
            <a:pPr lvl="1"/>
            <a:r>
              <a:rPr lang="en-US" dirty="0"/>
              <a:t>Title in Two Lines</a:t>
            </a:r>
            <a:br>
              <a:rPr lang="en-US" dirty="0"/>
            </a:br>
            <a:r>
              <a:rPr lang="en-US" dirty="0"/>
              <a:t>and Two Images</a:t>
            </a:r>
            <a:endParaRPr lang="en-GB" dirty="0"/>
          </a:p>
        </p:txBody>
      </p:sp>
      <p:sp>
        <p:nvSpPr>
          <p:cNvPr id="23" name="Picture Placeholder 4">
            <a:extLst>
              <a:ext uri="{FF2B5EF4-FFF2-40B4-BE49-F238E27FC236}">
                <a16:creationId xmlns:a16="http://schemas.microsoft.com/office/drawing/2014/main" xmlns="" id="{ACD6E4CF-4C65-4ADD-92A3-BD7044D4357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454341" y="3510430"/>
            <a:ext cx="4451659" cy="2341787"/>
          </a:xfrm>
          <a:prstGeom prst="rect">
            <a:avLst/>
          </a:prstGeom>
        </p:spPr>
        <p:txBody>
          <a:bodyPr lIns="91439" rIns="91439" anchor="ctr"/>
          <a:lstStyle>
            <a:lvl1pPr marL="0" indent="0" algn="ctr">
              <a:buNone/>
              <a:defRPr sz="1200"/>
            </a:lvl1pPr>
          </a:lstStyle>
          <a:p>
            <a:endParaRPr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7E1F2B9-2034-4C40-9100-6F6DAC7254C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59" y="-9536"/>
            <a:ext cx="305697" cy="552356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xmlns="" id="{DE75F414-C756-441F-9728-F7225B104CA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43041" y="2488257"/>
            <a:ext cx="4277206" cy="336326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lang="en-US" sz="1600" b="0" kern="1200" dirty="0" smtClean="0">
                <a:solidFill>
                  <a:srgbClr val="00255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1285734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traight Connector 13">
            <a:extLst>
              <a:ext uri="{FF2B5EF4-FFF2-40B4-BE49-F238E27FC236}">
                <a16:creationId xmlns:a16="http://schemas.microsoft.com/office/drawing/2014/main" xmlns="" id="{EF057F1F-11BE-4126-8440-0C488C44557C}"/>
              </a:ext>
            </a:extLst>
          </p:cNvPr>
          <p:cNvSpPr/>
          <p:nvPr userDrawn="1"/>
        </p:nvSpPr>
        <p:spPr>
          <a:xfrm>
            <a:off x="384159" y="6331434"/>
            <a:ext cx="9121977" cy="0"/>
          </a:xfrm>
          <a:prstGeom prst="line">
            <a:avLst/>
          </a:prstGeom>
          <a:ln w="12700">
            <a:solidFill>
              <a:srgbClr val="8A8D8F"/>
            </a:solidFill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xmlns="" id="{C9457E62-AF3E-44BF-A8E6-32038D4E748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4159" y="1021453"/>
            <a:ext cx="4936088" cy="132030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1pPr>
            <a:lvl2pPr marL="0" indent="0">
              <a:spcBef>
                <a:spcPts val="0"/>
              </a:spcBef>
              <a:buFont typeface="Arial" panose="020B0604020202020204" pitchFamily="34" charset="0"/>
              <a:buNone/>
              <a:defRPr sz="3600">
                <a:solidFill>
                  <a:srgbClr val="002554"/>
                </a:solidFill>
              </a:defRPr>
            </a:lvl2pPr>
            <a:lvl3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3pPr>
            <a:lvl4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4pPr>
            <a:lvl5pPr marL="0" indent="0">
              <a:spcBef>
                <a:spcPts val="0"/>
              </a:spcBef>
              <a:buFont typeface="Arial" panose="020B0604020202020204" pitchFamily="34" charset="0"/>
              <a:buNone/>
              <a:defRPr>
                <a:solidFill>
                  <a:srgbClr val="002554"/>
                </a:solidFill>
              </a:defRPr>
            </a:lvl5pPr>
          </a:lstStyle>
          <a:p>
            <a:pPr lvl="1"/>
            <a:r>
              <a:rPr lang="en-US" dirty="0"/>
              <a:t>Title in Two Lines</a:t>
            </a:r>
            <a:br>
              <a:rPr lang="en-US" dirty="0"/>
            </a:br>
            <a:r>
              <a:rPr lang="en-US" dirty="0"/>
              <a:t>and Two Images</a:t>
            </a: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D6C94E7-5CD6-1C43-9A6C-520F5E2D6D4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59" y="-9536"/>
            <a:ext cx="305697" cy="552356"/>
          </a:xfrm>
          <a:prstGeom prst="rect">
            <a:avLst/>
          </a:prstGeom>
        </p:spPr>
      </p:pic>
      <p:sp>
        <p:nvSpPr>
          <p:cNvPr id="8" name="Title 18">
            <a:extLst>
              <a:ext uri="{FF2B5EF4-FFF2-40B4-BE49-F238E27FC236}">
                <a16:creationId xmlns:a16="http://schemas.microsoft.com/office/drawing/2014/main" xmlns="" id="{B2022EA7-8043-6B4D-8850-5F29BE1EAE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581" y="295957"/>
            <a:ext cx="2790593" cy="36512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lang="en-GB" sz="1050" kern="1200" dirty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DECK TITLE</a:t>
            </a:r>
            <a:endParaRPr lang="en-GB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xmlns="" id="{A7D10015-97E7-44D9-9053-AFB97CFB913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4160" y="6354989"/>
            <a:ext cx="192080" cy="36512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>
              <a:buNone/>
              <a:defRPr kumimoji="0" lang="en-US" sz="1050" b="0" i="0" u="none" strike="noStrike" cap="none" spc="0" normalizeH="0" baseline="0" dirty="0" smtClean="0">
                <a:ln>
                  <a:noFill/>
                </a:ln>
                <a:solidFill>
                  <a:srgbClr val="00768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Arial"/>
              </a:defRPr>
            </a:lvl1pPr>
          </a:lstStyle>
          <a:p>
            <a:pPr lvl="0"/>
            <a:fld id="{A7AD78A8-B10A-4994-A346-7A2FDBCCCC5F}" type="slidenum">
              <a:rPr lang="en-US" smtClean="0"/>
              <a:pPr lvl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594543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30"/>
            <a:ext cx="84201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204D23-20A9-4DDD-9A68-7F75780D4CFC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4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B16780-C659-47D1-87EE-37A9FB839EA9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5"/>
            <a:ext cx="84201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44198-D880-4D1A-B15C-4CBAC58D7391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4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600204"/>
            <a:ext cx="437515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D577F0-2040-48FD-AF36-8D2CF76BFC88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3" y="1535113"/>
            <a:ext cx="437859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3" y="2174875"/>
            <a:ext cx="4378590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33E44C-FE60-45E9-AF52-60E02DA07376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CF3A1A-4431-4512-8564-6401A0E01288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F2067AE-C00F-4E2E-91A1-9CA9ACCB2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B64BA99-7B54-4853-B07F-B8520F1662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67B0014-CC3B-49ED-A279-30415CEA03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00307981-5C70-4DC6-9E9C-AC30FE804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07D6-B837-466C-A93C-EA230267B654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8B4E53E0-3C25-4EEA-9EE3-FC5B5FD21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AD54F2FB-7252-46F0-81E3-16BB3617D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17845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AA07B-1460-4817-9EFA-3B0B60E2BFA4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2"/>
            <a:ext cx="5537729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2"/>
            <a:ext cx="3259006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A251C-C7BE-4E0B-99A8-3BD84BB3D257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E505F-DEEE-4512-B6B1-408F8B8A1A93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1600204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D3356-A061-421C-A49E-EA51875BB1F5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D44F31-E178-41B1-A26A-D2B5B25C374D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CDF0433-A8E7-47F2-A5E0-95591BB32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D82CE6F1-9DE9-405D-89B5-379E9724F6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52E0EEF-DAE2-48B4-921C-2C22162AA3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1EC60CFE-ABD0-4CDA-BF29-E0FBBD8020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F23FDF91-79D6-4B75-824F-5280CA61C7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750504A5-699A-423A-9046-7225233E6C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07D6-B837-466C-A93C-EA230267B654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60433306-E724-45CB-85B0-C0BDD3EB6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32FC12A6-0E3B-46F3-83BF-BF61EC2CDF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696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6F0847-1D74-4738-A633-CE84530AB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4054D43-D353-49EB-A31A-CF627BB9A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07D6-B837-466C-A93C-EA230267B654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386E67B7-07D4-44E1-AF95-B3EAC4C13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8BA89481-3EA2-4941-9A34-7E5FFE88C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6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39DFDC81-81DA-45BF-B798-6A5815BE6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07D6-B837-466C-A93C-EA230267B654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13532875-ACA2-4CAC-995C-060CCF52B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F23DD3EF-4D56-4443-B3D4-49ED6167A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714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19EA4B4-5012-4BFB-B337-C0C2BD8DC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C9DBF27-975A-4D8C-BE6A-B4D67556E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BA35B704-A022-4FCC-92F6-6EE944436F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20AA9EDF-85C5-4FA2-962F-B5038F690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07D6-B837-466C-A93C-EA230267B654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3BF576F9-257E-4B54-9C5F-6551ACBBA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923846EF-7C62-467C-831F-43D451AF4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090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C150897-C332-46C4-9259-D9E33D6DB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03AEEFBD-F8B7-4CA7-BE6D-8590A4EDE7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C8D13AF-B125-4662-8807-D560BD9C27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7C62542-478E-4D74-8B69-775D0139D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707D6-B837-466C-A93C-EA230267B654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FD70A1AB-9530-409E-B018-0A5019EF2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59753BBD-5132-4830-B09A-B04A508BE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450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6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E39C4B-CA90-4037-B122-0F7C60B35F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6F1FB1E-FAEE-43E9-B15F-719271FB64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8ADD0E0-5F10-4D3B-9561-25C2885939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707D6-B837-466C-A93C-EA230267B654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A8A11BCB-E979-4723-B3FF-C266C581DC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3AC54B3-0464-4A66-B9D9-E2BF83473B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D17AF-53ED-4D0B-9477-DEF569A116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968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672" r:id="rId12"/>
    <p:sldLayoutId id="2147483673" r:id="rId13"/>
    <p:sldLayoutId id="2147483693" r:id="rId14"/>
    <p:sldLayoutId id="2147483694" r:id="rId15"/>
    <p:sldLayoutId id="2147483695" r:id="rId16"/>
    <p:sldLayoutId id="2147483697" r:id="rId17"/>
    <p:sldLayoutId id="2147483699" r:id="rId18"/>
    <p:sldLayoutId id="2147483700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8"/>
          <p:cNvSpPr>
            <a:spLocks noChangeArrowheads="1"/>
          </p:cNvSpPr>
          <p:nvPr/>
        </p:nvSpPr>
        <p:spPr bwMode="auto">
          <a:xfrm>
            <a:off x="0" y="1"/>
            <a:ext cx="9906000" cy="836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rIns="0" anchor="ctr"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sz="4400" smtClean="0">
              <a:solidFill>
                <a:schemeClr val="tx2"/>
              </a:solidFill>
            </a:endParaRPr>
          </a:p>
        </p:txBody>
      </p:sp>
      <p:sp>
        <p:nvSpPr>
          <p:cNvPr id="1029" name="Rectangle 9"/>
          <p:cNvSpPr>
            <a:spLocks noChangeArrowheads="1"/>
          </p:cNvSpPr>
          <p:nvPr/>
        </p:nvSpPr>
        <p:spPr bwMode="auto">
          <a:xfrm>
            <a:off x="428229" y="836614"/>
            <a:ext cx="9283435" cy="71437"/>
          </a:xfrm>
          <a:prstGeom prst="rect">
            <a:avLst/>
          </a:prstGeom>
          <a:solidFill>
            <a:srgbClr val="6D90A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Tx/>
              <a:buChar char="•"/>
              <a:defRPr/>
            </a:pPr>
            <a:endParaRPr lang="ru-RU" altLang="en-US" smtClean="0"/>
          </a:p>
        </p:txBody>
      </p:sp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2768865" y="6381751"/>
            <a:ext cx="6320235" cy="73025"/>
          </a:xfrm>
          <a:prstGeom prst="rect">
            <a:avLst/>
          </a:prstGeom>
          <a:solidFill>
            <a:srgbClr val="6D90A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Tx/>
              <a:buChar char="•"/>
              <a:defRPr/>
            </a:pPr>
            <a:endParaRPr lang="ru-RU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725" r:id="rId12"/>
    <p:sldLayoutId id="2147483726" r:id="rId13"/>
    <p:sldLayoutId id="2147483728" r:id="rId14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14527" y="6237288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873CD5A4-2359-404B-88AE-E6B9890C2096}" type="slidenum">
              <a:rPr lang="en-GB" altLang="ru-RU"/>
              <a:pPr>
                <a:defRPr/>
              </a:pPr>
              <a:t>‹#›</a:t>
            </a:fld>
            <a:endParaRPr lang="en-GB" altLang="ru-RU"/>
          </a:p>
        </p:txBody>
      </p:sp>
      <p:pic>
        <p:nvPicPr>
          <p:cNvPr id="2051" name="Picture 7" descr="Max pet cmyk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71727" y="6092828"/>
            <a:ext cx="2340637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8"/>
          <p:cNvSpPr>
            <a:spLocks noChangeArrowheads="1"/>
          </p:cNvSpPr>
          <p:nvPr/>
        </p:nvSpPr>
        <p:spPr bwMode="auto">
          <a:xfrm>
            <a:off x="0" y="1"/>
            <a:ext cx="9906000" cy="8366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rIns="0" anchor="ctr"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en-US" altLang="en-US" sz="4400" smtClean="0">
              <a:solidFill>
                <a:srgbClr val="000000"/>
              </a:solidFill>
            </a:endParaRPr>
          </a:p>
        </p:txBody>
      </p:sp>
      <p:sp>
        <p:nvSpPr>
          <p:cNvPr id="1029" name="Rectangle 9"/>
          <p:cNvSpPr>
            <a:spLocks noChangeArrowheads="1"/>
          </p:cNvSpPr>
          <p:nvPr/>
        </p:nvSpPr>
        <p:spPr bwMode="auto">
          <a:xfrm>
            <a:off x="428231" y="836616"/>
            <a:ext cx="9283435" cy="71437"/>
          </a:xfrm>
          <a:prstGeom prst="rect">
            <a:avLst/>
          </a:prstGeom>
          <a:solidFill>
            <a:srgbClr val="6D90A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Tx/>
              <a:buChar char="•"/>
              <a:defRPr/>
            </a:pPr>
            <a:endParaRPr lang="ru-RU" altLang="en-US" smtClean="0">
              <a:solidFill>
                <a:srgbClr val="000000"/>
              </a:solidFill>
            </a:endParaRPr>
          </a:p>
        </p:txBody>
      </p:sp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2768866" y="6381753"/>
            <a:ext cx="6320235" cy="73025"/>
          </a:xfrm>
          <a:prstGeom prst="rect">
            <a:avLst/>
          </a:prstGeom>
          <a:solidFill>
            <a:srgbClr val="6D90A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>
            <a:lvl1pPr eaLnBrk="0" hangingPunct="0"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Tx/>
              <a:buChar char="•"/>
              <a:defRPr/>
            </a:pPr>
            <a:endParaRPr lang="ru-RU" altLang="en-US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3.svg"/><Relationship Id="rId5" Type="http://schemas.openxmlformats.org/officeDocument/2006/relationships/image" Target="../media/image51.png"/><Relationship Id="rId4" Type="http://schemas.openxmlformats.org/officeDocument/2006/relationships/image" Target="../media/image121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3.svg"/><Relationship Id="rId5" Type="http://schemas.openxmlformats.org/officeDocument/2006/relationships/image" Target="../media/image51.png"/><Relationship Id="rId4" Type="http://schemas.openxmlformats.org/officeDocument/2006/relationships/image" Target="../media/image121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18" Type="http://schemas.openxmlformats.org/officeDocument/2006/relationships/image" Target="../media/image68.png"/><Relationship Id="rId26" Type="http://schemas.openxmlformats.org/officeDocument/2006/relationships/image" Target="../media/image76.png"/><Relationship Id="rId39" Type="http://schemas.openxmlformats.org/officeDocument/2006/relationships/image" Target="../media/image89.png"/><Relationship Id="rId3" Type="http://schemas.openxmlformats.org/officeDocument/2006/relationships/image" Target="../media/image53.png"/><Relationship Id="rId21" Type="http://schemas.openxmlformats.org/officeDocument/2006/relationships/image" Target="../media/image71.png"/><Relationship Id="rId34" Type="http://schemas.openxmlformats.org/officeDocument/2006/relationships/image" Target="../media/image84.png"/><Relationship Id="rId42" Type="http://schemas.openxmlformats.org/officeDocument/2006/relationships/image" Target="../media/image92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17" Type="http://schemas.openxmlformats.org/officeDocument/2006/relationships/image" Target="../media/image67.png"/><Relationship Id="rId25" Type="http://schemas.openxmlformats.org/officeDocument/2006/relationships/image" Target="../media/image75.png"/><Relationship Id="rId33" Type="http://schemas.openxmlformats.org/officeDocument/2006/relationships/image" Target="../media/image83.png"/><Relationship Id="rId38" Type="http://schemas.openxmlformats.org/officeDocument/2006/relationships/image" Target="../media/image88.png"/><Relationship Id="rId2" Type="http://schemas.openxmlformats.org/officeDocument/2006/relationships/image" Target="../media/image52.jpeg"/><Relationship Id="rId16" Type="http://schemas.openxmlformats.org/officeDocument/2006/relationships/image" Target="../media/image66.png"/><Relationship Id="rId20" Type="http://schemas.openxmlformats.org/officeDocument/2006/relationships/image" Target="../media/image70.png"/><Relationship Id="rId29" Type="http://schemas.openxmlformats.org/officeDocument/2006/relationships/image" Target="../media/image79.png"/><Relationship Id="rId41" Type="http://schemas.openxmlformats.org/officeDocument/2006/relationships/image" Target="../media/image91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24" Type="http://schemas.openxmlformats.org/officeDocument/2006/relationships/image" Target="../media/image74.png"/><Relationship Id="rId32" Type="http://schemas.openxmlformats.org/officeDocument/2006/relationships/image" Target="../media/image82.png"/><Relationship Id="rId37" Type="http://schemas.openxmlformats.org/officeDocument/2006/relationships/image" Target="../media/image87.png"/><Relationship Id="rId40" Type="http://schemas.openxmlformats.org/officeDocument/2006/relationships/image" Target="../media/image90.png"/><Relationship Id="rId5" Type="http://schemas.openxmlformats.org/officeDocument/2006/relationships/image" Target="../media/image55.png"/><Relationship Id="rId15" Type="http://schemas.openxmlformats.org/officeDocument/2006/relationships/image" Target="../media/image65.png"/><Relationship Id="rId23" Type="http://schemas.openxmlformats.org/officeDocument/2006/relationships/image" Target="../media/image73.png"/><Relationship Id="rId28" Type="http://schemas.openxmlformats.org/officeDocument/2006/relationships/image" Target="../media/image78.png"/><Relationship Id="rId36" Type="http://schemas.openxmlformats.org/officeDocument/2006/relationships/image" Target="../media/image86.png"/><Relationship Id="rId10" Type="http://schemas.openxmlformats.org/officeDocument/2006/relationships/image" Target="../media/image60.png"/><Relationship Id="rId19" Type="http://schemas.openxmlformats.org/officeDocument/2006/relationships/image" Target="../media/image69.png"/><Relationship Id="rId31" Type="http://schemas.openxmlformats.org/officeDocument/2006/relationships/image" Target="../media/image81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Relationship Id="rId14" Type="http://schemas.openxmlformats.org/officeDocument/2006/relationships/image" Target="../media/image64.png"/><Relationship Id="rId22" Type="http://schemas.openxmlformats.org/officeDocument/2006/relationships/image" Target="../media/image72.png"/><Relationship Id="rId27" Type="http://schemas.openxmlformats.org/officeDocument/2006/relationships/image" Target="../media/image77.png"/><Relationship Id="rId30" Type="http://schemas.openxmlformats.org/officeDocument/2006/relationships/image" Target="../media/image80.png"/><Relationship Id="rId35" Type="http://schemas.openxmlformats.org/officeDocument/2006/relationships/image" Target="../media/image8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1603896358_34-p-ekologicheskii-fon-dlya-prezentatsii-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2852629-BA7A-4A56-8E6F-D1D3C3C9C84D}"/>
              </a:ext>
            </a:extLst>
          </p:cNvPr>
          <p:cNvSpPr txBox="1"/>
          <p:nvPr/>
        </p:nvSpPr>
        <p:spPr>
          <a:xfrm>
            <a:off x="614433" y="1494510"/>
            <a:ext cx="4551174" cy="2287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endParaRPr lang="ru-RU" sz="3000" b="1" cap="small" dirty="0">
              <a:solidFill>
                <a:srgbClr val="FFFFF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xmlns="" id="{D777B8E4-D1FA-49D5-864E-88926AB3505D}"/>
              </a:ext>
            </a:extLst>
          </p:cNvPr>
          <p:cNvCxnSpPr>
            <a:cxnSpLocks/>
          </p:cNvCxnSpPr>
          <p:nvPr/>
        </p:nvCxnSpPr>
        <p:spPr>
          <a:xfrm>
            <a:off x="3553097" y="3213465"/>
            <a:ext cx="3905795" cy="13061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536644" y="3370218"/>
            <a:ext cx="566764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kk-KZ" sz="4400" b="1" cap="none" spc="0" dirty="0" smtClean="0">
                <a:ln/>
                <a:solidFill>
                  <a:schemeClr val="tx1">
                    <a:lumMod val="95000"/>
                    <a:lumOff val="5000"/>
                  </a:schemeClr>
                </a:solidFill>
                <a:effectLst/>
              </a:rPr>
              <a:t>Қоғамдық тыңдалым</a:t>
            </a:r>
            <a:endParaRPr lang="ru-RU" sz="4400" b="1" cap="none" spc="0" dirty="0">
              <a:ln/>
              <a:solidFill>
                <a:schemeClr val="tx1">
                  <a:lumMod val="95000"/>
                  <a:lumOff val="5000"/>
                </a:schemeClr>
              </a:solidFill>
              <a:effectLst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51761" y="1151599"/>
            <a:ext cx="569540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2022-2024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жылдарға арналған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"Кен-Ай-Ойл-Қызылорда"ЖШС келісімшарттық аумағында барлау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жұмыстары кезінде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атмосфераға ластаушы</a:t>
            </a:r>
            <a:r>
              <a:rPr lang="ru-RU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заттардың» жол</a:t>
            </a:r>
            <a:r>
              <a:rPr lang="ru-RU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берілетін</a:t>
            </a:r>
            <a:r>
              <a:rPr lang="ru-RU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шығарындыларының нормативтерін</a:t>
            </a:r>
            <a:r>
              <a:rPr lang="ru-RU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бекіту</a:t>
            </a:r>
            <a:r>
              <a:rPr lang="ru-RU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туралы</a:t>
            </a:r>
            <a:r>
              <a:rPr lang="ru-RU" dirty="0" smtClean="0">
                <a:ln w="1905"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701813" y="5096582"/>
            <a:ext cx="4967151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altLang="en-US" sz="1600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Жоспарланған қызметтің бастамашысы</a:t>
            </a:r>
            <a:r>
              <a:rPr lang="ru-RU" altLang="en-US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«</a:t>
            </a:r>
            <a:r>
              <a:rPr lang="kk-KZ" altLang="en-US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Кен-Ай-Ойл Кызылорда</a:t>
            </a:r>
            <a:r>
              <a:rPr lang="ru-RU" altLang="en-US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ЖШС</a:t>
            </a:r>
            <a:br>
              <a:rPr lang="ru-RU" altLang="en-US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en-US" sz="1600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Жоба</a:t>
            </a:r>
            <a:r>
              <a:rPr lang="ru-RU" altLang="en-US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600" b="1" i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әзірлеуші:  </a:t>
            </a:r>
            <a:r>
              <a:rPr lang="ru-RU" altLang="en-US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altLang="en-US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Effect Group</a:t>
            </a:r>
            <a:r>
              <a:rPr lang="ru-RU" altLang="en-US" sz="1600" b="1" i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ЖШС</a:t>
            </a:r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68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xmlns="" id="{2DD54463-4CE4-42B4-9D20-84480C8A941D}"/>
              </a:ext>
            </a:extLst>
          </p:cNvPr>
          <p:cNvGrpSpPr/>
          <p:nvPr/>
        </p:nvGrpSpPr>
        <p:grpSpPr>
          <a:xfrm>
            <a:off x="0" y="0"/>
            <a:ext cx="9906000" cy="6857999"/>
            <a:chOff x="258103" y="893551"/>
            <a:chExt cx="3492280" cy="171491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xmlns="" id="{E496E7C2-E89A-4024-BD95-7E895DB564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/>
            <a:srcRect t="8584" b="13328"/>
            <a:stretch/>
          </p:blipFill>
          <p:spPr>
            <a:xfrm>
              <a:off x="909153" y="893551"/>
              <a:ext cx="2190180" cy="1710259"/>
            </a:xfrm>
            <a:prstGeom prst="rect">
              <a:avLst/>
            </a:prstGeom>
          </p:spPr>
        </p:pic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xmlns="" id="{E076F707-4AB8-4855-B9E9-ADE5C878FC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/>
            <a:srcRect l="87103"/>
            <a:stretch/>
          </p:blipFill>
          <p:spPr>
            <a:xfrm>
              <a:off x="3037523" y="893551"/>
              <a:ext cx="712860" cy="1705602"/>
            </a:xfrm>
            <a:prstGeom prst="rect">
              <a:avLst/>
            </a:prstGeom>
          </p:spPr>
        </p:pic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xmlns="" id="{EBE6BC15-C73C-4B41-ABF9-C520644BF6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/>
            <a:srcRect l="87103"/>
            <a:stretch/>
          </p:blipFill>
          <p:spPr>
            <a:xfrm>
              <a:off x="258103" y="898208"/>
              <a:ext cx="712860" cy="1710259"/>
            </a:xfrm>
            <a:prstGeom prst="rect">
              <a:avLst/>
            </a:prstGeom>
          </p:spPr>
        </p:pic>
      </p:grpSp>
      <p:sp>
        <p:nvSpPr>
          <p:cNvPr id="6" name="Прямоугольник 5"/>
          <p:cNvSpPr/>
          <p:nvPr/>
        </p:nvSpPr>
        <p:spPr>
          <a:xfrm>
            <a:off x="490350" y="5695406"/>
            <a:ext cx="90559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k-KZ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Назарларыңызға рахмет!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1613539616_43-p-fon-dlya-delovoi-prezentatsii-powerpoint-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EA5D9FC-6F24-4C52-8000-F48F68A5BF49}"/>
              </a:ext>
            </a:extLst>
          </p:cNvPr>
          <p:cNvSpPr txBox="1"/>
          <p:nvPr/>
        </p:nvSpPr>
        <p:spPr>
          <a:xfrm>
            <a:off x="2076994" y="2678534"/>
            <a:ext cx="6643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229311" y="187625"/>
            <a:ext cx="50652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altLang="en-US" sz="2000" b="1" i="1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Жобаланатын обьектінің орналасуы</a:t>
            </a:r>
            <a:endParaRPr lang="ru-RU" altLang="en-US" sz="2000" b="1" i="1" dirty="0" smtClean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62594" y="896125"/>
            <a:ext cx="7824652" cy="46628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kk-KZ" b="1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</a:rPr>
              <a:t>2022-2024 жылдарға арналған "Кен-Ай-Ойл-Қызылорда" ЖШС объектілері үшін жол берілетін шығарындылар нормативтерінің жобасы Қызылорда облысының Сырдария ауданында орналасқан. Облыс орталығы Қызылорда қаласына дейінгі келісімшарттық аумақтан қашықтығы 120 км-ге және Жезқазған қаласына дейін солтүстік - шығысқа қарай - 280 км тең. </a:t>
            </a:r>
            <a:endParaRPr lang="ru-RU" b="1" dirty="0" smtClean="0">
              <a:ln w="1905"/>
              <a:solidFill>
                <a:schemeClr val="accent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rial" pitchFamily="34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kk-KZ" b="1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</a:rPr>
              <a:t>Келісімшарттық аумақтың батыс бөлігі Бектас, Ақсай кен орындарымен, шығыс бөлігі Ақшабұлақ кен орындарымен, солтүстік-шығысында 70 км жерде ірі игерілетін Құмкөл кен орнымен шектеседі. </a:t>
            </a:r>
          </a:p>
          <a:p>
            <a:pPr algn="just">
              <a:lnSpc>
                <a:spcPct val="150000"/>
              </a:lnSpc>
              <a:defRPr/>
            </a:pPr>
            <a:r>
              <a:rPr lang="ru-RU" b="1" dirty="0" err="1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Алып</a:t>
            </a:r>
            <a:r>
              <a:rPr lang="ru-RU" b="1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</a:t>
            </a:r>
            <a:r>
              <a:rPr lang="ru-RU" b="1" dirty="0" err="1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жатқан жер</a:t>
            </a:r>
            <a:r>
              <a:rPr lang="ru-RU" b="1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</a:t>
            </a:r>
            <a:r>
              <a:rPr lang="ru-RU" b="1" dirty="0" err="1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аумағы </a:t>
            </a:r>
            <a:r>
              <a:rPr lang="ru-RU" b="1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312.3 км2 </a:t>
            </a:r>
            <a:r>
              <a:rPr lang="ru-RU" b="1" dirty="0" err="1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құрайды</a:t>
            </a:r>
            <a:r>
              <a:rPr lang="ru-RU" b="1" dirty="0" smtClean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.</a:t>
            </a:r>
            <a:endParaRPr lang="kk-KZ" b="1" dirty="0" smtClean="0">
              <a:ln w="1905"/>
              <a:solidFill>
                <a:schemeClr val="accent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4841431" y="90101"/>
            <a:ext cx="2231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31863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xmlns="" id="{B940461D-1458-47CD-B0CB-F9386AE53D44}"/>
              </a:ext>
            </a:extLst>
          </p:cNvPr>
          <p:cNvCxnSpPr>
            <a:cxnSpLocks/>
            <a:endCxn id="20" idx="2"/>
          </p:cNvCxnSpPr>
          <p:nvPr/>
        </p:nvCxnSpPr>
        <p:spPr>
          <a:xfrm>
            <a:off x="590508" y="3845618"/>
            <a:ext cx="13939" cy="277442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xmlns="" id="{D1DA2982-775C-476C-9DD0-76278A68F6D3}"/>
              </a:ext>
            </a:extLst>
          </p:cNvPr>
          <p:cNvSpPr/>
          <p:nvPr/>
        </p:nvSpPr>
        <p:spPr>
          <a:xfrm>
            <a:off x="374878" y="3776452"/>
            <a:ext cx="465079" cy="52742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E826AD3B-F5CD-48A5-A3E2-1CC0550CF83D}"/>
              </a:ext>
            </a:extLst>
          </p:cNvPr>
          <p:cNvSpPr/>
          <p:nvPr/>
        </p:nvSpPr>
        <p:spPr>
          <a:xfrm>
            <a:off x="374878" y="5074042"/>
            <a:ext cx="465079" cy="52742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AEC10860-6600-4254-9719-EA7B477BB69A}"/>
              </a:ext>
            </a:extLst>
          </p:cNvPr>
          <p:cNvSpPr/>
          <p:nvPr/>
        </p:nvSpPr>
        <p:spPr>
          <a:xfrm>
            <a:off x="371908" y="6092614"/>
            <a:ext cx="465079" cy="52742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567544" y="1463039"/>
            <a:ext cx="7367450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1600" b="1" dirty="0" smtClean="0">
              <a:solidFill>
                <a:schemeClr val="accent4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3" name="Рисунок 32" descr="Растение">
            <a:extLst>
              <a:ext uri="{FF2B5EF4-FFF2-40B4-BE49-F238E27FC236}">
                <a16:creationId xmlns:a16="http://schemas.microsoft.com/office/drawing/2014/main" xmlns="" id="{2926507F-8484-42B9-9722-9EC0C85DAA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19125" y="3824129"/>
            <a:ext cx="359626" cy="432077"/>
          </a:xfrm>
          <a:prstGeom prst="rect">
            <a:avLst/>
          </a:prstGeom>
        </p:spPr>
      </p:pic>
      <p:pic>
        <p:nvPicPr>
          <p:cNvPr id="34" name="Рисунок 33" descr="Лист">
            <a:extLst>
              <a:ext uri="{FF2B5EF4-FFF2-40B4-BE49-F238E27FC236}">
                <a16:creationId xmlns:a16="http://schemas.microsoft.com/office/drawing/2014/main" xmlns="" id="{1121D8FB-F718-4CDA-B455-755B42565D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79726" y="5093052"/>
            <a:ext cx="465079" cy="555839"/>
          </a:xfrm>
          <a:prstGeom prst="rect">
            <a:avLst/>
          </a:prstGeom>
        </p:spPr>
      </p:pic>
      <p:pic>
        <p:nvPicPr>
          <p:cNvPr id="35" name="Рисунок 34" descr="Растение">
            <a:extLst>
              <a:ext uri="{FF2B5EF4-FFF2-40B4-BE49-F238E27FC236}">
                <a16:creationId xmlns:a16="http://schemas.microsoft.com/office/drawing/2014/main" xmlns="" id="{C68709D4-BDCA-4DF4-8645-C97DDE6AB0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03195" y="6140034"/>
            <a:ext cx="359626" cy="432077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 bwMode="auto">
          <a:xfrm>
            <a:off x="431074" y="849086"/>
            <a:ext cx="9248503" cy="78378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Прямоугольник 36"/>
          <p:cNvSpPr/>
          <p:nvPr/>
        </p:nvSpPr>
        <p:spPr bwMode="auto">
          <a:xfrm flipV="1">
            <a:off x="2599509" y="6348548"/>
            <a:ext cx="6818811" cy="104504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280161" y="1227909"/>
            <a:ext cx="792915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kk-KZ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</a:rPr>
              <a:t>          "Кен-Ай-Ойл Қызылорда" ЖШС  келісімшарттық аумағында 1500м (±250) тереңдіктегі ұңғымалар құрылысы кезеңіне эмиссиялар (шығарындылар) нормативтерін белгілеу қажеттілігіне байланысты әзірленуде. </a:t>
            </a:r>
          </a:p>
          <a:p>
            <a:pPr algn="just"/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         2022-2024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жылдар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кезеңіне мынадай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ұңғымалар алаңдары 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мен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объектілерін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қамтитын 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2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негізгі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өнеркәсіптік алаңды іске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қосуды көздейді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:</a:t>
            </a:r>
          </a:p>
          <a:p>
            <a:pPr algn="just"/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         1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өндірістік алаң 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–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Кенбулак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№8 ,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Кенбулак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№3 , №2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Кенбулак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, №5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Кенбулак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, №ТКЗ-13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барлау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ұңғымалары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,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сондай-ақ 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№ТКЗ-16, №7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Кенбулак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және 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№9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Кенбулак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ұңғымалары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.</a:t>
            </a:r>
          </a:p>
          <a:p>
            <a:pPr algn="just"/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         2-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өнеркәсіптік алаң 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-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келісімшарттық аумақта тереңдігі 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1500 (±250)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ұңғымалар 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салу.</a:t>
            </a:r>
          </a:p>
          <a:p>
            <a:pPr algn="just"/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        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Келісімшарттық аумақта ұсынылған топтық техникалық жобаға сәйкес барлау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жұмыстарын жалғастыруға байланысты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белгіленіп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отырған қызмет 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2022-2024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жылдар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кезеңінде 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11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ұңғыманы салумен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 </a:t>
            </a:r>
            <a:r>
              <a:rPr lang="ru-RU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сүйемелденетін болады</a:t>
            </a:r>
            <a:r>
              <a:rPr lang="ru-RU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rial" pitchFamily="34" charset="0"/>
              </a:rPr>
              <a:t>.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1110343" y="222069"/>
            <a:ext cx="76678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Өндіріс технологиясы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мен </a:t>
            </a:r>
            <a:r>
              <a:rPr lang="ru-RU" b="1" dirty="0" err="1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технологиялық жабдықтың қысқаша сипаттамасы</a:t>
            </a:r>
            <a: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chemeClr val="bg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841431" y="90101"/>
            <a:ext cx="22313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31863" algn="l"/>
              </a:tabLst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xmlns="" id="{B940461D-1458-47CD-B0CB-F9386AE53D44}"/>
              </a:ext>
            </a:extLst>
          </p:cNvPr>
          <p:cNvCxnSpPr>
            <a:cxnSpLocks/>
            <a:endCxn id="8" idx="2"/>
          </p:cNvCxnSpPr>
          <p:nvPr/>
        </p:nvCxnSpPr>
        <p:spPr>
          <a:xfrm>
            <a:off x="590508" y="3845618"/>
            <a:ext cx="13939" cy="277442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1DA2982-775C-476C-9DD0-76278A68F6D3}"/>
              </a:ext>
            </a:extLst>
          </p:cNvPr>
          <p:cNvSpPr/>
          <p:nvPr/>
        </p:nvSpPr>
        <p:spPr>
          <a:xfrm>
            <a:off x="374878" y="3776452"/>
            <a:ext cx="465079" cy="52742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E826AD3B-F5CD-48A5-A3E2-1CC0550CF83D}"/>
              </a:ext>
            </a:extLst>
          </p:cNvPr>
          <p:cNvSpPr/>
          <p:nvPr/>
        </p:nvSpPr>
        <p:spPr>
          <a:xfrm>
            <a:off x="374878" y="5074042"/>
            <a:ext cx="465079" cy="52742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EC10860-6600-4254-9719-EA7B477BB69A}"/>
              </a:ext>
            </a:extLst>
          </p:cNvPr>
          <p:cNvSpPr/>
          <p:nvPr/>
        </p:nvSpPr>
        <p:spPr>
          <a:xfrm>
            <a:off x="371908" y="6092614"/>
            <a:ext cx="465079" cy="527429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Рисунок 9" descr="Растение">
            <a:extLst>
              <a:ext uri="{FF2B5EF4-FFF2-40B4-BE49-F238E27FC236}">
                <a16:creationId xmlns:a16="http://schemas.microsoft.com/office/drawing/2014/main" xmlns="" id="{2926507F-8484-42B9-9722-9EC0C85DAA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19125" y="3824129"/>
            <a:ext cx="359626" cy="432077"/>
          </a:xfrm>
          <a:prstGeom prst="rect">
            <a:avLst/>
          </a:prstGeom>
        </p:spPr>
      </p:pic>
      <p:pic>
        <p:nvPicPr>
          <p:cNvPr id="11" name="Рисунок 10" descr="Лист">
            <a:extLst>
              <a:ext uri="{FF2B5EF4-FFF2-40B4-BE49-F238E27FC236}">
                <a16:creationId xmlns:a16="http://schemas.microsoft.com/office/drawing/2014/main" xmlns="" id="{1121D8FB-F718-4CDA-B455-755B42565D0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379726" y="5093052"/>
            <a:ext cx="465079" cy="555839"/>
          </a:xfrm>
          <a:prstGeom prst="rect">
            <a:avLst/>
          </a:prstGeom>
        </p:spPr>
      </p:pic>
      <p:pic>
        <p:nvPicPr>
          <p:cNvPr id="12" name="Рисунок 11" descr="Растение">
            <a:extLst>
              <a:ext uri="{FF2B5EF4-FFF2-40B4-BE49-F238E27FC236}">
                <a16:creationId xmlns:a16="http://schemas.microsoft.com/office/drawing/2014/main" xmlns="" id="{C68709D4-BDCA-4DF4-8645-C97DDE6AB0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403195" y="6140034"/>
            <a:ext cx="359626" cy="432077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 bwMode="auto">
          <a:xfrm>
            <a:off x="431074" y="849086"/>
            <a:ext cx="9248503" cy="78378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 flipV="1">
            <a:off x="2599509" y="6348548"/>
            <a:ext cx="6818811" cy="104504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332411" y="1206363"/>
            <a:ext cx="798140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kk-KZ" b="1" i="1" u="sng" dirty="0" smtClean="0"/>
              <a:t>Өндірістік алаң</a:t>
            </a:r>
            <a:r>
              <a:rPr lang="ru-RU" b="1" i="1" u="sng" dirty="0" smtClean="0"/>
              <a:t> 1</a:t>
            </a:r>
          </a:p>
          <a:p>
            <a:pPr algn="just"/>
            <a:endParaRPr lang="ru-RU" dirty="0" smtClean="0"/>
          </a:p>
          <a:p>
            <a:pPr algn="just"/>
            <a:r>
              <a:rPr lang="ru-RU" b="1" dirty="0" smtClean="0">
                <a:solidFill>
                  <a:schemeClr val="tx2"/>
                </a:solidFill>
              </a:rPr>
              <a:t>          </a:t>
            </a:r>
            <a:r>
              <a:rPr lang="ru-RU" b="1" dirty="0" err="1" smtClean="0">
                <a:solidFill>
                  <a:schemeClr val="tx2"/>
                </a:solidFill>
              </a:rPr>
              <a:t>Жобадағы ластаушы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 err="1" smtClean="0">
                <a:solidFill>
                  <a:schemeClr val="tx2"/>
                </a:solidFill>
              </a:rPr>
              <a:t>заттар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 err="1" smtClean="0">
                <a:solidFill>
                  <a:schemeClr val="tx2"/>
                </a:solidFill>
              </a:rPr>
              <a:t>шығарындылары көздеріне жүргізілген түгендеу нәтижелері бойынша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 err="1" smtClean="0">
                <a:solidFill>
                  <a:schemeClr val="tx2"/>
                </a:solidFill>
              </a:rPr>
              <a:t>жылына</a:t>
            </a:r>
            <a:r>
              <a:rPr lang="ru-RU" b="1" dirty="0" smtClean="0">
                <a:solidFill>
                  <a:schemeClr val="tx2"/>
                </a:solidFill>
              </a:rPr>
              <a:t> 33 </a:t>
            </a:r>
            <a:r>
              <a:rPr lang="ru-RU" b="1" dirty="0" err="1" smtClean="0">
                <a:solidFill>
                  <a:schemeClr val="tx2"/>
                </a:solidFill>
              </a:rPr>
              <a:t>ластау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 err="1" smtClean="0">
                <a:solidFill>
                  <a:schemeClr val="tx2"/>
                </a:solidFill>
              </a:rPr>
              <a:t>көзі</a:t>
            </a:r>
            <a:r>
              <a:rPr lang="ru-RU" b="1" dirty="0" smtClean="0">
                <a:solidFill>
                  <a:schemeClr val="tx2"/>
                </a:solidFill>
              </a:rPr>
              <a:t>, </a:t>
            </a:r>
            <a:r>
              <a:rPr lang="ru-RU" b="1" dirty="0" err="1" smtClean="0">
                <a:solidFill>
                  <a:schemeClr val="tx2"/>
                </a:solidFill>
              </a:rPr>
              <a:t>оның ішінде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 err="1" smtClean="0">
                <a:solidFill>
                  <a:schemeClr val="tx2"/>
                </a:solidFill>
              </a:rPr>
              <a:t>ұйымдастырылған </a:t>
            </a:r>
            <a:r>
              <a:rPr lang="ru-RU" b="1" dirty="0" smtClean="0">
                <a:solidFill>
                  <a:schemeClr val="tx2"/>
                </a:solidFill>
              </a:rPr>
              <a:t>– 27, </a:t>
            </a:r>
            <a:r>
              <a:rPr lang="ru-RU" b="1" dirty="0" err="1" smtClean="0">
                <a:solidFill>
                  <a:schemeClr val="tx2"/>
                </a:solidFill>
              </a:rPr>
              <a:t>ұйымдастырылмаған </a:t>
            </a:r>
            <a:r>
              <a:rPr lang="ru-RU" b="1" dirty="0" smtClean="0">
                <a:solidFill>
                  <a:schemeClr val="tx2"/>
                </a:solidFill>
              </a:rPr>
              <a:t>– 6, </a:t>
            </a:r>
            <a:r>
              <a:rPr lang="ru-RU" b="1" dirty="0" err="1" smtClean="0">
                <a:solidFill>
                  <a:schemeClr val="tx2"/>
                </a:solidFill>
              </a:rPr>
              <a:t>олар</a:t>
            </a:r>
            <a:r>
              <a:rPr lang="ru-RU" b="1" dirty="0" smtClean="0">
                <a:solidFill>
                  <a:schemeClr val="tx2"/>
                </a:solidFill>
              </a:rPr>
              <a:t> 15 </a:t>
            </a:r>
            <a:r>
              <a:rPr lang="ru-RU" b="1" dirty="0" err="1" smtClean="0">
                <a:solidFill>
                  <a:schemeClr val="tx2"/>
                </a:solidFill>
              </a:rPr>
              <a:t>атаудағы заттарды</a:t>
            </a:r>
            <a:r>
              <a:rPr lang="ru-RU" b="1" dirty="0" smtClean="0">
                <a:solidFill>
                  <a:schemeClr val="tx2"/>
                </a:solidFill>
              </a:rPr>
              <a:t> </a:t>
            </a:r>
            <a:r>
              <a:rPr lang="ru-RU" b="1" dirty="0" err="1" smtClean="0">
                <a:solidFill>
                  <a:schemeClr val="tx2"/>
                </a:solidFill>
              </a:rPr>
              <a:t>шығаратын болады</a:t>
            </a:r>
            <a:r>
              <a:rPr lang="ru-RU" b="1" dirty="0" smtClean="0">
                <a:solidFill>
                  <a:schemeClr val="tx2"/>
                </a:solidFill>
              </a:rPr>
              <a:t>.</a:t>
            </a:r>
          </a:p>
          <a:p>
            <a:pPr algn="just"/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         2022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жыл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- 158.71328849 т/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жыл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"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Кен-Ай-Ойл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Қызылорда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« ЖШС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атмосфераны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ластау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көздері анықталған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. </a:t>
            </a:r>
          </a:p>
          <a:p>
            <a:pPr algn="just"/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        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Ұйымдастырылған көздерге алау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қондырғысының құбыры, мұнайды қыздыру пештерінің түтін құбырлары, 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дизель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отыны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мен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мұнайды сақтауға арналған резервуарлардың тыныс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алу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клапандары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сондай-ақ 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дизель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генераторларының пайдаланылған 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газ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құбырлары жатады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.</a:t>
            </a:r>
          </a:p>
          <a:p>
            <a:pPr algn="just"/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        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Кәсіпорындағы ұйымдастырылмаған көздер көмірсутектерді мұнай құю арқылы автокөлікке бөлу арқылы ұсынылған.</a:t>
            </a:r>
            <a:endParaRPr lang="ru-RU" b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algn="just"/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98617" y="339635"/>
            <a:ext cx="6257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en-US" b="1" dirty="0" err="1" smtClean="0">
                <a:solidFill>
                  <a:schemeClr val="bg2"/>
                </a:solidFill>
              </a:rPr>
              <a:t>Атмосфераны</a:t>
            </a:r>
            <a:r>
              <a:rPr lang="ru-RU" altLang="en-US" b="1" dirty="0" smtClean="0">
                <a:solidFill>
                  <a:schemeClr val="bg2"/>
                </a:solidFill>
              </a:rPr>
              <a:t> </a:t>
            </a:r>
            <a:r>
              <a:rPr lang="ru-RU" altLang="en-US" b="1" dirty="0" err="1" smtClean="0">
                <a:solidFill>
                  <a:schemeClr val="bg2"/>
                </a:solidFill>
              </a:rPr>
              <a:t>ластау</a:t>
            </a:r>
            <a:r>
              <a:rPr lang="ru-RU" altLang="en-US" b="1" dirty="0" smtClean="0">
                <a:solidFill>
                  <a:schemeClr val="bg2"/>
                </a:solidFill>
              </a:rPr>
              <a:t> </a:t>
            </a:r>
            <a:r>
              <a:rPr lang="ru-RU" altLang="en-US" b="1" dirty="0" err="1" smtClean="0">
                <a:solidFill>
                  <a:schemeClr val="bg2"/>
                </a:solidFill>
              </a:rPr>
              <a:t>көздерінің сипаттамасы</a:t>
            </a:r>
            <a:r>
              <a:rPr lang="ru-RU" altLang="en-US" b="1" dirty="0" smtClean="0">
                <a:solidFill>
                  <a:schemeClr val="bg2"/>
                </a:solidFill>
              </a:rPr>
              <a:t> </a:t>
            </a:r>
            <a:endParaRPr lang="ru-RU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xmlns="" id="{07EF2DE4-D684-4513-8DF8-5B62A386865C}"/>
              </a:ext>
            </a:extLst>
          </p:cNvPr>
          <p:cNvSpPr/>
          <p:nvPr/>
        </p:nvSpPr>
        <p:spPr>
          <a:xfrm>
            <a:off x="0" y="5752346"/>
            <a:ext cx="9906001" cy="1105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Group 450">
            <a:extLst>
              <a:ext uri="{FF2B5EF4-FFF2-40B4-BE49-F238E27FC236}">
                <a16:creationId xmlns:a16="http://schemas.microsoft.com/office/drawing/2014/main" xmlns="" id="{6A44BEC6-F222-4995-BB1C-6BC8E93A3AAA}"/>
              </a:ext>
            </a:extLst>
          </p:cNvPr>
          <p:cNvGrpSpPr/>
          <p:nvPr/>
        </p:nvGrpSpPr>
        <p:grpSpPr>
          <a:xfrm>
            <a:off x="4824122" y="2602591"/>
            <a:ext cx="227122" cy="4125395"/>
            <a:chOff x="4304926" y="2101029"/>
            <a:chExt cx="68958" cy="3892181"/>
          </a:xfrm>
        </p:grpSpPr>
        <p:sp>
          <p:nvSpPr>
            <p:cNvPr id="5" name="Rectangle 451">
              <a:extLst>
                <a:ext uri="{FF2B5EF4-FFF2-40B4-BE49-F238E27FC236}">
                  <a16:creationId xmlns:a16="http://schemas.microsoft.com/office/drawing/2014/main" xmlns="" id="{354DEED4-24B2-4BCF-9D2D-00FFBB82C19C}"/>
                </a:ext>
              </a:extLst>
            </p:cNvPr>
            <p:cNvSpPr/>
            <p:nvPr/>
          </p:nvSpPr>
          <p:spPr>
            <a:xfrm>
              <a:off x="4304926" y="2101029"/>
              <a:ext cx="68958" cy="6480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  <p:sp>
          <p:nvSpPr>
            <p:cNvPr id="6" name="Rectangle 452">
              <a:extLst>
                <a:ext uri="{FF2B5EF4-FFF2-40B4-BE49-F238E27FC236}">
                  <a16:creationId xmlns:a16="http://schemas.microsoft.com/office/drawing/2014/main" xmlns="" id="{F42C9133-66A6-4043-BE51-015B18331FFF}"/>
                </a:ext>
              </a:extLst>
            </p:cNvPr>
            <p:cNvSpPr/>
            <p:nvPr/>
          </p:nvSpPr>
          <p:spPr>
            <a:xfrm>
              <a:off x="4304926" y="4034580"/>
              <a:ext cx="68958" cy="19586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  <p:sp>
          <p:nvSpPr>
            <p:cNvPr id="7" name="Rectangle 453">
              <a:extLst>
                <a:ext uri="{FF2B5EF4-FFF2-40B4-BE49-F238E27FC236}">
                  <a16:creationId xmlns:a16="http://schemas.microsoft.com/office/drawing/2014/main" xmlns="" id="{24E65071-353E-4054-91FF-37EFCC194B04}"/>
                </a:ext>
              </a:extLst>
            </p:cNvPr>
            <p:cNvSpPr/>
            <p:nvPr/>
          </p:nvSpPr>
          <p:spPr>
            <a:xfrm>
              <a:off x="4304926" y="3387333"/>
              <a:ext cx="68958" cy="64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  <p:sp>
          <p:nvSpPr>
            <p:cNvPr id="8" name="Rectangle 454">
              <a:extLst>
                <a:ext uri="{FF2B5EF4-FFF2-40B4-BE49-F238E27FC236}">
                  <a16:creationId xmlns:a16="http://schemas.microsoft.com/office/drawing/2014/main" xmlns="" id="{8882CC42-9009-48D1-A7AE-B1D6404E3ADC}"/>
                </a:ext>
              </a:extLst>
            </p:cNvPr>
            <p:cNvSpPr/>
            <p:nvPr/>
          </p:nvSpPr>
          <p:spPr>
            <a:xfrm>
              <a:off x="4304926" y="2737102"/>
              <a:ext cx="68958" cy="648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  <p:sp>
          <p:nvSpPr>
            <p:cNvPr id="9" name="Rectangle 455">
              <a:extLst>
                <a:ext uri="{FF2B5EF4-FFF2-40B4-BE49-F238E27FC236}">
                  <a16:creationId xmlns:a16="http://schemas.microsoft.com/office/drawing/2014/main" xmlns="" id="{59E701F8-91FB-49EC-BA27-655560F8C882}"/>
                </a:ext>
              </a:extLst>
            </p:cNvPr>
            <p:cNvSpPr/>
            <p:nvPr/>
          </p:nvSpPr>
          <p:spPr>
            <a:xfrm>
              <a:off x="4304926" y="5330724"/>
              <a:ext cx="68958" cy="6480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  <p:sp>
          <p:nvSpPr>
            <p:cNvPr id="10" name="Rectangle 456">
              <a:extLst>
                <a:ext uri="{FF2B5EF4-FFF2-40B4-BE49-F238E27FC236}">
                  <a16:creationId xmlns:a16="http://schemas.microsoft.com/office/drawing/2014/main" xmlns="" id="{8703F66A-5C91-4D3E-9D9B-DAA644E3C030}"/>
                </a:ext>
              </a:extLst>
            </p:cNvPr>
            <p:cNvSpPr/>
            <p:nvPr/>
          </p:nvSpPr>
          <p:spPr>
            <a:xfrm>
              <a:off x="4304926" y="4682652"/>
              <a:ext cx="68958" cy="648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endParaRPr>
            </a:p>
          </p:txBody>
        </p:sp>
      </p:grpSp>
      <p:sp>
        <p:nvSpPr>
          <p:cNvPr id="12" name="직사각형 68">
            <a:extLst>
              <a:ext uri="{FF2B5EF4-FFF2-40B4-BE49-F238E27FC236}">
                <a16:creationId xmlns:a16="http://schemas.microsoft.com/office/drawing/2014/main" xmlns="" id="{84385E67-22C3-4F76-A802-CE9B16344EAC}"/>
              </a:ext>
            </a:extLst>
          </p:cNvPr>
          <p:cNvSpPr/>
          <p:nvPr/>
        </p:nvSpPr>
        <p:spPr>
          <a:xfrm>
            <a:off x="272415" y="2602591"/>
            <a:ext cx="4050030" cy="1682026"/>
          </a:xfrm>
          <a:prstGeom prst="rect">
            <a:avLst/>
          </a:prstGeom>
          <a:solidFill>
            <a:schemeClr val="bg1"/>
          </a:solidFill>
          <a:ln w="762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13" name="직사각형 69">
            <a:extLst>
              <a:ext uri="{FF2B5EF4-FFF2-40B4-BE49-F238E27FC236}">
                <a16:creationId xmlns:a16="http://schemas.microsoft.com/office/drawing/2014/main" xmlns="" id="{945FCED2-433B-4DDE-A719-67A3A89BDE84}"/>
              </a:ext>
            </a:extLst>
          </p:cNvPr>
          <p:cNvSpPr/>
          <p:nvPr/>
        </p:nvSpPr>
        <p:spPr>
          <a:xfrm>
            <a:off x="269164" y="4718992"/>
            <a:ext cx="4053281" cy="1993640"/>
          </a:xfrm>
          <a:prstGeom prst="rect">
            <a:avLst/>
          </a:prstGeom>
          <a:solidFill>
            <a:schemeClr val="bg1"/>
          </a:solidFill>
          <a:ln w="762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14" name="직사각형 2">
            <a:extLst>
              <a:ext uri="{FF2B5EF4-FFF2-40B4-BE49-F238E27FC236}">
                <a16:creationId xmlns:a16="http://schemas.microsoft.com/office/drawing/2014/main" xmlns="" id="{30B1E30C-09AE-4035-B15F-50900DA034C7}"/>
              </a:ext>
            </a:extLst>
          </p:cNvPr>
          <p:cNvSpPr/>
          <p:nvPr/>
        </p:nvSpPr>
        <p:spPr>
          <a:xfrm>
            <a:off x="5483693" y="2602592"/>
            <a:ext cx="4184091" cy="1682025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15" name="직사각형 63">
            <a:extLst>
              <a:ext uri="{FF2B5EF4-FFF2-40B4-BE49-F238E27FC236}">
                <a16:creationId xmlns:a16="http://schemas.microsoft.com/office/drawing/2014/main" xmlns="" id="{C6971D02-D808-4DA8-B9E3-31683B063EA7}"/>
              </a:ext>
            </a:extLst>
          </p:cNvPr>
          <p:cNvSpPr/>
          <p:nvPr/>
        </p:nvSpPr>
        <p:spPr>
          <a:xfrm>
            <a:off x="5515534" y="4741817"/>
            <a:ext cx="4184091" cy="1957744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</p:txBody>
      </p:sp>
      <p:grpSp>
        <p:nvGrpSpPr>
          <p:cNvPr id="20" name="Group 57">
            <a:extLst>
              <a:ext uri="{FF2B5EF4-FFF2-40B4-BE49-F238E27FC236}">
                <a16:creationId xmlns:a16="http://schemas.microsoft.com/office/drawing/2014/main" xmlns="" id="{5AB473DC-1E41-44D3-9E05-927471E2A9E9}"/>
              </a:ext>
            </a:extLst>
          </p:cNvPr>
          <p:cNvGrpSpPr/>
          <p:nvPr/>
        </p:nvGrpSpPr>
        <p:grpSpPr>
          <a:xfrm>
            <a:off x="350833" y="2693436"/>
            <a:ext cx="3920720" cy="1492716"/>
            <a:chOff x="2069610" y="4333206"/>
            <a:chExt cx="2920740" cy="149271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xmlns="" id="{25B25D19-337F-444F-AE62-CC661158C52B}"/>
                </a:ext>
              </a:extLst>
            </p:cNvPr>
            <p:cNvSpPr txBox="1"/>
            <p:nvPr/>
          </p:nvSpPr>
          <p:spPr>
            <a:xfrm>
              <a:off x="2069610" y="4718169"/>
              <a:ext cx="268537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/>
              </a:pPr>
              <a:endPara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3053E3EA-501D-4EC9-A8A6-78ADADF65635}"/>
                </a:ext>
              </a:extLst>
            </p:cNvPr>
            <p:cNvSpPr txBox="1"/>
            <p:nvPr/>
          </p:nvSpPr>
          <p:spPr>
            <a:xfrm>
              <a:off x="2071859" y="4333206"/>
              <a:ext cx="2918491" cy="149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>
                <a:defRPr/>
              </a:pPr>
              <a:r>
                <a:rPr lang="ru-RU" altLang="ko-KR" sz="1300" b="1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Жүргізілген есептеулерге</a:t>
              </a:r>
              <a:r>
                <a:rPr lang="ru-RU" altLang="ko-KR" sz="13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 </a:t>
              </a:r>
              <a:r>
                <a:rPr lang="ru-RU" altLang="ko-KR" sz="1300" b="1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сәйкес құрылыс-дайындық жұмыстары кезеңінде, сондай-ақ алаңда ұңғыманы бұрғылауға ауа</a:t>
              </a:r>
              <a:r>
                <a:rPr lang="ru-RU" altLang="ko-KR" sz="13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 </a:t>
              </a:r>
              <a:r>
                <a:rPr lang="ru-RU" altLang="ko-KR" sz="1300" b="1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бассейнін</a:t>
              </a:r>
              <a:r>
                <a:rPr lang="ru-RU" altLang="ko-KR" sz="13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 </a:t>
              </a:r>
              <a:r>
                <a:rPr lang="ru-RU" altLang="ko-KR" sz="1300" b="1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ластаудың </a:t>
              </a:r>
              <a:r>
                <a:rPr lang="ru-RU" altLang="ko-KR" sz="13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25 </a:t>
              </a:r>
              <a:r>
                <a:rPr lang="ru-RU" altLang="ko-KR" sz="1300" b="1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көзі</a:t>
              </a:r>
              <a:r>
                <a:rPr lang="ru-RU" altLang="ko-KR" sz="13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: 12 </a:t>
              </a:r>
              <a:r>
                <a:rPr lang="ru-RU" altLang="ko-KR" sz="1300" b="1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ұйымдастырылған және </a:t>
              </a:r>
              <a:r>
                <a:rPr lang="ru-RU" altLang="ko-KR" sz="13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13 </a:t>
              </a:r>
              <a:r>
                <a:rPr lang="ru-RU" altLang="ko-KR" sz="1300" b="1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ұйымдастырылмаған көздер тартылатын</a:t>
              </a:r>
              <a:r>
                <a:rPr lang="ru-RU" altLang="ko-KR" sz="13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 </a:t>
              </a:r>
              <a:r>
                <a:rPr lang="ru-RU" altLang="ko-KR" sz="1300" b="1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болады</a:t>
              </a:r>
              <a:r>
                <a:rPr lang="ru-RU" altLang="ko-KR" sz="13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. </a:t>
              </a:r>
              <a:r>
                <a:rPr lang="ru-RU" altLang="ko-KR" sz="1300" b="1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Тазарту</a:t>
              </a:r>
              <a:r>
                <a:rPr lang="ru-RU" altLang="ko-KR" sz="13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 </a:t>
              </a:r>
              <a:r>
                <a:rPr lang="ru-RU" altLang="ko-KR" sz="1300" b="1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맑은 고딕" panose="020B0503020000020004" pitchFamily="34" charset="-127"/>
                  <a:cs typeface="Arial" pitchFamily="34" charset="0"/>
                </a:rPr>
                <a:t>жабдығымен жарақталған көздер жоқ</a:t>
              </a:r>
              <a:endParaRPr kumimoji="0" lang="ko-KR" alt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itchFamily="34" charset="0"/>
                <a:ea typeface="맑은 고딕" panose="020B0503020000020004" pitchFamily="34" charset="-127"/>
                <a:cs typeface="Arial" pitchFamily="34" charset="0"/>
              </a:endParaRPr>
            </a:p>
          </p:txBody>
        </p:sp>
      </p:grpSp>
      <p:sp>
        <p:nvSpPr>
          <p:cNvPr id="23" name="평행 사변형 43">
            <a:extLst>
              <a:ext uri="{FF2B5EF4-FFF2-40B4-BE49-F238E27FC236}">
                <a16:creationId xmlns:a16="http://schemas.microsoft.com/office/drawing/2014/main" xmlns="" id="{A402056B-B196-4797-97EF-658BDA1D0C6A}"/>
              </a:ext>
            </a:extLst>
          </p:cNvPr>
          <p:cNvSpPr/>
          <p:nvPr/>
        </p:nvSpPr>
        <p:spPr>
          <a:xfrm>
            <a:off x="6846720" y="164484"/>
            <a:ext cx="874328" cy="1747555"/>
          </a:xfrm>
          <a:custGeom>
            <a:avLst/>
            <a:gdLst>
              <a:gd name="connsiteX0" fmla="*/ 0 w 4372592"/>
              <a:gd name="connsiteY0" fmla="*/ 3874670 h 3874670"/>
              <a:gd name="connsiteX1" fmla="*/ 2644269 w 4372592"/>
              <a:gd name="connsiteY1" fmla="*/ 0 h 3874670"/>
              <a:gd name="connsiteX2" fmla="*/ 4372592 w 4372592"/>
              <a:gd name="connsiteY2" fmla="*/ 0 h 3874670"/>
              <a:gd name="connsiteX3" fmla="*/ 1728323 w 4372592"/>
              <a:gd name="connsiteY3" fmla="*/ 3874670 h 3874670"/>
              <a:gd name="connsiteX4" fmla="*/ 0 w 4372592"/>
              <a:gd name="connsiteY4" fmla="*/ 3874670 h 3874670"/>
              <a:gd name="connsiteX0" fmla="*/ 0 w 4372592"/>
              <a:gd name="connsiteY0" fmla="*/ 3874670 h 3874670"/>
              <a:gd name="connsiteX1" fmla="*/ 2644269 w 4372592"/>
              <a:gd name="connsiteY1" fmla="*/ 0 h 3874670"/>
              <a:gd name="connsiteX2" fmla="*/ 4372592 w 4372592"/>
              <a:gd name="connsiteY2" fmla="*/ 0 h 3874670"/>
              <a:gd name="connsiteX3" fmla="*/ 2660815 w 4372592"/>
              <a:gd name="connsiteY3" fmla="*/ 2516197 h 3874670"/>
              <a:gd name="connsiteX4" fmla="*/ 1728323 w 4372592"/>
              <a:gd name="connsiteY4" fmla="*/ 3874670 h 3874670"/>
              <a:gd name="connsiteX5" fmla="*/ 0 w 4372592"/>
              <a:gd name="connsiteY5" fmla="*/ 3874670 h 3874670"/>
              <a:gd name="connsiteX0" fmla="*/ 0 w 4372592"/>
              <a:gd name="connsiteY0" fmla="*/ 3880954 h 3880954"/>
              <a:gd name="connsiteX1" fmla="*/ 2656838 w 4372592"/>
              <a:gd name="connsiteY1" fmla="*/ 0 h 3880954"/>
              <a:gd name="connsiteX2" fmla="*/ 4372592 w 4372592"/>
              <a:gd name="connsiteY2" fmla="*/ 6284 h 3880954"/>
              <a:gd name="connsiteX3" fmla="*/ 2660815 w 4372592"/>
              <a:gd name="connsiteY3" fmla="*/ 2522481 h 3880954"/>
              <a:gd name="connsiteX4" fmla="*/ 1728323 w 4372592"/>
              <a:gd name="connsiteY4" fmla="*/ 3880954 h 3880954"/>
              <a:gd name="connsiteX5" fmla="*/ 0 w 4372592"/>
              <a:gd name="connsiteY5" fmla="*/ 3880954 h 3880954"/>
              <a:gd name="connsiteX0" fmla="*/ 0 w 2660815"/>
              <a:gd name="connsiteY0" fmla="*/ 3880954 h 3880954"/>
              <a:gd name="connsiteX1" fmla="*/ 2656838 w 2660815"/>
              <a:gd name="connsiteY1" fmla="*/ 0 h 3880954"/>
              <a:gd name="connsiteX2" fmla="*/ 2660815 w 2660815"/>
              <a:gd name="connsiteY2" fmla="*/ 2522481 h 3880954"/>
              <a:gd name="connsiteX3" fmla="*/ 1728323 w 2660815"/>
              <a:gd name="connsiteY3" fmla="*/ 3880954 h 3880954"/>
              <a:gd name="connsiteX4" fmla="*/ 0 w 2660815"/>
              <a:gd name="connsiteY4" fmla="*/ 3880954 h 388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0815" h="3880954">
                <a:moveTo>
                  <a:pt x="0" y="3880954"/>
                </a:moveTo>
                <a:lnTo>
                  <a:pt x="2656838" y="0"/>
                </a:lnTo>
                <a:cubicBezTo>
                  <a:pt x="2658164" y="840827"/>
                  <a:pt x="2659489" y="1681654"/>
                  <a:pt x="2660815" y="2522481"/>
                </a:cubicBezTo>
                <a:lnTo>
                  <a:pt x="1728323" y="3880954"/>
                </a:lnTo>
                <a:lnTo>
                  <a:pt x="0" y="3880954"/>
                </a:lnTo>
                <a:close/>
              </a:path>
            </a:pathLst>
          </a:custGeom>
          <a:solidFill>
            <a:srgbClr val="0680C3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24" name="평행 사변형 302">
            <a:extLst>
              <a:ext uri="{FF2B5EF4-FFF2-40B4-BE49-F238E27FC236}">
                <a16:creationId xmlns:a16="http://schemas.microsoft.com/office/drawing/2014/main" xmlns="" id="{9E5F56E6-A666-474C-9438-28807FF82C05}"/>
              </a:ext>
            </a:extLst>
          </p:cNvPr>
          <p:cNvSpPr/>
          <p:nvPr/>
        </p:nvSpPr>
        <p:spPr>
          <a:xfrm>
            <a:off x="5396042" y="773222"/>
            <a:ext cx="1378900" cy="1139911"/>
          </a:xfrm>
          <a:prstGeom prst="parallelogram">
            <a:avLst>
              <a:gd name="adj" fmla="val 68245"/>
            </a:avLst>
          </a:prstGeom>
          <a:solidFill>
            <a:srgbClr val="FBA200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25" name="평행 사변형 305">
            <a:extLst>
              <a:ext uri="{FF2B5EF4-FFF2-40B4-BE49-F238E27FC236}">
                <a16:creationId xmlns:a16="http://schemas.microsoft.com/office/drawing/2014/main" xmlns="" id="{3BD01D41-F9FF-4DD9-B70C-E8E13594723A}"/>
              </a:ext>
            </a:extLst>
          </p:cNvPr>
          <p:cNvSpPr/>
          <p:nvPr/>
        </p:nvSpPr>
        <p:spPr>
          <a:xfrm>
            <a:off x="3683084" y="762748"/>
            <a:ext cx="1373489" cy="1139911"/>
          </a:xfrm>
          <a:prstGeom prst="parallelogram">
            <a:avLst>
              <a:gd name="adj" fmla="val 68245"/>
            </a:avLst>
          </a:prstGeom>
          <a:solidFill>
            <a:srgbClr val="E62601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26" name="Rectangle 46">
            <a:extLst>
              <a:ext uri="{FF2B5EF4-FFF2-40B4-BE49-F238E27FC236}">
                <a16:creationId xmlns:a16="http://schemas.microsoft.com/office/drawing/2014/main" xmlns="" id="{9B3AF8C6-F82E-46A5-AC6D-FE1B78E58DCF}"/>
              </a:ext>
            </a:extLst>
          </p:cNvPr>
          <p:cNvSpPr/>
          <p:nvPr/>
        </p:nvSpPr>
        <p:spPr>
          <a:xfrm>
            <a:off x="2669054" y="762747"/>
            <a:ext cx="1373489" cy="1138774"/>
          </a:xfrm>
          <a:prstGeom prst="rect">
            <a:avLst/>
          </a:prstGeom>
          <a:solidFill>
            <a:srgbClr val="E6260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 panose="020B0606030504020204" pitchFamily="34" charset="0"/>
              <a:ea typeface="맑은 고딕" panose="020B0503020000020004" pitchFamily="34" charset="-127"/>
              <a:cs typeface="Open Sans" panose="020B0606030504020204" pitchFamily="34" charset="0"/>
            </a:endParaRPr>
          </a:p>
        </p:txBody>
      </p:sp>
      <p:sp>
        <p:nvSpPr>
          <p:cNvPr id="27" name="Rectangle 47">
            <a:extLst>
              <a:ext uri="{FF2B5EF4-FFF2-40B4-BE49-F238E27FC236}">
                <a16:creationId xmlns:a16="http://schemas.microsoft.com/office/drawing/2014/main" xmlns="" id="{F33C278C-90C4-4CF7-A2A5-8EE41C41ED20}"/>
              </a:ext>
            </a:extLst>
          </p:cNvPr>
          <p:cNvSpPr/>
          <p:nvPr/>
        </p:nvSpPr>
        <p:spPr>
          <a:xfrm>
            <a:off x="4322445" y="762748"/>
            <a:ext cx="1394356" cy="1148755"/>
          </a:xfrm>
          <a:prstGeom prst="rect">
            <a:avLst/>
          </a:prstGeom>
          <a:solidFill>
            <a:srgbClr val="FBA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28" name="Rectangle 48">
            <a:extLst>
              <a:ext uri="{FF2B5EF4-FFF2-40B4-BE49-F238E27FC236}">
                <a16:creationId xmlns:a16="http://schemas.microsoft.com/office/drawing/2014/main" xmlns="" id="{24F9287E-8B08-485A-8F63-E8BBBAC46198}"/>
              </a:ext>
            </a:extLst>
          </p:cNvPr>
          <p:cNvSpPr/>
          <p:nvPr/>
        </p:nvSpPr>
        <p:spPr>
          <a:xfrm>
            <a:off x="6028367" y="774540"/>
            <a:ext cx="1378900" cy="1141670"/>
          </a:xfrm>
          <a:prstGeom prst="rect">
            <a:avLst/>
          </a:prstGeom>
          <a:solidFill>
            <a:srgbClr val="90C22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30" name="평행 사변형 43">
            <a:extLst>
              <a:ext uri="{FF2B5EF4-FFF2-40B4-BE49-F238E27FC236}">
                <a16:creationId xmlns:a16="http://schemas.microsoft.com/office/drawing/2014/main" xmlns="" id="{4099F6C9-96FE-4DEF-8A14-2B5B1F6DE751}"/>
              </a:ext>
            </a:extLst>
          </p:cNvPr>
          <p:cNvSpPr/>
          <p:nvPr/>
        </p:nvSpPr>
        <p:spPr>
          <a:xfrm>
            <a:off x="2034515" y="765743"/>
            <a:ext cx="634553" cy="1124538"/>
          </a:xfrm>
          <a:custGeom>
            <a:avLst/>
            <a:gdLst>
              <a:gd name="connsiteX0" fmla="*/ 0 w 4372592"/>
              <a:gd name="connsiteY0" fmla="*/ 3874670 h 3874670"/>
              <a:gd name="connsiteX1" fmla="*/ 2644269 w 4372592"/>
              <a:gd name="connsiteY1" fmla="*/ 0 h 3874670"/>
              <a:gd name="connsiteX2" fmla="*/ 4372592 w 4372592"/>
              <a:gd name="connsiteY2" fmla="*/ 0 h 3874670"/>
              <a:gd name="connsiteX3" fmla="*/ 1728323 w 4372592"/>
              <a:gd name="connsiteY3" fmla="*/ 3874670 h 3874670"/>
              <a:gd name="connsiteX4" fmla="*/ 0 w 4372592"/>
              <a:gd name="connsiteY4" fmla="*/ 3874670 h 3874670"/>
              <a:gd name="connsiteX0" fmla="*/ 0 w 4372592"/>
              <a:gd name="connsiteY0" fmla="*/ 3874670 h 3874670"/>
              <a:gd name="connsiteX1" fmla="*/ 2644269 w 4372592"/>
              <a:gd name="connsiteY1" fmla="*/ 0 h 3874670"/>
              <a:gd name="connsiteX2" fmla="*/ 4372592 w 4372592"/>
              <a:gd name="connsiteY2" fmla="*/ 0 h 3874670"/>
              <a:gd name="connsiteX3" fmla="*/ 2660815 w 4372592"/>
              <a:gd name="connsiteY3" fmla="*/ 2516197 h 3874670"/>
              <a:gd name="connsiteX4" fmla="*/ 1728323 w 4372592"/>
              <a:gd name="connsiteY4" fmla="*/ 3874670 h 3874670"/>
              <a:gd name="connsiteX5" fmla="*/ 0 w 4372592"/>
              <a:gd name="connsiteY5" fmla="*/ 3874670 h 3874670"/>
              <a:gd name="connsiteX0" fmla="*/ 0 w 4372592"/>
              <a:gd name="connsiteY0" fmla="*/ 3880954 h 3880954"/>
              <a:gd name="connsiteX1" fmla="*/ 2656838 w 4372592"/>
              <a:gd name="connsiteY1" fmla="*/ 0 h 3880954"/>
              <a:gd name="connsiteX2" fmla="*/ 4372592 w 4372592"/>
              <a:gd name="connsiteY2" fmla="*/ 6284 h 3880954"/>
              <a:gd name="connsiteX3" fmla="*/ 2660815 w 4372592"/>
              <a:gd name="connsiteY3" fmla="*/ 2522481 h 3880954"/>
              <a:gd name="connsiteX4" fmla="*/ 1728323 w 4372592"/>
              <a:gd name="connsiteY4" fmla="*/ 3880954 h 3880954"/>
              <a:gd name="connsiteX5" fmla="*/ 0 w 4372592"/>
              <a:gd name="connsiteY5" fmla="*/ 3880954 h 3880954"/>
              <a:gd name="connsiteX0" fmla="*/ 0 w 2660815"/>
              <a:gd name="connsiteY0" fmla="*/ 3880954 h 3880954"/>
              <a:gd name="connsiteX1" fmla="*/ 2656838 w 2660815"/>
              <a:gd name="connsiteY1" fmla="*/ 0 h 3880954"/>
              <a:gd name="connsiteX2" fmla="*/ 2660815 w 2660815"/>
              <a:gd name="connsiteY2" fmla="*/ 2522481 h 3880954"/>
              <a:gd name="connsiteX3" fmla="*/ 1728323 w 2660815"/>
              <a:gd name="connsiteY3" fmla="*/ 3880954 h 3880954"/>
              <a:gd name="connsiteX4" fmla="*/ 0 w 2660815"/>
              <a:gd name="connsiteY4" fmla="*/ 3880954 h 3880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0815" h="3880954">
                <a:moveTo>
                  <a:pt x="0" y="3880954"/>
                </a:moveTo>
                <a:lnTo>
                  <a:pt x="2656838" y="0"/>
                </a:lnTo>
                <a:cubicBezTo>
                  <a:pt x="2658164" y="840827"/>
                  <a:pt x="2659489" y="1681654"/>
                  <a:pt x="2660815" y="2522481"/>
                </a:cubicBezTo>
                <a:lnTo>
                  <a:pt x="1728323" y="3880954"/>
                </a:lnTo>
                <a:lnTo>
                  <a:pt x="0" y="3880954"/>
                </a:lnTo>
                <a:close/>
              </a:path>
            </a:pathLst>
          </a:custGeom>
          <a:solidFill>
            <a:srgbClr val="0680C3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맑은 고딕" panose="020B0503020000020004" pitchFamily="34" charset="-127"/>
              <a:cs typeface="+mn-cs"/>
            </a:endParaRPr>
          </a:p>
        </p:txBody>
      </p:sp>
      <p:sp>
        <p:nvSpPr>
          <p:cNvPr id="33" name="Rectangle 50">
            <a:extLst>
              <a:ext uri="{FF2B5EF4-FFF2-40B4-BE49-F238E27FC236}">
                <a16:creationId xmlns:a16="http://schemas.microsoft.com/office/drawing/2014/main" xmlns="" id="{672709EC-4D94-4656-82DB-9711579E5B3B}"/>
              </a:ext>
            </a:extLst>
          </p:cNvPr>
          <p:cNvSpPr/>
          <p:nvPr/>
        </p:nvSpPr>
        <p:spPr>
          <a:xfrm>
            <a:off x="2054311" y="1991572"/>
            <a:ext cx="5352956" cy="4534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u="sng" dirty="0" err="1" smtClean="0">
                <a:solidFill>
                  <a:schemeClr val="accent1">
                    <a:lumMod val="25000"/>
                  </a:schemeClr>
                </a:solidFill>
              </a:rPr>
              <a:t>Өндірістік алаң </a:t>
            </a:r>
            <a:r>
              <a:rPr lang="ru-RU" b="1" i="1" u="sng" dirty="0" smtClean="0">
                <a:solidFill>
                  <a:schemeClr val="accent1">
                    <a:lumMod val="25000"/>
                  </a:schemeClr>
                </a:solidFill>
              </a:rPr>
              <a:t>2</a:t>
            </a:r>
            <a:endParaRPr lang="ru-RU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algn="ctr"/>
            <a:endParaRPr lang="ru-RU" dirty="0">
              <a:solidFill>
                <a:schemeClr val="accent4"/>
              </a:solidFill>
            </a:endParaRPr>
          </a:p>
        </p:txBody>
      </p:sp>
      <p:grpSp>
        <p:nvGrpSpPr>
          <p:cNvPr id="37" name="Group 57">
            <a:extLst>
              <a:ext uri="{FF2B5EF4-FFF2-40B4-BE49-F238E27FC236}">
                <a16:creationId xmlns:a16="http://schemas.microsoft.com/office/drawing/2014/main" xmlns="" id="{FF306441-F694-4351-8C67-98260F80CDFC}"/>
              </a:ext>
            </a:extLst>
          </p:cNvPr>
          <p:cNvGrpSpPr/>
          <p:nvPr/>
        </p:nvGrpSpPr>
        <p:grpSpPr>
          <a:xfrm>
            <a:off x="5396042" y="2693724"/>
            <a:ext cx="4081548" cy="1600438"/>
            <a:chOff x="2079598" y="4360158"/>
            <a:chExt cx="2262901" cy="1600438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xmlns="" id="{6EA5D9FC-6F24-4C52-8000-F48F68A5BF49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xmlns="" id="{B848B6EC-A089-4950-87C7-17C34FE33943}"/>
                </a:ext>
              </a:extLst>
            </p:cNvPr>
            <p:cNvSpPr txBox="1"/>
            <p:nvPr/>
          </p:nvSpPr>
          <p:spPr>
            <a:xfrm>
              <a:off x="2252814" y="4360158"/>
              <a:ext cx="2064066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SemiBold" panose="00000700000000000000"/>
                  <a:cs typeface="Arial" pitchFamily="34" charset="0"/>
                </a:defRPr>
              </a:lvl1pPr>
            </a:lstStyle>
            <a:p>
              <a:pPr algn="just">
                <a:defRPr/>
              </a:pPr>
              <a:r>
                <a:rPr lang="ru-RU" sz="1400" dirty="0" err="1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Ұңғымалардың ағынын сынау</a:t>
              </a:r>
              <a:r>
                <a:rPr lang="ru-RU" sz="1400" dirty="0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 </a:t>
              </a:r>
              <a:r>
                <a:rPr lang="ru-RU" sz="1400" dirty="0" err="1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және қарқындату кезінде</a:t>
              </a:r>
              <a:r>
                <a:rPr lang="ru-RU" sz="1400" dirty="0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 </a:t>
              </a:r>
              <a:r>
                <a:rPr lang="ru-RU" sz="1400" dirty="0" err="1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ауа</a:t>
              </a:r>
              <a:r>
                <a:rPr lang="ru-RU" sz="1400" dirty="0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 </a:t>
              </a:r>
              <a:r>
                <a:rPr lang="ru-RU" sz="1400" dirty="0" err="1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бассейнін</a:t>
              </a:r>
              <a:r>
                <a:rPr lang="ru-RU" sz="1400" dirty="0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 </a:t>
              </a:r>
              <a:r>
                <a:rPr lang="ru-RU" sz="1400" dirty="0" err="1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ластаудың </a:t>
              </a:r>
              <a:r>
                <a:rPr lang="ru-RU" sz="1400" dirty="0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121 </a:t>
              </a:r>
              <a:r>
                <a:rPr lang="ru-RU" sz="1400" dirty="0" err="1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стационарлық көзі</a:t>
              </a:r>
              <a:r>
                <a:rPr lang="ru-RU" sz="1400" dirty="0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: 110 </a:t>
              </a:r>
              <a:r>
                <a:rPr lang="ru-RU" sz="1400" dirty="0" err="1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ұйымдастырылған және </a:t>
              </a:r>
              <a:r>
                <a:rPr lang="ru-RU" sz="1400" dirty="0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11 </a:t>
              </a:r>
              <a:r>
                <a:rPr lang="ru-RU" sz="1400" dirty="0" err="1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ұйымдастырылмаған көздер іске</a:t>
              </a:r>
              <a:r>
                <a:rPr lang="ru-RU" sz="1400" dirty="0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 </a:t>
              </a:r>
              <a:r>
                <a:rPr lang="ru-RU" sz="1400" dirty="0" err="1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қосылады</a:t>
              </a:r>
              <a:r>
                <a:rPr lang="ru-RU" sz="1400" dirty="0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.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 </a:t>
              </a:r>
            </a:p>
          </p:txBody>
        </p:sp>
      </p:grpSp>
      <p:grpSp>
        <p:nvGrpSpPr>
          <p:cNvPr id="40" name="Group 57">
            <a:extLst>
              <a:ext uri="{FF2B5EF4-FFF2-40B4-BE49-F238E27FC236}">
                <a16:creationId xmlns:a16="http://schemas.microsoft.com/office/drawing/2014/main" xmlns="" id="{119E0F66-D024-4613-ADEB-D899542EFDFD}"/>
              </a:ext>
            </a:extLst>
          </p:cNvPr>
          <p:cNvGrpSpPr/>
          <p:nvPr/>
        </p:nvGrpSpPr>
        <p:grpSpPr>
          <a:xfrm>
            <a:off x="5443847" y="4845653"/>
            <a:ext cx="4131840" cy="1892826"/>
            <a:chOff x="2079598" y="4077105"/>
            <a:chExt cx="2330532" cy="1892826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xmlns="" id="{62D48E73-2685-413A-AA63-7F20CDF8B099}"/>
                </a:ext>
              </a:extLst>
            </p:cNvPr>
            <p:cNvSpPr txBox="1"/>
            <p:nvPr/>
          </p:nvSpPr>
          <p:spPr>
            <a:xfrm>
              <a:off x="2079598" y="4501722"/>
              <a:ext cx="22629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xmlns="" id="{D5A69BEA-5433-42DC-96A2-54C8BAD04E53}"/>
                </a:ext>
              </a:extLst>
            </p:cNvPr>
            <p:cNvSpPr txBox="1"/>
            <p:nvPr/>
          </p:nvSpPr>
          <p:spPr>
            <a:xfrm>
              <a:off x="2169912" y="4077105"/>
              <a:ext cx="2240218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ontserrat SemiBold" panose="00000700000000000000"/>
                  <a:cs typeface="Arial" pitchFamily="34" charset="0"/>
                </a:defRPr>
              </a:lvl1pPr>
            </a:lstStyle>
            <a:p>
              <a:pPr lvl="0" algn="just">
                <a:defRPr/>
              </a:pPr>
              <a:r>
                <a:rPr lang="ru-RU" sz="13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Атмосфераға ластаушы</a:t>
              </a:r>
              <a:r>
                <a:rPr lang="ru-RU" sz="13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 </a:t>
              </a:r>
              <a:r>
                <a:rPr lang="ru-RU" sz="13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заттардың </a:t>
              </a:r>
              <a:r>
                <a:rPr lang="ru-RU" sz="13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17 </a:t>
              </a:r>
              <a:r>
                <a:rPr lang="ru-RU" sz="13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ингредиенті</a:t>
              </a:r>
              <a:r>
                <a:rPr lang="ru-RU" sz="13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 </a:t>
              </a:r>
              <a:r>
                <a:rPr lang="ru-RU" sz="13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шығарылады және көлемде шығарындылар орын</a:t>
              </a:r>
              <a:r>
                <a:rPr lang="ru-RU" sz="13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 </a:t>
              </a:r>
              <a:r>
                <a:rPr lang="ru-RU" sz="13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алады</a:t>
              </a:r>
              <a:r>
                <a:rPr lang="ru-RU" sz="13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:</a:t>
              </a:r>
            </a:p>
            <a:p>
              <a:pPr lvl="0" algn="just">
                <a:defRPr/>
              </a:pPr>
              <a:r>
                <a:rPr lang="ru-RU" sz="13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2023 </a:t>
              </a:r>
              <a:r>
                <a:rPr lang="ru-RU" sz="13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жылы</a:t>
              </a:r>
              <a:r>
                <a:rPr lang="ru-RU" sz="13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 6 </a:t>
              </a:r>
              <a:r>
                <a:rPr lang="ru-RU" sz="13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ұңғыма үшін жылына</a:t>
              </a:r>
              <a:r>
                <a:rPr lang="ru-RU" sz="13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 941.86919567 т </a:t>
              </a:r>
              <a:r>
                <a:rPr lang="ru-RU" sz="13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көлемінде шығарындылар болады</a:t>
              </a:r>
              <a:r>
                <a:rPr lang="ru-RU" sz="13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.</a:t>
              </a:r>
            </a:p>
            <a:p>
              <a:pPr lvl="0" algn="just">
                <a:defRPr/>
              </a:pPr>
              <a:r>
                <a:rPr lang="ru-RU" sz="13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2024 </a:t>
              </a:r>
              <a:r>
                <a:rPr lang="ru-RU" sz="13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жылы</a:t>
              </a:r>
              <a:r>
                <a:rPr lang="ru-RU" sz="13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 5 </a:t>
              </a:r>
              <a:r>
                <a:rPr lang="ru-RU" sz="13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ұңғыма үшін жылына</a:t>
              </a:r>
              <a:r>
                <a:rPr lang="ru-RU" sz="13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 784.8909964 т </a:t>
              </a:r>
              <a:r>
                <a:rPr lang="ru-RU" sz="1300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itchFamily="34" charset="0"/>
                  <a:ea typeface="Open Sans" panose="020B0606030504020204" pitchFamily="34" charset="0"/>
                </a:rPr>
                <a:t>көлемінде шығарындылар болады</a:t>
              </a:r>
              <a:endParaRPr kumimoji="0" lang="ru-RU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itchFamily="34" charset="0"/>
                <a:ea typeface="Open Sans" panose="020B0606030504020204" pitchFamily="34" charset="0"/>
              </a:endParaRPr>
            </a:p>
          </p:txBody>
        </p:sp>
      </p:grpSp>
      <p:sp>
        <p:nvSpPr>
          <p:cNvPr id="51" name="Заголовок 1">
            <a:extLst>
              <a:ext uri="{FF2B5EF4-FFF2-40B4-BE49-F238E27FC236}">
                <a16:creationId xmlns:a16="http://schemas.microsoft.com/office/drawing/2014/main" xmlns="" id="{92A39D4F-A7FC-4074-9F3B-59ECBBFB723C}"/>
              </a:ext>
            </a:extLst>
          </p:cNvPr>
          <p:cNvSpPr txBox="1">
            <a:spLocks/>
          </p:cNvSpPr>
          <p:nvPr/>
        </p:nvSpPr>
        <p:spPr>
          <a:xfrm>
            <a:off x="681038" y="55601"/>
            <a:ext cx="7691040" cy="8229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Open Sans SemiBold"/>
              <a:ea typeface="+mj-ea"/>
              <a:cs typeface="+mj-cs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65760" y="4765119"/>
            <a:ext cx="381435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altLang="ko-KR" sz="13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Құрылыс-дайындық жұмыстары, сондай-ақ тереңдігі </a:t>
            </a:r>
            <a:r>
              <a:rPr lang="ru-RU" altLang="ko-KR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1500 (±250)м </a:t>
            </a:r>
            <a:r>
              <a:rPr lang="ru-RU" altLang="ko-KR" sz="13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Ұңғымаларды бұрғылау кезеңінде көлемде шығарындылар орын</a:t>
            </a:r>
            <a:r>
              <a:rPr lang="ru-RU" altLang="ko-KR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 </a:t>
            </a:r>
            <a:r>
              <a:rPr lang="ru-RU" altLang="ko-KR" sz="13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алатындығы мынадай</a:t>
            </a:r>
            <a:r>
              <a:rPr lang="ru-RU" altLang="ko-KR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 </a:t>
            </a:r>
            <a:r>
              <a:rPr lang="ru-RU" altLang="ko-KR" sz="13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есептеулері</a:t>
            </a:r>
            <a:r>
              <a:rPr lang="ru-RU" altLang="ko-KR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 </a:t>
            </a:r>
            <a:r>
              <a:rPr lang="ru-RU" altLang="ko-KR" sz="13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анықталды</a:t>
            </a:r>
            <a:r>
              <a:rPr lang="ru-RU" altLang="ko-KR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:</a:t>
            </a:r>
          </a:p>
          <a:p>
            <a:pPr lvl="0" algn="just">
              <a:defRPr/>
            </a:pPr>
            <a:r>
              <a:rPr lang="ru-RU" altLang="ko-KR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2022 </a:t>
            </a:r>
            <a:r>
              <a:rPr lang="ru-RU" altLang="ko-KR" sz="13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жылға </a:t>
            </a:r>
            <a:r>
              <a:rPr lang="ru-RU" altLang="ko-KR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6 </a:t>
            </a:r>
            <a:r>
              <a:rPr lang="ru-RU" altLang="ko-KR" sz="13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ұңғыма құрылысы кезінде</a:t>
            </a:r>
            <a:r>
              <a:rPr lang="ru-RU" altLang="ko-KR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 330.91497625 т/</a:t>
            </a:r>
            <a:r>
              <a:rPr lang="ru-RU" altLang="ko-KR" sz="13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жыл</a:t>
            </a:r>
            <a:r>
              <a:rPr lang="ru-RU" altLang="ko-KR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,</a:t>
            </a:r>
          </a:p>
          <a:p>
            <a:pPr lvl="0" algn="just">
              <a:defRPr/>
            </a:pPr>
            <a:r>
              <a:rPr lang="ru-RU" altLang="ko-KR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2023 </a:t>
            </a:r>
            <a:r>
              <a:rPr lang="ru-RU" altLang="ko-KR" sz="13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жылға </a:t>
            </a:r>
            <a:r>
              <a:rPr lang="ru-RU" altLang="ko-KR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5 </a:t>
            </a:r>
            <a:r>
              <a:rPr lang="ru-RU" altLang="ko-KR" sz="13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ұңғыма құрылысы кезінде</a:t>
            </a:r>
            <a:r>
              <a:rPr lang="ru-RU" altLang="ko-KR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 275.79186341 т/</a:t>
            </a:r>
            <a:r>
              <a:rPr lang="ru-RU" altLang="ko-KR" sz="13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жыл</a:t>
            </a:r>
            <a:r>
              <a:rPr lang="ru-RU" altLang="ko-KR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 </a:t>
            </a:r>
            <a:r>
              <a:rPr lang="ru-RU" altLang="ko-KR" sz="1300" b="1" dirty="0" err="1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құрайды</a:t>
            </a:r>
            <a:r>
              <a:rPr lang="ru-RU" altLang="ko-KR" sz="1300" b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pitchFamily="34" charset="0"/>
                <a:ea typeface="Open Sans" panose="020B0606030504020204" pitchFamily="34" charset="0"/>
                <a:cs typeface="Arial" pitchFamily="34" charset="0"/>
              </a:rPr>
              <a:t>. </a:t>
            </a:r>
          </a:p>
          <a:p>
            <a:pPr lvl="0" algn="just">
              <a:defRPr/>
            </a:pPr>
            <a:endParaRPr lang="en-US" altLang="ko-KR" sz="1300" b="1" dirty="0">
              <a:solidFill>
                <a:prstClr val="black">
                  <a:lumMod val="75000"/>
                  <a:lumOff val="25000"/>
                </a:prstClr>
              </a:solidFill>
              <a:latin typeface="Arial" pitchFamily="34" charset="0"/>
              <a:ea typeface="Open Sans" panose="020B0606030504020204" pitchFamily="34" charset="0"/>
              <a:cs typeface="Arial" pitchFamily="34" charset="0"/>
            </a:endParaRPr>
          </a:p>
        </p:txBody>
      </p:sp>
      <p:sp>
        <p:nvSpPr>
          <p:cNvPr id="56" name="Стрелка вниз 55"/>
          <p:cNvSpPr/>
          <p:nvPr/>
        </p:nvSpPr>
        <p:spPr bwMode="auto">
          <a:xfrm>
            <a:off x="2011680" y="4297681"/>
            <a:ext cx="419319" cy="431074"/>
          </a:xfrm>
          <a:prstGeom prst="downArrow">
            <a:avLst/>
          </a:prstGeom>
          <a:solidFill>
            <a:srgbClr val="FFC00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57" name="Стрелка вниз 56"/>
          <p:cNvSpPr/>
          <p:nvPr/>
        </p:nvSpPr>
        <p:spPr bwMode="auto">
          <a:xfrm>
            <a:off x="7310846" y="4280263"/>
            <a:ext cx="419319" cy="431074"/>
          </a:xfrm>
          <a:prstGeom prst="downArrow">
            <a:avLst/>
          </a:prstGeom>
          <a:solidFill>
            <a:srgbClr val="02DC0C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73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3" name="Рисунок 462" descr="1613546595_60-p-fon-dlya-prezentatsii-belii-s-polosoi-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A1F473D3-BC27-4A73-B652-2B96A2D5BCF0}"/>
              </a:ext>
            </a:extLst>
          </p:cNvPr>
          <p:cNvSpPr/>
          <p:nvPr/>
        </p:nvSpPr>
        <p:spPr>
          <a:xfrm>
            <a:off x="0" y="5752346"/>
            <a:ext cx="9906001" cy="11056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A2149299-26AF-4616-9D3C-4971B396D03B}"/>
              </a:ext>
            </a:extLst>
          </p:cNvPr>
          <p:cNvGrpSpPr/>
          <p:nvPr/>
        </p:nvGrpSpPr>
        <p:grpSpPr>
          <a:xfrm>
            <a:off x="6332874" y="1039159"/>
            <a:ext cx="1267916" cy="1012248"/>
            <a:chOff x="4251044" y="504175"/>
            <a:chExt cx="1735267" cy="1139813"/>
          </a:xfrm>
        </p:grpSpPr>
        <p:sp>
          <p:nvSpPr>
            <p:cNvPr id="11" name="object 9">
              <a:extLst>
                <a:ext uri="{FF2B5EF4-FFF2-40B4-BE49-F238E27FC236}">
                  <a16:creationId xmlns:a16="http://schemas.microsoft.com/office/drawing/2014/main" xmlns="" id="{806735BF-B012-4516-A0AA-A85FE3557DEF}"/>
                </a:ext>
              </a:extLst>
            </p:cNvPr>
            <p:cNvSpPr/>
            <p:nvPr/>
          </p:nvSpPr>
          <p:spPr>
            <a:xfrm>
              <a:off x="4251044" y="504175"/>
              <a:ext cx="1735267" cy="1139813"/>
            </a:xfrm>
            <a:custGeom>
              <a:avLst/>
              <a:gdLst/>
              <a:ahLst/>
              <a:cxnLst/>
              <a:rect l="l" t="t" r="r" b="b"/>
              <a:pathLst>
                <a:path w="1380489" h="1187450">
                  <a:moveTo>
                    <a:pt x="1380083" y="765225"/>
                  </a:moveTo>
                  <a:lnTo>
                    <a:pt x="1377238" y="716064"/>
                  </a:lnTo>
                  <a:lnTo>
                    <a:pt x="1368945" y="668578"/>
                  </a:lnTo>
                  <a:lnTo>
                    <a:pt x="1355496" y="623062"/>
                  </a:lnTo>
                  <a:lnTo>
                    <a:pt x="1337221" y="579843"/>
                  </a:lnTo>
                  <a:lnTo>
                    <a:pt x="1314437" y="539242"/>
                  </a:lnTo>
                  <a:lnTo>
                    <a:pt x="1287462" y="501573"/>
                  </a:lnTo>
                  <a:lnTo>
                    <a:pt x="1256601" y="467144"/>
                  </a:lnTo>
                  <a:lnTo>
                    <a:pt x="1222171" y="436283"/>
                  </a:lnTo>
                  <a:lnTo>
                    <a:pt x="1184490" y="409308"/>
                  </a:lnTo>
                  <a:lnTo>
                    <a:pt x="1143889" y="386511"/>
                  </a:lnTo>
                  <a:lnTo>
                    <a:pt x="1100670" y="368249"/>
                  </a:lnTo>
                  <a:lnTo>
                    <a:pt x="1055154" y="354799"/>
                  </a:lnTo>
                  <a:lnTo>
                    <a:pt x="1030592" y="350520"/>
                  </a:lnTo>
                  <a:lnTo>
                    <a:pt x="1029614" y="334632"/>
                  </a:lnTo>
                  <a:lnTo>
                    <a:pt x="1020902" y="288417"/>
                  </a:lnTo>
                  <a:lnTo>
                    <a:pt x="1006843" y="244348"/>
                  </a:lnTo>
                  <a:lnTo>
                    <a:pt x="987755" y="202755"/>
                  </a:lnTo>
                  <a:lnTo>
                    <a:pt x="964044" y="164033"/>
                  </a:lnTo>
                  <a:lnTo>
                    <a:pt x="936028" y="128511"/>
                  </a:lnTo>
                  <a:lnTo>
                    <a:pt x="904087" y="96570"/>
                  </a:lnTo>
                  <a:lnTo>
                    <a:pt x="868565" y="68554"/>
                  </a:lnTo>
                  <a:lnTo>
                    <a:pt x="829843" y="44843"/>
                  </a:lnTo>
                  <a:lnTo>
                    <a:pt x="788250" y="25755"/>
                  </a:lnTo>
                  <a:lnTo>
                    <a:pt x="744181" y="11696"/>
                  </a:lnTo>
                  <a:lnTo>
                    <a:pt x="697966" y="2984"/>
                  </a:lnTo>
                  <a:lnTo>
                    <a:pt x="649973" y="0"/>
                  </a:lnTo>
                  <a:lnTo>
                    <a:pt x="601967" y="2984"/>
                  </a:lnTo>
                  <a:lnTo>
                    <a:pt x="555752" y="11696"/>
                  </a:lnTo>
                  <a:lnTo>
                    <a:pt x="511683" y="25755"/>
                  </a:lnTo>
                  <a:lnTo>
                    <a:pt x="470090" y="44843"/>
                  </a:lnTo>
                  <a:lnTo>
                    <a:pt x="431368" y="68554"/>
                  </a:lnTo>
                  <a:lnTo>
                    <a:pt x="395846" y="96570"/>
                  </a:lnTo>
                  <a:lnTo>
                    <a:pt x="363905" y="128511"/>
                  </a:lnTo>
                  <a:lnTo>
                    <a:pt x="335889" y="164033"/>
                  </a:lnTo>
                  <a:lnTo>
                    <a:pt x="312178" y="202755"/>
                  </a:lnTo>
                  <a:lnTo>
                    <a:pt x="293090" y="244348"/>
                  </a:lnTo>
                  <a:lnTo>
                    <a:pt x="279031" y="288417"/>
                  </a:lnTo>
                  <a:lnTo>
                    <a:pt x="270319" y="334632"/>
                  </a:lnTo>
                  <a:lnTo>
                    <a:pt x="267347" y="382625"/>
                  </a:lnTo>
                  <a:lnTo>
                    <a:pt x="270319" y="430631"/>
                  </a:lnTo>
                  <a:lnTo>
                    <a:pt x="279031" y="476846"/>
                  </a:lnTo>
                  <a:lnTo>
                    <a:pt x="285165" y="496100"/>
                  </a:lnTo>
                  <a:lnTo>
                    <a:pt x="277177" y="496684"/>
                  </a:lnTo>
                  <a:lnTo>
                    <a:pt x="231292" y="506933"/>
                  </a:lnTo>
                  <a:lnTo>
                    <a:pt x="188112" y="523392"/>
                  </a:lnTo>
                  <a:lnTo>
                    <a:pt x="148132" y="545566"/>
                  </a:lnTo>
                  <a:lnTo>
                    <a:pt x="111848" y="572935"/>
                  </a:lnTo>
                  <a:lnTo>
                    <a:pt x="79768" y="605028"/>
                  </a:lnTo>
                  <a:lnTo>
                    <a:pt x="52387" y="641311"/>
                  </a:lnTo>
                  <a:lnTo>
                    <a:pt x="30213" y="681304"/>
                  </a:lnTo>
                  <a:lnTo>
                    <a:pt x="13766" y="724484"/>
                  </a:lnTo>
                  <a:lnTo>
                    <a:pt x="3517" y="770369"/>
                  </a:lnTo>
                  <a:lnTo>
                    <a:pt x="0" y="818426"/>
                  </a:lnTo>
                  <a:lnTo>
                    <a:pt x="3517" y="866495"/>
                  </a:lnTo>
                  <a:lnTo>
                    <a:pt x="13766" y="912368"/>
                  </a:lnTo>
                  <a:lnTo>
                    <a:pt x="30213" y="955548"/>
                  </a:lnTo>
                  <a:lnTo>
                    <a:pt x="52387" y="995527"/>
                  </a:lnTo>
                  <a:lnTo>
                    <a:pt x="79768" y="1031811"/>
                  </a:lnTo>
                  <a:lnTo>
                    <a:pt x="111848" y="1063891"/>
                  </a:lnTo>
                  <a:lnTo>
                    <a:pt x="148132" y="1091272"/>
                  </a:lnTo>
                  <a:lnTo>
                    <a:pt x="188112" y="1113447"/>
                  </a:lnTo>
                  <a:lnTo>
                    <a:pt x="231292" y="1129906"/>
                  </a:lnTo>
                  <a:lnTo>
                    <a:pt x="277177" y="1140155"/>
                  </a:lnTo>
                  <a:lnTo>
                    <a:pt x="325247" y="1143673"/>
                  </a:lnTo>
                  <a:lnTo>
                    <a:pt x="373303" y="1140155"/>
                  </a:lnTo>
                  <a:lnTo>
                    <a:pt x="419188" y="1129906"/>
                  </a:lnTo>
                  <a:lnTo>
                    <a:pt x="462368" y="1113447"/>
                  </a:lnTo>
                  <a:lnTo>
                    <a:pt x="502348" y="1091272"/>
                  </a:lnTo>
                  <a:lnTo>
                    <a:pt x="538645" y="1063891"/>
                  </a:lnTo>
                  <a:lnTo>
                    <a:pt x="570725" y="1031811"/>
                  </a:lnTo>
                  <a:lnTo>
                    <a:pt x="598106" y="995527"/>
                  </a:lnTo>
                  <a:lnTo>
                    <a:pt x="601484" y="989431"/>
                  </a:lnTo>
                  <a:lnTo>
                    <a:pt x="602513" y="991247"/>
                  </a:lnTo>
                  <a:lnTo>
                    <a:pt x="629500" y="1028915"/>
                  </a:lnTo>
                  <a:lnTo>
                    <a:pt x="660361" y="1063345"/>
                  </a:lnTo>
                  <a:lnTo>
                    <a:pt x="694791" y="1094206"/>
                  </a:lnTo>
                  <a:lnTo>
                    <a:pt x="732459" y="1121194"/>
                  </a:lnTo>
                  <a:lnTo>
                    <a:pt x="773061" y="1143977"/>
                  </a:lnTo>
                  <a:lnTo>
                    <a:pt x="816292" y="1162253"/>
                  </a:lnTo>
                  <a:lnTo>
                    <a:pt x="861809" y="1175702"/>
                  </a:lnTo>
                  <a:lnTo>
                    <a:pt x="909307" y="1183995"/>
                  </a:lnTo>
                  <a:lnTo>
                    <a:pt x="958481" y="1186827"/>
                  </a:lnTo>
                  <a:lnTo>
                    <a:pt x="1007643" y="1183995"/>
                  </a:lnTo>
                  <a:lnTo>
                    <a:pt x="1055154" y="1175702"/>
                  </a:lnTo>
                  <a:lnTo>
                    <a:pt x="1100670" y="1162253"/>
                  </a:lnTo>
                  <a:lnTo>
                    <a:pt x="1143889" y="1143977"/>
                  </a:lnTo>
                  <a:lnTo>
                    <a:pt x="1184490" y="1121194"/>
                  </a:lnTo>
                  <a:lnTo>
                    <a:pt x="1222171" y="1094206"/>
                  </a:lnTo>
                  <a:lnTo>
                    <a:pt x="1256601" y="1063345"/>
                  </a:lnTo>
                  <a:lnTo>
                    <a:pt x="1287462" y="1028915"/>
                  </a:lnTo>
                  <a:lnTo>
                    <a:pt x="1314437" y="991247"/>
                  </a:lnTo>
                  <a:lnTo>
                    <a:pt x="1337221" y="950645"/>
                  </a:lnTo>
                  <a:lnTo>
                    <a:pt x="1355496" y="907415"/>
                  </a:lnTo>
                  <a:lnTo>
                    <a:pt x="1368945" y="861898"/>
                  </a:lnTo>
                  <a:lnTo>
                    <a:pt x="1377238" y="814400"/>
                  </a:lnTo>
                  <a:lnTo>
                    <a:pt x="1380083" y="765225"/>
                  </a:lnTo>
                  <a:close/>
                </a:path>
              </a:pathLst>
            </a:custGeom>
            <a:solidFill>
              <a:srgbClr val="BAD05E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58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object 10">
              <a:extLst>
                <a:ext uri="{FF2B5EF4-FFF2-40B4-BE49-F238E27FC236}">
                  <a16:creationId xmlns:a16="http://schemas.microsoft.com/office/drawing/2014/main" xmlns="" id="{C60E2595-66F6-4300-8E46-3691A35CA8AC}"/>
                </a:ext>
              </a:extLst>
            </p:cNvPr>
            <p:cNvSpPr/>
            <p:nvPr/>
          </p:nvSpPr>
          <p:spPr>
            <a:xfrm>
              <a:off x="4889836" y="1212664"/>
              <a:ext cx="178905" cy="24166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5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object 11">
              <a:extLst>
                <a:ext uri="{FF2B5EF4-FFF2-40B4-BE49-F238E27FC236}">
                  <a16:creationId xmlns:a16="http://schemas.microsoft.com/office/drawing/2014/main" xmlns="" id="{D69374E3-343A-4AB3-A2D5-1864E9D54C18}"/>
                </a:ext>
              </a:extLst>
            </p:cNvPr>
            <p:cNvSpPr/>
            <p:nvPr/>
          </p:nvSpPr>
          <p:spPr>
            <a:xfrm>
              <a:off x="4608458" y="977533"/>
              <a:ext cx="358388" cy="245029"/>
            </a:xfrm>
            <a:custGeom>
              <a:avLst/>
              <a:gdLst/>
              <a:ahLst/>
              <a:cxnLst/>
              <a:rect l="l" t="t" r="r" b="b"/>
              <a:pathLst>
                <a:path w="285114" h="255269">
                  <a:moveTo>
                    <a:pt x="40906" y="0"/>
                  </a:moveTo>
                  <a:lnTo>
                    <a:pt x="30564" y="163"/>
                  </a:lnTo>
                  <a:lnTo>
                    <a:pt x="20291" y="647"/>
                  </a:lnTo>
                  <a:lnTo>
                    <a:pt x="10099" y="1446"/>
                  </a:lnTo>
                  <a:lnTo>
                    <a:pt x="0" y="2552"/>
                  </a:lnTo>
                  <a:lnTo>
                    <a:pt x="18426" y="50441"/>
                  </a:lnTo>
                  <a:lnTo>
                    <a:pt x="42842" y="94984"/>
                  </a:lnTo>
                  <a:lnTo>
                    <a:pt x="72751" y="135682"/>
                  </a:lnTo>
                  <a:lnTo>
                    <a:pt x="107656" y="172037"/>
                  </a:lnTo>
                  <a:lnTo>
                    <a:pt x="147058" y="203552"/>
                  </a:lnTo>
                  <a:lnTo>
                    <a:pt x="190538" y="229768"/>
                  </a:lnTo>
                  <a:lnTo>
                    <a:pt x="227380" y="246354"/>
                  </a:lnTo>
                  <a:lnTo>
                    <a:pt x="252933" y="255219"/>
                  </a:lnTo>
                  <a:lnTo>
                    <a:pt x="253786" y="245122"/>
                  </a:lnTo>
                  <a:lnTo>
                    <a:pt x="237540" y="245122"/>
                  </a:lnTo>
                  <a:lnTo>
                    <a:pt x="236461" y="244754"/>
                  </a:lnTo>
                  <a:lnTo>
                    <a:pt x="241490" y="239725"/>
                  </a:lnTo>
                  <a:lnTo>
                    <a:pt x="222656" y="239725"/>
                  </a:lnTo>
                  <a:lnTo>
                    <a:pt x="221640" y="239331"/>
                  </a:lnTo>
                  <a:lnTo>
                    <a:pt x="227164" y="233806"/>
                  </a:lnTo>
                  <a:lnTo>
                    <a:pt x="208330" y="233806"/>
                  </a:lnTo>
                  <a:lnTo>
                    <a:pt x="207327" y="233362"/>
                  </a:lnTo>
                  <a:lnTo>
                    <a:pt x="213296" y="227393"/>
                  </a:lnTo>
                  <a:lnTo>
                    <a:pt x="194500" y="227393"/>
                  </a:lnTo>
                  <a:lnTo>
                    <a:pt x="193535" y="226923"/>
                  </a:lnTo>
                  <a:lnTo>
                    <a:pt x="199960" y="220497"/>
                  </a:lnTo>
                  <a:lnTo>
                    <a:pt x="181127" y="220497"/>
                  </a:lnTo>
                  <a:lnTo>
                    <a:pt x="180187" y="219989"/>
                  </a:lnTo>
                  <a:lnTo>
                    <a:pt x="187032" y="213144"/>
                  </a:lnTo>
                  <a:lnTo>
                    <a:pt x="168236" y="213144"/>
                  </a:lnTo>
                  <a:lnTo>
                    <a:pt x="167322" y="212610"/>
                  </a:lnTo>
                  <a:lnTo>
                    <a:pt x="174586" y="205346"/>
                  </a:lnTo>
                  <a:lnTo>
                    <a:pt x="155752" y="205346"/>
                  </a:lnTo>
                  <a:lnTo>
                    <a:pt x="154876" y="204774"/>
                  </a:lnTo>
                  <a:lnTo>
                    <a:pt x="162534" y="197129"/>
                  </a:lnTo>
                  <a:lnTo>
                    <a:pt x="143725" y="197129"/>
                  </a:lnTo>
                  <a:lnTo>
                    <a:pt x="142862" y="196519"/>
                  </a:lnTo>
                  <a:lnTo>
                    <a:pt x="150901" y="188480"/>
                  </a:lnTo>
                  <a:lnTo>
                    <a:pt x="132092" y="188480"/>
                  </a:lnTo>
                  <a:lnTo>
                    <a:pt x="131279" y="187858"/>
                  </a:lnTo>
                  <a:lnTo>
                    <a:pt x="139699" y="179438"/>
                  </a:lnTo>
                  <a:lnTo>
                    <a:pt x="120878" y="179438"/>
                  </a:lnTo>
                  <a:lnTo>
                    <a:pt x="120091" y="178777"/>
                  </a:lnTo>
                  <a:lnTo>
                    <a:pt x="128879" y="169989"/>
                  </a:lnTo>
                  <a:lnTo>
                    <a:pt x="110070" y="169989"/>
                  </a:lnTo>
                  <a:lnTo>
                    <a:pt x="109321" y="169303"/>
                  </a:lnTo>
                  <a:lnTo>
                    <a:pt x="118503" y="160121"/>
                  </a:lnTo>
                  <a:lnTo>
                    <a:pt x="99656" y="160121"/>
                  </a:lnTo>
                  <a:lnTo>
                    <a:pt x="98932" y="159410"/>
                  </a:lnTo>
                  <a:lnTo>
                    <a:pt x="108457" y="149885"/>
                  </a:lnTo>
                  <a:lnTo>
                    <a:pt x="89661" y="149885"/>
                  </a:lnTo>
                  <a:lnTo>
                    <a:pt x="88950" y="149123"/>
                  </a:lnTo>
                  <a:lnTo>
                    <a:pt x="98856" y="139217"/>
                  </a:lnTo>
                  <a:lnTo>
                    <a:pt x="80048" y="139217"/>
                  </a:lnTo>
                  <a:lnTo>
                    <a:pt x="79374" y="138442"/>
                  </a:lnTo>
                  <a:lnTo>
                    <a:pt x="89650" y="128168"/>
                  </a:lnTo>
                  <a:lnTo>
                    <a:pt x="70853" y="128168"/>
                  </a:lnTo>
                  <a:lnTo>
                    <a:pt x="70205" y="127355"/>
                  </a:lnTo>
                  <a:lnTo>
                    <a:pt x="80846" y="116712"/>
                  </a:lnTo>
                  <a:lnTo>
                    <a:pt x="62052" y="116712"/>
                  </a:lnTo>
                  <a:lnTo>
                    <a:pt x="61442" y="115874"/>
                  </a:lnTo>
                  <a:lnTo>
                    <a:pt x="72476" y="104838"/>
                  </a:lnTo>
                  <a:lnTo>
                    <a:pt x="53670" y="104838"/>
                  </a:lnTo>
                  <a:lnTo>
                    <a:pt x="53085" y="103962"/>
                  </a:lnTo>
                  <a:lnTo>
                    <a:pt x="64513" y="92532"/>
                  </a:lnTo>
                  <a:lnTo>
                    <a:pt x="45707" y="92532"/>
                  </a:lnTo>
                  <a:lnTo>
                    <a:pt x="45161" y="91643"/>
                  </a:lnTo>
                  <a:lnTo>
                    <a:pt x="57019" y="79781"/>
                  </a:lnTo>
                  <a:lnTo>
                    <a:pt x="38176" y="79781"/>
                  </a:lnTo>
                  <a:lnTo>
                    <a:pt x="37655" y="78866"/>
                  </a:lnTo>
                  <a:lnTo>
                    <a:pt x="49905" y="66611"/>
                  </a:lnTo>
                  <a:lnTo>
                    <a:pt x="31102" y="66611"/>
                  </a:lnTo>
                  <a:lnTo>
                    <a:pt x="30619" y="65646"/>
                  </a:lnTo>
                  <a:lnTo>
                    <a:pt x="43319" y="52946"/>
                  </a:lnTo>
                  <a:lnTo>
                    <a:pt x="24498" y="52946"/>
                  </a:lnTo>
                  <a:lnTo>
                    <a:pt x="24041" y="51955"/>
                  </a:lnTo>
                  <a:lnTo>
                    <a:pt x="37185" y="38811"/>
                  </a:lnTo>
                  <a:lnTo>
                    <a:pt x="18389" y="38811"/>
                  </a:lnTo>
                  <a:lnTo>
                    <a:pt x="17957" y="37757"/>
                  </a:lnTo>
                  <a:lnTo>
                    <a:pt x="31572" y="24142"/>
                  </a:lnTo>
                  <a:lnTo>
                    <a:pt x="12788" y="24142"/>
                  </a:lnTo>
                  <a:lnTo>
                    <a:pt x="12407" y="23075"/>
                  </a:lnTo>
                  <a:lnTo>
                    <a:pt x="27800" y="7683"/>
                  </a:lnTo>
                  <a:lnTo>
                    <a:pt x="29336" y="7594"/>
                  </a:lnTo>
                  <a:lnTo>
                    <a:pt x="48120" y="7594"/>
                  </a:lnTo>
                  <a:lnTo>
                    <a:pt x="48590" y="7124"/>
                  </a:lnTo>
                  <a:lnTo>
                    <a:pt x="105062" y="7124"/>
                  </a:lnTo>
                  <a:lnTo>
                    <a:pt x="88561" y="3469"/>
                  </a:lnTo>
                  <a:lnTo>
                    <a:pt x="40906" y="0"/>
                  </a:lnTo>
                  <a:close/>
                </a:path>
                <a:path w="285114" h="255269">
                  <a:moveTo>
                    <a:pt x="254760" y="233591"/>
                  </a:moveTo>
                  <a:lnTo>
                    <a:pt x="247624" y="233591"/>
                  </a:lnTo>
                  <a:lnTo>
                    <a:pt x="247497" y="235153"/>
                  </a:lnTo>
                  <a:lnTo>
                    <a:pt x="237540" y="245122"/>
                  </a:lnTo>
                  <a:lnTo>
                    <a:pt x="253786" y="245122"/>
                  </a:lnTo>
                  <a:lnTo>
                    <a:pt x="254760" y="233591"/>
                  </a:lnTo>
                  <a:close/>
                </a:path>
                <a:path w="285114" h="255269">
                  <a:moveTo>
                    <a:pt x="257238" y="210997"/>
                  </a:moveTo>
                  <a:lnTo>
                    <a:pt x="249974" y="210997"/>
                  </a:lnTo>
                  <a:lnTo>
                    <a:pt x="249758" y="212623"/>
                  </a:lnTo>
                  <a:lnTo>
                    <a:pt x="222656" y="239725"/>
                  </a:lnTo>
                  <a:lnTo>
                    <a:pt x="241490" y="239725"/>
                  </a:lnTo>
                  <a:lnTo>
                    <a:pt x="247624" y="233591"/>
                  </a:lnTo>
                  <a:lnTo>
                    <a:pt x="254760" y="233591"/>
                  </a:lnTo>
                  <a:lnTo>
                    <a:pt x="256140" y="217254"/>
                  </a:lnTo>
                  <a:lnTo>
                    <a:pt x="257238" y="210997"/>
                  </a:lnTo>
                  <a:close/>
                </a:path>
                <a:path w="285114" h="255269">
                  <a:moveTo>
                    <a:pt x="261494" y="186728"/>
                  </a:moveTo>
                  <a:lnTo>
                    <a:pt x="253961" y="186728"/>
                  </a:lnTo>
                  <a:lnTo>
                    <a:pt x="253618" y="188531"/>
                  </a:lnTo>
                  <a:lnTo>
                    <a:pt x="208330" y="233806"/>
                  </a:lnTo>
                  <a:lnTo>
                    <a:pt x="227164" y="233806"/>
                  </a:lnTo>
                  <a:lnTo>
                    <a:pt x="249974" y="210997"/>
                  </a:lnTo>
                  <a:lnTo>
                    <a:pt x="257238" y="210997"/>
                  </a:lnTo>
                  <a:lnTo>
                    <a:pt x="261494" y="186728"/>
                  </a:lnTo>
                  <a:close/>
                </a:path>
                <a:path w="285114" h="255269">
                  <a:moveTo>
                    <a:pt x="267982" y="160350"/>
                  </a:moveTo>
                  <a:lnTo>
                    <a:pt x="260095" y="160350"/>
                  </a:lnTo>
                  <a:lnTo>
                    <a:pt x="259575" y="162318"/>
                  </a:lnTo>
                  <a:lnTo>
                    <a:pt x="194500" y="227393"/>
                  </a:lnTo>
                  <a:lnTo>
                    <a:pt x="213296" y="227393"/>
                  </a:lnTo>
                  <a:lnTo>
                    <a:pt x="253961" y="186728"/>
                  </a:lnTo>
                  <a:lnTo>
                    <a:pt x="261494" y="186728"/>
                  </a:lnTo>
                  <a:lnTo>
                    <a:pt x="262620" y="180311"/>
                  </a:lnTo>
                  <a:lnTo>
                    <a:pt x="267982" y="160350"/>
                  </a:lnTo>
                  <a:close/>
                </a:path>
                <a:path w="285114" h="255269">
                  <a:moveTo>
                    <a:pt x="277219" y="130898"/>
                  </a:moveTo>
                  <a:lnTo>
                    <a:pt x="269278" y="130898"/>
                  </a:lnTo>
                  <a:lnTo>
                    <a:pt x="268490" y="133134"/>
                  </a:lnTo>
                  <a:lnTo>
                    <a:pt x="181127" y="220497"/>
                  </a:lnTo>
                  <a:lnTo>
                    <a:pt x="199960" y="220497"/>
                  </a:lnTo>
                  <a:lnTo>
                    <a:pt x="260095" y="160350"/>
                  </a:lnTo>
                  <a:lnTo>
                    <a:pt x="267982" y="160350"/>
                  </a:lnTo>
                  <a:lnTo>
                    <a:pt x="272228" y="144544"/>
                  </a:lnTo>
                  <a:lnTo>
                    <a:pt x="277219" y="130898"/>
                  </a:lnTo>
                  <a:close/>
                </a:path>
                <a:path w="285114" h="255269">
                  <a:moveTo>
                    <a:pt x="281514" y="106845"/>
                  </a:moveTo>
                  <a:lnTo>
                    <a:pt x="273075" y="106845"/>
                  </a:lnTo>
                  <a:lnTo>
                    <a:pt x="273773" y="107607"/>
                  </a:lnTo>
                  <a:lnTo>
                    <a:pt x="168236" y="213144"/>
                  </a:lnTo>
                  <a:lnTo>
                    <a:pt x="187032" y="213144"/>
                  </a:lnTo>
                  <a:lnTo>
                    <a:pt x="269278" y="130898"/>
                  </a:lnTo>
                  <a:lnTo>
                    <a:pt x="277219" y="130898"/>
                  </a:lnTo>
                  <a:lnTo>
                    <a:pt x="284822" y="110108"/>
                  </a:lnTo>
                  <a:lnTo>
                    <a:pt x="281514" y="106845"/>
                  </a:lnTo>
                  <a:close/>
                </a:path>
                <a:path w="285114" h="255269">
                  <a:moveTo>
                    <a:pt x="271036" y="96507"/>
                  </a:moveTo>
                  <a:lnTo>
                    <a:pt x="263156" y="96507"/>
                  </a:lnTo>
                  <a:lnTo>
                    <a:pt x="263880" y="97231"/>
                  </a:lnTo>
                  <a:lnTo>
                    <a:pt x="155752" y="205346"/>
                  </a:lnTo>
                  <a:lnTo>
                    <a:pt x="174586" y="205346"/>
                  </a:lnTo>
                  <a:lnTo>
                    <a:pt x="273075" y="106845"/>
                  </a:lnTo>
                  <a:lnTo>
                    <a:pt x="281514" y="106845"/>
                  </a:lnTo>
                  <a:lnTo>
                    <a:pt x="271036" y="96507"/>
                  </a:lnTo>
                  <a:close/>
                </a:path>
                <a:path w="285114" h="255269">
                  <a:moveTo>
                    <a:pt x="159892" y="201206"/>
                  </a:moveTo>
                  <a:close/>
                </a:path>
                <a:path w="285114" h="255269">
                  <a:moveTo>
                    <a:pt x="261022" y="86626"/>
                  </a:moveTo>
                  <a:lnTo>
                    <a:pt x="252755" y="86626"/>
                  </a:lnTo>
                  <a:lnTo>
                    <a:pt x="253530" y="87337"/>
                  </a:lnTo>
                  <a:lnTo>
                    <a:pt x="143725" y="197129"/>
                  </a:lnTo>
                  <a:lnTo>
                    <a:pt x="162534" y="197129"/>
                  </a:lnTo>
                  <a:lnTo>
                    <a:pt x="263156" y="96507"/>
                  </a:lnTo>
                  <a:lnTo>
                    <a:pt x="271036" y="96507"/>
                  </a:lnTo>
                  <a:lnTo>
                    <a:pt x="261022" y="86626"/>
                  </a:lnTo>
                  <a:close/>
                </a:path>
                <a:path w="285114" h="255269">
                  <a:moveTo>
                    <a:pt x="251092" y="77241"/>
                  </a:moveTo>
                  <a:lnTo>
                    <a:pt x="241896" y="77241"/>
                  </a:lnTo>
                  <a:lnTo>
                    <a:pt x="242696" y="77901"/>
                  </a:lnTo>
                  <a:lnTo>
                    <a:pt x="132092" y="188480"/>
                  </a:lnTo>
                  <a:lnTo>
                    <a:pt x="150901" y="188480"/>
                  </a:lnTo>
                  <a:lnTo>
                    <a:pt x="252755" y="86626"/>
                  </a:lnTo>
                  <a:lnTo>
                    <a:pt x="261022" y="86626"/>
                  </a:lnTo>
                  <a:lnTo>
                    <a:pt x="252805" y="78519"/>
                  </a:lnTo>
                  <a:lnTo>
                    <a:pt x="251092" y="77241"/>
                  </a:lnTo>
                  <a:close/>
                </a:path>
                <a:path w="285114" h="255269">
                  <a:moveTo>
                    <a:pt x="159892" y="180962"/>
                  </a:moveTo>
                  <a:close/>
                </a:path>
                <a:path w="285114" h="255269">
                  <a:moveTo>
                    <a:pt x="239125" y="68313"/>
                  </a:moveTo>
                  <a:lnTo>
                    <a:pt x="230543" y="68313"/>
                  </a:lnTo>
                  <a:lnTo>
                    <a:pt x="231381" y="68948"/>
                  </a:lnTo>
                  <a:lnTo>
                    <a:pt x="159892" y="140449"/>
                  </a:lnTo>
                  <a:lnTo>
                    <a:pt x="120878" y="179438"/>
                  </a:lnTo>
                  <a:lnTo>
                    <a:pt x="139699" y="179438"/>
                  </a:lnTo>
                  <a:lnTo>
                    <a:pt x="241896" y="77241"/>
                  </a:lnTo>
                  <a:lnTo>
                    <a:pt x="251092" y="77241"/>
                  </a:lnTo>
                  <a:lnTo>
                    <a:pt x="239125" y="68313"/>
                  </a:lnTo>
                  <a:close/>
                </a:path>
                <a:path w="285114" h="255269">
                  <a:moveTo>
                    <a:pt x="227839" y="59893"/>
                  </a:moveTo>
                  <a:lnTo>
                    <a:pt x="218732" y="59893"/>
                  </a:lnTo>
                  <a:lnTo>
                    <a:pt x="219595" y="60477"/>
                  </a:lnTo>
                  <a:lnTo>
                    <a:pt x="110070" y="169989"/>
                  </a:lnTo>
                  <a:lnTo>
                    <a:pt x="128879" y="169989"/>
                  </a:lnTo>
                  <a:lnTo>
                    <a:pt x="230543" y="68313"/>
                  </a:lnTo>
                  <a:lnTo>
                    <a:pt x="239125" y="68313"/>
                  </a:lnTo>
                  <a:lnTo>
                    <a:pt x="227839" y="59893"/>
                  </a:lnTo>
                  <a:close/>
                </a:path>
                <a:path w="285114" h="255269">
                  <a:moveTo>
                    <a:pt x="217183" y="51942"/>
                  </a:moveTo>
                  <a:lnTo>
                    <a:pt x="206400" y="51942"/>
                  </a:lnTo>
                  <a:lnTo>
                    <a:pt x="207289" y="52501"/>
                  </a:lnTo>
                  <a:lnTo>
                    <a:pt x="99656" y="160121"/>
                  </a:lnTo>
                  <a:lnTo>
                    <a:pt x="118503" y="160121"/>
                  </a:lnTo>
                  <a:lnTo>
                    <a:pt x="218732" y="59893"/>
                  </a:lnTo>
                  <a:lnTo>
                    <a:pt x="227839" y="59893"/>
                  </a:lnTo>
                  <a:lnTo>
                    <a:pt x="217183" y="51942"/>
                  </a:lnTo>
                  <a:close/>
                </a:path>
                <a:path w="285114" h="255269">
                  <a:moveTo>
                    <a:pt x="203855" y="44526"/>
                  </a:moveTo>
                  <a:lnTo>
                    <a:pt x="193547" y="44526"/>
                  </a:lnTo>
                  <a:lnTo>
                    <a:pt x="194500" y="45046"/>
                  </a:lnTo>
                  <a:lnTo>
                    <a:pt x="89661" y="149885"/>
                  </a:lnTo>
                  <a:lnTo>
                    <a:pt x="108457" y="149885"/>
                  </a:lnTo>
                  <a:lnTo>
                    <a:pt x="206400" y="51942"/>
                  </a:lnTo>
                  <a:lnTo>
                    <a:pt x="217183" y="51942"/>
                  </a:lnTo>
                  <a:lnTo>
                    <a:pt x="216680" y="51567"/>
                  </a:lnTo>
                  <a:lnTo>
                    <a:pt x="203855" y="44526"/>
                  </a:lnTo>
                  <a:close/>
                </a:path>
                <a:path w="285114" h="255269">
                  <a:moveTo>
                    <a:pt x="159892" y="140423"/>
                  </a:moveTo>
                  <a:close/>
                </a:path>
                <a:path w="285114" h="255269">
                  <a:moveTo>
                    <a:pt x="191319" y="37642"/>
                  </a:moveTo>
                  <a:lnTo>
                    <a:pt x="180187" y="37642"/>
                  </a:lnTo>
                  <a:lnTo>
                    <a:pt x="181152" y="38112"/>
                  </a:lnTo>
                  <a:lnTo>
                    <a:pt x="80048" y="139217"/>
                  </a:lnTo>
                  <a:lnTo>
                    <a:pt x="98856" y="139217"/>
                  </a:lnTo>
                  <a:lnTo>
                    <a:pt x="189636" y="48437"/>
                  </a:lnTo>
                  <a:lnTo>
                    <a:pt x="193547" y="44526"/>
                  </a:lnTo>
                  <a:lnTo>
                    <a:pt x="203855" y="44526"/>
                  </a:lnTo>
                  <a:lnTo>
                    <a:pt x="191319" y="37642"/>
                  </a:lnTo>
                  <a:close/>
                </a:path>
                <a:path w="285114" h="255269">
                  <a:moveTo>
                    <a:pt x="179800" y="31318"/>
                  </a:moveTo>
                  <a:lnTo>
                    <a:pt x="166230" y="31318"/>
                  </a:lnTo>
                  <a:lnTo>
                    <a:pt x="167271" y="31749"/>
                  </a:lnTo>
                  <a:lnTo>
                    <a:pt x="70853" y="128168"/>
                  </a:lnTo>
                  <a:lnTo>
                    <a:pt x="89650" y="128168"/>
                  </a:lnTo>
                  <a:lnTo>
                    <a:pt x="180187" y="37642"/>
                  </a:lnTo>
                  <a:lnTo>
                    <a:pt x="191319" y="37642"/>
                  </a:lnTo>
                  <a:lnTo>
                    <a:pt x="179800" y="31318"/>
                  </a:lnTo>
                  <a:close/>
                </a:path>
                <a:path w="285114" h="255269">
                  <a:moveTo>
                    <a:pt x="165937" y="25590"/>
                  </a:moveTo>
                  <a:lnTo>
                    <a:pt x="151714" y="25590"/>
                  </a:lnTo>
                  <a:lnTo>
                    <a:pt x="152768" y="25984"/>
                  </a:lnTo>
                  <a:lnTo>
                    <a:pt x="62052" y="116712"/>
                  </a:lnTo>
                  <a:lnTo>
                    <a:pt x="80846" y="116712"/>
                  </a:lnTo>
                  <a:lnTo>
                    <a:pt x="166230" y="31318"/>
                  </a:lnTo>
                  <a:lnTo>
                    <a:pt x="179800" y="31318"/>
                  </a:lnTo>
                  <a:lnTo>
                    <a:pt x="176937" y="29746"/>
                  </a:lnTo>
                  <a:lnTo>
                    <a:pt x="165937" y="25590"/>
                  </a:lnTo>
                  <a:close/>
                </a:path>
                <a:path w="285114" h="255269">
                  <a:moveTo>
                    <a:pt x="152492" y="20510"/>
                  </a:moveTo>
                  <a:lnTo>
                    <a:pt x="136524" y="20510"/>
                  </a:lnTo>
                  <a:lnTo>
                    <a:pt x="137629" y="20853"/>
                  </a:lnTo>
                  <a:lnTo>
                    <a:pt x="110045" y="48437"/>
                  </a:lnTo>
                  <a:lnTo>
                    <a:pt x="53670" y="104838"/>
                  </a:lnTo>
                  <a:lnTo>
                    <a:pt x="72476" y="104838"/>
                  </a:lnTo>
                  <a:lnTo>
                    <a:pt x="151714" y="25590"/>
                  </a:lnTo>
                  <a:lnTo>
                    <a:pt x="165937" y="25590"/>
                  </a:lnTo>
                  <a:lnTo>
                    <a:pt x="152492" y="20510"/>
                  </a:lnTo>
                  <a:close/>
                </a:path>
                <a:path w="285114" h="255269">
                  <a:moveTo>
                    <a:pt x="140861" y="16116"/>
                  </a:moveTo>
                  <a:lnTo>
                    <a:pt x="120662" y="16116"/>
                  </a:lnTo>
                  <a:lnTo>
                    <a:pt x="121831" y="16408"/>
                  </a:lnTo>
                  <a:lnTo>
                    <a:pt x="45707" y="92532"/>
                  </a:lnTo>
                  <a:lnTo>
                    <a:pt x="64513" y="92532"/>
                  </a:lnTo>
                  <a:lnTo>
                    <a:pt x="108597" y="48437"/>
                  </a:lnTo>
                  <a:lnTo>
                    <a:pt x="136524" y="20510"/>
                  </a:lnTo>
                  <a:lnTo>
                    <a:pt x="152492" y="20510"/>
                  </a:lnTo>
                  <a:lnTo>
                    <a:pt x="140861" y="16116"/>
                  </a:lnTo>
                  <a:close/>
                </a:path>
                <a:path w="285114" h="255269">
                  <a:moveTo>
                    <a:pt x="129258" y="12484"/>
                  </a:moveTo>
                  <a:lnTo>
                    <a:pt x="104025" y="12484"/>
                  </a:lnTo>
                  <a:lnTo>
                    <a:pt x="105244" y="12712"/>
                  </a:lnTo>
                  <a:lnTo>
                    <a:pt x="38176" y="79781"/>
                  </a:lnTo>
                  <a:lnTo>
                    <a:pt x="57019" y="79781"/>
                  </a:lnTo>
                  <a:lnTo>
                    <a:pt x="88353" y="48437"/>
                  </a:lnTo>
                  <a:lnTo>
                    <a:pt x="120662" y="16116"/>
                  </a:lnTo>
                  <a:lnTo>
                    <a:pt x="140861" y="16116"/>
                  </a:lnTo>
                  <a:lnTo>
                    <a:pt x="134068" y="13549"/>
                  </a:lnTo>
                  <a:lnTo>
                    <a:pt x="129258" y="12484"/>
                  </a:lnTo>
                  <a:close/>
                </a:path>
                <a:path w="285114" h="255269">
                  <a:moveTo>
                    <a:pt x="116701" y="9702"/>
                  </a:moveTo>
                  <a:lnTo>
                    <a:pt x="86537" y="9702"/>
                  </a:lnTo>
                  <a:lnTo>
                    <a:pt x="87845" y="9867"/>
                  </a:lnTo>
                  <a:lnTo>
                    <a:pt x="31102" y="66611"/>
                  </a:lnTo>
                  <a:lnTo>
                    <a:pt x="49905" y="66611"/>
                  </a:lnTo>
                  <a:lnTo>
                    <a:pt x="104025" y="12484"/>
                  </a:lnTo>
                  <a:lnTo>
                    <a:pt x="129258" y="12484"/>
                  </a:lnTo>
                  <a:lnTo>
                    <a:pt x="116701" y="9702"/>
                  </a:lnTo>
                  <a:close/>
                </a:path>
                <a:path w="285114" h="255269">
                  <a:moveTo>
                    <a:pt x="108388" y="7861"/>
                  </a:moveTo>
                  <a:lnTo>
                    <a:pt x="68135" y="7861"/>
                  </a:lnTo>
                  <a:lnTo>
                    <a:pt x="69481" y="7962"/>
                  </a:lnTo>
                  <a:lnTo>
                    <a:pt x="24498" y="52946"/>
                  </a:lnTo>
                  <a:lnTo>
                    <a:pt x="43319" y="52946"/>
                  </a:lnTo>
                  <a:lnTo>
                    <a:pt x="47828" y="48437"/>
                  </a:lnTo>
                  <a:lnTo>
                    <a:pt x="86537" y="9702"/>
                  </a:lnTo>
                  <a:lnTo>
                    <a:pt x="116701" y="9702"/>
                  </a:lnTo>
                  <a:lnTo>
                    <a:pt x="108388" y="7861"/>
                  </a:lnTo>
                  <a:close/>
                </a:path>
                <a:path w="285114" h="255269">
                  <a:moveTo>
                    <a:pt x="105062" y="7124"/>
                  </a:moveTo>
                  <a:lnTo>
                    <a:pt x="48590" y="7124"/>
                  </a:lnTo>
                  <a:lnTo>
                    <a:pt x="49568" y="7137"/>
                  </a:lnTo>
                  <a:lnTo>
                    <a:pt x="50063" y="7137"/>
                  </a:lnTo>
                  <a:lnTo>
                    <a:pt x="18389" y="38811"/>
                  </a:lnTo>
                  <a:lnTo>
                    <a:pt x="37185" y="38811"/>
                  </a:lnTo>
                  <a:lnTo>
                    <a:pt x="68135" y="7861"/>
                  </a:lnTo>
                  <a:lnTo>
                    <a:pt x="108388" y="7861"/>
                  </a:lnTo>
                  <a:lnTo>
                    <a:pt x="105062" y="7124"/>
                  </a:lnTo>
                  <a:close/>
                </a:path>
                <a:path w="285114" h="255269">
                  <a:moveTo>
                    <a:pt x="48120" y="7594"/>
                  </a:moveTo>
                  <a:lnTo>
                    <a:pt x="29336" y="7594"/>
                  </a:lnTo>
                  <a:lnTo>
                    <a:pt x="12788" y="24142"/>
                  </a:lnTo>
                  <a:lnTo>
                    <a:pt x="31572" y="24142"/>
                  </a:lnTo>
                  <a:lnTo>
                    <a:pt x="48120" y="7594"/>
                  </a:lnTo>
                  <a:close/>
                </a:path>
              </a:pathLst>
            </a:custGeom>
            <a:solidFill>
              <a:srgbClr val="BAD05E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5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bject 12">
              <a:extLst>
                <a:ext uri="{FF2B5EF4-FFF2-40B4-BE49-F238E27FC236}">
                  <a16:creationId xmlns:a16="http://schemas.microsoft.com/office/drawing/2014/main" xmlns="" id="{E8556894-37F3-4819-B499-7ECBCAE75FF4}"/>
                </a:ext>
              </a:extLst>
            </p:cNvPr>
            <p:cNvSpPr/>
            <p:nvPr/>
          </p:nvSpPr>
          <p:spPr>
            <a:xfrm>
              <a:off x="4624084" y="984449"/>
              <a:ext cx="328372" cy="22822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5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object 13">
              <a:extLst>
                <a:ext uri="{FF2B5EF4-FFF2-40B4-BE49-F238E27FC236}">
                  <a16:creationId xmlns:a16="http://schemas.microsoft.com/office/drawing/2014/main" xmlns="" id="{CCDD511C-AA68-4D54-AD12-CE0E31723054}"/>
                </a:ext>
              </a:extLst>
            </p:cNvPr>
            <p:cNvSpPr/>
            <p:nvPr/>
          </p:nvSpPr>
          <p:spPr>
            <a:xfrm>
              <a:off x="4966495" y="835196"/>
              <a:ext cx="582679" cy="403506"/>
            </a:xfrm>
            <a:custGeom>
              <a:avLst/>
              <a:gdLst/>
              <a:ahLst/>
              <a:cxnLst/>
              <a:rect l="l" t="t" r="r" b="b"/>
              <a:pathLst>
                <a:path w="463550" h="420369">
                  <a:moveTo>
                    <a:pt x="463435" y="38100"/>
                  </a:moveTo>
                  <a:lnTo>
                    <a:pt x="462381" y="10160"/>
                  </a:lnTo>
                  <a:lnTo>
                    <a:pt x="462191" y="7620"/>
                  </a:lnTo>
                  <a:lnTo>
                    <a:pt x="462102" y="6350"/>
                  </a:lnTo>
                  <a:lnTo>
                    <a:pt x="462013" y="5080"/>
                  </a:lnTo>
                  <a:lnTo>
                    <a:pt x="456552" y="4305"/>
                  </a:lnTo>
                  <a:lnTo>
                    <a:pt x="456552" y="43180"/>
                  </a:lnTo>
                  <a:lnTo>
                    <a:pt x="456044" y="43688"/>
                  </a:lnTo>
                  <a:lnTo>
                    <a:pt x="456044" y="63500"/>
                  </a:lnTo>
                  <a:lnTo>
                    <a:pt x="455968" y="64770"/>
                  </a:lnTo>
                  <a:lnTo>
                    <a:pt x="454190" y="66560"/>
                  </a:lnTo>
                  <a:lnTo>
                    <a:pt x="454190" y="85090"/>
                  </a:lnTo>
                  <a:lnTo>
                    <a:pt x="453999" y="87630"/>
                  </a:lnTo>
                  <a:lnTo>
                    <a:pt x="450608" y="91033"/>
                  </a:lnTo>
                  <a:lnTo>
                    <a:pt x="450608" y="110490"/>
                  </a:lnTo>
                  <a:lnTo>
                    <a:pt x="450278" y="111760"/>
                  </a:lnTo>
                  <a:lnTo>
                    <a:pt x="444766" y="117271"/>
                  </a:lnTo>
                  <a:lnTo>
                    <a:pt x="444766" y="137160"/>
                  </a:lnTo>
                  <a:lnTo>
                    <a:pt x="444258" y="138430"/>
                  </a:lnTo>
                  <a:lnTo>
                    <a:pt x="435673" y="147040"/>
                  </a:lnTo>
                  <a:lnTo>
                    <a:pt x="435673" y="166370"/>
                  </a:lnTo>
                  <a:lnTo>
                    <a:pt x="434860" y="168910"/>
                  </a:lnTo>
                  <a:lnTo>
                    <a:pt x="421182" y="182587"/>
                  </a:lnTo>
                  <a:lnTo>
                    <a:pt x="421182" y="201930"/>
                  </a:lnTo>
                  <a:lnTo>
                    <a:pt x="419836" y="204470"/>
                  </a:lnTo>
                  <a:lnTo>
                    <a:pt x="393903" y="230505"/>
                  </a:lnTo>
                  <a:lnTo>
                    <a:pt x="393903" y="250190"/>
                  </a:lnTo>
                  <a:lnTo>
                    <a:pt x="390740" y="254000"/>
                  </a:lnTo>
                  <a:lnTo>
                    <a:pt x="296354" y="349250"/>
                  </a:lnTo>
                  <a:lnTo>
                    <a:pt x="291719" y="351790"/>
                  </a:lnTo>
                  <a:lnTo>
                    <a:pt x="393903" y="250190"/>
                  </a:lnTo>
                  <a:lnTo>
                    <a:pt x="393903" y="230505"/>
                  </a:lnTo>
                  <a:lnTo>
                    <a:pt x="246443" y="378460"/>
                  </a:lnTo>
                  <a:lnTo>
                    <a:pt x="243611" y="379730"/>
                  </a:lnTo>
                  <a:lnTo>
                    <a:pt x="421182" y="201930"/>
                  </a:lnTo>
                  <a:lnTo>
                    <a:pt x="421182" y="182587"/>
                  </a:lnTo>
                  <a:lnTo>
                    <a:pt x="218808" y="384810"/>
                  </a:lnTo>
                  <a:lnTo>
                    <a:pt x="210591" y="393700"/>
                  </a:lnTo>
                  <a:lnTo>
                    <a:pt x="208330" y="393700"/>
                  </a:lnTo>
                  <a:lnTo>
                    <a:pt x="218808" y="383540"/>
                  </a:lnTo>
                  <a:lnTo>
                    <a:pt x="415963" y="186690"/>
                  </a:lnTo>
                  <a:lnTo>
                    <a:pt x="435673" y="166370"/>
                  </a:lnTo>
                  <a:lnTo>
                    <a:pt x="435673" y="147040"/>
                  </a:lnTo>
                  <a:lnTo>
                    <a:pt x="218808" y="364490"/>
                  </a:lnTo>
                  <a:lnTo>
                    <a:pt x="180378" y="402590"/>
                  </a:lnTo>
                  <a:lnTo>
                    <a:pt x="178396" y="402590"/>
                  </a:lnTo>
                  <a:lnTo>
                    <a:pt x="218808" y="361950"/>
                  </a:lnTo>
                  <a:lnTo>
                    <a:pt x="364477" y="217170"/>
                  </a:lnTo>
                  <a:lnTo>
                    <a:pt x="444766" y="137160"/>
                  </a:lnTo>
                  <a:lnTo>
                    <a:pt x="444766" y="117271"/>
                  </a:lnTo>
                  <a:lnTo>
                    <a:pt x="218808" y="342900"/>
                  </a:lnTo>
                  <a:lnTo>
                    <a:pt x="153530" y="408940"/>
                  </a:lnTo>
                  <a:lnTo>
                    <a:pt x="151726" y="408940"/>
                  </a:lnTo>
                  <a:lnTo>
                    <a:pt x="343725" y="217170"/>
                  </a:lnTo>
                  <a:lnTo>
                    <a:pt x="374319" y="186690"/>
                  </a:lnTo>
                  <a:lnTo>
                    <a:pt x="450608" y="110490"/>
                  </a:lnTo>
                  <a:lnTo>
                    <a:pt x="450608" y="91033"/>
                  </a:lnTo>
                  <a:lnTo>
                    <a:pt x="355003" y="186690"/>
                  </a:lnTo>
                  <a:lnTo>
                    <a:pt x="324434" y="217182"/>
                  </a:lnTo>
                  <a:lnTo>
                    <a:pt x="128993" y="412750"/>
                  </a:lnTo>
                  <a:lnTo>
                    <a:pt x="127355" y="412750"/>
                  </a:lnTo>
                  <a:lnTo>
                    <a:pt x="353504" y="186690"/>
                  </a:lnTo>
                  <a:lnTo>
                    <a:pt x="454190" y="85090"/>
                  </a:lnTo>
                  <a:lnTo>
                    <a:pt x="454190" y="66560"/>
                  </a:lnTo>
                  <a:lnTo>
                    <a:pt x="334187" y="186690"/>
                  </a:lnTo>
                  <a:lnTo>
                    <a:pt x="218808" y="300990"/>
                  </a:lnTo>
                  <a:lnTo>
                    <a:pt x="106222" y="414020"/>
                  </a:lnTo>
                  <a:lnTo>
                    <a:pt x="104673" y="414020"/>
                  </a:lnTo>
                  <a:lnTo>
                    <a:pt x="456044" y="63500"/>
                  </a:lnTo>
                  <a:lnTo>
                    <a:pt x="456044" y="43688"/>
                  </a:lnTo>
                  <a:lnTo>
                    <a:pt x="282371" y="217182"/>
                  </a:lnTo>
                  <a:lnTo>
                    <a:pt x="84823" y="415290"/>
                  </a:lnTo>
                  <a:lnTo>
                    <a:pt x="83375" y="415290"/>
                  </a:lnTo>
                  <a:lnTo>
                    <a:pt x="98552" y="400050"/>
                  </a:lnTo>
                  <a:lnTo>
                    <a:pt x="281279" y="217170"/>
                  </a:lnTo>
                  <a:lnTo>
                    <a:pt x="456539" y="41910"/>
                  </a:lnTo>
                  <a:lnTo>
                    <a:pt x="456552" y="43180"/>
                  </a:lnTo>
                  <a:lnTo>
                    <a:pt x="456552" y="4305"/>
                  </a:lnTo>
                  <a:lnTo>
                    <a:pt x="455955" y="4229"/>
                  </a:lnTo>
                  <a:lnTo>
                    <a:pt x="455955" y="22860"/>
                  </a:lnTo>
                  <a:lnTo>
                    <a:pt x="261924" y="217182"/>
                  </a:lnTo>
                  <a:lnTo>
                    <a:pt x="78790" y="400050"/>
                  </a:lnTo>
                  <a:lnTo>
                    <a:pt x="78536" y="398780"/>
                  </a:lnTo>
                  <a:lnTo>
                    <a:pt x="93827" y="383540"/>
                  </a:lnTo>
                  <a:lnTo>
                    <a:pt x="260629" y="217170"/>
                  </a:lnTo>
                  <a:lnTo>
                    <a:pt x="455866" y="21590"/>
                  </a:lnTo>
                  <a:lnTo>
                    <a:pt x="455955" y="22860"/>
                  </a:lnTo>
                  <a:lnTo>
                    <a:pt x="455955" y="4229"/>
                  </a:lnTo>
                  <a:lnTo>
                    <a:pt x="447446" y="3009"/>
                  </a:lnTo>
                  <a:lnTo>
                    <a:pt x="447446" y="10160"/>
                  </a:lnTo>
                  <a:lnTo>
                    <a:pt x="240398" y="217182"/>
                  </a:lnTo>
                  <a:lnTo>
                    <a:pt x="74726" y="383540"/>
                  </a:lnTo>
                  <a:lnTo>
                    <a:pt x="74409" y="382270"/>
                  </a:lnTo>
                  <a:lnTo>
                    <a:pt x="89598" y="367030"/>
                  </a:lnTo>
                  <a:lnTo>
                    <a:pt x="218808" y="237490"/>
                  </a:lnTo>
                  <a:lnTo>
                    <a:pt x="270243" y="186690"/>
                  </a:lnTo>
                  <a:lnTo>
                    <a:pt x="446163" y="10160"/>
                  </a:lnTo>
                  <a:lnTo>
                    <a:pt x="447446" y="10160"/>
                  </a:lnTo>
                  <a:lnTo>
                    <a:pt x="447446" y="3009"/>
                  </a:lnTo>
                  <a:lnTo>
                    <a:pt x="444169" y="2540"/>
                  </a:lnTo>
                  <a:lnTo>
                    <a:pt x="429044" y="1485"/>
                  </a:lnTo>
                  <a:lnTo>
                    <a:pt x="429044" y="7620"/>
                  </a:lnTo>
                  <a:lnTo>
                    <a:pt x="220065" y="217182"/>
                  </a:lnTo>
                  <a:lnTo>
                    <a:pt x="69900" y="367030"/>
                  </a:lnTo>
                  <a:lnTo>
                    <a:pt x="69545" y="365760"/>
                  </a:lnTo>
                  <a:lnTo>
                    <a:pt x="83566" y="351790"/>
                  </a:lnTo>
                  <a:lnTo>
                    <a:pt x="237934" y="198120"/>
                  </a:lnTo>
                  <a:lnTo>
                    <a:pt x="249428" y="186690"/>
                  </a:lnTo>
                  <a:lnTo>
                    <a:pt x="427723" y="7620"/>
                  </a:lnTo>
                  <a:lnTo>
                    <a:pt x="429044" y="7620"/>
                  </a:lnTo>
                  <a:lnTo>
                    <a:pt x="429044" y="1485"/>
                  </a:lnTo>
                  <a:lnTo>
                    <a:pt x="409879" y="152"/>
                  </a:lnTo>
                  <a:lnTo>
                    <a:pt x="409879" y="6350"/>
                  </a:lnTo>
                  <a:lnTo>
                    <a:pt x="218808" y="198120"/>
                  </a:lnTo>
                  <a:lnTo>
                    <a:pt x="218808" y="196850"/>
                  </a:lnTo>
                  <a:lnTo>
                    <a:pt x="64401" y="351790"/>
                  </a:lnTo>
                  <a:lnTo>
                    <a:pt x="63995" y="350520"/>
                  </a:lnTo>
                  <a:lnTo>
                    <a:pt x="76682" y="337820"/>
                  </a:lnTo>
                  <a:lnTo>
                    <a:pt x="218808" y="195580"/>
                  </a:lnTo>
                  <a:lnTo>
                    <a:pt x="228600" y="186690"/>
                  </a:lnTo>
                  <a:lnTo>
                    <a:pt x="408482" y="6350"/>
                  </a:lnTo>
                  <a:lnTo>
                    <a:pt x="409879" y="6350"/>
                  </a:lnTo>
                  <a:lnTo>
                    <a:pt x="409879" y="152"/>
                  </a:lnTo>
                  <a:lnTo>
                    <a:pt x="407809" y="0"/>
                  </a:lnTo>
                  <a:lnTo>
                    <a:pt x="389801" y="0"/>
                  </a:lnTo>
                  <a:lnTo>
                    <a:pt x="389801" y="5080"/>
                  </a:lnTo>
                  <a:lnTo>
                    <a:pt x="178346" y="217182"/>
                  </a:lnTo>
                  <a:lnTo>
                    <a:pt x="58267" y="337820"/>
                  </a:lnTo>
                  <a:lnTo>
                    <a:pt x="57797" y="336550"/>
                  </a:lnTo>
                  <a:lnTo>
                    <a:pt x="71780" y="322580"/>
                  </a:lnTo>
                  <a:lnTo>
                    <a:pt x="207797" y="186690"/>
                  </a:lnTo>
                  <a:lnTo>
                    <a:pt x="218808" y="175260"/>
                  </a:lnTo>
                  <a:lnTo>
                    <a:pt x="387057" y="6350"/>
                  </a:lnTo>
                  <a:lnTo>
                    <a:pt x="388327" y="5080"/>
                  </a:lnTo>
                  <a:lnTo>
                    <a:pt x="389801" y="5080"/>
                  </a:lnTo>
                  <a:lnTo>
                    <a:pt x="389801" y="0"/>
                  </a:lnTo>
                  <a:lnTo>
                    <a:pt x="389318" y="0"/>
                  </a:lnTo>
                  <a:lnTo>
                    <a:pt x="368706" y="1016"/>
                  </a:lnTo>
                  <a:lnTo>
                    <a:pt x="368706" y="6350"/>
                  </a:lnTo>
                  <a:lnTo>
                    <a:pt x="157505" y="217182"/>
                  </a:lnTo>
                  <a:lnTo>
                    <a:pt x="51523" y="322580"/>
                  </a:lnTo>
                  <a:lnTo>
                    <a:pt x="51015" y="322580"/>
                  </a:lnTo>
                  <a:lnTo>
                    <a:pt x="63715" y="309880"/>
                  </a:lnTo>
                  <a:lnTo>
                    <a:pt x="156476" y="217170"/>
                  </a:lnTo>
                  <a:lnTo>
                    <a:pt x="365887" y="7620"/>
                  </a:lnTo>
                  <a:lnTo>
                    <a:pt x="367157" y="6350"/>
                  </a:lnTo>
                  <a:lnTo>
                    <a:pt x="368706" y="6350"/>
                  </a:lnTo>
                  <a:lnTo>
                    <a:pt x="368706" y="1016"/>
                  </a:lnTo>
                  <a:lnTo>
                    <a:pt x="346417" y="2108"/>
                  </a:lnTo>
                  <a:lnTo>
                    <a:pt x="346417" y="7620"/>
                  </a:lnTo>
                  <a:lnTo>
                    <a:pt x="218808" y="134620"/>
                  </a:lnTo>
                  <a:lnTo>
                    <a:pt x="167627" y="186690"/>
                  </a:lnTo>
                  <a:lnTo>
                    <a:pt x="44208" y="309880"/>
                  </a:lnTo>
                  <a:lnTo>
                    <a:pt x="43675" y="308610"/>
                  </a:lnTo>
                  <a:lnTo>
                    <a:pt x="55156" y="297180"/>
                  </a:lnTo>
                  <a:lnTo>
                    <a:pt x="166154" y="186690"/>
                  </a:lnTo>
                  <a:lnTo>
                    <a:pt x="218808" y="133350"/>
                  </a:lnTo>
                  <a:lnTo>
                    <a:pt x="342239" y="10160"/>
                  </a:lnTo>
                  <a:lnTo>
                    <a:pt x="344792" y="7620"/>
                  </a:lnTo>
                  <a:lnTo>
                    <a:pt x="346417" y="7620"/>
                  </a:lnTo>
                  <a:lnTo>
                    <a:pt x="346417" y="2108"/>
                  </a:lnTo>
                  <a:lnTo>
                    <a:pt x="337489" y="2540"/>
                  </a:lnTo>
                  <a:lnTo>
                    <a:pt x="322707" y="5181"/>
                  </a:lnTo>
                  <a:lnTo>
                    <a:pt x="322707" y="10160"/>
                  </a:lnTo>
                  <a:lnTo>
                    <a:pt x="36360" y="297180"/>
                  </a:lnTo>
                  <a:lnTo>
                    <a:pt x="35788" y="295910"/>
                  </a:lnTo>
                  <a:lnTo>
                    <a:pt x="47244" y="284480"/>
                  </a:lnTo>
                  <a:lnTo>
                    <a:pt x="114757" y="217170"/>
                  </a:lnTo>
                  <a:lnTo>
                    <a:pt x="315899" y="15240"/>
                  </a:lnTo>
                  <a:lnTo>
                    <a:pt x="320954" y="10160"/>
                  </a:lnTo>
                  <a:lnTo>
                    <a:pt x="322707" y="10160"/>
                  </a:lnTo>
                  <a:lnTo>
                    <a:pt x="322707" y="5181"/>
                  </a:lnTo>
                  <a:lnTo>
                    <a:pt x="297167" y="9728"/>
                  </a:lnTo>
                  <a:lnTo>
                    <a:pt x="297167" y="15240"/>
                  </a:lnTo>
                  <a:lnTo>
                    <a:pt x="95402" y="217182"/>
                  </a:lnTo>
                  <a:lnTo>
                    <a:pt x="27990" y="284480"/>
                  </a:lnTo>
                  <a:lnTo>
                    <a:pt x="27381" y="283210"/>
                  </a:lnTo>
                  <a:lnTo>
                    <a:pt x="38874" y="271780"/>
                  </a:lnTo>
                  <a:lnTo>
                    <a:pt x="124510" y="186690"/>
                  </a:lnTo>
                  <a:lnTo>
                    <a:pt x="218808" y="91440"/>
                  </a:lnTo>
                  <a:lnTo>
                    <a:pt x="288886" y="21590"/>
                  </a:lnTo>
                  <a:lnTo>
                    <a:pt x="295262" y="15240"/>
                  </a:lnTo>
                  <a:lnTo>
                    <a:pt x="297167" y="15240"/>
                  </a:lnTo>
                  <a:lnTo>
                    <a:pt x="297167" y="9728"/>
                  </a:lnTo>
                  <a:lnTo>
                    <a:pt x="287553" y="11430"/>
                  </a:lnTo>
                  <a:lnTo>
                    <a:pt x="269201" y="17297"/>
                  </a:lnTo>
                  <a:lnTo>
                    <a:pt x="269201" y="21590"/>
                  </a:lnTo>
                  <a:lnTo>
                    <a:pt x="105168" y="186690"/>
                  </a:lnTo>
                  <a:lnTo>
                    <a:pt x="19113" y="271780"/>
                  </a:lnTo>
                  <a:lnTo>
                    <a:pt x="18465" y="271780"/>
                  </a:lnTo>
                  <a:lnTo>
                    <a:pt x="29908" y="260350"/>
                  </a:lnTo>
                  <a:lnTo>
                    <a:pt x="103695" y="186690"/>
                  </a:lnTo>
                  <a:lnTo>
                    <a:pt x="256946" y="33020"/>
                  </a:lnTo>
                  <a:lnTo>
                    <a:pt x="267119" y="22860"/>
                  </a:lnTo>
                  <a:lnTo>
                    <a:pt x="269201" y="21590"/>
                  </a:lnTo>
                  <a:lnTo>
                    <a:pt x="269201" y="17297"/>
                  </a:lnTo>
                  <a:lnTo>
                    <a:pt x="239852" y="26670"/>
                  </a:lnTo>
                  <a:lnTo>
                    <a:pt x="237756" y="27622"/>
                  </a:lnTo>
                  <a:lnTo>
                    <a:pt x="237756" y="33020"/>
                  </a:lnTo>
                  <a:lnTo>
                    <a:pt x="84378" y="186690"/>
                  </a:lnTo>
                  <a:lnTo>
                    <a:pt x="9740" y="260350"/>
                  </a:lnTo>
                  <a:lnTo>
                    <a:pt x="9055" y="260350"/>
                  </a:lnTo>
                  <a:lnTo>
                    <a:pt x="39585" y="229870"/>
                  </a:lnTo>
                  <a:lnTo>
                    <a:pt x="82867" y="186690"/>
                  </a:lnTo>
                  <a:lnTo>
                    <a:pt x="220078" y="49530"/>
                  </a:lnTo>
                  <a:lnTo>
                    <a:pt x="235343" y="34290"/>
                  </a:lnTo>
                  <a:lnTo>
                    <a:pt x="237756" y="33020"/>
                  </a:lnTo>
                  <a:lnTo>
                    <a:pt x="237756" y="27622"/>
                  </a:lnTo>
                  <a:lnTo>
                    <a:pt x="200266" y="44513"/>
                  </a:lnTo>
                  <a:lnTo>
                    <a:pt x="200266" y="49530"/>
                  </a:lnTo>
                  <a:lnTo>
                    <a:pt x="63550" y="186690"/>
                  </a:lnTo>
                  <a:lnTo>
                    <a:pt x="19418" y="229870"/>
                  </a:lnTo>
                  <a:lnTo>
                    <a:pt x="20942" y="227330"/>
                  </a:lnTo>
                  <a:lnTo>
                    <a:pt x="70421" y="177800"/>
                  </a:lnTo>
                  <a:lnTo>
                    <a:pt x="166839" y="81280"/>
                  </a:lnTo>
                  <a:lnTo>
                    <a:pt x="197294" y="50800"/>
                  </a:lnTo>
                  <a:lnTo>
                    <a:pt x="199263" y="49530"/>
                  </a:lnTo>
                  <a:lnTo>
                    <a:pt x="200266" y="49530"/>
                  </a:lnTo>
                  <a:lnTo>
                    <a:pt x="200266" y="44513"/>
                  </a:lnTo>
                  <a:lnTo>
                    <a:pt x="194767" y="46990"/>
                  </a:lnTo>
                  <a:lnTo>
                    <a:pt x="152666" y="72390"/>
                  </a:lnTo>
                  <a:lnTo>
                    <a:pt x="147662" y="76174"/>
                  </a:lnTo>
                  <a:lnTo>
                    <a:pt x="147662" y="81280"/>
                  </a:lnTo>
                  <a:lnTo>
                    <a:pt x="51181" y="177800"/>
                  </a:lnTo>
                  <a:lnTo>
                    <a:pt x="53759" y="173990"/>
                  </a:lnTo>
                  <a:lnTo>
                    <a:pt x="55067" y="172720"/>
                  </a:lnTo>
                  <a:lnTo>
                    <a:pt x="142367" y="85090"/>
                  </a:lnTo>
                  <a:lnTo>
                    <a:pt x="147662" y="81280"/>
                  </a:lnTo>
                  <a:lnTo>
                    <a:pt x="147662" y="76174"/>
                  </a:lnTo>
                  <a:lnTo>
                    <a:pt x="113931" y="101600"/>
                  </a:lnTo>
                  <a:lnTo>
                    <a:pt x="78930" y="135890"/>
                  </a:lnTo>
                  <a:lnTo>
                    <a:pt x="48018" y="173990"/>
                  </a:lnTo>
                  <a:lnTo>
                    <a:pt x="21590" y="214630"/>
                  </a:lnTo>
                  <a:lnTo>
                    <a:pt x="0" y="259080"/>
                  </a:lnTo>
                  <a:lnTo>
                    <a:pt x="27254" y="294640"/>
                  </a:lnTo>
                  <a:lnTo>
                    <a:pt x="49504" y="334010"/>
                  </a:lnTo>
                  <a:lnTo>
                    <a:pt x="66230" y="375920"/>
                  </a:lnTo>
                  <a:lnTo>
                    <a:pt x="76974" y="420370"/>
                  </a:lnTo>
                  <a:lnTo>
                    <a:pt x="80810" y="420370"/>
                  </a:lnTo>
                  <a:lnTo>
                    <a:pt x="128803" y="417830"/>
                  </a:lnTo>
                  <a:lnTo>
                    <a:pt x="141998" y="415290"/>
                  </a:lnTo>
                  <a:lnTo>
                    <a:pt x="148602" y="414020"/>
                  </a:lnTo>
                  <a:lnTo>
                    <a:pt x="155206" y="412750"/>
                  </a:lnTo>
                  <a:lnTo>
                    <a:pt x="175018" y="408940"/>
                  </a:lnTo>
                  <a:lnTo>
                    <a:pt x="195046" y="402590"/>
                  </a:lnTo>
                  <a:lnTo>
                    <a:pt x="219087" y="394970"/>
                  </a:lnTo>
                  <a:lnTo>
                    <a:pt x="221869" y="393700"/>
                  </a:lnTo>
                  <a:lnTo>
                    <a:pt x="252361" y="379730"/>
                  </a:lnTo>
                  <a:lnTo>
                    <a:pt x="260680" y="375920"/>
                  </a:lnTo>
                  <a:lnTo>
                    <a:pt x="299402" y="353060"/>
                  </a:lnTo>
                  <a:lnTo>
                    <a:pt x="334924" y="323850"/>
                  </a:lnTo>
                  <a:lnTo>
                    <a:pt x="366864" y="292100"/>
                  </a:lnTo>
                  <a:lnTo>
                    <a:pt x="394881" y="256540"/>
                  </a:lnTo>
                  <a:lnTo>
                    <a:pt x="398830" y="250190"/>
                  </a:lnTo>
                  <a:lnTo>
                    <a:pt x="418592" y="218440"/>
                  </a:lnTo>
                  <a:lnTo>
                    <a:pt x="426110" y="201930"/>
                  </a:lnTo>
                  <a:lnTo>
                    <a:pt x="437680" y="176530"/>
                  </a:lnTo>
                  <a:lnTo>
                    <a:pt x="440893" y="166370"/>
                  </a:lnTo>
                  <a:lnTo>
                    <a:pt x="455853" y="110490"/>
                  </a:lnTo>
                  <a:lnTo>
                    <a:pt x="460527" y="85090"/>
                  </a:lnTo>
                  <a:lnTo>
                    <a:pt x="461860" y="63500"/>
                  </a:lnTo>
                  <a:lnTo>
                    <a:pt x="463194" y="41910"/>
                  </a:lnTo>
                  <a:lnTo>
                    <a:pt x="463435" y="38100"/>
                  </a:lnTo>
                  <a:close/>
                </a:path>
                <a:path w="463550" h="420369">
                  <a:moveTo>
                    <a:pt x="463435" y="37045"/>
                  </a:moveTo>
                  <a:lnTo>
                    <a:pt x="463423" y="36322"/>
                  </a:lnTo>
                  <a:lnTo>
                    <a:pt x="463435" y="37769"/>
                  </a:lnTo>
                  <a:lnTo>
                    <a:pt x="463435" y="37045"/>
                  </a:lnTo>
                  <a:close/>
                </a:path>
              </a:pathLst>
            </a:custGeom>
            <a:solidFill>
              <a:srgbClr val="BAD05E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5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object 14">
              <a:extLst>
                <a:ext uri="{FF2B5EF4-FFF2-40B4-BE49-F238E27FC236}">
                  <a16:creationId xmlns:a16="http://schemas.microsoft.com/office/drawing/2014/main" xmlns="" id="{70452294-FA9F-4BDD-9787-584C244802BF}"/>
                </a:ext>
              </a:extLst>
            </p:cNvPr>
            <p:cNvSpPr/>
            <p:nvPr/>
          </p:nvSpPr>
          <p:spPr>
            <a:xfrm>
              <a:off x="4926393" y="840112"/>
              <a:ext cx="613962" cy="39856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5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bject 15">
              <a:extLst>
                <a:ext uri="{FF2B5EF4-FFF2-40B4-BE49-F238E27FC236}">
                  <a16:creationId xmlns:a16="http://schemas.microsoft.com/office/drawing/2014/main" xmlns="" id="{24DA195F-D75B-4AFB-B43C-D6C335ACD8A2}"/>
                </a:ext>
              </a:extLst>
            </p:cNvPr>
            <p:cNvSpPr/>
            <p:nvPr/>
          </p:nvSpPr>
          <p:spPr>
            <a:xfrm>
              <a:off x="4994813" y="877863"/>
              <a:ext cx="935480" cy="714364"/>
            </a:xfrm>
            <a:custGeom>
              <a:avLst/>
              <a:gdLst/>
              <a:ahLst/>
              <a:cxnLst/>
              <a:rect l="l" t="t" r="r" b="b"/>
              <a:pathLst>
                <a:path w="744220" h="744219">
                  <a:moveTo>
                    <a:pt x="371830" y="0"/>
                  </a:moveTo>
                  <a:lnTo>
                    <a:pt x="325190" y="2897"/>
                  </a:lnTo>
                  <a:lnTo>
                    <a:pt x="280279" y="11356"/>
                  </a:lnTo>
                  <a:lnTo>
                    <a:pt x="237444" y="25029"/>
                  </a:lnTo>
                  <a:lnTo>
                    <a:pt x="197035" y="43568"/>
                  </a:lnTo>
                  <a:lnTo>
                    <a:pt x="159400" y="66623"/>
                  </a:lnTo>
                  <a:lnTo>
                    <a:pt x="124887" y="93846"/>
                  </a:lnTo>
                  <a:lnTo>
                    <a:pt x="93845" y="124889"/>
                  </a:lnTo>
                  <a:lnTo>
                    <a:pt x="66622" y="159403"/>
                  </a:lnTo>
                  <a:lnTo>
                    <a:pt x="43567" y="197039"/>
                  </a:lnTo>
                  <a:lnTo>
                    <a:pt x="25029" y="237450"/>
                  </a:lnTo>
                  <a:lnTo>
                    <a:pt x="11356" y="280287"/>
                  </a:lnTo>
                  <a:lnTo>
                    <a:pt x="2897" y="325200"/>
                  </a:lnTo>
                  <a:lnTo>
                    <a:pt x="0" y="371843"/>
                  </a:lnTo>
                  <a:lnTo>
                    <a:pt x="2897" y="418485"/>
                  </a:lnTo>
                  <a:lnTo>
                    <a:pt x="11356" y="463399"/>
                  </a:lnTo>
                  <a:lnTo>
                    <a:pt x="25029" y="506235"/>
                  </a:lnTo>
                  <a:lnTo>
                    <a:pt x="43567" y="546646"/>
                  </a:lnTo>
                  <a:lnTo>
                    <a:pt x="66622" y="584283"/>
                  </a:lnTo>
                  <a:lnTo>
                    <a:pt x="93845" y="618797"/>
                  </a:lnTo>
                  <a:lnTo>
                    <a:pt x="124887" y="649840"/>
                  </a:lnTo>
                  <a:lnTo>
                    <a:pt x="159400" y="677063"/>
                  </a:lnTo>
                  <a:lnTo>
                    <a:pt x="197035" y="700118"/>
                  </a:lnTo>
                  <a:lnTo>
                    <a:pt x="237444" y="718656"/>
                  </a:lnTo>
                  <a:lnTo>
                    <a:pt x="280279" y="732329"/>
                  </a:lnTo>
                  <a:lnTo>
                    <a:pt x="325190" y="740789"/>
                  </a:lnTo>
                  <a:lnTo>
                    <a:pt x="371830" y="743686"/>
                  </a:lnTo>
                  <a:lnTo>
                    <a:pt x="418472" y="740789"/>
                  </a:lnTo>
                  <a:lnTo>
                    <a:pt x="463386" y="732329"/>
                  </a:lnTo>
                  <a:lnTo>
                    <a:pt x="506223" y="718656"/>
                  </a:lnTo>
                  <a:lnTo>
                    <a:pt x="546634" y="700118"/>
                  </a:lnTo>
                  <a:lnTo>
                    <a:pt x="584270" y="677063"/>
                  </a:lnTo>
                  <a:lnTo>
                    <a:pt x="618784" y="649840"/>
                  </a:lnTo>
                  <a:lnTo>
                    <a:pt x="649827" y="618797"/>
                  </a:lnTo>
                  <a:lnTo>
                    <a:pt x="677050" y="584283"/>
                  </a:lnTo>
                  <a:lnTo>
                    <a:pt x="700105" y="546646"/>
                  </a:lnTo>
                  <a:lnTo>
                    <a:pt x="718644" y="506235"/>
                  </a:lnTo>
                  <a:lnTo>
                    <a:pt x="732317" y="463399"/>
                  </a:lnTo>
                  <a:lnTo>
                    <a:pt x="740776" y="418485"/>
                  </a:lnTo>
                  <a:lnTo>
                    <a:pt x="743673" y="371843"/>
                  </a:lnTo>
                  <a:lnTo>
                    <a:pt x="740776" y="325200"/>
                  </a:lnTo>
                  <a:lnTo>
                    <a:pt x="732317" y="280287"/>
                  </a:lnTo>
                  <a:lnTo>
                    <a:pt x="718644" y="237450"/>
                  </a:lnTo>
                  <a:lnTo>
                    <a:pt x="700105" y="197039"/>
                  </a:lnTo>
                  <a:lnTo>
                    <a:pt x="677050" y="159403"/>
                  </a:lnTo>
                  <a:lnTo>
                    <a:pt x="649827" y="124889"/>
                  </a:lnTo>
                  <a:lnTo>
                    <a:pt x="618784" y="93846"/>
                  </a:lnTo>
                  <a:lnTo>
                    <a:pt x="584270" y="66623"/>
                  </a:lnTo>
                  <a:lnTo>
                    <a:pt x="546634" y="43568"/>
                  </a:lnTo>
                  <a:lnTo>
                    <a:pt x="506223" y="25029"/>
                  </a:lnTo>
                  <a:lnTo>
                    <a:pt x="463386" y="11356"/>
                  </a:lnTo>
                  <a:lnTo>
                    <a:pt x="418472" y="2897"/>
                  </a:lnTo>
                  <a:lnTo>
                    <a:pt x="371830" y="0"/>
                  </a:lnTo>
                  <a:close/>
                </a:path>
              </a:pathLst>
            </a:custGeom>
            <a:solidFill>
              <a:srgbClr val="D29B2C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5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bject 16">
              <a:extLst>
                <a:ext uri="{FF2B5EF4-FFF2-40B4-BE49-F238E27FC236}">
                  <a16:creationId xmlns:a16="http://schemas.microsoft.com/office/drawing/2014/main" xmlns="" id="{998BD6F6-39B6-4DEA-B52A-94068A054FD5}"/>
                </a:ext>
              </a:extLst>
            </p:cNvPr>
            <p:cNvSpPr/>
            <p:nvPr/>
          </p:nvSpPr>
          <p:spPr>
            <a:xfrm>
              <a:off x="5039736" y="912191"/>
              <a:ext cx="845284" cy="645488"/>
            </a:xfrm>
            <a:custGeom>
              <a:avLst/>
              <a:gdLst/>
              <a:ahLst/>
              <a:cxnLst/>
              <a:rect l="l" t="t" r="r" b="b"/>
              <a:pathLst>
                <a:path w="672464" h="672464">
                  <a:moveTo>
                    <a:pt x="336080" y="0"/>
                  </a:moveTo>
                  <a:lnTo>
                    <a:pt x="286416" y="3644"/>
                  </a:lnTo>
                  <a:lnTo>
                    <a:pt x="239016" y="14229"/>
                  </a:lnTo>
                  <a:lnTo>
                    <a:pt x="194397" y="31236"/>
                  </a:lnTo>
                  <a:lnTo>
                    <a:pt x="153081" y="54144"/>
                  </a:lnTo>
                  <a:lnTo>
                    <a:pt x="115587" y="82435"/>
                  </a:lnTo>
                  <a:lnTo>
                    <a:pt x="82435" y="115587"/>
                  </a:lnTo>
                  <a:lnTo>
                    <a:pt x="54144" y="153081"/>
                  </a:lnTo>
                  <a:lnTo>
                    <a:pt x="31236" y="194397"/>
                  </a:lnTo>
                  <a:lnTo>
                    <a:pt x="14229" y="239016"/>
                  </a:lnTo>
                  <a:lnTo>
                    <a:pt x="3644" y="286416"/>
                  </a:lnTo>
                  <a:lnTo>
                    <a:pt x="0" y="336080"/>
                  </a:lnTo>
                  <a:lnTo>
                    <a:pt x="3644" y="385743"/>
                  </a:lnTo>
                  <a:lnTo>
                    <a:pt x="14229" y="433145"/>
                  </a:lnTo>
                  <a:lnTo>
                    <a:pt x="31236" y="477764"/>
                  </a:lnTo>
                  <a:lnTo>
                    <a:pt x="54144" y="519082"/>
                  </a:lnTo>
                  <a:lnTo>
                    <a:pt x="82435" y="556578"/>
                  </a:lnTo>
                  <a:lnTo>
                    <a:pt x="115587" y="589732"/>
                  </a:lnTo>
                  <a:lnTo>
                    <a:pt x="153081" y="618024"/>
                  </a:lnTo>
                  <a:lnTo>
                    <a:pt x="194397" y="640934"/>
                  </a:lnTo>
                  <a:lnTo>
                    <a:pt x="239016" y="657942"/>
                  </a:lnTo>
                  <a:lnTo>
                    <a:pt x="286416" y="668528"/>
                  </a:lnTo>
                  <a:lnTo>
                    <a:pt x="336080" y="672172"/>
                  </a:lnTo>
                  <a:lnTo>
                    <a:pt x="385746" y="668528"/>
                  </a:lnTo>
                  <a:lnTo>
                    <a:pt x="433149" y="657942"/>
                  </a:lnTo>
                  <a:lnTo>
                    <a:pt x="477770" y="640934"/>
                  </a:lnTo>
                  <a:lnTo>
                    <a:pt x="519088" y="618024"/>
                  </a:lnTo>
                  <a:lnTo>
                    <a:pt x="556583" y="589732"/>
                  </a:lnTo>
                  <a:lnTo>
                    <a:pt x="589736" y="556578"/>
                  </a:lnTo>
                  <a:lnTo>
                    <a:pt x="618027" y="519082"/>
                  </a:lnTo>
                  <a:lnTo>
                    <a:pt x="640936" y="477764"/>
                  </a:lnTo>
                  <a:lnTo>
                    <a:pt x="657943" y="433145"/>
                  </a:lnTo>
                  <a:lnTo>
                    <a:pt x="668528" y="385743"/>
                  </a:lnTo>
                  <a:lnTo>
                    <a:pt x="672172" y="336080"/>
                  </a:lnTo>
                  <a:lnTo>
                    <a:pt x="668528" y="286416"/>
                  </a:lnTo>
                  <a:lnTo>
                    <a:pt x="657943" y="239016"/>
                  </a:lnTo>
                  <a:lnTo>
                    <a:pt x="640936" y="194397"/>
                  </a:lnTo>
                  <a:lnTo>
                    <a:pt x="618027" y="153081"/>
                  </a:lnTo>
                  <a:lnTo>
                    <a:pt x="589736" y="115587"/>
                  </a:lnTo>
                  <a:lnTo>
                    <a:pt x="556583" y="82435"/>
                  </a:lnTo>
                  <a:lnTo>
                    <a:pt x="519088" y="54144"/>
                  </a:lnTo>
                  <a:lnTo>
                    <a:pt x="477770" y="31236"/>
                  </a:lnTo>
                  <a:lnTo>
                    <a:pt x="433149" y="14229"/>
                  </a:lnTo>
                  <a:lnTo>
                    <a:pt x="385746" y="3644"/>
                  </a:lnTo>
                  <a:lnTo>
                    <a:pt x="336080" y="0"/>
                  </a:lnTo>
                  <a:close/>
                </a:path>
              </a:pathLst>
            </a:custGeom>
            <a:solidFill>
              <a:srgbClr val="E3C181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5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bject 17">
              <a:extLst>
                <a:ext uri="{FF2B5EF4-FFF2-40B4-BE49-F238E27FC236}">
                  <a16:creationId xmlns:a16="http://schemas.microsoft.com/office/drawing/2014/main" xmlns="" id="{21289433-95ED-4647-BF3F-92D958625F8B}"/>
                </a:ext>
              </a:extLst>
            </p:cNvPr>
            <p:cNvSpPr/>
            <p:nvPr/>
          </p:nvSpPr>
          <p:spPr>
            <a:xfrm>
              <a:off x="4674164" y="567626"/>
              <a:ext cx="1035252" cy="907584"/>
            </a:xfrm>
            <a:custGeom>
              <a:avLst/>
              <a:gdLst/>
              <a:ahLst/>
              <a:cxnLst/>
              <a:rect l="l" t="t" r="r" b="b"/>
              <a:pathLst>
                <a:path w="823595" h="945514">
                  <a:moveTo>
                    <a:pt x="823569" y="515721"/>
                  </a:moveTo>
                  <a:lnTo>
                    <a:pt x="568718" y="515721"/>
                  </a:lnTo>
                  <a:lnTo>
                    <a:pt x="586282" y="492442"/>
                  </a:lnTo>
                  <a:lnTo>
                    <a:pt x="608012" y="453250"/>
                  </a:lnTo>
                  <a:lnTo>
                    <a:pt x="624154" y="410921"/>
                  </a:lnTo>
                  <a:lnTo>
                    <a:pt x="634187" y="365950"/>
                  </a:lnTo>
                  <a:lnTo>
                    <a:pt x="637654" y="318833"/>
                  </a:lnTo>
                  <a:lnTo>
                    <a:pt x="634187" y="271729"/>
                  </a:lnTo>
                  <a:lnTo>
                    <a:pt x="624154" y="226758"/>
                  </a:lnTo>
                  <a:lnTo>
                    <a:pt x="608012" y="184429"/>
                  </a:lnTo>
                  <a:lnTo>
                    <a:pt x="586282" y="145237"/>
                  </a:lnTo>
                  <a:lnTo>
                    <a:pt x="559447" y="109664"/>
                  </a:lnTo>
                  <a:lnTo>
                    <a:pt x="527989" y="78206"/>
                  </a:lnTo>
                  <a:lnTo>
                    <a:pt x="492429" y="51371"/>
                  </a:lnTo>
                  <a:lnTo>
                    <a:pt x="453224" y="29641"/>
                  </a:lnTo>
                  <a:lnTo>
                    <a:pt x="410908" y="13500"/>
                  </a:lnTo>
                  <a:lnTo>
                    <a:pt x="365937" y="3467"/>
                  </a:lnTo>
                  <a:lnTo>
                    <a:pt x="318833" y="0"/>
                  </a:lnTo>
                  <a:lnTo>
                    <a:pt x="271716" y="3467"/>
                  </a:lnTo>
                  <a:lnTo>
                    <a:pt x="226745" y="13500"/>
                  </a:lnTo>
                  <a:lnTo>
                    <a:pt x="184416" y="29641"/>
                  </a:lnTo>
                  <a:lnTo>
                    <a:pt x="145224" y="51371"/>
                  </a:lnTo>
                  <a:lnTo>
                    <a:pt x="109651" y="78206"/>
                  </a:lnTo>
                  <a:lnTo>
                    <a:pt x="78193" y="109664"/>
                  </a:lnTo>
                  <a:lnTo>
                    <a:pt x="51358" y="145237"/>
                  </a:lnTo>
                  <a:lnTo>
                    <a:pt x="29629" y="184429"/>
                  </a:lnTo>
                  <a:lnTo>
                    <a:pt x="13487" y="226758"/>
                  </a:lnTo>
                  <a:lnTo>
                    <a:pt x="3454" y="271729"/>
                  </a:lnTo>
                  <a:lnTo>
                    <a:pt x="0" y="318833"/>
                  </a:lnTo>
                  <a:lnTo>
                    <a:pt x="3454" y="365950"/>
                  </a:lnTo>
                  <a:lnTo>
                    <a:pt x="13487" y="410921"/>
                  </a:lnTo>
                  <a:lnTo>
                    <a:pt x="29629" y="453250"/>
                  </a:lnTo>
                  <a:lnTo>
                    <a:pt x="51358" y="492442"/>
                  </a:lnTo>
                  <a:lnTo>
                    <a:pt x="78193" y="528015"/>
                  </a:lnTo>
                  <a:lnTo>
                    <a:pt x="109651" y="559473"/>
                  </a:lnTo>
                  <a:lnTo>
                    <a:pt x="145224" y="586308"/>
                  </a:lnTo>
                  <a:lnTo>
                    <a:pt x="184416" y="608037"/>
                  </a:lnTo>
                  <a:lnTo>
                    <a:pt x="226745" y="624179"/>
                  </a:lnTo>
                  <a:lnTo>
                    <a:pt x="271716" y="634212"/>
                  </a:lnTo>
                  <a:lnTo>
                    <a:pt x="318833" y="637667"/>
                  </a:lnTo>
                  <a:lnTo>
                    <a:pt x="365937" y="634212"/>
                  </a:lnTo>
                  <a:lnTo>
                    <a:pt x="410908" y="624179"/>
                  </a:lnTo>
                  <a:lnTo>
                    <a:pt x="430618" y="616661"/>
                  </a:lnTo>
                  <a:lnTo>
                    <a:pt x="430618" y="630440"/>
                  </a:lnTo>
                  <a:lnTo>
                    <a:pt x="596963" y="630440"/>
                  </a:lnTo>
                  <a:lnTo>
                    <a:pt x="596963" y="945400"/>
                  </a:lnTo>
                  <a:lnTo>
                    <a:pt x="656221" y="945400"/>
                  </a:lnTo>
                  <a:lnTo>
                    <a:pt x="656221" y="630440"/>
                  </a:lnTo>
                  <a:lnTo>
                    <a:pt x="823239" y="630440"/>
                  </a:lnTo>
                  <a:lnTo>
                    <a:pt x="823239" y="580910"/>
                  </a:lnTo>
                  <a:lnTo>
                    <a:pt x="499579" y="580910"/>
                  </a:lnTo>
                  <a:lnTo>
                    <a:pt x="527989" y="559473"/>
                  </a:lnTo>
                  <a:lnTo>
                    <a:pt x="529221" y="558241"/>
                  </a:lnTo>
                  <a:lnTo>
                    <a:pt x="823569" y="558241"/>
                  </a:lnTo>
                  <a:lnTo>
                    <a:pt x="823569" y="515721"/>
                  </a:lnTo>
                  <a:close/>
                </a:path>
              </a:pathLst>
            </a:custGeom>
            <a:solidFill>
              <a:srgbClr val="D29B2C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5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bject 18">
              <a:extLst>
                <a:ext uri="{FF2B5EF4-FFF2-40B4-BE49-F238E27FC236}">
                  <a16:creationId xmlns:a16="http://schemas.microsoft.com/office/drawing/2014/main" xmlns="" id="{1B5EC725-4BCE-4717-B4C6-821E6A303C8C}"/>
                </a:ext>
              </a:extLst>
            </p:cNvPr>
            <p:cNvSpPr/>
            <p:nvPr/>
          </p:nvSpPr>
          <p:spPr>
            <a:xfrm>
              <a:off x="4712701" y="597067"/>
              <a:ext cx="724757" cy="553449"/>
            </a:xfrm>
            <a:custGeom>
              <a:avLst/>
              <a:gdLst/>
              <a:ahLst/>
              <a:cxnLst/>
              <a:rect l="l" t="t" r="r" b="b"/>
              <a:pathLst>
                <a:path w="576579" h="576580">
                  <a:moveTo>
                    <a:pt x="288162" y="0"/>
                  </a:moveTo>
                  <a:lnTo>
                    <a:pt x="241422" y="3771"/>
                  </a:lnTo>
                  <a:lnTo>
                    <a:pt x="197082" y="14689"/>
                  </a:lnTo>
                  <a:lnTo>
                    <a:pt x="155737" y="32162"/>
                  </a:lnTo>
                  <a:lnTo>
                    <a:pt x="117979" y="55596"/>
                  </a:lnTo>
                  <a:lnTo>
                    <a:pt x="84402" y="84397"/>
                  </a:lnTo>
                  <a:lnTo>
                    <a:pt x="55599" y="117974"/>
                  </a:lnTo>
                  <a:lnTo>
                    <a:pt x="32165" y="155731"/>
                  </a:lnTo>
                  <a:lnTo>
                    <a:pt x="14691" y="197077"/>
                  </a:lnTo>
                  <a:lnTo>
                    <a:pt x="3771" y="241419"/>
                  </a:lnTo>
                  <a:lnTo>
                    <a:pt x="0" y="288163"/>
                  </a:lnTo>
                  <a:lnTo>
                    <a:pt x="3771" y="334906"/>
                  </a:lnTo>
                  <a:lnTo>
                    <a:pt x="14691" y="379249"/>
                  </a:lnTo>
                  <a:lnTo>
                    <a:pt x="32165" y="420596"/>
                  </a:lnTo>
                  <a:lnTo>
                    <a:pt x="55599" y="458356"/>
                  </a:lnTo>
                  <a:lnTo>
                    <a:pt x="84402" y="491934"/>
                  </a:lnTo>
                  <a:lnTo>
                    <a:pt x="117979" y="520737"/>
                  </a:lnTo>
                  <a:lnTo>
                    <a:pt x="155737" y="544173"/>
                  </a:lnTo>
                  <a:lnTo>
                    <a:pt x="197082" y="561647"/>
                  </a:lnTo>
                  <a:lnTo>
                    <a:pt x="241422" y="572567"/>
                  </a:lnTo>
                  <a:lnTo>
                    <a:pt x="288162" y="576338"/>
                  </a:lnTo>
                  <a:lnTo>
                    <a:pt x="334906" y="572567"/>
                  </a:lnTo>
                  <a:lnTo>
                    <a:pt x="379249" y="561647"/>
                  </a:lnTo>
                  <a:lnTo>
                    <a:pt x="420596" y="544173"/>
                  </a:lnTo>
                  <a:lnTo>
                    <a:pt x="458356" y="520737"/>
                  </a:lnTo>
                  <a:lnTo>
                    <a:pt x="491934" y="491934"/>
                  </a:lnTo>
                  <a:lnTo>
                    <a:pt x="520737" y="458356"/>
                  </a:lnTo>
                  <a:lnTo>
                    <a:pt x="544173" y="420596"/>
                  </a:lnTo>
                  <a:lnTo>
                    <a:pt x="561647" y="379249"/>
                  </a:lnTo>
                  <a:lnTo>
                    <a:pt x="572567" y="334906"/>
                  </a:lnTo>
                  <a:lnTo>
                    <a:pt x="576338" y="288163"/>
                  </a:lnTo>
                  <a:lnTo>
                    <a:pt x="572567" y="241419"/>
                  </a:lnTo>
                  <a:lnTo>
                    <a:pt x="561647" y="197077"/>
                  </a:lnTo>
                  <a:lnTo>
                    <a:pt x="544173" y="155731"/>
                  </a:lnTo>
                  <a:lnTo>
                    <a:pt x="520737" y="117974"/>
                  </a:lnTo>
                  <a:lnTo>
                    <a:pt x="491934" y="84397"/>
                  </a:lnTo>
                  <a:lnTo>
                    <a:pt x="458356" y="55596"/>
                  </a:lnTo>
                  <a:lnTo>
                    <a:pt x="420596" y="32162"/>
                  </a:lnTo>
                  <a:lnTo>
                    <a:pt x="379249" y="14689"/>
                  </a:lnTo>
                  <a:lnTo>
                    <a:pt x="334906" y="3771"/>
                  </a:lnTo>
                  <a:lnTo>
                    <a:pt x="288162" y="0"/>
                  </a:lnTo>
                  <a:close/>
                </a:path>
              </a:pathLst>
            </a:custGeom>
            <a:solidFill>
              <a:srgbClr val="E3C181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5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object 19">
              <a:extLst>
                <a:ext uri="{FF2B5EF4-FFF2-40B4-BE49-F238E27FC236}">
                  <a16:creationId xmlns:a16="http://schemas.microsoft.com/office/drawing/2014/main" xmlns="" id="{40E4A14A-C9DC-42D9-BF49-4A0EF4D0F3B6}"/>
                </a:ext>
              </a:extLst>
            </p:cNvPr>
            <p:cNvSpPr/>
            <p:nvPr/>
          </p:nvSpPr>
          <p:spPr>
            <a:xfrm>
              <a:off x="4368505" y="726079"/>
              <a:ext cx="918718" cy="786898"/>
            </a:xfrm>
            <a:custGeom>
              <a:avLst/>
              <a:gdLst/>
              <a:ahLst/>
              <a:cxnLst/>
              <a:rect l="l" t="t" r="r" b="b"/>
              <a:pathLst>
                <a:path w="730885" h="819785">
                  <a:moveTo>
                    <a:pt x="464832" y="587032"/>
                  </a:moveTo>
                  <a:lnTo>
                    <a:pt x="460108" y="540194"/>
                  </a:lnTo>
                  <a:lnTo>
                    <a:pt x="446557" y="496570"/>
                  </a:lnTo>
                  <a:lnTo>
                    <a:pt x="425132" y="457085"/>
                  </a:lnTo>
                  <a:lnTo>
                    <a:pt x="396760" y="422694"/>
                  </a:lnTo>
                  <a:lnTo>
                    <a:pt x="362356" y="394309"/>
                  </a:lnTo>
                  <a:lnTo>
                    <a:pt x="322884" y="372884"/>
                  </a:lnTo>
                  <a:lnTo>
                    <a:pt x="279260" y="359333"/>
                  </a:lnTo>
                  <a:lnTo>
                    <a:pt x="232422" y="354609"/>
                  </a:lnTo>
                  <a:lnTo>
                    <a:pt x="185572" y="359333"/>
                  </a:lnTo>
                  <a:lnTo>
                    <a:pt x="141947" y="372884"/>
                  </a:lnTo>
                  <a:lnTo>
                    <a:pt x="102463" y="394309"/>
                  </a:lnTo>
                  <a:lnTo>
                    <a:pt x="68072" y="422694"/>
                  </a:lnTo>
                  <a:lnTo>
                    <a:pt x="39687" y="457085"/>
                  </a:lnTo>
                  <a:lnTo>
                    <a:pt x="18262" y="496570"/>
                  </a:lnTo>
                  <a:lnTo>
                    <a:pt x="4711" y="540194"/>
                  </a:lnTo>
                  <a:lnTo>
                    <a:pt x="0" y="587032"/>
                  </a:lnTo>
                  <a:lnTo>
                    <a:pt x="4711" y="633882"/>
                  </a:lnTo>
                  <a:lnTo>
                    <a:pt x="18262" y="677506"/>
                  </a:lnTo>
                  <a:lnTo>
                    <a:pt x="39687" y="716991"/>
                  </a:lnTo>
                  <a:lnTo>
                    <a:pt x="68072" y="751382"/>
                  </a:lnTo>
                  <a:lnTo>
                    <a:pt x="102463" y="779767"/>
                  </a:lnTo>
                  <a:lnTo>
                    <a:pt x="141947" y="801192"/>
                  </a:lnTo>
                  <a:lnTo>
                    <a:pt x="185572" y="814743"/>
                  </a:lnTo>
                  <a:lnTo>
                    <a:pt x="232422" y="819454"/>
                  </a:lnTo>
                  <a:lnTo>
                    <a:pt x="279260" y="814743"/>
                  </a:lnTo>
                  <a:lnTo>
                    <a:pt x="322884" y="801192"/>
                  </a:lnTo>
                  <a:lnTo>
                    <a:pt x="362356" y="779767"/>
                  </a:lnTo>
                  <a:lnTo>
                    <a:pt x="396760" y="751382"/>
                  </a:lnTo>
                  <a:lnTo>
                    <a:pt x="425132" y="716991"/>
                  </a:lnTo>
                  <a:lnTo>
                    <a:pt x="446557" y="677506"/>
                  </a:lnTo>
                  <a:lnTo>
                    <a:pt x="460108" y="633882"/>
                  </a:lnTo>
                  <a:lnTo>
                    <a:pt x="464832" y="587032"/>
                  </a:lnTo>
                  <a:close/>
                </a:path>
                <a:path w="730885" h="819785">
                  <a:moveTo>
                    <a:pt x="730326" y="55181"/>
                  </a:moveTo>
                  <a:lnTo>
                    <a:pt x="393674" y="55181"/>
                  </a:lnTo>
                  <a:lnTo>
                    <a:pt x="393674" y="98361"/>
                  </a:lnTo>
                  <a:lnTo>
                    <a:pt x="536308" y="98361"/>
                  </a:lnTo>
                  <a:lnTo>
                    <a:pt x="536308" y="367601"/>
                  </a:lnTo>
                  <a:lnTo>
                    <a:pt x="587121" y="367601"/>
                  </a:lnTo>
                  <a:lnTo>
                    <a:pt x="587121" y="98361"/>
                  </a:lnTo>
                  <a:lnTo>
                    <a:pt x="730326" y="98361"/>
                  </a:lnTo>
                  <a:lnTo>
                    <a:pt x="730326" y="55181"/>
                  </a:lnTo>
                  <a:close/>
                </a:path>
                <a:path w="730885" h="819785">
                  <a:moveTo>
                    <a:pt x="730605" y="0"/>
                  </a:moveTo>
                  <a:lnTo>
                    <a:pt x="393395" y="0"/>
                  </a:lnTo>
                  <a:lnTo>
                    <a:pt x="393395" y="36461"/>
                  </a:lnTo>
                  <a:lnTo>
                    <a:pt x="730605" y="36461"/>
                  </a:lnTo>
                  <a:lnTo>
                    <a:pt x="730605" y="0"/>
                  </a:lnTo>
                  <a:close/>
                </a:path>
              </a:pathLst>
            </a:custGeom>
            <a:solidFill>
              <a:srgbClr val="D29B2C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5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object 20">
              <a:extLst>
                <a:ext uri="{FF2B5EF4-FFF2-40B4-BE49-F238E27FC236}">
                  <a16:creationId xmlns:a16="http://schemas.microsoft.com/office/drawing/2014/main" xmlns="" id="{7CAC8754-B485-4A6C-B72F-E0C4D93A0227}"/>
                </a:ext>
              </a:extLst>
            </p:cNvPr>
            <p:cNvSpPr/>
            <p:nvPr/>
          </p:nvSpPr>
          <p:spPr>
            <a:xfrm>
              <a:off x="4396618" y="1087918"/>
              <a:ext cx="528402" cy="403506"/>
            </a:xfrm>
            <a:custGeom>
              <a:avLst/>
              <a:gdLst/>
              <a:ahLst/>
              <a:cxnLst/>
              <a:rect l="l" t="t" r="r" b="b"/>
              <a:pathLst>
                <a:path w="420370" h="420369">
                  <a:moveTo>
                    <a:pt x="210058" y="0"/>
                  </a:moveTo>
                  <a:lnTo>
                    <a:pt x="161892" y="5548"/>
                  </a:lnTo>
                  <a:lnTo>
                    <a:pt x="117678" y="21352"/>
                  </a:lnTo>
                  <a:lnTo>
                    <a:pt x="78676" y="46151"/>
                  </a:lnTo>
                  <a:lnTo>
                    <a:pt x="46146" y="78684"/>
                  </a:lnTo>
                  <a:lnTo>
                    <a:pt x="21350" y="117688"/>
                  </a:lnTo>
                  <a:lnTo>
                    <a:pt x="5547" y="161904"/>
                  </a:lnTo>
                  <a:lnTo>
                    <a:pt x="0" y="210070"/>
                  </a:lnTo>
                  <a:lnTo>
                    <a:pt x="5547" y="258236"/>
                  </a:lnTo>
                  <a:lnTo>
                    <a:pt x="21350" y="302452"/>
                  </a:lnTo>
                  <a:lnTo>
                    <a:pt x="46146" y="341457"/>
                  </a:lnTo>
                  <a:lnTo>
                    <a:pt x="78676" y="373989"/>
                  </a:lnTo>
                  <a:lnTo>
                    <a:pt x="117678" y="398788"/>
                  </a:lnTo>
                  <a:lnTo>
                    <a:pt x="161892" y="414593"/>
                  </a:lnTo>
                  <a:lnTo>
                    <a:pt x="210058" y="420141"/>
                  </a:lnTo>
                  <a:lnTo>
                    <a:pt x="258223" y="414593"/>
                  </a:lnTo>
                  <a:lnTo>
                    <a:pt x="302439" y="398788"/>
                  </a:lnTo>
                  <a:lnTo>
                    <a:pt x="341444" y="373989"/>
                  </a:lnTo>
                  <a:lnTo>
                    <a:pt x="373977" y="341457"/>
                  </a:lnTo>
                  <a:lnTo>
                    <a:pt x="398776" y="302452"/>
                  </a:lnTo>
                  <a:lnTo>
                    <a:pt x="414580" y="258236"/>
                  </a:lnTo>
                  <a:lnTo>
                    <a:pt x="420128" y="210070"/>
                  </a:lnTo>
                  <a:lnTo>
                    <a:pt x="414580" y="161904"/>
                  </a:lnTo>
                  <a:lnTo>
                    <a:pt x="398776" y="117688"/>
                  </a:lnTo>
                  <a:lnTo>
                    <a:pt x="373977" y="78684"/>
                  </a:lnTo>
                  <a:lnTo>
                    <a:pt x="341444" y="46151"/>
                  </a:lnTo>
                  <a:lnTo>
                    <a:pt x="302439" y="21352"/>
                  </a:lnTo>
                  <a:lnTo>
                    <a:pt x="258223" y="5548"/>
                  </a:lnTo>
                  <a:lnTo>
                    <a:pt x="210058" y="0"/>
                  </a:lnTo>
                  <a:close/>
                </a:path>
              </a:pathLst>
            </a:custGeom>
            <a:solidFill>
              <a:srgbClr val="E3C181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5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object 21">
              <a:extLst>
                <a:ext uri="{FF2B5EF4-FFF2-40B4-BE49-F238E27FC236}">
                  <a16:creationId xmlns:a16="http://schemas.microsoft.com/office/drawing/2014/main" xmlns="" id="{5352E15E-3907-4CC1-881D-3145DEF5FDA5}"/>
                </a:ext>
              </a:extLst>
            </p:cNvPr>
            <p:cNvSpPr/>
            <p:nvPr/>
          </p:nvSpPr>
          <p:spPr>
            <a:xfrm>
              <a:off x="4506161" y="1181980"/>
              <a:ext cx="309697" cy="257829"/>
            </a:xfrm>
            <a:custGeom>
              <a:avLst/>
              <a:gdLst/>
              <a:ahLst/>
              <a:cxnLst/>
              <a:rect l="l" t="t" r="r" b="b"/>
              <a:pathLst>
                <a:path w="246379" h="268605">
                  <a:moveTo>
                    <a:pt x="245618" y="39954"/>
                  </a:moveTo>
                  <a:lnTo>
                    <a:pt x="203" y="39954"/>
                  </a:lnTo>
                  <a:lnTo>
                    <a:pt x="203" y="71704"/>
                  </a:lnTo>
                  <a:lnTo>
                    <a:pt x="104178" y="71704"/>
                  </a:lnTo>
                  <a:lnTo>
                    <a:pt x="104178" y="268554"/>
                  </a:lnTo>
                  <a:lnTo>
                    <a:pt x="141224" y="268554"/>
                  </a:lnTo>
                  <a:lnTo>
                    <a:pt x="141224" y="71704"/>
                  </a:lnTo>
                  <a:lnTo>
                    <a:pt x="245618" y="71704"/>
                  </a:lnTo>
                  <a:lnTo>
                    <a:pt x="245618" y="39954"/>
                  </a:lnTo>
                  <a:close/>
                </a:path>
                <a:path w="246379" h="268605">
                  <a:moveTo>
                    <a:pt x="245821" y="0"/>
                  </a:moveTo>
                  <a:lnTo>
                    <a:pt x="0" y="0"/>
                  </a:lnTo>
                  <a:lnTo>
                    <a:pt x="0" y="26581"/>
                  </a:lnTo>
                  <a:lnTo>
                    <a:pt x="245821" y="26581"/>
                  </a:lnTo>
                  <a:lnTo>
                    <a:pt x="245821" y="0"/>
                  </a:lnTo>
                  <a:close/>
                </a:path>
              </a:pathLst>
            </a:custGeom>
            <a:solidFill>
              <a:srgbClr val="D29B2C"/>
            </a:solidFill>
          </p:spPr>
          <p:txBody>
            <a:bodyPr wrap="square" lIns="0" tIns="0" rIns="0" bIns="0" rtlCol="0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558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6" name="object 22">
            <a:extLst>
              <a:ext uri="{FF2B5EF4-FFF2-40B4-BE49-F238E27FC236}">
                <a16:creationId xmlns:a16="http://schemas.microsoft.com/office/drawing/2014/main" xmlns="" id="{044CBF12-F767-4472-B3E9-870C1505B8B3}"/>
              </a:ext>
            </a:extLst>
          </p:cNvPr>
          <p:cNvSpPr/>
          <p:nvPr/>
        </p:nvSpPr>
        <p:spPr>
          <a:xfrm>
            <a:off x="6476764" y="1189874"/>
            <a:ext cx="905348" cy="1304385"/>
          </a:xfrm>
          <a:custGeom>
            <a:avLst/>
            <a:gdLst/>
            <a:ahLst/>
            <a:cxnLst/>
            <a:rect l="l" t="t" r="r" b="b"/>
            <a:pathLst>
              <a:path w="886460" h="1358900">
                <a:moveTo>
                  <a:pt x="289802" y="467817"/>
                </a:moveTo>
                <a:lnTo>
                  <a:pt x="249542" y="467817"/>
                </a:lnTo>
                <a:lnTo>
                  <a:pt x="284910" y="502092"/>
                </a:lnTo>
                <a:lnTo>
                  <a:pt x="319080" y="539976"/>
                </a:lnTo>
                <a:lnTo>
                  <a:pt x="350519" y="581168"/>
                </a:lnTo>
                <a:lnTo>
                  <a:pt x="377694" y="625368"/>
                </a:lnTo>
                <a:lnTo>
                  <a:pt x="399072" y="672274"/>
                </a:lnTo>
                <a:lnTo>
                  <a:pt x="428443" y="857995"/>
                </a:lnTo>
                <a:lnTo>
                  <a:pt x="425413" y="1085289"/>
                </a:lnTo>
                <a:lnTo>
                  <a:pt x="409339" y="1278018"/>
                </a:lnTo>
                <a:lnTo>
                  <a:pt x="399719" y="1358849"/>
                </a:lnTo>
                <a:lnTo>
                  <a:pt x="530466" y="1358849"/>
                </a:lnTo>
                <a:lnTo>
                  <a:pt x="522335" y="1277719"/>
                </a:lnTo>
                <a:lnTo>
                  <a:pt x="516393" y="1202305"/>
                </a:lnTo>
                <a:lnTo>
                  <a:pt x="512331" y="1131797"/>
                </a:lnTo>
                <a:lnTo>
                  <a:pt x="509934" y="1066585"/>
                </a:lnTo>
                <a:lnTo>
                  <a:pt x="508963" y="1006758"/>
                </a:lnTo>
                <a:lnTo>
                  <a:pt x="509181" y="952404"/>
                </a:lnTo>
                <a:lnTo>
                  <a:pt x="510347" y="903613"/>
                </a:lnTo>
                <a:lnTo>
                  <a:pt x="512225" y="860473"/>
                </a:lnTo>
                <a:lnTo>
                  <a:pt x="517158" y="791506"/>
                </a:lnTo>
                <a:lnTo>
                  <a:pt x="522071" y="746213"/>
                </a:lnTo>
                <a:lnTo>
                  <a:pt x="571782" y="717255"/>
                </a:lnTo>
                <a:lnTo>
                  <a:pt x="612304" y="685817"/>
                </a:lnTo>
                <a:lnTo>
                  <a:pt x="631721" y="665946"/>
                </a:lnTo>
                <a:lnTo>
                  <a:pt x="501940" y="665946"/>
                </a:lnTo>
                <a:lnTo>
                  <a:pt x="468693" y="663003"/>
                </a:lnTo>
                <a:lnTo>
                  <a:pt x="468693" y="661543"/>
                </a:lnTo>
                <a:lnTo>
                  <a:pt x="466991" y="659117"/>
                </a:lnTo>
                <a:lnTo>
                  <a:pt x="463778" y="654723"/>
                </a:lnTo>
                <a:lnTo>
                  <a:pt x="472392" y="621245"/>
                </a:lnTo>
                <a:lnTo>
                  <a:pt x="438010" y="621245"/>
                </a:lnTo>
                <a:lnTo>
                  <a:pt x="411957" y="589864"/>
                </a:lnTo>
                <a:lnTo>
                  <a:pt x="379160" y="553181"/>
                </a:lnTo>
                <a:lnTo>
                  <a:pt x="340385" y="513494"/>
                </a:lnTo>
                <a:lnTo>
                  <a:pt x="296399" y="473102"/>
                </a:lnTo>
                <a:lnTo>
                  <a:pt x="289802" y="467817"/>
                </a:lnTo>
                <a:close/>
              </a:path>
              <a:path w="886460" h="1358900">
                <a:moveTo>
                  <a:pt x="714717" y="434289"/>
                </a:moveTo>
                <a:lnTo>
                  <a:pt x="700435" y="499118"/>
                </a:lnTo>
                <a:lnTo>
                  <a:pt x="680529" y="550862"/>
                </a:lnTo>
                <a:lnTo>
                  <a:pt x="678370" y="551637"/>
                </a:lnTo>
                <a:lnTo>
                  <a:pt x="677075" y="557733"/>
                </a:lnTo>
                <a:lnTo>
                  <a:pt x="636671" y="613549"/>
                </a:lnTo>
                <a:lnTo>
                  <a:pt x="590780" y="646601"/>
                </a:lnTo>
                <a:lnTo>
                  <a:pt x="544253" y="662273"/>
                </a:lnTo>
                <a:lnTo>
                  <a:pt x="501940" y="665946"/>
                </a:lnTo>
                <a:lnTo>
                  <a:pt x="631721" y="665946"/>
                </a:lnTo>
                <a:lnTo>
                  <a:pt x="644558" y="652809"/>
                </a:lnTo>
                <a:lnTo>
                  <a:pt x="669465" y="619138"/>
                </a:lnTo>
                <a:lnTo>
                  <a:pt x="687946" y="585711"/>
                </a:lnTo>
                <a:lnTo>
                  <a:pt x="713508" y="571094"/>
                </a:lnTo>
                <a:lnTo>
                  <a:pt x="745649" y="549993"/>
                </a:lnTo>
                <a:lnTo>
                  <a:pt x="756598" y="541502"/>
                </a:lnTo>
                <a:lnTo>
                  <a:pt x="704646" y="541502"/>
                </a:lnTo>
                <a:lnTo>
                  <a:pt x="713642" y="499095"/>
                </a:lnTo>
                <a:lnTo>
                  <a:pt x="716278" y="465112"/>
                </a:lnTo>
                <a:lnTo>
                  <a:pt x="715617" y="442497"/>
                </a:lnTo>
                <a:lnTo>
                  <a:pt x="714717" y="434289"/>
                </a:lnTo>
                <a:close/>
              </a:path>
              <a:path w="886460" h="1358900">
                <a:moveTo>
                  <a:pt x="345998" y="0"/>
                </a:moveTo>
                <a:lnTo>
                  <a:pt x="371863" y="69134"/>
                </a:lnTo>
                <a:lnTo>
                  <a:pt x="405940" y="129430"/>
                </a:lnTo>
                <a:lnTo>
                  <a:pt x="442947" y="179609"/>
                </a:lnTo>
                <a:lnTo>
                  <a:pt x="477598" y="218392"/>
                </a:lnTo>
                <a:lnTo>
                  <a:pt x="518693" y="256654"/>
                </a:lnTo>
                <a:lnTo>
                  <a:pt x="511369" y="335717"/>
                </a:lnTo>
                <a:lnTo>
                  <a:pt x="500437" y="406793"/>
                </a:lnTo>
                <a:lnTo>
                  <a:pt x="487221" y="469277"/>
                </a:lnTo>
                <a:lnTo>
                  <a:pt x="473035" y="522603"/>
                </a:lnTo>
                <a:lnTo>
                  <a:pt x="459236" y="566061"/>
                </a:lnTo>
                <a:lnTo>
                  <a:pt x="438010" y="621245"/>
                </a:lnTo>
                <a:lnTo>
                  <a:pt x="472392" y="621245"/>
                </a:lnTo>
                <a:lnTo>
                  <a:pt x="531102" y="393061"/>
                </a:lnTo>
                <a:lnTo>
                  <a:pt x="539915" y="237845"/>
                </a:lnTo>
                <a:lnTo>
                  <a:pt x="519696" y="237845"/>
                </a:lnTo>
                <a:lnTo>
                  <a:pt x="519696" y="204927"/>
                </a:lnTo>
                <a:lnTo>
                  <a:pt x="449308" y="152252"/>
                </a:lnTo>
                <a:lnTo>
                  <a:pt x="394404" y="84104"/>
                </a:lnTo>
                <a:lnTo>
                  <a:pt x="358723" y="25135"/>
                </a:lnTo>
                <a:lnTo>
                  <a:pt x="345998" y="0"/>
                </a:lnTo>
                <a:close/>
              </a:path>
              <a:path w="886460" h="1358900">
                <a:moveTo>
                  <a:pt x="818222" y="486423"/>
                </a:moveTo>
                <a:lnTo>
                  <a:pt x="796135" y="501168"/>
                </a:lnTo>
                <a:lnTo>
                  <a:pt x="704646" y="541502"/>
                </a:lnTo>
                <a:lnTo>
                  <a:pt x="756598" y="541502"/>
                </a:lnTo>
                <a:lnTo>
                  <a:pt x="781006" y="522568"/>
                </a:lnTo>
                <a:lnTo>
                  <a:pt x="816070" y="489115"/>
                </a:lnTo>
                <a:lnTo>
                  <a:pt x="818222" y="486423"/>
                </a:lnTo>
                <a:close/>
              </a:path>
              <a:path w="886460" h="1358900">
                <a:moveTo>
                  <a:pt x="886066" y="354012"/>
                </a:moveTo>
                <a:lnTo>
                  <a:pt x="872017" y="404626"/>
                </a:lnTo>
                <a:lnTo>
                  <a:pt x="847553" y="449725"/>
                </a:lnTo>
                <a:lnTo>
                  <a:pt x="818222" y="486423"/>
                </a:lnTo>
                <a:lnTo>
                  <a:pt x="845529" y="468193"/>
                </a:lnTo>
                <a:lnTo>
                  <a:pt x="869837" y="425000"/>
                </a:lnTo>
                <a:lnTo>
                  <a:pt x="886066" y="354012"/>
                </a:lnTo>
                <a:close/>
              </a:path>
              <a:path w="886460" h="1358900">
                <a:moveTo>
                  <a:pt x="0" y="446989"/>
                </a:moveTo>
                <a:lnTo>
                  <a:pt x="49652" y="468823"/>
                </a:lnTo>
                <a:lnTo>
                  <a:pt x="104678" y="478449"/>
                </a:lnTo>
                <a:lnTo>
                  <a:pt x="159832" y="479241"/>
                </a:lnTo>
                <a:lnTo>
                  <a:pt x="209869" y="474573"/>
                </a:lnTo>
                <a:lnTo>
                  <a:pt x="249542" y="467817"/>
                </a:lnTo>
                <a:lnTo>
                  <a:pt x="289802" y="467817"/>
                </a:lnTo>
                <a:lnTo>
                  <a:pt x="280430" y="460308"/>
                </a:lnTo>
                <a:lnTo>
                  <a:pt x="156592" y="460308"/>
                </a:lnTo>
                <a:lnTo>
                  <a:pt x="82830" y="458927"/>
                </a:lnTo>
                <a:lnTo>
                  <a:pt x="24016" y="451478"/>
                </a:lnTo>
                <a:lnTo>
                  <a:pt x="0" y="446989"/>
                </a:lnTo>
                <a:close/>
              </a:path>
              <a:path w="886460" h="1358900">
                <a:moveTo>
                  <a:pt x="96342" y="354012"/>
                </a:moveTo>
                <a:lnTo>
                  <a:pt x="132413" y="374768"/>
                </a:lnTo>
                <a:lnTo>
                  <a:pt x="157886" y="391331"/>
                </a:lnTo>
                <a:lnTo>
                  <a:pt x="184863" y="412380"/>
                </a:lnTo>
                <a:lnTo>
                  <a:pt x="225450" y="446595"/>
                </a:lnTo>
                <a:lnTo>
                  <a:pt x="156592" y="460308"/>
                </a:lnTo>
                <a:lnTo>
                  <a:pt x="280430" y="460308"/>
                </a:lnTo>
                <a:lnTo>
                  <a:pt x="247954" y="434289"/>
                </a:lnTo>
                <a:lnTo>
                  <a:pt x="212074" y="409462"/>
                </a:lnTo>
                <a:lnTo>
                  <a:pt x="174672" y="387292"/>
                </a:lnTo>
                <a:lnTo>
                  <a:pt x="136008" y="368552"/>
                </a:lnTo>
                <a:lnTo>
                  <a:pt x="96342" y="354012"/>
                </a:lnTo>
                <a:close/>
              </a:path>
              <a:path w="886460" h="1358900">
                <a:moveTo>
                  <a:pt x="514477" y="46164"/>
                </a:moveTo>
                <a:lnTo>
                  <a:pt x="518592" y="96754"/>
                </a:lnTo>
                <a:lnTo>
                  <a:pt x="520706" y="145619"/>
                </a:lnTo>
                <a:lnTo>
                  <a:pt x="521009" y="192677"/>
                </a:lnTo>
                <a:lnTo>
                  <a:pt x="519696" y="237845"/>
                </a:lnTo>
                <a:lnTo>
                  <a:pt x="539915" y="237845"/>
                </a:lnTo>
                <a:lnTo>
                  <a:pt x="541929" y="202377"/>
                </a:lnTo>
                <a:lnTo>
                  <a:pt x="526356" y="85726"/>
                </a:lnTo>
                <a:lnTo>
                  <a:pt x="514477" y="46164"/>
                </a:lnTo>
                <a:close/>
              </a:path>
            </a:pathLst>
          </a:custGeom>
          <a:solidFill>
            <a:srgbClr val="85756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object 23">
            <a:extLst>
              <a:ext uri="{FF2B5EF4-FFF2-40B4-BE49-F238E27FC236}">
                <a16:creationId xmlns:a16="http://schemas.microsoft.com/office/drawing/2014/main" xmlns="" id="{65D09B85-914C-4D13-BC01-4E97DC14AF67}"/>
              </a:ext>
            </a:extLst>
          </p:cNvPr>
          <p:cNvSpPr/>
          <p:nvPr/>
        </p:nvSpPr>
        <p:spPr>
          <a:xfrm>
            <a:off x="8223230" y="4403341"/>
            <a:ext cx="130783" cy="6359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object 24">
            <a:extLst>
              <a:ext uri="{FF2B5EF4-FFF2-40B4-BE49-F238E27FC236}">
                <a16:creationId xmlns:a16="http://schemas.microsoft.com/office/drawing/2014/main" xmlns="" id="{6936F81D-76D0-41C8-B6DD-03BB2431C268}"/>
              </a:ext>
            </a:extLst>
          </p:cNvPr>
          <p:cNvSpPr/>
          <p:nvPr/>
        </p:nvSpPr>
        <p:spPr>
          <a:xfrm>
            <a:off x="8142012" y="4378189"/>
            <a:ext cx="293785" cy="4876"/>
          </a:xfrm>
          <a:custGeom>
            <a:avLst/>
            <a:gdLst/>
            <a:ahLst/>
            <a:cxnLst/>
            <a:rect l="l" t="t" r="r" b="b"/>
            <a:pathLst>
              <a:path w="287654" h="5079">
                <a:moveTo>
                  <a:pt x="0" y="5077"/>
                </a:moveTo>
                <a:lnTo>
                  <a:pt x="287180" y="5077"/>
                </a:lnTo>
                <a:lnTo>
                  <a:pt x="287180" y="0"/>
                </a:lnTo>
                <a:lnTo>
                  <a:pt x="0" y="0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xmlns="" id="{0540418A-717B-4A20-A631-3143880336AB}"/>
              </a:ext>
            </a:extLst>
          </p:cNvPr>
          <p:cNvSpPr/>
          <p:nvPr/>
        </p:nvSpPr>
        <p:spPr>
          <a:xfrm>
            <a:off x="8147001" y="4206112"/>
            <a:ext cx="283407" cy="167010"/>
          </a:xfrm>
          <a:custGeom>
            <a:avLst/>
            <a:gdLst/>
            <a:ahLst/>
            <a:cxnLst/>
            <a:rect l="l" t="t" r="r" b="b"/>
            <a:pathLst>
              <a:path w="277495" h="173989">
                <a:moveTo>
                  <a:pt x="277393" y="0"/>
                </a:moveTo>
                <a:lnTo>
                  <a:pt x="0" y="0"/>
                </a:lnTo>
                <a:lnTo>
                  <a:pt x="0" y="38925"/>
                </a:lnTo>
                <a:lnTo>
                  <a:pt x="0" y="39281"/>
                </a:lnTo>
                <a:lnTo>
                  <a:pt x="0" y="141528"/>
                </a:lnTo>
                <a:lnTo>
                  <a:pt x="40944" y="141528"/>
                </a:lnTo>
                <a:lnTo>
                  <a:pt x="40944" y="39281"/>
                </a:lnTo>
                <a:lnTo>
                  <a:pt x="118021" y="39281"/>
                </a:lnTo>
                <a:lnTo>
                  <a:pt x="118021" y="141528"/>
                </a:lnTo>
                <a:lnTo>
                  <a:pt x="159385" y="141528"/>
                </a:lnTo>
                <a:lnTo>
                  <a:pt x="159385" y="39281"/>
                </a:lnTo>
                <a:lnTo>
                  <a:pt x="236448" y="39281"/>
                </a:lnTo>
                <a:lnTo>
                  <a:pt x="236448" y="141947"/>
                </a:lnTo>
                <a:lnTo>
                  <a:pt x="0" y="141947"/>
                </a:lnTo>
                <a:lnTo>
                  <a:pt x="0" y="173634"/>
                </a:lnTo>
                <a:lnTo>
                  <a:pt x="277393" y="173634"/>
                </a:lnTo>
                <a:lnTo>
                  <a:pt x="277393" y="141947"/>
                </a:lnTo>
                <a:lnTo>
                  <a:pt x="277393" y="39281"/>
                </a:lnTo>
                <a:lnTo>
                  <a:pt x="277393" y="0"/>
                </a:lnTo>
                <a:close/>
              </a:path>
            </a:pathLst>
          </a:custGeom>
          <a:solidFill>
            <a:srgbClr val="FBBC8D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xmlns="" id="{9721AB6C-D1F9-49E9-9FAB-D1032ED2AE40}"/>
              </a:ext>
            </a:extLst>
          </p:cNvPr>
          <p:cNvSpPr/>
          <p:nvPr/>
        </p:nvSpPr>
        <p:spPr>
          <a:xfrm>
            <a:off x="8142012" y="4201073"/>
            <a:ext cx="293785" cy="5486"/>
          </a:xfrm>
          <a:custGeom>
            <a:avLst/>
            <a:gdLst/>
            <a:ahLst/>
            <a:cxnLst/>
            <a:rect l="l" t="t" r="r" b="b"/>
            <a:pathLst>
              <a:path w="287654" h="5714">
                <a:moveTo>
                  <a:pt x="0" y="5123"/>
                </a:moveTo>
                <a:lnTo>
                  <a:pt x="287180" y="5123"/>
                </a:lnTo>
                <a:lnTo>
                  <a:pt x="287180" y="0"/>
                </a:lnTo>
                <a:lnTo>
                  <a:pt x="0" y="0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object 27">
            <a:extLst>
              <a:ext uri="{FF2B5EF4-FFF2-40B4-BE49-F238E27FC236}">
                <a16:creationId xmlns:a16="http://schemas.microsoft.com/office/drawing/2014/main" xmlns="" id="{58CFE480-5093-4FAA-AC21-79647A653E26}"/>
              </a:ext>
            </a:extLst>
          </p:cNvPr>
          <p:cNvSpPr/>
          <p:nvPr/>
        </p:nvSpPr>
        <p:spPr>
          <a:xfrm>
            <a:off x="8129755" y="4001391"/>
            <a:ext cx="318429" cy="29867"/>
          </a:xfrm>
          <a:custGeom>
            <a:avLst/>
            <a:gdLst/>
            <a:ahLst/>
            <a:cxnLst/>
            <a:rect l="l" t="t" r="r" b="b"/>
            <a:pathLst>
              <a:path w="311785" h="31114">
                <a:moveTo>
                  <a:pt x="3636" y="30496"/>
                </a:moveTo>
                <a:lnTo>
                  <a:pt x="307538" y="30496"/>
                </a:lnTo>
                <a:lnTo>
                  <a:pt x="311208" y="26880"/>
                </a:lnTo>
                <a:lnTo>
                  <a:pt x="311208" y="3615"/>
                </a:lnTo>
                <a:lnTo>
                  <a:pt x="307538" y="0"/>
                </a:lnTo>
                <a:lnTo>
                  <a:pt x="3636" y="0"/>
                </a:lnTo>
                <a:lnTo>
                  <a:pt x="0" y="3615"/>
                </a:lnTo>
                <a:lnTo>
                  <a:pt x="0" y="2688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object 28">
            <a:extLst>
              <a:ext uri="{FF2B5EF4-FFF2-40B4-BE49-F238E27FC236}">
                <a16:creationId xmlns:a16="http://schemas.microsoft.com/office/drawing/2014/main" xmlns="" id="{49EF7F50-F297-48AA-8EA9-694C38CE33F7}"/>
              </a:ext>
            </a:extLst>
          </p:cNvPr>
          <p:cNvSpPr/>
          <p:nvPr/>
        </p:nvSpPr>
        <p:spPr>
          <a:xfrm>
            <a:off x="8147001" y="4031143"/>
            <a:ext cx="283407" cy="165791"/>
          </a:xfrm>
          <a:custGeom>
            <a:avLst/>
            <a:gdLst/>
            <a:ahLst/>
            <a:cxnLst/>
            <a:rect l="l" t="t" r="r" b="b"/>
            <a:pathLst>
              <a:path w="277495" h="172720">
                <a:moveTo>
                  <a:pt x="277393" y="0"/>
                </a:moveTo>
                <a:lnTo>
                  <a:pt x="0" y="0"/>
                </a:lnTo>
                <a:lnTo>
                  <a:pt x="0" y="33858"/>
                </a:lnTo>
                <a:lnTo>
                  <a:pt x="0" y="34213"/>
                </a:lnTo>
                <a:lnTo>
                  <a:pt x="0" y="136461"/>
                </a:lnTo>
                <a:lnTo>
                  <a:pt x="40944" y="136461"/>
                </a:lnTo>
                <a:lnTo>
                  <a:pt x="40944" y="34213"/>
                </a:lnTo>
                <a:lnTo>
                  <a:pt x="118021" y="34213"/>
                </a:lnTo>
                <a:lnTo>
                  <a:pt x="118021" y="136461"/>
                </a:lnTo>
                <a:lnTo>
                  <a:pt x="159410" y="136461"/>
                </a:lnTo>
                <a:lnTo>
                  <a:pt x="159410" y="34213"/>
                </a:lnTo>
                <a:lnTo>
                  <a:pt x="236448" y="34213"/>
                </a:lnTo>
                <a:lnTo>
                  <a:pt x="236448" y="136880"/>
                </a:lnTo>
                <a:lnTo>
                  <a:pt x="0" y="136880"/>
                </a:lnTo>
                <a:lnTo>
                  <a:pt x="0" y="172364"/>
                </a:lnTo>
                <a:lnTo>
                  <a:pt x="277393" y="172364"/>
                </a:lnTo>
                <a:lnTo>
                  <a:pt x="277393" y="136880"/>
                </a:lnTo>
                <a:lnTo>
                  <a:pt x="277393" y="34213"/>
                </a:lnTo>
                <a:lnTo>
                  <a:pt x="277393" y="0"/>
                </a:lnTo>
                <a:close/>
              </a:path>
            </a:pathLst>
          </a:custGeom>
          <a:solidFill>
            <a:srgbClr val="FBBC8D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object 29">
            <a:extLst>
              <a:ext uri="{FF2B5EF4-FFF2-40B4-BE49-F238E27FC236}">
                <a16:creationId xmlns:a16="http://schemas.microsoft.com/office/drawing/2014/main" xmlns="" id="{0F02C6BB-04CC-4FE2-8907-B65A2CAA0734}"/>
              </a:ext>
            </a:extLst>
          </p:cNvPr>
          <p:cNvSpPr/>
          <p:nvPr/>
        </p:nvSpPr>
        <p:spPr>
          <a:xfrm>
            <a:off x="8188818" y="4063982"/>
            <a:ext cx="79120" cy="278553"/>
          </a:xfrm>
          <a:custGeom>
            <a:avLst/>
            <a:gdLst/>
            <a:ahLst/>
            <a:cxnLst/>
            <a:rect l="l" t="t" r="r" b="b"/>
            <a:pathLst>
              <a:path w="77470" h="290195">
                <a:moveTo>
                  <a:pt x="77076" y="187350"/>
                </a:moveTo>
                <a:lnTo>
                  <a:pt x="0" y="187350"/>
                </a:lnTo>
                <a:lnTo>
                  <a:pt x="0" y="192430"/>
                </a:lnTo>
                <a:lnTo>
                  <a:pt x="71437" y="192430"/>
                </a:lnTo>
                <a:lnTo>
                  <a:pt x="71437" y="212699"/>
                </a:lnTo>
                <a:lnTo>
                  <a:pt x="71437" y="219036"/>
                </a:lnTo>
                <a:lnTo>
                  <a:pt x="71437" y="258330"/>
                </a:lnTo>
                <a:lnTo>
                  <a:pt x="71437" y="263398"/>
                </a:lnTo>
                <a:lnTo>
                  <a:pt x="71437" y="283679"/>
                </a:lnTo>
                <a:lnTo>
                  <a:pt x="41351" y="283679"/>
                </a:lnTo>
                <a:lnTo>
                  <a:pt x="41351" y="263398"/>
                </a:lnTo>
                <a:lnTo>
                  <a:pt x="71437" y="263398"/>
                </a:lnTo>
                <a:lnTo>
                  <a:pt x="71437" y="258330"/>
                </a:lnTo>
                <a:lnTo>
                  <a:pt x="41351" y="258330"/>
                </a:lnTo>
                <a:lnTo>
                  <a:pt x="41351" y="219036"/>
                </a:lnTo>
                <a:lnTo>
                  <a:pt x="71437" y="219036"/>
                </a:lnTo>
                <a:lnTo>
                  <a:pt x="71437" y="212699"/>
                </a:lnTo>
                <a:lnTo>
                  <a:pt x="41351" y="212699"/>
                </a:lnTo>
                <a:lnTo>
                  <a:pt x="41351" y="192582"/>
                </a:lnTo>
                <a:lnTo>
                  <a:pt x="35750" y="192582"/>
                </a:lnTo>
                <a:lnTo>
                  <a:pt x="35750" y="283679"/>
                </a:lnTo>
                <a:lnTo>
                  <a:pt x="5613" y="283679"/>
                </a:lnTo>
                <a:lnTo>
                  <a:pt x="5588" y="263398"/>
                </a:lnTo>
                <a:lnTo>
                  <a:pt x="35725" y="263398"/>
                </a:lnTo>
                <a:lnTo>
                  <a:pt x="35750" y="283679"/>
                </a:lnTo>
                <a:lnTo>
                  <a:pt x="35750" y="192582"/>
                </a:lnTo>
                <a:lnTo>
                  <a:pt x="35725" y="212699"/>
                </a:lnTo>
                <a:lnTo>
                  <a:pt x="5613" y="212699"/>
                </a:lnTo>
                <a:lnTo>
                  <a:pt x="5588" y="192582"/>
                </a:lnTo>
                <a:lnTo>
                  <a:pt x="0" y="192582"/>
                </a:lnTo>
                <a:lnTo>
                  <a:pt x="0" y="212699"/>
                </a:lnTo>
                <a:lnTo>
                  <a:pt x="0" y="213207"/>
                </a:lnTo>
                <a:lnTo>
                  <a:pt x="0" y="218757"/>
                </a:lnTo>
                <a:lnTo>
                  <a:pt x="0" y="219036"/>
                </a:lnTo>
                <a:lnTo>
                  <a:pt x="0" y="257797"/>
                </a:lnTo>
                <a:lnTo>
                  <a:pt x="5626" y="257797"/>
                </a:lnTo>
                <a:lnTo>
                  <a:pt x="5626" y="219036"/>
                </a:lnTo>
                <a:lnTo>
                  <a:pt x="35725" y="219036"/>
                </a:lnTo>
                <a:lnTo>
                  <a:pt x="35725" y="258330"/>
                </a:lnTo>
                <a:lnTo>
                  <a:pt x="0" y="258330"/>
                </a:lnTo>
                <a:lnTo>
                  <a:pt x="0" y="263398"/>
                </a:lnTo>
                <a:lnTo>
                  <a:pt x="0" y="283679"/>
                </a:lnTo>
                <a:lnTo>
                  <a:pt x="0" y="284035"/>
                </a:lnTo>
                <a:lnTo>
                  <a:pt x="0" y="290017"/>
                </a:lnTo>
                <a:lnTo>
                  <a:pt x="77076" y="290017"/>
                </a:lnTo>
                <a:lnTo>
                  <a:pt x="77076" y="192430"/>
                </a:lnTo>
                <a:lnTo>
                  <a:pt x="77076" y="187350"/>
                </a:lnTo>
                <a:close/>
              </a:path>
              <a:path w="77470" h="290195">
                <a:moveTo>
                  <a:pt x="77076" y="0"/>
                </a:moveTo>
                <a:lnTo>
                  <a:pt x="71462" y="0"/>
                </a:lnTo>
                <a:lnTo>
                  <a:pt x="71462" y="76047"/>
                </a:lnTo>
                <a:lnTo>
                  <a:pt x="71462" y="96329"/>
                </a:lnTo>
                <a:lnTo>
                  <a:pt x="41351" y="96329"/>
                </a:lnTo>
                <a:lnTo>
                  <a:pt x="41351" y="76047"/>
                </a:lnTo>
                <a:lnTo>
                  <a:pt x="71462" y="76047"/>
                </a:lnTo>
                <a:lnTo>
                  <a:pt x="71462" y="0"/>
                </a:lnTo>
                <a:lnTo>
                  <a:pt x="71437" y="5080"/>
                </a:lnTo>
                <a:lnTo>
                  <a:pt x="71437" y="25349"/>
                </a:lnTo>
                <a:lnTo>
                  <a:pt x="41351" y="25349"/>
                </a:lnTo>
                <a:lnTo>
                  <a:pt x="41351" y="5080"/>
                </a:lnTo>
                <a:lnTo>
                  <a:pt x="71437" y="5080"/>
                </a:lnTo>
                <a:lnTo>
                  <a:pt x="71437" y="0"/>
                </a:lnTo>
                <a:lnTo>
                  <a:pt x="0" y="0"/>
                </a:lnTo>
                <a:lnTo>
                  <a:pt x="0" y="5080"/>
                </a:lnTo>
                <a:lnTo>
                  <a:pt x="35763" y="5080"/>
                </a:lnTo>
                <a:lnTo>
                  <a:pt x="35763" y="25349"/>
                </a:lnTo>
                <a:lnTo>
                  <a:pt x="5626" y="25349"/>
                </a:lnTo>
                <a:lnTo>
                  <a:pt x="5626" y="5257"/>
                </a:lnTo>
                <a:lnTo>
                  <a:pt x="0" y="5257"/>
                </a:lnTo>
                <a:lnTo>
                  <a:pt x="0" y="70485"/>
                </a:lnTo>
                <a:lnTo>
                  <a:pt x="5626" y="70485"/>
                </a:lnTo>
                <a:lnTo>
                  <a:pt x="5626" y="31686"/>
                </a:lnTo>
                <a:lnTo>
                  <a:pt x="35763" y="31686"/>
                </a:lnTo>
                <a:lnTo>
                  <a:pt x="35763" y="70485"/>
                </a:lnTo>
                <a:lnTo>
                  <a:pt x="41351" y="70485"/>
                </a:lnTo>
                <a:lnTo>
                  <a:pt x="41351" y="31686"/>
                </a:lnTo>
                <a:lnTo>
                  <a:pt x="71437" y="31686"/>
                </a:lnTo>
                <a:lnTo>
                  <a:pt x="71437" y="70980"/>
                </a:lnTo>
                <a:lnTo>
                  <a:pt x="35763" y="70980"/>
                </a:lnTo>
                <a:lnTo>
                  <a:pt x="35763" y="76047"/>
                </a:lnTo>
                <a:lnTo>
                  <a:pt x="35763" y="96329"/>
                </a:lnTo>
                <a:lnTo>
                  <a:pt x="5626" y="96329"/>
                </a:lnTo>
                <a:lnTo>
                  <a:pt x="5626" y="76047"/>
                </a:lnTo>
                <a:lnTo>
                  <a:pt x="35763" y="76047"/>
                </a:lnTo>
                <a:lnTo>
                  <a:pt x="35763" y="70980"/>
                </a:lnTo>
                <a:lnTo>
                  <a:pt x="0" y="70980"/>
                </a:lnTo>
                <a:lnTo>
                  <a:pt x="0" y="76047"/>
                </a:lnTo>
                <a:lnTo>
                  <a:pt x="0" y="96329"/>
                </a:lnTo>
                <a:lnTo>
                  <a:pt x="0" y="96672"/>
                </a:lnTo>
                <a:lnTo>
                  <a:pt x="0" y="102666"/>
                </a:lnTo>
                <a:lnTo>
                  <a:pt x="77076" y="102666"/>
                </a:lnTo>
                <a:lnTo>
                  <a:pt x="77076" y="5080"/>
                </a:lnTo>
                <a:lnTo>
                  <a:pt x="77076" y="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object 30">
            <a:extLst>
              <a:ext uri="{FF2B5EF4-FFF2-40B4-BE49-F238E27FC236}">
                <a16:creationId xmlns:a16="http://schemas.microsoft.com/office/drawing/2014/main" xmlns="" id="{90F0B9C6-F171-4D26-96FD-9E453CB37CDD}"/>
              </a:ext>
            </a:extLst>
          </p:cNvPr>
          <p:cNvSpPr/>
          <p:nvPr/>
        </p:nvSpPr>
        <p:spPr>
          <a:xfrm>
            <a:off x="8194525" y="4069030"/>
            <a:ext cx="90794" cy="473602"/>
          </a:xfrm>
          <a:custGeom>
            <a:avLst/>
            <a:gdLst/>
            <a:ahLst/>
            <a:cxnLst/>
            <a:rect l="l" t="t" r="r" b="b"/>
            <a:pathLst>
              <a:path w="88900" h="493395">
                <a:moveTo>
                  <a:pt x="30124" y="213487"/>
                </a:moveTo>
                <a:lnTo>
                  <a:pt x="25" y="213487"/>
                </a:lnTo>
                <a:lnTo>
                  <a:pt x="25" y="252539"/>
                </a:lnTo>
                <a:lnTo>
                  <a:pt x="30124" y="252539"/>
                </a:lnTo>
                <a:lnTo>
                  <a:pt x="30124" y="213487"/>
                </a:lnTo>
                <a:close/>
              </a:path>
              <a:path w="88900" h="493395">
                <a:moveTo>
                  <a:pt x="30137" y="187286"/>
                </a:moveTo>
                <a:lnTo>
                  <a:pt x="0" y="187286"/>
                </a:lnTo>
                <a:lnTo>
                  <a:pt x="38" y="207911"/>
                </a:lnTo>
                <a:lnTo>
                  <a:pt x="30137" y="207911"/>
                </a:lnTo>
                <a:lnTo>
                  <a:pt x="30137" y="187286"/>
                </a:lnTo>
                <a:close/>
              </a:path>
              <a:path w="88900" h="493395">
                <a:moveTo>
                  <a:pt x="30175" y="278777"/>
                </a:moveTo>
                <a:lnTo>
                  <a:pt x="30137" y="258140"/>
                </a:lnTo>
                <a:lnTo>
                  <a:pt x="0" y="258140"/>
                </a:lnTo>
                <a:lnTo>
                  <a:pt x="38" y="278777"/>
                </a:lnTo>
                <a:lnTo>
                  <a:pt x="30175" y="278777"/>
                </a:lnTo>
                <a:close/>
              </a:path>
              <a:path w="88900" h="493395">
                <a:moveTo>
                  <a:pt x="30175" y="70789"/>
                </a:moveTo>
                <a:lnTo>
                  <a:pt x="25" y="70789"/>
                </a:lnTo>
                <a:lnTo>
                  <a:pt x="25" y="91414"/>
                </a:lnTo>
                <a:lnTo>
                  <a:pt x="30175" y="91414"/>
                </a:lnTo>
                <a:lnTo>
                  <a:pt x="30175" y="70789"/>
                </a:lnTo>
                <a:close/>
              </a:path>
              <a:path w="88900" h="493395">
                <a:moveTo>
                  <a:pt x="30175" y="26212"/>
                </a:moveTo>
                <a:lnTo>
                  <a:pt x="25" y="26212"/>
                </a:lnTo>
                <a:lnTo>
                  <a:pt x="25" y="65239"/>
                </a:lnTo>
                <a:lnTo>
                  <a:pt x="30175" y="65239"/>
                </a:lnTo>
                <a:lnTo>
                  <a:pt x="30175" y="26212"/>
                </a:lnTo>
                <a:close/>
              </a:path>
              <a:path w="88900" h="493395">
                <a:moveTo>
                  <a:pt x="30175" y="0"/>
                </a:moveTo>
                <a:lnTo>
                  <a:pt x="25" y="0"/>
                </a:lnTo>
                <a:lnTo>
                  <a:pt x="25" y="20586"/>
                </a:lnTo>
                <a:lnTo>
                  <a:pt x="30175" y="20586"/>
                </a:lnTo>
                <a:lnTo>
                  <a:pt x="30175" y="0"/>
                </a:lnTo>
                <a:close/>
              </a:path>
              <a:path w="88900" h="493395">
                <a:moveTo>
                  <a:pt x="65849" y="258140"/>
                </a:moveTo>
                <a:lnTo>
                  <a:pt x="35763" y="258140"/>
                </a:lnTo>
                <a:lnTo>
                  <a:pt x="35763" y="278777"/>
                </a:lnTo>
                <a:lnTo>
                  <a:pt x="65849" y="278739"/>
                </a:lnTo>
                <a:lnTo>
                  <a:pt x="65849" y="258140"/>
                </a:lnTo>
                <a:close/>
              </a:path>
              <a:path w="88900" h="493395">
                <a:moveTo>
                  <a:pt x="65849" y="213487"/>
                </a:moveTo>
                <a:lnTo>
                  <a:pt x="35763" y="213487"/>
                </a:lnTo>
                <a:lnTo>
                  <a:pt x="35763" y="252564"/>
                </a:lnTo>
                <a:lnTo>
                  <a:pt x="65849" y="252564"/>
                </a:lnTo>
                <a:lnTo>
                  <a:pt x="65849" y="213487"/>
                </a:lnTo>
                <a:close/>
              </a:path>
              <a:path w="88900" h="493395">
                <a:moveTo>
                  <a:pt x="65849" y="187350"/>
                </a:moveTo>
                <a:lnTo>
                  <a:pt x="35763" y="187350"/>
                </a:lnTo>
                <a:lnTo>
                  <a:pt x="35763" y="207975"/>
                </a:lnTo>
                <a:lnTo>
                  <a:pt x="65849" y="207975"/>
                </a:lnTo>
                <a:lnTo>
                  <a:pt x="65849" y="187350"/>
                </a:lnTo>
                <a:close/>
              </a:path>
              <a:path w="88900" h="493395">
                <a:moveTo>
                  <a:pt x="65849" y="26212"/>
                </a:moveTo>
                <a:lnTo>
                  <a:pt x="35763" y="26212"/>
                </a:lnTo>
                <a:lnTo>
                  <a:pt x="35763" y="65239"/>
                </a:lnTo>
                <a:lnTo>
                  <a:pt x="65849" y="65239"/>
                </a:lnTo>
                <a:lnTo>
                  <a:pt x="65849" y="26212"/>
                </a:lnTo>
                <a:close/>
              </a:path>
              <a:path w="88900" h="493395">
                <a:moveTo>
                  <a:pt x="65849" y="38"/>
                </a:moveTo>
                <a:lnTo>
                  <a:pt x="35763" y="0"/>
                </a:lnTo>
                <a:lnTo>
                  <a:pt x="35763" y="20637"/>
                </a:lnTo>
                <a:lnTo>
                  <a:pt x="65849" y="20637"/>
                </a:lnTo>
                <a:lnTo>
                  <a:pt x="65849" y="38"/>
                </a:lnTo>
                <a:close/>
              </a:path>
              <a:path w="88900" h="493395">
                <a:moveTo>
                  <a:pt x="65900" y="91414"/>
                </a:moveTo>
                <a:lnTo>
                  <a:pt x="65849" y="70789"/>
                </a:lnTo>
                <a:lnTo>
                  <a:pt x="35763" y="70789"/>
                </a:lnTo>
                <a:lnTo>
                  <a:pt x="35763" y="91414"/>
                </a:lnTo>
                <a:lnTo>
                  <a:pt x="65900" y="91414"/>
                </a:lnTo>
                <a:close/>
              </a:path>
              <a:path w="88900" h="493395">
                <a:moveTo>
                  <a:pt x="88773" y="413080"/>
                </a:moveTo>
                <a:lnTo>
                  <a:pt x="87477" y="414007"/>
                </a:lnTo>
                <a:lnTo>
                  <a:pt x="85877" y="414540"/>
                </a:lnTo>
                <a:lnTo>
                  <a:pt x="79844" y="414540"/>
                </a:lnTo>
                <a:lnTo>
                  <a:pt x="76339" y="411124"/>
                </a:lnTo>
                <a:lnTo>
                  <a:pt x="76187" y="406844"/>
                </a:lnTo>
                <a:lnTo>
                  <a:pt x="76098" y="408927"/>
                </a:lnTo>
                <a:lnTo>
                  <a:pt x="75196" y="410832"/>
                </a:lnTo>
                <a:lnTo>
                  <a:pt x="72377" y="413639"/>
                </a:lnTo>
                <a:lnTo>
                  <a:pt x="70383" y="414540"/>
                </a:lnTo>
                <a:lnTo>
                  <a:pt x="63868" y="414540"/>
                </a:lnTo>
                <a:lnTo>
                  <a:pt x="60363" y="411124"/>
                </a:lnTo>
                <a:lnTo>
                  <a:pt x="60185" y="406844"/>
                </a:lnTo>
                <a:lnTo>
                  <a:pt x="60109" y="408927"/>
                </a:lnTo>
                <a:lnTo>
                  <a:pt x="59207" y="410832"/>
                </a:lnTo>
                <a:lnTo>
                  <a:pt x="56400" y="413639"/>
                </a:lnTo>
                <a:lnTo>
                  <a:pt x="54394" y="414540"/>
                </a:lnTo>
                <a:lnTo>
                  <a:pt x="47866" y="414540"/>
                </a:lnTo>
                <a:lnTo>
                  <a:pt x="44373" y="411124"/>
                </a:lnTo>
                <a:lnTo>
                  <a:pt x="44196" y="406844"/>
                </a:lnTo>
                <a:lnTo>
                  <a:pt x="44119" y="408927"/>
                </a:lnTo>
                <a:lnTo>
                  <a:pt x="43230" y="410832"/>
                </a:lnTo>
                <a:lnTo>
                  <a:pt x="41275" y="412788"/>
                </a:lnTo>
                <a:lnTo>
                  <a:pt x="39839" y="413639"/>
                </a:lnTo>
                <a:lnTo>
                  <a:pt x="39839" y="492963"/>
                </a:lnTo>
                <a:lnTo>
                  <a:pt x="88773" y="492963"/>
                </a:lnTo>
                <a:lnTo>
                  <a:pt x="88773" y="413080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object 31">
            <a:extLst>
              <a:ext uri="{FF2B5EF4-FFF2-40B4-BE49-F238E27FC236}">
                <a16:creationId xmlns:a16="http://schemas.microsoft.com/office/drawing/2014/main" xmlns="" id="{98C2EF92-EB1A-4654-A454-3B495C52AED5}"/>
              </a:ext>
            </a:extLst>
          </p:cNvPr>
          <p:cNvSpPr/>
          <p:nvPr/>
        </p:nvSpPr>
        <p:spPr>
          <a:xfrm>
            <a:off x="8285201" y="4459547"/>
            <a:ext cx="7134" cy="82896"/>
          </a:xfrm>
          <a:custGeom>
            <a:avLst/>
            <a:gdLst/>
            <a:ahLst/>
            <a:cxnLst/>
            <a:rect l="l" t="t" r="r" b="b"/>
            <a:pathLst>
              <a:path w="6985" h="86360">
                <a:moveTo>
                  <a:pt x="0" y="86121"/>
                </a:moveTo>
                <a:lnTo>
                  <a:pt x="6770" y="86121"/>
                </a:lnTo>
                <a:lnTo>
                  <a:pt x="6770" y="6183"/>
                </a:lnTo>
                <a:lnTo>
                  <a:pt x="4767" y="4794"/>
                </a:lnTo>
                <a:lnTo>
                  <a:pt x="3471" y="2574"/>
                </a:lnTo>
                <a:lnTo>
                  <a:pt x="3391" y="0"/>
                </a:lnTo>
                <a:lnTo>
                  <a:pt x="3306" y="2080"/>
                </a:lnTo>
                <a:lnTo>
                  <a:pt x="2406" y="3990"/>
                </a:lnTo>
                <a:lnTo>
                  <a:pt x="0" y="6229"/>
                </a:lnTo>
                <a:close/>
              </a:path>
            </a:pathLst>
          </a:custGeom>
          <a:solidFill>
            <a:srgbClr val="FBBC8D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object 32">
            <a:extLst>
              <a:ext uri="{FF2B5EF4-FFF2-40B4-BE49-F238E27FC236}">
                <a16:creationId xmlns:a16="http://schemas.microsoft.com/office/drawing/2014/main" xmlns="" id="{C6919280-B9A7-4529-851E-8E9164151D98}"/>
              </a:ext>
            </a:extLst>
          </p:cNvPr>
          <p:cNvSpPr/>
          <p:nvPr/>
        </p:nvSpPr>
        <p:spPr>
          <a:xfrm>
            <a:off x="8292116" y="4459553"/>
            <a:ext cx="50585" cy="82896"/>
          </a:xfrm>
          <a:custGeom>
            <a:avLst/>
            <a:gdLst/>
            <a:ahLst/>
            <a:cxnLst/>
            <a:rect l="l" t="t" r="r" b="b"/>
            <a:pathLst>
              <a:path w="49529" h="86360">
                <a:moveTo>
                  <a:pt x="22798" y="7691"/>
                </a:moveTo>
                <a:lnTo>
                  <a:pt x="32253" y="7691"/>
                </a:lnTo>
                <a:lnTo>
                  <a:pt x="28749" y="4273"/>
                </a:lnTo>
                <a:lnTo>
                  <a:pt x="28590" y="0"/>
                </a:lnTo>
                <a:lnTo>
                  <a:pt x="28504" y="2080"/>
                </a:lnTo>
                <a:lnTo>
                  <a:pt x="27605" y="3990"/>
                </a:lnTo>
                <a:lnTo>
                  <a:pt x="26262" y="5327"/>
                </a:lnTo>
                <a:lnTo>
                  <a:pt x="24841" y="6789"/>
                </a:lnTo>
                <a:lnTo>
                  <a:pt x="22798" y="7691"/>
                </a:lnTo>
                <a:close/>
              </a:path>
              <a:path w="49529" h="86360">
                <a:moveTo>
                  <a:pt x="6810" y="7691"/>
                </a:moveTo>
                <a:lnTo>
                  <a:pt x="16272" y="7691"/>
                </a:lnTo>
                <a:lnTo>
                  <a:pt x="12767" y="4273"/>
                </a:lnTo>
                <a:lnTo>
                  <a:pt x="12602" y="0"/>
                </a:lnTo>
                <a:lnTo>
                  <a:pt x="12523" y="2080"/>
                </a:lnTo>
                <a:lnTo>
                  <a:pt x="11623" y="3990"/>
                </a:lnTo>
                <a:lnTo>
                  <a:pt x="10281" y="5327"/>
                </a:lnTo>
                <a:lnTo>
                  <a:pt x="8853" y="6789"/>
                </a:lnTo>
                <a:lnTo>
                  <a:pt x="6810" y="7691"/>
                </a:lnTo>
                <a:close/>
              </a:path>
              <a:path w="49529" h="86360">
                <a:moveTo>
                  <a:pt x="0" y="86121"/>
                </a:moveTo>
                <a:lnTo>
                  <a:pt x="48935" y="86121"/>
                </a:lnTo>
                <a:lnTo>
                  <a:pt x="48935" y="6789"/>
                </a:lnTo>
                <a:lnTo>
                  <a:pt x="46363" y="5485"/>
                </a:lnTo>
                <a:lnTo>
                  <a:pt x="44617" y="2811"/>
                </a:lnTo>
                <a:lnTo>
                  <a:pt x="44617" y="1916"/>
                </a:lnTo>
                <a:lnTo>
                  <a:pt x="43718" y="3911"/>
                </a:lnTo>
                <a:lnTo>
                  <a:pt x="40822" y="6789"/>
                </a:lnTo>
                <a:lnTo>
                  <a:pt x="38819" y="7691"/>
                </a:lnTo>
                <a:lnTo>
                  <a:pt x="0" y="7691"/>
                </a:lnTo>
                <a:lnTo>
                  <a:pt x="0" y="86121"/>
                </a:lnTo>
                <a:close/>
              </a:path>
              <a:path w="49529" h="86360">
                <a:moveTo>
                  <a:pt x="0" y="7691"/>
                </a:moveTo>
                <a:lnTo>
                  <a:pt x="2902" y="7691"/>
                </a:lnTo>
                <a:lnTo>
                  <a:pt x="1262" y="7158"/>
                </a:lnTo>
                <a:lnTo>
                  <a:pt x="0" y="6183"/>
                </a:lnTo>
                <a:lnTo>
                  <a:pt x="0" y="7691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object 33">
            <a:extLst>
              <a:ext uri="{FF2B5EF4-FFF2-40B4-BE49-F238E27FC236}">
                <a16:creationId xmlns:a16="http://schemas.microsoft.com/office/drawing/2014/main" xmlns="" id="{F4C17E7A-6150-4CD2-A3FA-12459576F3A7}"/>
              </a:ext>
            </a:extLst>
          </p:cNvPr>
          <p:cNvSpPr/>
          <p:nvPr/>
        </p:nvSpPr>
        <p:spPr>
          <a:xfrm>
            <a:off x="8304988" y="4403341"/>
            <a:ext cx="16862" cy="46933"/>
          </a:xfrm>
          <a:custGeom>
            <a:avLst/>
            <a:gdLst/>
            <a:ahLst/>
            <a:cxnLst/>
            <a:rect l="l" t="t" r="r" b="b"/>
            <a:pathLst>
              <a:path w="16510" h="48895">
                <a:moveTo>
                  <a:pt x="0" y="48737"/>
                </a:moveTo>
                <a:lnTo>
                  <a:pt x="15987" y="48737"/>
                </a:lnTo>
                <a:lnTo>
                  <a:pt x="15987" y="0"/>
                </a:lnTo>
                <a:lnTo>
                  <a:pt x="0" y="0"/>
                </a:lnTo>
                <a:lnTo>
                  <a:pt x="0" y="48737"/>
                </a:lnTo>
                <a:close/>
              </a:path>
            </a:pathLst>
          </a:custGeom>
          <a:solidFill>
            <a:srgbClr val="61A29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object 34">
            <a:extLst>
              <a:ext uri="{FF2B5EF4-FFF2-40B4-BE49-F238E27FC236}">
                <a16:creationId xmlns:a16="http://schemas.microsoft.com/office/drawing/2014/main" xmlns="" id="{2A8E23C2-614B-4FDC-A41D-28338F35C435}"/>
              </a:ext>
            </a:extLst>
          </p:cNvPr>
          <p:cNvSpPr/>
          <p:nvPr/>
        </p:nvSpPr>
        <p:spPr>
          <a:xfrm>
            <a:off x="8309783" y="4063056"/>
            <a:ext cx="79120" cy="279772"/>
          </a:xfrm>
          <a:custGeom>
            <a:avLst/>
            <a:gdLst/>
            <a:ahLst/>
            <a:cxnLst/>
            <a:rect l="l" t="t" r="r" b="b"/>
            <a:pathLst>
              <a:path w="77470" h="291464">
                <a:moveTo>
                  <a:pt x="77063" y="188315"/>
                </a:moveTo>
                <a:lnTo>
                  <a:pt x="0" y="188315"/>
                </a:lnTo>
                <a:lnTo>
                  <a:pt x="0" y="193395"/>
                </a:lnTo>
                <a:lnTo>
                  <a:pt x="71475" y="193395"/>
                </a:lnTo>
                <a:lnTo>
                  <a:pt x="71475" y="213664"/>
                </a:lnTo>
                <a:lnTo>
                  <a:pt x="71475" y="220002"/>
                </a:lnTo>
                <a:lnTo>
                  <a:pt x="71475" y="259295"/>
                </a:lnTo>
                <a:lnTo>
                  <a:pt x="71475" y="264363"/>
                </a:lnTo>
                <a:lnTo>
                  <a:pt x="71475" y="284645"/>
                </a:lnTo>
                <a:lnTo>
                  <a:pt x="41351" y="284645"/>
                </a:lnTo>
                <a:lnTo>
                  <a:pt x="41351" y="264363"/>
                </a:lnTo>
                <a:lnTo>
                  <a:pt x="71475" y="264363"/>
                </a:lnTo>
                <a:lnTo>
                  <a:pt x="71475" y="259295"/>
                </a:lnTo>
                <a:lnTo>
                  <a:pt x="41351" y="259295"/>
                </a:lnTo>
                <a:lnTo>
                  <a:pt x="41351" y="220002"/>
                </a:lnTo>
                <a:lnTo>
                  <a:pt x="71475" y="220002"/>
                </a:lnTo>
                <a:lnTo>
                  <a:pt x="71475" y="213664"/>
                </a:lnTo>
                <a:lnTo>
                  <a:pt x="41351" y="213664"/>
                </a:lnTo>
                <a:lnTo>
                  <a:pt x="41351" y="193548"/>
                </a:lnTo>
                <a:lnTo>
                  <a:pt x="35763" y="193548"/>
                </a:lnTo>
                <a:lnTo>
                  <a:pt x="35763" y="213664"/>
                </a:lnTo>
                <a:lnTo>
                  <a:pt x="5626" y="213664"/>
                </a:lnTo>
                <a:lnTo>
                  <a:pt x="5626" y="193548"/>
                </a:lnTo>
                <a:lnTo>
                  <a:pt x="0" y="193548"/>
                </a:lnTo>
                <a:lnTo>
                  <a:pt x="0" y="258762"/>
                </a:lnTo>
                <a:lnTo>
                  <a:pt x="5626" y="258762"/>
                </a:lnTo>
                <a:lnTo>
                  <a:pt x="5626" y="220002"/>
                </a:lnTo>
                <a:lnTo>
                  <a:pt x="35763" y="220002"/>
                </a:lnTo>
                <a:lnTo>
                  <a:pt x="35763" y="259295"/>
                </a:lnTo>
                <a:lnTo>
                  <a:pt x="35763" y="264363"/>
                </a:lnTo>
                <a:lnTo>
                  <a:pt x="35763" y="284645"/>
                </a:lnTo>
                <a:lnTo>
                  <a:pt x="5626" y="284645"/>
                </a:lnTo>
                <a:lnTo>
                  <a:pt x="5626" y="264363"/>
                </a:lnTo>
                <a:lnTo>
                  <a:pt x="35763" y="264363"/>
                </a:lnTo>
                <a:lnTo>
                  <a:pt x="35763" y="259295"/>
                </a:lnTo>
                <a:lnTo>
                  <a:pt x="0" y="259295"/>
                </a:lnTo>
                <a:lnTo>
                  <a:pt x="0" y="264363"/>
                </a:lnTo>
                <a:lnTo>
                  <a:pt x="0" y="284645"/>
                </a:lnTo>
                <a:lnTo>
                  <a:pt x="0" y="285000"/>
                </a:lnTo>
                <a:lnTo>
                  <a:pt x="0" y="290982"/>
                </a:lnTo>
                <a:lnTo>
                  <a:pt x="77063" y="290982"/>
                </a:lnTo>
                <a:lnTo>
                  <a:pt x="77063" y="193395"/>
                </a:lnTo>
                <a:lnTo>
                  <a:pt x="77063" y="188315"/>
                </a:lnTo>
                <a:close/>
              </a:path>
              <a:path w="77470" h="291464">
                <a:moveTo>
                  <a:pt x="77063" y="0"/>
                </a:moveTo>
                <a:lnTo>
                  <a:pt x="71475" y="0"/>
                </a:lnTo>
                <a:lnTo>
                  <a:pt x="71475" y="6337"/>
                </a:lnTo>
                <a:lnTo>
                  <a:pt x="71475" y="26619"/>
                </a:lnTo>
                <a:lnTo>
                  <a:pt x="71475" y="32956"/>
                </a:lnTo>
                <a:lnTo>
                  <a:pt x="71475" y="70980"/>
                </a:lnTo>
                <a:lnTo>
                  <a:pt x="71475" y="77304"/>
                </a:lnTo>
                <a:lnTo>
                  <a:pt x="71475" y="97586"/>
                </a:lnTo>
                <a:lnTo>
                  <a:pt x="41351" y="97586"/>
                </a:lnTo>
                <a:lnTo>
                  <a:pt x="41351" y="77304"/>
                </a:lnTo>
                <a:lnTo>
                  <a:pt x="71475" y="77304"/>
                </a:lnTo>
                <a:lnTo>
                  <a:pt x="71475" y="70980"/>
                </a:lnTo>
                <a:lnTo>
                  <a:pt x="41351" y="70980"/>
                </a:lnTo>
                <a:lnTo>
                  <a:pt x="41351" y="32956"/>
                </a:lnTo>
                <a:lnTo>
                  <a:pt x="71475" y="32956"/>
                </a:lnTo>
                <a:lnTo>
                  <a:pt x="71475" y="26619"/>
                </a:lnTo>
                <a:lnTo>
                  <a:pt x="41338" y="26619"/>
                </a:lnTo>
                <a:lnTo>
                  <a:pt x="41338" y="6337"/>
                </a:lnTo>
                <a:lnTo>
                  <a:pt x="71475" y="6337"/>
                </a:lnTo>
                <a:lnTo>
                  <a:pt x="71475" y="0"/>
                </a:lnTo>
                <a:lnTo>
                  <a:pt x="35750" y="0"/>
                </a:lnTo>
                <a:lnTo>
                  <a:pt x="35750" y="6337"/>
                </a:lnTo>
                <a:lnTo>
                  <a:pt x="35750" y="26619"/>
                </a:lnTo>
                <a:lnTo>
                  <a:pt x="35750" y="32956"/>
                </a:lnTo>
                <a:lnTo>
                  <a:pt x="35750" y="70980"/>
                </a:lnTo>
                <a:lnTo>
                  <a:pt x="35750" y="77304"/>
                </a:lnTo>
                <a:lnTo>
                  <a:pt x="35750" y="97586"/>
                </a:lnTo>
                <a:lnTo>
                  <a:pt x="5613" y="97586"/>
                </a:lnTo>
                <a:lnTo>
                  <a:pt x="5613" y="77304"/>
                </a:lnTo>
                <a:lnTo>
                  <a:pt x="35750" y="77304"/>
                </a:lnTo>
                <a:lnTo>
                  <a:pt x="35750" y="70980"/>
                </a:lnTo>
                <a:lnTo>
                  <a:pt x="5613" y="70980"/>
                </a:lnTo>
                <a:lnTo>
                  <a:pt x="5613" y="32956"/>
                </a:lnTo>
                <a:lnTo>
                  <a:pt x="35750" y="32956"/>
                </a:lnTo>
                <a:lnTo>
                  <a:pt x="35750" y="26619"/>
                </a:lnTo>
                <a:lnTo>
                  <a:pt x="5613" y="26619"/>
                </a:lnTo>
                <a:lnTo>
                  <a:pt x="5613" y="6337"/>
                </a:lnTo>
                <a:lnTo>
                  <a:pt x="35750" y="6337"/>
                </a:lnTo>
                <a:lnTo>
                  <a:pt x="35750" y="0"/>
                </a:lnTo>
                <a:lnTo>
                  <a:pt x="25" y="0"/>
                </a:lnTo>
                <a:lnTo>
                  <a:pt x="25" y="6223"/>
                </a:lnTo>
                <a:lnTo>
                  <a:pt x="25" y="6337"/>
                </a:lnTo>
                <a:lnTo>
                  <a:pt x="25" y="102654"/>
                </a:lnTo>
                <a:lnTo>
                  <a:pt x="77063" y="102654"/>
                </a:lnTo>
                <a:lnTo>
                  <a:pt x="77063" y="6337"/>
                </a:lnTo>
                <a:lnTo>
                  <a:pt x="77063" y="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object 35">
            <a:extLst>
              <a:ext uri="{FF2B5EF4-FFF2-40B4-BE49-F238E27FC236}">
                <a16:creationId xmlns:a16="http://schemas.microsoft.com/office/drawing/2014/main" xmlns="" id="{74B2C9E0-0C39-479D-AB30-B076A068DA8F}"/>
              </a:ext>
            </a:extLst>
          </p:cNvPr>
          <p:cNvSpPr/>
          <p:nvPr/>
        </p:nvSpPr>
        <p:spPr>
          <a:xfrm>
            <a:off x="8315516" y="4069031"/>
            <a:ext cx="31129" cy="268191"/>
          </a:xfrm>
          <a:custGeom>
            <a:avLst/>
            <a:gdLst/>
            <a:ahLst/>
            <a:cxnLst/>
            <a:rect l="l" t="t" r="r" b="b"/>
            <a:pathLst>
              <a:path w="30479" h="279400">
                <a:moveTo>
                  <a:pt x="30137" y="258140"/>
                </a:moveTo>
                <a:lnTo>
                  <a:pt x="0" y="258140"/>
                </a:lnTo>
                <a:lnTo>
                  <a:pt x="0" y="278777"/>
                </a:lnTo>
                <a:lnTo>
                  <a:pt x="30137" y="278777"/>
                </a:lnTo>
                <a:lnTo>
                  <a:pt x="30137" y="258140"/>
                </a:lnTo>
                <a:close/>
              </a:path>
              <a:path w="30479" h="279400">
                <a:moveTo>
                  <a:pt x="30137" y="213487"/>
                </a:moveTo>
                <a:lnTo>
                  <a:pt x="0" y="213487"/>
                </a:lnTo>
                <a:lnTo>
                  <a:pt x="0" y="252539"/>
                </a:lnTo>
                <a:lnTo>
                  <a:pt x="30137" y="252539"/>
                </a:lnTo>
                <a:lnTo>
                  <a:pt x="30137" y="213487"/>
                </a:lnTo>
                <a:close/>
              </a:path>
              <a:path w="30479" h="279400">
                <a:moveTo>
                  <a:pt x="30137" y="187350"/>
                </a:moveTo>
                <a:lnTo>
                  <a:pt x="0" y="187350"/>
                </a:lnTo>
                <a:lnTo>
                  <a:pt x="0" y="207975"/>
                </a:lnTo>
                <a:lnTo>
                  <a:pt x="30137" y="207975"/>
                </a:lnTo>
                <a:lnTo>
                  <a:pt x="30137" y="187350"/>
                </a:lnTo>
                <a:close/>
              </a:path>
              <a:path w="30479" h="279400">
                <a:moveTo>
                  <a:pt x="30137" y="70789"/>
                </a:moveTo>
                <a:lnTo>
                  <a:pt x="0" y="70789"/>
                </a:lnTo>
                <a:lnTo>
                  <a:pt x="0" y="91414"/>
                </a:lnTo>
                <a:lnTo>
                  <a:pt x="30137" y="91414"/>
                </a:lnTo>
                <a:lnTo>
                  <a:pt x="30137" y="70789"/>
                </a:lnTo>
                <a:close/>
              </a:path>
              <a:path w="30479" h="279400">
                <a:moveTo>
                  <a:pt x="30137" y="26212"/>
                </a:moveTo>
                <a:lnTo>
                  <a:pt x="0" y="26212"/>
                </a:lnTo>
                <a:lnTo>
                  <a:pt x="0" y="65239"/>
                </a:lnTo>
                <a:lnTo>
                  <a:pt x="30137" y="65239"/>
                </a:lnTo>
                <a:lnTo>
                  <a:pt x="30137" y="26212"/>
                </a:lnTo>
                <a:close/>
              </a:path>
              <a:path w="30479" h="279400">
                <a:moveTo>
                  <a:pt x="30137" y="0"/>
                </a:moveTo>
                <a:lnTo>
                  <a:pt x="0" y="0"/>
                </a:lnTo>
                <a:lnTo>
                  <a:pt x="0" y="20586"/>
                </a:lnTo>
                <a:lnTo>
                  <a:pt x="30137" y="20586"/>
                </a:lnTo>
                <a:lnTo>
                  <a:pt x="30137" y="0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object 36">
            <a:extLst>
              <a:ext uri="{FF2B5EF4-FFF2-40B4-BE49-F238E27FC236}">
                <a16:creationId xmlns:a16="http://schemas.microsoft.com/office/drawing/2014/main" xmlns="" id="{95529DAC-4239-4B54-AC3D-1B2ABDE3F5B6}"/>
              </a:ext>
            </a:extLst>
          </p:cNvPr>
          <p:cNvSpPr/>
          <p:nvPr/>
        </p:nvSpPr>
        <p:spPr>
          <a:xfrm>
            <a:off x="8337684" y="4403341"/>
            <a:ext cx="16862" cy="46933"/>
          </a:xfrm>
          <a:custGeom>
            <a:avLst/>
            <a:gdLst/>
            <a:ahLst/>
            <a:cxnLst/>
            <a:rect l="l" t="t" r="r" b="b"/>
            <a:pathLst>
              <a:path w="16510" h="48895">
                <a:moveTo>
                  <a:pt x="0" y="48737"/>
                </a:moveTo>
                <a:lnTo>
                  <a:pt x="15987" y="48737"/>
                </a:lnTo>
                <a:lnTo>
                  <a:pt x="15987" y="0"/>
                </a:lnTo>
                <a:lnTo>
                  <a:pt x="0" y="0"/>
                </a:lnTo>
                <a:lnTo>
                  <a:pt x="0" y="48737"/>
                </a:lnTo>
                <a:close/>
              </a:path>
            </a:pathLst>
          </a:custGeom>
          <a:solidFill>
            <a:srgbClr val="61A29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object 37">
            <a:extLst>
              <a:ext uri="{FF2B5EF4-FFF2-40B4-BE49-F238E27FC236}">
                <a16:creationId xmlns:a16="http://schemas.microsoft.com/office/drawing/2014/main" xmlns="" id="{EC9A7FF2-3E4A-499E-AA7A-B1CE81BCD668}"/>
              </a:ext>
            </a:extLst>
          </p:cNvPr>
          <p:cNvSpPr/>
          <p:nvPr/>
        </p:nvSpPr>
        <p:spPr>
          <a:xfrm>
            <a:off x="8147003" y="4383119"/>
            <a:ext cx="283407" cy="159696"/>
          </a:xfrm>
          <a:custGeom>
            <a:avLst/>
            <a:gdLst/>
            <a:ahLst/>
            <a:cxnLst/>
            <a:rect l="l" t="t" r="r" b="b"/>
            <a:pathLst>
              <a:path w="277495" h="166370">
                <a:moveTo>
                  <a:pt x="0" y="165756"/>
                </a:moveTo>
                <a:lnTo>
                  <a:pt x="86379" y="165756"/>
                </a:lnTo>
                <a:lnTo>
                  <a:pt x="86379" y="86424"/>
                </a:lnTo>
                <a:lnTo>
                  <a:pt x="85321" y="86990"/>
                </a:lnTo>
                <a:lnTo>
                  <a:pt x="84052" y="87326"/>
                </a:lnTo>
                <a:lnTo>
                  <a:pt x="78345" y="87326"/>
                </a:lnTo>
                <a:lnTo>
                  <a:pt x="74755" y="83744"/>
                </a:lnTo>
                <a:lnTo>
                  <a:pt x="74629" y="21072"/>
                </a:lnTo>
                <a:lnTo>
                  <a:pt x="202691" y="21072"/>
                </a:lnTo>
                <a:lnTo>
                  <a:pt x="202691" y="81551"/>
                </a:lnTo>
                <a:lnTo>
                  <a:pt x="201792" y="83546"/>
                </a:lnTo>
                <a:lnTo>
                  <a:pt x="198896" y="86424"/>
                </a:lnTo>
                <a:lnTo>
                  <a:pt x="196899" y="87326"/>
                </a:lnTo>
                <a:lnTo>
                  <a:pt x="193348" y="87326"/>
                </a:lnTo>
                <a:lnTo>
                  <a:pt x="192125" y="86990"/>
                </a:lnTo>
                <a:lnTo>
                  <a:pt x="191021" y="86424"/>
                </a:lnTo>
                <a:lnTo>
                  <a:pt x="191021" y="165756"/>
                </a:lnTo>
                <a:lnTo>
                  <a:pt x="277400" y="165756"/>
                </a:lnTo>
                <a:lnTo>
                  <a:pt x="277400" y="0"/>
                </a:lnTo>
                <a:lnTo>
                  <a:pt x="0" y="0"/>
                </a:lnTo>
                <a:lnTo>
                  <a:pt x="0" y="165756"/>
                </a:lnTo>
                <a:close/>
              </a:path>
            </a:pathLst>
          </a:custGeom>
          <a:solidFill>
            <a:srgbClr val="FBBC8D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object 38">
            <a:extLst>
              <a:ext uri="{FF2B5EF4-FFF2-40B4-BE49-F238E27FC236}">
                <a16:creationId xmlns:a16="http://schemas.microsoft.com/office/drawing/2014/main" xmlns="" id="{7458E882-5979-48AB-A54F-C8C26AC97253}"/>
              </a:ext>
            </a:extLst>
          </p:cNvPr>
          <p:cNvSpPr/>
          <p:nvPr/>
        </p:nvSpPr>
        <p:spPr>
          <a:xfrm>
            <a:off x="8352002" y="4069031"/>
            <a:ext cx="31129" cy="268191"/>
          </a:xfrm>
          <a:custGeom>
            <a:avLst/>
            <a:gdLst/>
            <a:ahLst/>
            <a:cxnLst/>
            <a:rect l="l" t="t" r="r" b="b"/>
            <a:pathLst>
              <a:path w="30479" h="279400">
                <a:moveTo>
                  <a:pt x="30137" y="258140"/>
                </a:moveTo>
                <a:lnTo>
                  <a:pt x="0" y="258140"/>
                </a:lnTo>
                <a:lnTo>
                  <a:pt x="0" y="278777"/>
                </a:lnTo>
                <a:lnTo>
                  <a:pt x="30137" y="278739"/>
                </a:lnTo>
                <a:lnTo>
                  <a:pt x="30137" y="258140"/>
                </a:lnTo>
                <a:close/>
              </a:path>
              <a:path w="30479" h="279400">
                <a:moveTo>
                  <a:pt x="30137" y="213487"/>
                </a:moveTo>
                <a:lnTo>
                  <a:pt x="0" y="213487"/>
                </a:lnTo>
                <a:lnTo>
                  <a:pt x="0" y="252564"/>
                </a:lnTo>
                <a:lnTo>
                  <a:pt x="30137" y="252564"/>
                </a:lnTo>
                <a:lnTo>
                  <a:pt x="30137" y="213487"/>
                </a:lnTo>
                <a:close/>
              </a:path>
              <a:path w="30479" h="279400">
                <a:moveTo>
                  <a:pt x="30137" y="187350"/>
                </a:moveTo>
                <a:lnTo>
                  <a:pt x="0" y="187350"/>
                </a:lnTo>
                <a:lnTo>
                  <a:pt x="0" y="207975"/>
                </a:lnTo>
                <a:lnTo>
                  <a:pt x="30137" y="207975"/>
                </a:lnTo>
                <a:lnTo>
                  <a:pt x="30137" y="187350"/>
                </a:lnTo>
                <a:close/>
              </a:path>
              <a:path w="30479" h="279400">
                <a:moveTo>
                  <a:pt x="30137" y="70789"/>
                </a:moveTo>
                <a:lnTo>
                  <a:pt x="0" y="70789"/>
                </a:lnTo>
                <a:lnTo>
                  <a:pt x="0" y="91414"/>
                </a:lnTo>
                <a:lnTo>
                  <a:pt x="30137" y="91414"/>
                </a:lnTo>
                <a:lnTo>
                  <a:pt x="30137" y="70789"/>
                </a:lnTo>
                <a:close/>
              </a:path>
              <a:path w="30479" h="279400">
                <a:moveTo>
                  <a:pt x="30137" y="26212"/>
                </a:moveTo>
                <a:lnTo>
                  <a:pt x="0" y="26212"/>
                </a:lnTo>
                <a:lnTo>
                  <a:pt x="0" y="65239"/>
                </a:lnTo>
                <a:lnTo>
                  <a:pt x="30137" y="65239"/>
                </a:lnTo>
                <a:lnTo>
                  <a:pt x="30137" y="26212"/>
                </a:lnTo>
                <a:close/>
              </a:path>
              <a:path w="30479" h="279400">
                <a:moveTo>
                  <a:pt x="30137" y="38"/>
                </a:moveTo>
                <a:lnTo>
                  <a:pt x="0" y="0"/>
                </a:lnTo>
                <a:lnTo>
                  <a:pt x="0" y="20637"/>
                </a:lnTo>
                <a:lnTo>
                  <a:pt x="30137" y="20637"/>
                </a:lnTo>
                <a:lnTo>
                  <a:pt x="30137" y="38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object 39">
            <a:extLst>
              <a:ext uri="{FF2B5EF4-FFF2-40B4-BE49-F238E27FC236}">
                <a16:creationId xmlns:a16="http://schemas.microsoft.com/office/drawing/2014/main" xmlns="" id="{1145F94A-D705-4601-B1BB-FD12D8FEAB7D}"/>
              </a:ext>
            </a:extLst>
          </p:cNvPr>
          <p:cNvSpPr/>
          <p:nvPr/>
        </p:nvSpPr>
        <p:spPr>
          <a:xfrm>
            <a:off x="8134964" y="4196214"/>
            <a:ext cx="307404" cy="182248"/>
          </a:xfrm>
          <a:custGeom>
            <a:avLst/>
            <a:gdLst/>
            <a:ahLst/>
            <a:cxnLst/>
            <a:rect l="l" t="t" r="r" b="b"/>
            <a:pathLst>
              <a:path w="300989" h="189864">
                <a:moveTo>
                  <a:pt x="300964" y="184518"/>
                </a:moveTo>
                <a:lnTo>
                  <a:pt x="0" y="184518"/>
                </a:lnTo>
                <a:lnTo>
                  <a:pt x="0" y="189636"/>
                </a:lnTo>
                <a:lnTo>
                  <a:pt x="300964" y="189636"/>
                </a:lnTo>
                <a:lnTo>
                  <a:pt x="300964" y="184518"/>
                </a:lnTo>
                <a:close/>
              </a:path>
              <a:path w="300989" h="189864">
                <a:moveTo>
                  <a:pt x="300964" y="0"/>
                </a:moveTo>
                <a:lnTo>
                  <a:pt x="0" y="0"/>
                </a:lnTo>
                <a:lnTo>
                  <a:pt x="0" y="5080"/>
                </a:lnTo>
                <a:lnTo>
                  <a:pt x="300964" y="5080"/>
                </a:lnTo>
                <a:lnTo>
                  <a:pt x="300964" y="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object 40">
            <a:extLst>
              <a:ext uri="{FF2B5EF4-FFF2-40B4-BE49-F238E27FC236}">
                <a16:creationId xmlns:a16="http://schemas.microsoft.com/office/drawing/2014/main" xmlns="" id="{352DF1F7-6654-4093-8A47-11FAF4F24FE6}"/>
              </a:ext>
            </a:extLst>
          </p:cNvPr>
          <p:cNvSpPr/>
          <p:nvPr/>
        </p:nvSpPr>
        <p:spPr>
          <a:xfrm>
            <a:off x="7648070" y="3892164"/>
            <a:ext cx="318429" cy="29867"/>
          </a:xfrm>
          <a:custGeom>
            <a:avLst/>
            <a:gdLst/>
            <a:ahLst/>
            <a:cxnLst/>
            <a:rect l="l" t="t" r="r" b="b"/>
            <a:pathLst>
              <a:path w="311785" h="31114">
                <a:moveTo>
                  <a:pt x="3676" y="30502"/>
                </a:moveTo>
                <a:lnTo>
                  <a:pt x="307578" y="30502"/>
                </a:lnTo>
                <a:lnTo>
                  <a:pt x="311208" y="26887"/>
                </a:lnTo>
                <a:lnTo>
                  <a:pt x="311208" y="3615"/>
                </a:lnTo>
                <a:lnTo>
                  <a:pt x="307578" y="0"/>
                </a:lnTo>
                <a:lnTo>
                  <a:pt x="3676" y="0"/>
                </a:lnTo>
                <a:lnTo>
                  <a:pt x="0" y="3615"/>
                </a:lnTo>
                <a:lnTo>
                  <a:pt x="0" y="26887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object 41">
            <a:extLst>
              <a:ext uri="{FF2B5EF4-FFF2-40B4-BE49-F238E27FC236}">
                <a16:creationId xmlns:a16="http://schemas.microsoft.com/office/drawing/2014/main" xmlns="" id="{2F140390-F88A-4CB1-BEEB-9F1D5DDD3A0D}"/>
              </a:ext>
            </a:extLst>
          </p:cNvPr>
          <p:cNvSpPr/>
          <p:nvPr/>
        </p:nvSpPr>
        <p:spPr>
          <a:xfrm>
            <a:off x="7665358" y="3921713"/>
            <a:ext cx="283407" cy="8533"/>
          </a:xfrm>
          <a:custGeom>
            <a:avLst/>
            <a:gdLst/>
            <a:ahLst/>
            <a:cxnLst/>
            <a:rect l="l" t="t" r="r" b="b"/>
            <a:pathLst>
              <a:path w="277495" h="8889">
                <a:moveTo>
                  <a:pt x="277400" y="0"/>
                </a:moveTo>
                <a:lnTo>
                  <a:pt x="0" y="0"/>
                </a:lnTo>
                <a:lnTo>
                  <a:pt x="0" y="8871"/>
                </a:lnTo>
                <a:lnTo>
                  <a:pt x="277400" y="8871"/>
                </a:lnTo>
                <a:lnTo>
                  <a:pt x="277400" y="0"/>
                </a:lnTo>
                <a:close/>
              </a:path>
            </a:pathLst>
          </a:custGeom>
          <a:solidFill>
            <a:srgbClr val="EA8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object 42">
            <a:extLst>
              <a:ext uri="{FF2B5EF4-FFF2-40B4-BE49-F238E27FC236}">
                <a16:creationId xmlns:a16="http://schemas.microsoft.com/office/drawing/2014/main" xmlns="" id="{EA69A294-0356-4460-BCA8-06E9BA70F15D}"/>
              </a:ext>
            </a:extLst>
          </p:cNvPr>
          <p:cNvSpPr/>
          <p:nvPr/>
        </p:nvSpPr>
        <p:spPr>
          <a:xfrm>
            <a:off x="7653284" y="4373321"/>
            <a:ext cx="308052" cy="5486"/>
          </a:xfrm>
          <a:custGeom>
            <a:avLst/>
            <a:gdLst/>
            <a:ahLst/>
            <a:cxnLst/>
            <a:rect l="l" t="t" r="r" b="b"/>
            <a:pathLst>
              <a:path w="301625" h="5714">
                <a:moveTo>
                  <a:pt x="0" y="5123"/>
                </a:moveTo>
                <a:lnTo>
                  <a:pt x="301012" y="5123"/>
                </a:lnTo>
                <a:lnTo>
                  <a:pt x="301012" y="0"/>
                </a:lnTo>
                <a:lnTo>
                  <a:pt x="0" y="0"/>
                </a:lnTo>
                <a:lnTo>
                  <a:pt x="0" y="5123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object 43">
            <a:extLst>
              <a:ext uri="{FF2B5EF4-FFF2-40B4-BE49-F238E27FC236}">
                <a16:creationId xmlns:a16="http://schemas.microsoft.com/office/drawing/2014/main" xmlns="" id="{8F002B6C-BAC7-4687-8575-61C89690082E}"/>
              </a:ext>
            </a:extLst>
          </p:cNvPr>
          <p:cNvSpPr/>
          <p:nvPr/>
        </p:nvSpPr>
        <p:spPr>
          <a:xfrm>
            <a:off x="7660368" y="4378189"/>
            <a:ext cx="293785" cy="4876"/>
          </a:xfrm>
          <a:custGeom>
            <a:avLst/>
            <a:gdLst/>
            <a:ahLst/>
            <a:cxnLst/>
            <a:rect l="l" t="t" r="r" b="b"/>
            <a:pathLst>
              <a:path w="287654" h="5079">
                <a:moveTo>
                  <a:pt x="0" y="5077"/>
                </a:moveTo>
                <a:lnTo>
                  <a:pt x="287186" y="5077"/>
                </a:lnTo>
                <a:lnTo>
                  <a:pt x="287186" y="0"/>
                </a:lnTo>
                <a:lnTo>
                  <a:pt x="0" y="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object 44">
            <a:extLst>
              <a:ext uri="{FF2B5EF4-FFF2-40B4-BE49-F238E27FC236}">
                <a16:creationId xmlns:a16="http://schemas.microsoft.com/office/drawing/2014/main" xmlns="" id="{3488CCB5-EA4B-404E-8636-8159E9FB011A}"/>
              </a:ext>
            </a:extLst>
          </p:cNvPr>
          <p:cNvSpPr/>
          <p:nvPr/>
        </p:nvSpPr>
        <p:spPr>
          <a:xfrm>
            <a:off x="7653284" y="4196205"/>
            <a:ext cx="308052" cy="4876"/>
          </a:xfrm>
          <a:custGeom>
            <a:avLst/>
            <a:gdLst/>
            <a:ahLst/>
            <a:cxnLst/>
            <a:rect l="l" t="t" r="r" b="b"/>
            <a:pathLst>
              <a:path w="301625" h="5079">
                <a:moveTo>
                  <a:pt x="0" y="5077"/>
                </a:moveTo>
                <a:lnTo>
                  <a:pt x="301012" y="5077"/>
                </a:lnTo>
                <a:lnTo>
                  <a:pt x="301012" y="0"/>
                </a:lnTo>
                <a:lnTo>
                  <a:pt x="0" y="0"/>
                </a:lnTo>
                <a:lnTo>
                  <a:pt x="0" y="5077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object 45">
            <a:extLst>
              <a:ext uri="{FF2B5EF4-FFF2-40B4-BE49-F238E27FC236}">
                <a16:creationId xmlns:a16="http://schemas.microsoft.com/office/drawing/2014/main" xmlns="" id="{B18BB0BE-5EE8-4170-95A6-DE91368B1896}"/>
              </a:ext>
            </a:extLst>
          </p:cNvPr>
          <p:cNvSpPr/>
          <p:nvPr/>
        </p:nvSpPr>
        <p:spPr>
          <a:xfrm>
            <a:off x="7660368" y="4201073"/>
            <a:ext cx="293785" cy="5486"/>
          </a:xfrm>
          <a:custGeom>
            <a:avLst/>
            <a:gdLst/>
            <a:ahLst/>
            <a:cxnLst/>
            <a:rect l="l" t="t" r="r" b="b"/>
            <a:pathLst>
              <a:path w="287654" h="5714">
                <a:moveTo>
                  <a:pt x="0" y="5123"/>
                </a:moveTo>
                <a:lnTo>
                  <a:pt x="287186" y="5123"/>
                </a:lnTo>
                <a:lnTo>
                  <a:pt x="287186" y="0"/>
                </a:lnTo>
                <a:lnTo>
                  <a:pt x="0" y="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object 46">
            <a:extLst>
              <a:ext uri="{FF2B5EF4-FFF2-40B4-BE49-F238E27FC236}">
                <a16:creationId xmlns:a16="http://schemas.microsoft.com/office/drawing/2014/main" xmlns="" id="{43D945AC-4D3C-4CB4-8F17-628ED37E2614}"/>
              </a:ext>
            </a:extLst>
          </p:cNvPr>
          <p:cNvSpPr/>
          <p:nvPr/>
        </p:nvSpPr>
        <p:spPr>
          <a:xfrm>
            <a:off x="7665351" y="4206112"/>
            <a:ext cx="283407" cy="167010"/>
          </a:xfrm>
          <a:custGeom>
            <a:avLst/>
            <a:gdLst/>
            <a:ahLst/>
            <a:cxnLst/>
            <a:rect l="l" t="t" r="r" b="b"/>
            <a:pathLst>
              <a:path w="277495" h="173989">
                <a:moveTo>
                  <a:pt x="277406" y="0"/>
                </a:moveTo>
                <a:lnTo>
                  <a:pt x="0" y="0"/>
                </a:lnTo>
                <a:lnTo>
                  <a:pt x="0" y="38925"/>
                </a:lnTo>
                <a:lnTo>
                  <a:pt x="0" y="39281"/>
                </a:lnTo>
                <a:lnTo>
                  <a:pt x="0" y="141528"/>
                </a:lnTo>
                <a:lnTo>
                  <a:pt x="40944" y="141528"/>
                </a:lnTo>
                <a:lnTo>
                  <a:pt x="40944" y="39281"/>
                </a:lnTo>
                <a:lnTo>
                  <a:pt x="117983" y="39281"/>
                </a:lnTo>
                <a:lnTo>
                  <a:pt x="117983" y="141528"/>
                </a:lnTo>
                <a:lnTo>
                  <a:pt x="159372" y="141528"/>
                </a:lnTo>
                <a:lnTo>
                  <a:pt x="159372" y="39281"/>
                </a:lnTo>
                <a:lnTo>
                  <a:pt x="236423" y="39281"/>
                </a:lnTo>
                <a:lnTo>
                  <a:pt x="236423" y="141947"/>
                </a:lnTo>
                <a:lnTo>
                  <a:pt x="0" y="141947"/>
                </a:lnTo>
                <a:lnTo>
                  <a:pt x="0" y="173634"/>
                </a:lnTo>
                <a:lnTo>
                  <a:pt x="277406" y="173634"/>
                </a:lnTo>
                <a:lnTo>
                  <a:pt x="277406" y="141947"/>
                </a:lnTo>
                <a:lnTo>
                  <a:pt x="277406" y="39281"/>
                </a:lnTo>
                <a:lnTo>
                  <a:pt x="277406" y="0"/>
                </a:lnTo>
                <a:close/>
              </a:path>
            </a:pathLst>
          </a:custGeom>
          <a:solidFill>
            <a:srgbClr val="EA8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object 47">
            <a:extLst>
              <a:ext uri="{FF2B5EF4-FFF2-40B4-BE49-F238E27FC236}">
                <a16:creationId xmlns:a16="http://schemas.microsoft.com/office/drawing/2014/main" xmlns="" id="{5E665EFD-FDF3-4B8D-8D19-57E0CF64F442}"/>
              </a:ext>
            </a:extLst>
          </p:cNvPr>
          <p:cNvSpPr/>
          <p:nvPr/>
        </p:nvSpPr>
        <p:spPr>
          <a:xfrm>
            <a:off x="7653284" y="4019090"/>
            <a:ext cx="308052" cy="4876"/>
          </a:xfrm>
          <a:custGeom>
            <a:avLst/>
            <a:gdLst/>
            <a:ahLst/>
            <a:cxnLst/>
            <a:rect l="l" t="t" r="r" b="b"/>
            <a:pathLst>
              <a:path w="301625" h="5079">
                <a:moveTo>
                  <a:pt x="0" y="5083"/>
                </a:moveTo>
                <a:lnTo>
                  <a:pt x="301012" y="5083"/>
                </a:lnTo>
                <a:lnTo>
                  <a:pt x="301012" y="0"/>
                </a:lnTo>
                <a:lnTo>
                  <a:pt x="0" y="0"/>
                </a:lnTo>
                <a:lnTo>
                  <a:pt x="0" y="5083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object 48">
            <a:extLst>
              <a:ext uri="{FF2B5EF4-FFF2-40B4-BE49-F238E27FC236}">
                <a16:creationId xmlns:a16="http://schemas.microsoft.com/office/drawing/2014/main" xmlns="" id="{57FA69CA-9E9E-4FEC-846C-A68A712E65E2}"/>
              </a:ext>
            </a:extLst>
          </p:cNvPr>
          <p:cNvSpPr/>
          <p:nvPr/>
        </p:nvSpPr>
        <p:spPr>
          <a:xfrm>
            <a:off x="7660368" y="4023957"/>
            <a:ext cx="293785" cy="4876"/>
          </a:xfrm>
          <a:custGeom>
            <a:avLst/>
            <a:gdLst/>
            <a:ahLst/>
            <a:cxnLst/>
            <a:rect l="l" t="t" r="r" b="b"/>
            <a:pathLst>
              <a:path w="287654" h="5079">
                <a:moveTo>
                  <a:pt x="0" y="5077"/>
                </a:moveTo>
                <a:lnTo>
                  <a:pt x="287186" y="5077"/>
                </a:lnTo>
                <a:lnTo>
                  <a:pt x="287186" y="0"/>
                </a:lnTo>
                <a:lnTo>
                  <a:pt x="0" y="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object 49">
            <a:extLst>
              <a:ext uri="{FF2B5EF4-FFF2-40B4-BE49-F238E27FC236}">
                <a16:creationId xmlns:a16="http://schemas.microsoft.com/office/drawing/2014/main" xmlns="" id="{8F862189-DF3E-4F21-A118-6EA5142F2D4A}"/>
              </a:ext>
            </a:extLst>
          </p:cNvPr>
          <p:cNvSpPr/>
          <p:nvPr/>
        </p:nvSpPr>
        <p:spPr>
          <a:xfrm>
            <a:off x="7665351" y="3930229"/>
            <a:ext cx="283407" cy="265753"/>
          </a:xfrm>
          <a:custGeom>
            <a:avLst/>
            <a:gdLst/>
            <a:ahLst/>
            <a:cxnLst/>
            <a:rect l="l" t="t" r="r" b="b"/>
            <a:pathLst>
              <a:path w="277495" h="276860">
                <a:moveTo>
                  <a:pt x="277406" y="103111"/>
                </a:moveTo>
                <a:lnTo>
                  <a:pt x="0" y="103111"/>
                </a:lnTo>
                <a:lnTo>
                  <a:pt x="0" y="138595"/>
                </a:lnTo>
                <a:lnTo>
                  <a:pt x="236461" y="138595"/>
                </a:lnTo>
                <a:lnTo>
                  <a:pt x="236461" y="241261"/>
                </a:lnTo>
                <a:lnTo>
                  <a:pt x="159372" y="241261"/>
                </a:lnTo>
                <a:lnTo>
                  <a:pt x="159372" y="139026"/>
                </a:lnTo>
                <a:lnTo>
                  <a:pt x="117983" y="139026"/>
                </a:lnTo>
                <a:lnTo>
                  <a:pt x="117983" y="241261"/>
                </a:lnTo>
                <a:lnTo>
                  <a:pt x="40944" y="241261"/>
                </a:lnTo>
                <a:lnTo>
                  <a:pt x="40944" y="139026"/>
                </a:lnTo>
                <a:lnTo>
                  <a:pt x="0" y="139026"/>
                </a:lnTo>
                <a:lnTo>
                  <a:pt x="0" y="241261"/>
                </a:lnTo>
                <a:lnTo>
                  <a:pt x="0" y="241617"/>
                </a:lnTo>
                <a:lnTo>
                  <a:pt x="0" y="276745"/>
                </a:lnTo>
                <a:lnTo>
                  <a:pt x="277406" y="276745"/>
                </a:lnTo>
                <a:lnTo>
                  <a:pt x="277406" y="241261"/>
                </a:lnTo>
                <a:lnTo>
                  <a:pt x="277406" y="138595"/>
                </a:lnTo>
                <a:lnTo>
                  <a:pt x="277406" y="103111"/>
                </a:lnTo>
                <a:close/>
              </a:path>
              <a:path w="277495" h="276860">
                <a:moveTo>
                  <a:pt x="277406" y="0"/>
                </a:moveTo>
                <a:lnTo>
                  <a:pt x="236423" y="0"/>
                </a:lnTo>
                <a:lnTo>
                  <a:pt x="236423" y="76047"/>
                </a:lnTo>
                <a:lnTo>
                  <a:pt x="159372" y="76047"/>
                </a:lnTo>
                <a:lnTo>
                  <a:pt x="159372" y="0"/>
                </a:lnTo>
                <a:lnTo>
                  <a:pt x="117983" y="0"/>
                </a:lnTo>
                <a:lnTo>
                  <a:pt x="117983" y="76047"/>
                </a:lnTo>
                <a:lnTo>
                  <a:pt x="40944" y="76047"/>
                </a:lnTo>
                <a:lnTo>
                  <a:pt x="40944" y="0"/>
                </a:lnTo>
                <a:lnTo>
                  <a:pt x="0" y="0"/>
                </a:lnTo>
                <a:lnTo>
                  <a:pt x="0" y="76047"/>
                </a:lnTo>
                <a:lnTo>
                  <a:pt x="0" y="92532"/>
                </a:lnTo>
                <a:lnTo>
                  <a:pt x="277406" y="92532"/>
                </a:lnTo>
                <a:lnTo>
                  <a:pt x="277406" y="76047"/>
                </a:lnTo>
                <a:lnTo>
                  <a:pt x="277406" y="0"/>
                </a:lnTo>
                <a:close/>
              </a:path>
            </a:pathLst>
          </a:custGeom>
          <a:solidFill>
            <a:srgbClr val="EA8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object 50">
            <a:extLst>
              <a:ext uri="{FF2B5EF4-FFF2-40B4-BE49-F238E27FC236}">
                <a16:creationId xmlns:a16="http://schemas.microsoft.com/office/drawing/2014/main" xmlns="" id="{40D6D2B0-D19C-4C77-87CA-BE2C08AAFC6B}"/>
              </a:ext>
            </a:extLst>
          </p:cNvPr>
          <p:cNvSpPr/>
          <p:nvPr/>
        </p:nvSpPr>
        <p:spPr>
          <a:xfrm>
            <a:off x="7707168" y="3930350"/>
            <a:ext cx="79120" cy="412039"/>
          </a:xfrm>
          <a:custGeom>
            <a:avLst/>
            <a:gdLst/>
            <a:ahLst/>
            <a:cxnLst/>
            <a:rect l="l" t="t" r="r" b="b"/>
            <a:pathLst>
              <a:path w="77470" h="429260">
                <a:moveTo>
                  <a:pt x="77038" y="326567"/>
                </a:moveTo>
                <a:lnTo>
                  <a:pt x="0" y="326567"/>
                </a:lnTo>
                <a:lnTo>
                  <a:pt x="0" y="331647"/>
                </a:lnTo>
                <a:lnTo>
                  <a:pt x="71450" y="331647"/>
                </a:lnTo>
                <a:lnTo>
                  <a:pt x="71450" y="351917"/>
                </a:lnTo>
                <a:lnTo>
                  <a:pt x="71450" y="358254"/>
                </a:lnTo>
                <a:lnTo>
                  <a:pt x="71450" y="397548"/>
                </a:lnTo>
                <a:lnTo>
                  <a:pt x="71450" y="402615"/>
                </a:lnTo>
                <a:lnTo>
                  <a:pt x="71450" y="422897"/>
                </a:lnTo>
                <a:lnTo>
                  <a:pt x="41313" y="422897"/>
                </a:lnTo>
                <a:lnTo>
                  <a:pt x="41313" y="402615"/>
                </a:lnTo>
                <a:lnTo>
                  <a:pt x="71450" y="402615"/>
                </a:lnTo>
                <a:lnTo>
                  <a:pt x="71450" y="397548"/>
                </a:lnTo>
                <a:lnTo>
                  <a:pt x="41313" y="397548"/>
                </a:lnTo>
                <a:lnTo>
                  <a:pt x="41313" y="358254"/>
                </a:lnTo>
                <a:lnTo>
                  <a:pt x="71450" y="358254"/>
                </a:lnTo>
                <a:lnTo>
                  <a:pt x="71450" y="351917"/>
                </a:lnTo>
                <a:lnTo>
                  <a:pt x="41313" y="351917"/>
                </a:lnTo>
                <a:lnTo>
                  <a:pt x="41313" y="331787"/>
                </a:lnTo>
                <a:lnTo>
                  <a:pt x="35725" y="331787"/>
                </a:lnTo>
                <a:lnTo>
                  <a:pt x="35725" y="351917"/>
                </a:lnTo>
                <a:lnTo>
                  <a:pt x="5588" y="351917"/>
                </a:lnTo>
                <a:lnTo>
                  <a:pt x="5588" y="331787"/>
                </a:lnTo>
                <a:lnTo>
                  <a:pt x="0" y="331787"/>
                </a:lnTo>
                <a:lnTo>
                  <a:pt x="0" y="397014"/>
                </a:lnTo>
                <a:lnTo>
                  <a:pt x="5588" y="397014"/>
                </a:lnTo>
                <a:lnTo>
                  <a:pt x="5588" y="358254"/>
                </a:lnTo>
                <a:lnTo>
                  <a:pt x="35725" y="358254"/>
                </a:lnTo>
                <a:lnTo>
                  <a:pt x="35725" y="397548"/>
                </a:lnTo>
                <a:lnTo>
                  <a:pt x="35725" y="402615"/>
                </a:lnTo>
                <a:lnTo>
                  <a:pt x="35725" y="422897"/>
                </a:lnTo>
                <a:lnTo>
                  <a:pt x="5588" y="422897"/>
                </a:lnTo>
                <a:lnTo>
                  <a:pt x="5588" y="402615"/>
                </a:lnTo>
                <a:lnTo>
                  <a:pt x="35725" y="402615"/>
                </a:lnTo>
                <a:lnTo>
                  <a:pt x="35725" y="397548"/>
                </a:lnTo>
                <a:lnTo>
                  <a:pt x="0" y="397548"/>
                </a:lnTo>
                <a:lnTo>
                  <a:pt x="0" y="402615"/>
                </a:lnTo>
                <a:lnTo>
                  <a:pt x="0" y="422897"/>
                </a:lnTo>
                <a:lnTo>
                  <a:pt x="0" y="423252"/>
                </a:lnTo>
                <a:lnTo>
                  <a:pt x="0" y="429234"/>
                </a:lnTo>
                <a:lnTo>
                  <a:pt x="77038" y="429234"/>
                </a:lnTo>
                <a:lnTo>
                  <a:pt x="77038" y="331647"/>
                </a:lnTo>
                <a:lnTo>
                  <a:pt x="77038" y="326567"/>
                </a:lnTo>
                <a:close/>
              </a:path>
              <a:path w="77470" h="429260">
                <a:moveTo>
                  <a:pt x="77038" y="138252"/>
                </a:moveTo>
                <a:lnTo>
                  <a:pt x="71450" y="138252"/>
                </a:lnTo>
                <a:lnTo>
                  <a:pt x="71450" y="144589"/>
                </a:lnTo>
                <a:lnTo>
                  <a:pt x="71450" y="164871"/>
                </a:lnTo>
                <a:lnTo>
                  <a:pt x="71450" y="171208"/>
                </a:lnTo>
                <a:lnTo>
                  <a:pt x="71450" y="209232"/>
                </a:lnTo>
                <a:lnTo>
                  <a:pt x="71450" y="215557"/>
                </a:lnTo>
                <a:lnTo>
                  <a:pt x="71450" y="235839"/>
                </a:lnTo>
                <a:lnTo>
                  <a:pt x="41313" y="235839"/>
                </a:lnTo>
                <a:lnTo>
                  <a:pt x="41313" y="215557"/>
                </a:lnTo>
                <a:lnTo>
                  <a:pt x="71450" y="215557"/>
                </a:lnTo>
                <a:lnTo>
                  <a:pt x="71450" y="209232"/>
                </a:lnTo>
                <a:lnTo>
                  <a:pt x="41313" y="209232"/>
                </a:lnTo>
                <a:lnTo>
                  <a:pt x="41313" y="171208"/>
                </a:lnTo>
                <a:lnTo>
                  <a:pt x="71450" y="171208"/>
                </a:lnTo>
                <a:lnTo>
                  <a:pt x="71450" y="164871"/>
                </a:lnTo>
                <a:lnTo>
                  <a:pt x="41313" y="164871"/>
                </a:lnTo>
                <a:lnTo>
                  <a:pt x="41313" y="144589"/>
                </a:lnTo>
                <a:lnTo>
                  <a:pt x="71450" y="144589"/>
                </a:lnTo>
                <a:lnTo>
                  <a:pt x="71450" y="138252"/>
                </a:lnTo>
                <a:lnTo>
                  <a:pt x="35725" y="138252"/>
                </a:lnTo>
                <a:lnTo>
                  <a:pt x="35725" y="144589"/>
                </a:lnTo>
                <a:lnTo>
                  <a:pt x="35725" y="164871"/>
                </a:lnTo>
                <a:lnTo>
                  <a:pt x="35725" y="171208"/>
                </a:lnTo>
                <a:lnTo>
                  <a:pt x="35725" y="209232"/>
                </a:lnTo>
                <a:lnTo>
                  <a:pt x="35725" y="215557"/>
                </a:lnTo>
                <a:lnTo>
                  <a:pt x="35725" y="235839"/>
                </a:lnTo>
                <a:lnTo>
                  <a:pt x="5588" y="235839"/>
                </a:lnTo>
                <a:lnTo>
                  <a:pt x="5588" y="215557"/>
                </a:lnTo>
                <a:lnTo>
                  <a:pt x="35725" y="215557"/>
                </a:lnTo>
                <a:lnTo>
                  <a:pt x="35725" y="209232"/>
                </a:lnTo>
                <a:lnTo>
                  <a:pt x="5588" y="209232"/>
                </a:lnTo>
                <a:lnTo>
                  <a:pt x="5588" y="171208"/>
                </a:lnTo>
                <a:lnTo>
                  <a:pt x="35725" y="171208"/>
                </a:lnTo>
                <a:lnTo>
                  <a:pt x="35725" y="164871"/>
                </a:lnTo>
                <a:lnTo>
                  <a:pt x="5588" y="164871"/>
                </a:lnTo>
                <a:lnTo>
                  <a:pt x="5588" y="144589"/>
                </a:lnTo>
                <a:lnTo>
                  <a:pt x="35725" y="144589"/>
                </a:lnTo>
                <a:lnTo>
                  <a:pt x="35725" y="138252"/>
                </a:lnTo>
                <a:lnTo>
                  <a:pt x="0" y="138252"/>
                </a:lnTo>
                <a:lnTo>
                  <a:pt x="0" y="144538"/>
                </a:lnTo>
                <a:lnTo>
                  <a:pt x="0" y="144589"/>
                </a:lnTo>
                <a:lnTo>
                  <a:pt x="0" y="240906"/>
                </a:lnTo>
                <a:lnTo>
                  <a:pt x="77038" y="240906"/>
                </a:lnTo>
                <a:lnTo>
                  <a:pt x="77038" y="144589"/>
                </a:lnTo>
                <a:lnTo>
                  <a:pt x="77038" y="138252"/>
                </a:lnTo>
                <a:close/>
              </a:path>
              <a:path w="77470" h="429260">
                <a:moveTo>
                  <a:pt x="77038" y="0"/>
                </a:moveTo>
                <a:lnTo>
                  <a:pt x="71450" y="0"/>
                </a:lnTo>
                <a:lnTo>
                  <a:pt x="71450" y="5588"/>
                </a:lnTo>
                <a:lnTo>
                  <a:pt x="71450" y="26225"/>
                </a:lnTo>
                <a:lnTo>
                  <a:pt x="71450" y="31800"/>
                </a:lnTo>
                <a:lnTo>
                  <a:pt x="71450" y="70840"/>
                </a:lnTo>
                <a:lnTo>
                  <a:pt x="41313" y="70840"/>
                </a:lnTo>
                <a:lnTo>
                  <a:pt x="41313" y="31800"/>
                </a:lnTo>
                <a:lnTo>
                  <a:pt x="71450" y="31800"/>
                </a:lnTo>
                <a:lnTo>
                  <a:pt x="71450" y="26225"/>
                </a:lnTo>
                <a:lnTo>
                  <a:pt x="41313" y="26225"/>
                </a:lnTo>
                <a:lnTo>
                  <a:pt x="41313" y="5588"/>
                </a:lnTo>
                <a:lnTo>
                  <a:pt x="71450" y="5588"/>
                </a:lnTo>
                <a:lnTo>
                  <a:pt x="71450" y="0"/>
                </a:lnTo>
                <a:lnTo>
                  <a:pt x="41313" y="0"/>
                </a:lnTo>
                <a:lnTo>
                  <a:pt x="35725" y="63"/>
                </a:lnTo>
                <a:lnTo>
                  <a:pt x="35725" y="5588"/>
                </a:lnTo>
                <a:lnTo>
                  <a:pt x="35725" y="26225"/>
                </a:lnTo>
                <a:lnTo>
                  <a:pt x="35725" y="31800"/>
                </a:lnTo>
                <a:lnTo>
                  <a:pt x="35725" y="70840"/>
                </a:lnTo>
                <a:lnTo>
                  <a:pt x="5588" y="70840"/>
                </a:lnTo>
                <a:lnTo>
                  <a:pt x="5588" y="31800"/>
                </a:lnTo>
                <a:lnTo>
                  <a:pt x="35725" y="31800"/>
                </a:lnTo>
                <a:lnTo>
                  <a:pt x="35725" y="26225"/>
                </a:lnTo>
                <a:lnTo>
                  <a:pt x="5588" y="26225"/>
                </a:lnTo>
                <a:lnTo>
                  <a:pt x="5588" y="5588"/>
                </a:lnTo>
                <a:lnTo>
                  <a:pt x="35725" y="5588"/>
                </a:lnTo>
                <a:lnTo>
                  <a:pt x="35725" y="63"/>
                </a:lnTo>
                <a:lnTo>
                  <a:pt x="0" y="63"/>
                </a:lnTo>
                <a:lnTo>
                  <a:pt x="0" y="5588"/>
                </a:lnTo>
                <a:lnTo>
                  <a:pt x="0" y="26225"/>
                </a:lnTo>
                <a:lnTo>
                  <a:pt x="0" y="31800"/>
                </a:lnTo>
                <a:lnTo>
                  <a:pt x="0" y="70840"/>
                </a:lnTo>
                <a:lnTo>
                  <a:pt x="0" y="76377"/>
                </a:lnTo>
                <a:lnTo>
                  <a:pt x="77038" y="76377"/>
                </a:lnTo>
                <a:lnTo>
                  <a:pt x="77038" y="0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object 51">
            <a:extLst>
              <a:ext uri="{FF2B5EF4-FFF2-40B4-BE49-F238E27FC236}">
                <a16:creationId xmlns:a16="http://schemas.microsoft.com/office/drawing/2014/main" xmlns="" id="{B7A5263F-B76E-4D65-9EB6-722D9E9FD1DC}"/>
              </a:ext>
            </a:extLst>
          </p:cNvPr>
          <p:cNvSpPr/>
          <p:nvPr/>
        </p:nvSpPr>
        <p:spPr>
          <a:xfrm>
            <a:off x="7712875" y="3935714"/>
            <a:ext cx="31129" cy="401068"/>
          </a:xfrm>
          <a:custGeom>
            <a:avLst/>
            <a:gdLst/>
            <a:ahLst/>
            <a:cxnLst/>
            <a:rect l="l" t="t" r="r" b="b"/>
            <a:pathLst>
              <a:path w="30479" h="417829">
                <a:moveTo>
                  <a:pt x="30137" y="397027"/>
                </a:moveTo>
                <a:lnTo>
                  <a:pt x="0" y="397027"/>
                </a:lnTo>
                <a:lnTo>
                  <a:pt x="0" y="417664"/>
                </a:lnTo>
                <a:lnTo>
                  <a:pt x="30137" y="417664"/>
                </a:lnTo>
                <a:lnTo>
                  <a:pt x="30137" y="397027"/>
                </a:lnTo>
                <a:close/>
              </a:path>
              <a:path w="30479" h="417829">
                <a:moveTo>
                  <a:pt x="30137" y="352374"/>
                </a:moveTo>
                <a:lnTo>
                  <a:pt x="0" y="352374"/>
                </a:lnTo>
                <a:lnTo>
                  <a:pt x="0" y="391414"/>
                </a:lnTo>
                <a:lnTo>
                  <a:pt x="30137" y="391414"/>
                </a:lnTo>
                <a:lnTo>
                  <a:pt x="30137" y="352374"/>
                </a:lnTo>
                <a:close/>
              </a:path>
              <a:path w="30479" h="417829">
                <a:moveTo>
                  <a:pt x="30137" y="326237"/>
                </a:moveTo>
                <a:lnTo>
                  <a:pt x="0" y="326237"/>
                </a:lnTo>
                <a:lnTo>
                  <a:pt x="0" y="346862"/>
                </a:lnTo>
                <a:lnTo>
                  <a:pt x="30137" y="346862"/>
                </a:lnTo>
                <a:lnTo>
                  <a:pt x="30137" y="326237"/>
                </a:lnTo>
                <a:close/>
              </a:path>
              <a:path w="30479" h="417829">
                <a:moveTo>
                  <a:pt x="30137" y="209677"/>
                </a:moveTo>
                <a:lnTo>
                  <a:pt x="0" y="209677"/>
                </a:lnTo>
                <a:lnTo>
                  <a:pt x="0" y="230301"/>
                </a:lnTo>
                <a:lnTo>
                  <a:pt x="30137" y="230301"/>
                </a:lnTo>
                <a:lnTo>
                  <a:pt x="30137" y="209677"/>
                </a:lnTo>
                <a:close/>
              </a:path>
              <a:path w="30479" h="417829">
                <a:moveTo>
                  <a:pt x="30137" y="165100"/>
                </a:moveTo>
                <a:lnTo>
                  <a:pt x="0" y="165100"/>
                </a:lnTo>
                <a:lnTo>
                  <a:pt x="0" y="204127"/>
                </a:lnTo>
                <a:lnTo>
                  <a:pt x="30137" y="204127"/>
                </a:lnTo>
                <a:lnTo>
                  <a:pt x="30137" y="165100"/>
                </a:lnTo>
                <a:close/>
              </a:path>
              <a:path w="30479" h="417829">
                <a:moveTo>
                  <a:pt x="30137" y="138950"/>
                </a:moveTo>
                <a:lnTo>
                  <a:pt x="0" y="138950"/>
                </a:lnTo>
                <a:lnTo>
                  <a:pt x="0" y="159537"/>
                </a:lnTo>
                <a:lnTo>
                  <a:pt x="30137" y="159537"/>
                </a:lnTo>
                <a:lnTo>
                  <a:pt x="30137" y="138950"/>
                </a:lnTo>
                <a:close/>
              </a:path>
              <a:path w="30479" h="417829">
                <a:moveTo>
                  <a:pt x="30137" y="26212"/>
                </a:moveTo>
                <a:lnTo>
                  <a:pt x="0" y="26212"/>
                </a:lnTo>
                <a:lnTo>
                  <a:pt x="0" y="65252"/>
                </a:lnTo>
                <a:lnTo>
                  <a:pt x="30137" y="65252"/>
                </a:lnTo>
                <a:lnTo>
                  <a:pt x="30137" y="26212"/>
                </a:lnTo>
                <a:close/>
              </a:path>
              <a:path w="30479" h="417829">
                <a:moveTo>
                  <a:pt x="30137" y="0"/>
                </a:moveTo>
                <a:lnTo>
                  <a:pt x="0" y="0"/>
                </a:lnTo>
                <a:lnTo>
                  <a:pt x="0" y="20637"/>
                </a:lnTo>
                <a:lnTo>
                  <a:pt x="30137" y="20637"/>
                </a:lnTo>
                <a:lnTo>
                  <a:pt x="30137" y="0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object 52">
            <a:extLst>
              <a:ext uri="{FF2B5EF4-FFF2-40B4-BE49-F238E27FC236}">
                <a16:creationId xmlns:a16="http://schemas.microsoft.com/office/drawing/2014/main" xmlns="" id="{E6BB97AD-6C44-4664-BB9C-612E3240297F}"/>
              </a:ext>
            </a:extLst>
          </p:cNvPr>
          <p:cNvSpPr/>
          <p:nvPr/>
        </p:nvSpPr>
        <p:spPr>
          <a:xfrm>
            <a:off x="7741586" y="4403328"/>
            <a:ext cx="16862" cy="46933"/>
          </a:xfrm>
          <a:custGeom>
            <a:avLst/>
            <a:gdLst/>
            <a:ahLst/>
            <a:cxnLst/>
            <a:rect l="l" t="t" r="r" b="b"/>
            <a:pathLst>
              <a:path w="16510" h="48895">
                <a:moveTo>
                  <a:pt x="79" y="48750"/>
                </a:moveTo>
                <a:lnTo>
                  <a:pt x="16067" y="48750"/>
                </a:lnTo>
                <a:lnTo>
                  <a:pt x="16067" y="0"/>
                </a:lnTo>
                <a:lnTo>
                  <a:pt x="0" y="0"/>
                </a:lnTo>
                <a:lnTo>
                  <a:pt x="79" y="48750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object 53">
            <a:extLst>
              <a:ext uri="{FF2B5EF4-FFF2-40B4-BE49-F238E27FC236}">
                <a16:creationId xmlns:a16="http://schemas.microsoft.com/office/drawing/2014/main" xmlns="" id="{CE9B364F-B63F-4FAC-B149-A0B05D8E1ACC}"/>
              </a:ext>
            </a:extLst>
          </p:cNvPr>
          <p:cNvSpPr/>
          <p:nvPr/>
        </p:nvSpPr>
        <p:spPr>
          <a:xfrm>
            <a:off x="7741666" y="4450123"/>
            <a:ext cx="16862" cy="17067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3590" y="17503"/>
                </a:moveTo>
                <a:lnTo>
                  <a:pt x="7993" y="17503"/>
                </a:lnTo>
                <a:lnTo>
                  <a:pt x="11623" y="16601"/>
                </a:lnTo>
                <a:lnTo>
                  <a:pt x="13660" y="15152"/>
                </a:lnTo>
                <a:lnTo>
                  <a:pt x="15048" y="13802"/>
                </a:lnTo>
                <a:lnTo>
                  <a:pt x="15948" y="11892"/>
                </a:lnTo>
                <a:lnTo>
                  <a:pt x="15987" y="0"/>
                </a:lnTo>
                <a:lnTo>
                  <a:pt x="0" y="0"/>
                </a:lnTo>
                <a:lnTo>
                  <a:pt x="0" y="13927"/>
                </a:lnTo>
                <a:lnTo>
                  <a:pt x="3590" y="17503"/>
                </a:lnTo>
                <a:close/>
              </a:path>
            </a:pathLst>
          </a:custGeom>
          <a:solidFill>
            <a:srgbClr val="8D652E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object 54">
            <a:extLst>
              <a:ext uri="{FF2B5EF4-FFF2-40B4-BE49-F238E27FC236}">
                <a16:creationId xmlns:a16="http://schemas.microsoft.com/office/drawing/2014/main" xmlns="" id="{16BDD6BE-3D4E-4886-AF49-03C64DE4ABE3}"/>
              </a:ext>
            </a:extLst>
          </p:cNvPr>
          <p:cNvSpPr/>
          <p:nvPr/>
        </p:nvSpPr>
        <p:spPr>
          <a:xfrm>
            <a:off x="7749361" y="3935714"/>
            <a:ext cx="54477" cy="607088"/>
          </a:xfrm>
          <a:custGeom>
            <a:avLst/>
            <a:gdLst/>
            <a:ahLst/>
            <a:cxnLst/>
            <a:rect l="l" t="t" r="r" b="b"/>
            <a:pathLst>
              <a:path w="53339" h="632460">
                <a:moveTo>
                  <a:pt x="30137" y="397027"/>
                </a:moveTo>
                <a:lnTo>
                  <a:pt x="0" y="397027"/>
                </a:lnTo>
                <a:lnTo>
                  <a:pt x="0" y="417664"/>
                </a:lnTo>
                <a:lnTo>
                  <a:pt x="30137" y="417626"/>
                </a:lnTo>
                <a:lnTo>
                  <a:pt x="30137" y="397027"/>
                </a:lnTo>
                <a:close/>
              </a:path>
              <a:path w="53339" h="632460">
                <a:moveTo>
                  <a:pt x="30137" y="352374"/>
                </a:moveTo>
                <a:lnTo>
                  <a:pt x="0" y="352374"/>
                </a:lnTo>
                <a:lnTo>
                  <a:pt x="0" y="391452"/>
                </a:lnTo>
                <a:lnTo>
                  <a:pt x="30137" y="391452"/>
                </a:lnTo>
                <a:lnTo>
                  <a:pt x="30137" y="352374"/>
                </a:lnTo>
                <a:close/>
              </a:path>
              <a:path w="53339" h="632460">
                <a:moveTo>
                  <a:pt x="30137" y="326237"/>
                </a:moveTo>
                <a:lnTo>
                  <a:pt x="0" y="326237"/>
                </a:lnTo>
                <a:lnTo>
                  <a:pt x="0" y="346862"/>
                </a:lnTo>
                <a:lnTo>
                  <a:pt x="30137" y="346862"/>
                </a:lnTo>
                <a:lnTo>
                  <a:pt x="30137" y="326237"/>
                </a:lnTo>
                <a:close/>
              </a:path>
              <a:path w="53339" h="632460">
                <a:moveTo>
                  <a:pt x="30137" y="209677"/>
                </a:moveTo>
                <a:lnTo>
                  <a:pt x="0" y="209677"/>
                </a:lnTo>
                <a:lnTo>
                  <a:pt x="0" y="230301"/>
                </a:lnTo>
                <a:lnTo>
                  <a:pt x="30137" y="230301"/>
                </a:lnTo>
                <a:lnTo>
                  <a:pt x="30137" y="209677"/>
                </a:lnTo>
                <a:close/>
              </a:path>
              <a:path w="53339" h="632460">
                <a:moveTo>
                  <a:pt x="30137" y="165100"/>
                </a:moveTo>
                <a:lnTo>
                  <a:pt x="0" y="165100"/>
                </a:lnTo>
                <a:lnTo>
                  <a:pt x="0" y="204127"/>
                </a:lnTo>
                <a:lnTo>
                  <a:pt x="30137" y="204127"/>
                </a:lnTo>
                <a:lnTo>
                  <a:pt x="30137" y="165100"/>
                </a:lnTo>
                <a:close/>
              </a:path>
              <a:path w="53339" h="632460">
                <a:moveTo>
                  <a:pt x="30137" y="138925"/>
                </a:moveTo>
                <a:lnTo>
                  <a:pt x="0" y="138887"/>
                </a:lnTo>
                <a:lnTo>
                  <a:pt x="0" y="159512"/>
                </a:lnTo>
                <a:lnTo>
                  <a:pt x="30137" y="159512"/>
                </a:lnTo>
                <a:lnTo>
                  <a:pt x="30137" y="138925"/>
                </a:lnTo>
                <a:close/>
              </a:path>
              <a:path w="53339" h="632460">
                <a:moveTo>
                  <a:pt x="30137" y="26212"/>
                </a:moveTo>
                <a:lnTo>
                  <a:pt x="0" y="26212"/>
                </a:lnTo>
                <a:lnTo>
                  <a:pt x="0" y="65252"/>
                </a:lnTo>
                <a:lnTo>
                  <a:pt x="30137" y="65252"/>
                </a:lnTo>
                <a:lnTo>
                  <a:pt x="30137" y="26212"/>
                </a:lnTo>
                <a:close/>
              </a:path>
              <a:path w="53339" h="632460">
                <a:moveTo>
                  <a:pt x="30137" y="0"/>
                </a:moveTo>
                <a:lnTo>
                  <a:pt x="0" y="0"/>
                </a:lnTo>
                <a:lnTo>
                  <a:pt x="0" y="20637"/>
                </a:lnTo>
                <a:lnTo>
                  <a:pt x="30137" y="20637"/>
                </a:lnTo>
                <a:lnTo>
                  <a:pt x="30137" y="0"/>
                </a:lnTo>
                <a:close/>
              </a:path>
              <a:path w="53339" h="632460">
                <a:moveTo>
                  <a:pt x="53022" y="551942"/>
                </a:moveTo>
                <a:lnTo>
                  <a:pt x="49872" y="553339"/>
                </a:lnTo>
                <a:lnTo>
                  <a:pt x="44094" y="553415"/>
                </a:lnTo>
                <a:lnTo>
                  <a:pt x="40627" y="550011"/>
                </a:lnTo>
                <a:lnTo>
                  <a:pt x="40462" y="545731"/>
                </a:lnTo>
                <a:lnTo>
                  <a:pt x="40373" y="547801"/>
                </a:lnTo>
                <a:lnTo>
                  <a:pt x="39471" y="549706"/>
                </a:lnTo>
                <a:lnTo>
                  <a:pt x="36664" y="552513"/>
                </a:lnTo>
                <a:lnTo>
                  <a:pt x="34671" y="553415"/>
                </a:lnTo>
                <a:lnTo>
                  <a:pt x="28105" y="553415"/>
                </a:lnTo>
                <a:lnTo>
                  <a:pt x="24638" y="550011"/>
                </a:lnTo>
                <a:lnTo>
                  <a:pt x="24472" y="545731"/>
                </a:lnTo>
                <a:lnTo>
                  <a:pt x="24396" y="547801"/>
                </a:lnTo>
                <a:lnTo>
                  <a:pt x="23495" y="549706"/>
                </a:lnTo>
                <a:lnTo>
                  <a:pt x="20688" y="552513"/>
                </a:lnTo>
                <a:lnTo>
                  <a:pt x="18681" y="553415"/>
                </a:lnTo>
                <a:lnTo>
                  <a:pt x="12115" y="553415"/>
                </a:lnTo>
                <a:lnTo>
                  <a:pt x="8648" y="550011"/>
                </a:lnTo>
                <a:lnTo>
                  <a:pt x="8483" y="545731"/>
                </a:lnTo>
                <a:lnTo>
                  <a:pt x="8407" y="547801"/>
                </a:lnTo>
                <a:lnTo>
                  <a:pt x="7505" y="549706"/>
                </a:lnTo>
                <a:lnTo>
                  <a:pt x="6121" y="551053"/>
                </a:lnTo>
                <a:lnTo>
                  <a:pt x="4089" y="552513"/>
                </a:lnTo>
                <a:lnTo>
                  <a:pt x="4089" y="631837"/>
                </a:lnTo>
                <a:lnTo>
                  <a:pt x="53022" y="631837"/>
                </a:lnTo>
                <a:lnTo>
                  <a:pt x="53022" y="551942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object 55">
            <a:extLst>
              <a:ext uri="{FF2B5EF4-FFF2-40B4-BE49-F238E27FC236}">
                <a16:creationId xmlns:a16="http://schemas.microsoft.com/office/drawing/2014/main" xmlns="" id="{54C56D0C-8F96-4257-9C85-4D4FF5A8C5E3}"/>
              </a:ext>
            </a:extLst>
          </p:cNvPr>
          <p:cNvSpPr/>
          <p:nvPr/>
        </p:nvSpPr>
        <p:spPr>
          <a:xfrm>
            <a:off x="7757995" y="4403328"/>
            <a:ext cx="16862" cy="46933"/>
          </a:xfrm>
          <a:custGeom>
            <a:avLst/>
            <a:gdLst/>
            <a:ahLst/>
            <a:cxnLst/>
            <a:rect l="l" t="t" r="r" b="b"/>
            <a:pathLst>
              <a:path w="16510" h="48895">
                <a:moveTo>
                  <a:pt x="0" y="48750"/>
                </a:moveTo>
                <a:lnTo>
                  <a:pt x="16027" y="48750"/>
                </a:lnTo>
                <a:lnTo>
                  <a:pt x="16027" y="0"/>
                </a:lnTo>
                <a:lnTo>
                  <a:pt x="0" y="0"/>
                </a:lnTo>
                <a:lnTo>
                  <a:pt x="0" y="4875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object 56">
            <a:extLst>
              <a:ext uri="{FF2B5EF4-FFF2-40B4-BE49-F238E27FC236}">
                <a16:creationId xmlns:a16="http://schemas.microsoft.com/office/drawing/2014/main" xmlns="" id="{A203AF38-5C05-484D-9CB5-DD252F9FE69A}"/>
              </a:ext>
            </a:extLst>
          </p:cNvPr>
          <p:cNvSpPr/>
          <p:nvPr/>
        </p:nvSpPr>
        <p:spPr>
          <a:xfrm>
            <a:off x="7665358" y="4383119"/>
            <a:ext cx="283407" cy="159696"/>
          </a:xfrm>
          <a:custGeom>
            <a:avLst/>
            <a:gdLst/>
            <a:ahLst/>
            <a:cxnLst/>
            <a:rect l="l" t="t" r="r" b="b"/>
            <a:pathLst>
              <a:path w="277495" h="166370">
                <a:moveTo>
                  <a:pt x="0" y="165756"/>
                </a:moveTo>
                <a:lnTo>
                  <a:pt x="86339" y="165756"/>
                </a:lnTo>
                <a:lnTo>
                  <a:pt x="86339" y="86424"/>
                </a:lnTo>
                <a:lnTo>
                  <a:pt x="82709" y="87326"/>
                </a:lnTo>
                <a:lnTo>
                  <a:pt x="78306" y="87326"/>
                </a:lnTo>
                <a:lnTo>
                  <a:pt x="74715" y="83750"/>
                </a:lnTo>
                <a:lnTo>
                  <a:pt x="74636" y="21072"/>
                </a:lnTo>
                <a:lnTo>
                  <a:pt x="202645" y="21072"/>
                </a:lnTo>
                <a:lnTo>
                  <a:pt x="202645" y="81558"/>
                </a:lnTo>
                <a:lnTo>
                  <a:pt x="201752" y="83553"/>
                </a:lnTo>
                <a:lnTo>
                  <a:pt x="198856" y="86424"/>
                </a:lnTo>
                <a:lnTo>
                  <a:pt x="196853" y="87326"/>
                </a:lnTo>
                <a:lnTo>
                  <a:pt x="193355" y="87326"/>
                </a:lnTo>
                <a:lnTo>
                  <a:pt x="192079" y="87004"/>
                </a:lnTo>
                <a:lnTo>
                  <a:pt x="191021" y="86424"/>
                </a:lnTo>
                <a:lnTo>
                  <a:pt x="191021" y="165756"/>
                </a:lnTo>
                <a:lnTo>
                  <a:pt x="277400" y="165756"/>
                </a:lnTo>
                <a:lnTo>
                  <a:pt x="277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EA8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object 57">
            <a:extLst>
              <a:ext uri="{FF2B5EF4-FFF2-40B4-BE49-F238E27FC236}">
                <a16:creationId xmlns:a16="http://schemas.microsoft.com/office/drawing/2014/main" xmlns="" id="{30272076-B100-4A10-90F6-BE9F77302262}"/>
              </a:ext>
            </a:extLst>
          </p:cNvPr>
          <p:cNvSpPr/>
          <p:nvPr/>
        </p:nvSpPr>
        <p:spPr>
          <a:xfrm>
            <a:off x="7758036" y="4450123"/>
            <a:ext cx="16862" cy="17067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3630" y="17503"/>
                </a:moveTo>
                <a:lnTo>
                  <a:pt x="10195" y="17503"/>
                </a:lnTo>
                <a:lnTo>
                  <a:pt x="12192" y="16601"/>
                </a:lnTo>
                <a:lnTo>
                  <a:pt x="15009" y="13802"/>
                </a:lnTo>
                <a:lnTo>
                  <a:pt x="15908" y="11892"/>
                </a:lnTo>
                <a:lnTo>
                  <a:pt x="15987" y="0"/>
                </a:lnTo>
                <a:lnTo>
                  <a:pt x="0" y="0"/>
                </a:lnTo>
                <a:lnTo>
                  <a:pt x="0" y="9541"/>
                </a:lnTo>
                <a:lnTo>
                  <a:pt x="158" y="14098"/>
                </a:lnTo>
                <a:lnTo>
                  <a:pt x="3630" y="17503"/>
                </a:lnTo>
                <a:close/>
              </a:path>
            </a:pathLst>
          </a:custGeom>
          <a:solidFill>
            <a:srgbClr val="EFB43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object 58">
            <a:extLst>
              <a:ext uri="{FF2B5EF4-FFF2-40B4-BE49-F238E27FC236}">
                <a16:creationId xmlns:a16="http://schemas.microsoft.com/office/drawing/2014/main" xmlns="" id="{A24E5761-A2D7-4758-A95C-B9887AB4C3D0}"/>
              </a:ext>
            </a:extLst>
          </p:cNvPr>
          <p:cNvSpPr/>
          <p:nvPr/>
        </p:nvSpPr>
        <p:spPr>
          <a:xfrm>
            <a:off x="7774364" y="4450123"/>
            <a:ext cx="16862" cy="17067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3630" y="17503"/>
                </a:moveTo>
                <a:lnTo>
                  <a:pt x="10195" y="17503"/>
                </a:lnTo>
                <a:lnTo>
                  <a:pt x="12192" y="16601"/>
                </a:lnTo>
                <a:lnTo>
                  <a:pt x="15002" y="13802"/>
                </a:lnTo>
                <a:lnTo>
                  <a:pt x="15901" y="11892"/>
                </a:lnTo>
                <a:lnTo>
                  <a:pt x="15981" y="0"/>
                </a:lnTo>
                <a:lnTo>
                  <a:pt x="0" y="0"/>
                </a:lnTo>
                <a:lnTo>
                  <a:pt x="0" y="9541"/>
                </a:lnTo>
                <a:lnTo>
                  <a:pt x="158" y="14098"/>
                </a:lnTo>
                <a:lnTo>
                  <a:pt x="3630" y="17503"/>
                </a:lnTo>
                <a:close/>
              </a:path>
            </a:pathLst>
          </a:custGeom>
          <a:solidFill>
            <a:srgbClr val="8D652E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object 59">
            <a:extLst>
              <a:ext uri="{FF2B5EF4-FFF2-40B4-BE49-F238E27FC236}">
                <a16:creationId xmlns:a16="http://schemas.microsoft.com/office/drawing/2014/main" xmlns="" id="{0E679B83-4144-4003-A455-0AF43C231177}"/>
              </a:ext>
            </a:extLst>
          </p:cNvPr>
          <p:cNvSpPr/>
          <p:nvPr/>
        </p:nvSpPr>
        <p:spPr>
          <a:xfrm>
            <a:off x="7774364" y="4403328"/>
            <a:ext cx="16862" cy="46933"/>
          </a:xfrm>
          <a:custGeom>
            <a:avLst/>
            <a:gdLst/>
            <a:ahLst/>
            <a:cxnLst/>
            <a:rect l="l" t="t" r="r" b="b"/>
            <a:pathLst>
              <a:path w="16510" h="48895">
                <a:moveTo>
                  <a:pt x="0" y="48750"/>
                </a:moveTo>
                <a:lnTo>
                  <a:pt x="15981" y="48750"/>
                </a:lnTo>
                <a:lnTo>
                  <a:pt x="15981" y="0"/>
                </a:lnTo>
                <a:lnTo>
                  <a:pt x="0" y="0"/>
                </a:lnTo>
                <a:lnTo>
                  <a:pt x="0" y="48750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object 60">
            <a:extLst>
              <a:ext uri="{FF2B5EF4-FFF2-40B4-BE49-F238E27FC236}">
                <a16:creationId xmlns:a16="http://schemas.microsoft.com/office/drawing/2014/main" xmlns="" id="{08867099-CCA2-401F-9C7C-891955F50A1A}"/>
              </a:ext>
            </a:extLst>
          </p:cNvPr>
          <p:cNvSpPr/>
          <p:nvPr/>
        </p:nvSpPr>
        <p:spPr>
          <a:xfrm>
            <a:off x="7790686" y="4450123"/>
            <a:ext cx="16862" cy="17067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3636" y="17503"/>
                </a:moveTo>
                <a:lnTo>
                  <a:pt x="15987" y="0"/>
                </a:lnTo>
                <a:lnTo>
                  <a:pt x="0" y="0"/>
                </a:lnTo>
                <a:lnTo>
                  <a:pt x="0" y="9541"/>
                </a:lnTo>
                <a:lnTo>
                  <a:pt x="165" y="14098"/>
                </a:lnTo>
                <a:lnTo>
                  <a:pt x="3636" y="17503"/>
                </a:lnTo>
                <a:close/>
              </a:path>
            </a:pathLst>
          </a:custGeom>
          <a:solidFill>
            <a:srgbClr val="EFB43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object 61">
            <a:extLst>
              <a:ext uri="{FF2B5EF4-FFF2-40B4-BE49-F238E27FC236}">
                <a16:creationId xmlns:a16="http://schemas.microsoft.com/office/drawing/2014/main" xmlns="" id="{0955C296-E5A0-4B5E-863F-D06B584942BB}"/>
              </a:ext>
            </a:extLst>
          </p:cNvPr>
          <p:cNvSpPr/>
          <p:nvPr/>
        </p:nvSpPr>
        <p:spPr>
          <a:xfrm>
            <a:off x="7790686" y="4403328"/>
            <a:ext cx="16862" cy="46933"/>
          </a:xfrm>
          <a:custGeom>
            <a:avLst/>
            <a:gdLst/>
            <a:ahLst/>
            <a:cxnLst/>
            <a:rect l="l" t="t" r="r" b="b"/>
            <a:pathLst>
              <a:path w="16510" h="48895">
                <a:moveTo>
                  <a:pt x="0" y="48750"/>
                </a:moveTo>
                <a:lnTo>
                  <a:pt x="15987" y="48750"/>
                </a:lnTo>
                <a:lnTo>
                  <a:pt x="15987" y="0"/>
                </a:lnTo>
                <a:lnTo>
                  <a:pt x="0" y="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object 62">
            <a:extLst>
              <a:ext uri="{FF2B5EF4-FFF2-40B4-BE49-F238E27FC236}">
                <a16:creationId xmlns:a16="http://schemas.microsoft.com/office/drawing/2014/main" xmlns="" id="{4AF267E2-2A96-40B5-8406-77A850BF671B}"/>
              </a:ext>
            </a:extLst>
          </p:cNvPr>
          <p:cNvSpPr/>
          <p:nvPr/>
        </p:nvSpPr>
        <p:spPr>
          <a:xfrm>
            <a:off x="7803516" y="4459547"/>
            <a:ext cx="7134" cy="82896"/>
          </a:xfrm>
          <a:custGeom>
            <a:avLst/>
            <a:gdLst/>
            <a:ahLst/>
            <a:cxnLst/>
            <a:rect l="l" t="t" r="r" b="b"/>
            <a:pathLst>
              <a:path w="6985" h="86360">
                <a:moveTo>
                  <a:pt x="0" y="86108"/>
                </a:moveTo>
                <a:lnTo>
                  <a:pt x="6810" y="86108"/>
                </a:lnTo>
                <a:lnTo>
                  <a:pt x="6810" y="6183"/>
                </a:lnTo>
                <a:lnTo>
                  <a:pt x="4806" y="4794"/>
                </a:lnTo>
                <a:lnTo>
                  <a:pt x="3510" y="2561"/>
                </a:lnTo>
                <a:lnTo>
                  <a:pt x="3425" y="0"/>
                </a:lnTo>
                <a:lnTo>
                  <a:pt x="3345" y="2067"/>
                </a:lnTo>
                <a:lnTo>
                  <a:pt x="2446" y="3977"/>
                </a:lnTo>
                <a:lnTo>
                  <a:pt x="0" y="6216"/>
                </a:lnTo>
                <a:close/>
              </a:path>
            </a:pathLst>
          </a:custGeom>
          <a:solidFill>
            <a:srgbClr val="EA8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7" name="object 63">
            <a:extLst>
              <a:ext uri="{FF2B5EF4-FFF2-40B4-BE49-F238E27FC236}">
                <a16:creationId xmlns:a16="http://schemas.microsoft.com/office/drawing/2014/main" xmlns="" id="{919E81C7-D494-4990-84B5-79C31944B6CF}"/>
              </a:ext>
            </a:extLst>
          </p:cNvPr>
          <p:cNvSpPr/>
          <p:nvPr/>
        </p:nvSpPr>
        <p:spPr>
          <a:xfrm>
            <a:off x="7807015" y="4450123"/>
            <a:ext cx="16862" cy="17067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6281" y="17503"/>
                </a:moveTo>
                <a:lnTo>
                  <a:pt x="10195" y="17503"/>
                </a:lnTo>
                <a:lnTo>
                  <a:pt x="12199" y="16601"/>
                </a:lnTo>
                <a:lnTo>
                  <a:pt x="15009" y="13802"/>
                </a:lnTo>
                <a:lnTo>
                  <a:pt x="15908" y="11892"/>
                </a:lnTo>
                <a:lnTo>
                  <a:pt x="15994" y="9825"/>
                </a:lnTo>
                <a:lnTo>
                  <a:pt x="15994" y="0"/>
                </a:lnTo>
                <a:lnTo>
                  <a:pt x="0" y="0"/>
                </a:lnTo>
                <a:lnTo>
                  <a:pt x="0" y="9541"/>
                </a:lnTo>
                <a:lnTo>
                  <a:pt x="85" y="12386"/>
                </a:lnTo>
                <a:lnTo>
                  <a:pt x="1381" y="14619"/>
                </a:lnTo>
                <a:lnTo>
                  <a:pt x="4654" y="16970"/>
                </a:lnTo>
                <a:lnTo>
                  <a:pt x="6281" y="17503"/>
                </a:lnTo>
                <a:close/>
              </a:path>
            </a:pathLst>
          </a:custGeom>
          <a:solidFill>
            <a:srgbClr val="8D652E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object 64">
            <a:extLst>
              <a:ext uri="{FF2B5EF4-FFF2-40B4-BE49-F238E27FC236}">
                <a16:creationId xmlns:a16="http://schemas.microsoft.com/office/drawing/2014/main" xmlns="" id="{0F421C16-7EB7-494B-90EC-C76C9E6071A5}"/>
              </a:ext>
            </a:extLst>
          </p:cNvPr>
          <p:cNvSpPr/>
          <p:nvPr/>
        </p:nvSpPr>
        <p:spPr>
          <a:xfrm>
            <a:off x="7807015" y="4403328"/>
            <a:ext cx="16862" cy="46933"/>
          </a:xfrm>
          <a:custGeom>
            <a:avLst/>
            <a:gdLst/>
            <a:ahLst/>
            <a:cxnLst/>
            <a:rect l="l" t="t" r="r" b="b"/>
            <a:pathLst>
              <a:path w="16510" h="48895">
                <a:moveTo>
                  <a:pt x="0" y="48750"/>
                </a:moveTo>
                <a:lnTo>
                  <a:pt x="15987" y="48750"/>
                </a:lnTo>
                <a:lnTo>
                  <a:pt x="15987" y="0"/>
                </a:lnTo>
                <a:lnTo>
                  <a:pt x="0" y="0"/>
                </a:lnTo>
                <a:lnTo>
                  <a:pt x="0" y="48750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object 65">
            <a:extLst>
              <a:ext uri="{FF2B5EF4-FFF2-40B4-BE49-F238E27FC236}">
                <a16:creationId xmlns:a16="http://schemas.microsoft.com/office/drawing/2014/main" xmlns="" id="{8394CE16-36B3-43D9-93DD-E09548153B08}"/>
              </a:ext>
            </a:extLst>
          </p:cNvPr>
          <p:cNvSpPr/>
          <p:nvPr/>
        </p:nvSpPr>
        <p:spPr>
          <a:xfrm>
            <a:off x="7810472" y="4459560"/>
            <a:ext cx="50585" cy="82896"/>
          </a:xfrm>
          <a:custGeom>
            <a:avLst/>
            <a:gdLst/>
            <a:ahLst/>
            <a:cxnLst/>
            <a:rect l="l" t="t" r="r" b="b"/>
            <a:pathLst>
              <a:path w="49529" h="86360">
                <a:moveTo>
                  <a:pt x="22798" y="7684"/>
                </a:moveTo>
                <a:lnTo>
                  <a:pt x="32260" y="7684"/>
                </a:lnTo>
                <a:lnTo>
                  <a:pt x="28755" y="4280"/>
                </a:lnTo>
                <a:lnTo>
                  <a:pt x="28583" y="0"/>
                </a:lnTo>
                <a:lnTo>
                  <a:pt x="28504" y="2074"/>
                </a:lnTo>
                <a:lnTo>
                  <a:pt x="27611" y="3984"/>
                </a:lnTo>
                <a:lnTo>
                  <a:pt x="26216" y="5334"/>
                </a:lnTo>
                <a:lnTo>
                  <a:pt x="24795" y="6782"/>
                </a:lnTo>
                <a:lnTo>
                  <a:pt x="22798" y="7684"/>
                </a:lnTo>
                <a:close/>
              </a:path>
              <a:path w="49529" h="86360">
                <a:moveTo>
                  <a:pt x="6810" y="7684"/>
                </a:moveTo>
                <a:lnTo>
                  <a:pt x="16272" y="7684"/>
                </a:lnTo>
                <a:lnTo>
                  <a:pt x="12767" y="4280"/>
                </a:lnTo>
                <a:lnTo>
                  <a:pt x="12602" y="0"/>
                </a:lnTo>
                <a:lnTo>
                  <a:pt x="12523" y="2074"/>
                </a:lnTo>
                <a:lnTo>
                  <a:pt x="11623" y="3984"/>
                </a:lnTo>
                <a:lnTo>
                  <a:pt x="10235" y="5334"/>
                </a:lnTo>
                <a:lnTo>
                  <a:pt x="8813" y="6782"/>
                </a:lnTo>
                <a:lnTo>
                  <a:pt x="6810" y="7684"/>
                </a:lnTo>
                <a:close/>
              </a:path>
              <a:path w="49529" h="86360">
                <a:moveTo>
                  <a:pt x="0" y="86115"/>
                </a:moveTo>
                <a:lnTo>
                  <a:pt x="48935" y="86115"/>
                </a:lnTo>
                <a:lnTo>
                  <a:pt x="48935" y="6782"/>
                </a:lnTo>
                <a:lnTo>
                  <a:pt x="46330" y="5492"/>
                </a:lnTo>
                <a:lnTo>
                  <a:pt x="44571" y="2818"/>
                </a:lnTo>
                <a:lnTo>
                  <a:pt x="44571" y="1916"/>
                </a:lnTo>
                <a:lnTo>
                  <a:pt x="43679" y="3911"/>
                </a:lnTo>
                <a:lnTo>
                  <a:pt x="42211" y="5334"/>
                </a:lnTo>
                <a:lnTo>
                  <a:pt x="40782" y="6782"/>
                </a:lnTo>
                <a:lnTo>
                  <a:pt x="38779" y="7684"/>
                </a:lnTo>
                <a:lnTo>
                  <a:pt x="0" y="7684"/>
                </a:lnTo>
                <a:lnTo>
                  <a:pt x="0" y="86115"/>
                </a:lnTo>
                <a:close/>
              </a:path>
              <a:path w="49529" h="86360">
                <a:moveTo>
                  <a:pt x="0" y="7684"/>
                </a:moveTo>
                <a:lnTo>
                  <a:pt x="2896" y="7684"/>
                </a:lnTo>
                <a:lnTo>
                  <a:pt x="1269" y="7151"/>
                </a:lnTo>
                <a:lnTo>
                  <a:pt x="0" y="6190"/>
                </a:lnTo>
                <a:lnTo>
                  <a:pt x="0" y="7684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object 66">
            <a:extLst>
              <a:ext uri="{FF2B5EF4-FFF2-40B4-BE49-F238E27FC236}">
                <a16:creationId xmlns:a16="http://schemas.microsoft.com/office/drawing/2014/main" xmlns="" id="{0E577511-23C3-4654-BCE3-1B5ACFF363E0}"/>
              </a:ext>
            </a:extLst>
          </p:cNvPr>
          <p:cNvSpPr/>
          <p:nvPr/>
        </p:nvSpPr>
        <p:spPr>
          <a:xfrm>
            <a:off x="7823343" y="4450123"/>
            <a:ext cx="16862" cy="17067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3676" y="17503"/>
                </a:moveTo>
                <a:lnTo>
                  <a:pt x="10189" y="17503"/>
                </a:lnTo>
                <a:lnTo>
                  <a:pt x="12192" y="16601"/>
                </a:lnTo>
                <a:lnTo>
                  <a:pt x="15009" y="13802"/>
                </a:lnTo>
                <a:lnTo>
                  <a:pt x="15901" y="11892"/>
                </a:lnTo>
                <a:lnTo>
                  <a:pt x="15987" y="9825"/>
                </a:lnTo>
                <a:lnTo>
                  <a:pt x="15987" y="0"/>
                </a:lnTo>
                <a:lnTo>
                  <a:pt x="0" y="0"/>
                </a:lnTo>
                <a:lnTo>
                  <a:pt x="0" y="9541"/>
                </a:lnTo>
                <a:lnTo>
                  <a:pt x="165" y="14098"/>
                </a:lnTo>
                <a:lnTo>
                  <a:pt x="3676" y="17503"/>
                </a:lnTo>
                <a:close/>
              </a:path>
            </a:pathLst>
          </a:custGeom>
          <a:solidFill>
            <a:srgbClr val="EFB43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object 67">
            <a:extLst>
              <a:ext uri="{FF2B5EF4-FFF2-40B4-BE49-F238E27FC236}">
                <a16:creationId xmlns:a16="http://schemas.microsoft.com/office/drawing/2014/main" xmlns="" id="{BD673B5E-CED7-4A6C-89CE-49E3B6223185}"/>
              </a:ext>
            </a:extLst>
          </p:cNvPr>
          <p:cNvSpPr/>
          <p:nvPr/>
        </p:nvSpPr>
        <p:spPr>
          <a:xfrm>
            <a:off x="7823343" y="4403328"/>
            <a:ext cx="16862" cy="46933"/>
          </a:xfrm>
          <a:custGeom>
            <a:avLst/>
            <a:gdLst/>
            <a:ahLst/>
            <a:cxnLst/>
            <a:rect l="l" t="t" r="r" b="b"/>
            <a:pathLst>
              <a:path w="16510" h="48895">
                <a:moveTo>
                  <a:pt x="0" y="48750"/>
                </a:moveTo>
                <a:lnTo>
                  <a:pt x="15981" y="48750"/>
                </a:lnTo>
                <a:lnTo>
                  <a:pt x="15981" y="0"/>
                </a:lnTo>
                <a:lnTo>
                  <a:pt x="0" y="0"/>
                </a:lnTo>
                <a:lnTo>
                  <a:pt x="0" y="4875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object 68">
            <a:extLst>
              <a:ext uri="{FF2B5EF4-FFF2-40B4-BE49-F238E27FC236}">
                <a16:creationId xmlns:a16="http://schemas.microsoft.com/office/drawing/2014/main" xmlns="" id="{8B071D84-3B67-4537-9CA0-EBFEAE88D6CD}"/>
              </a:ext>
            </a:extLst>
          </p:cNvPr>
          <p:cNvSpPr/>
          <p:nvPr/>
        </p:nvSpPr>
        <p:spPr>
          <a:xfrm>
            <a:off x="7828119" y="3930350"/>
            <a:ext cx="79120" cy="412039"/>
          </a:xfrm>
          <a:custGeom>
            <a:avLst/>
            <a:gdLst/>
            <a:ahLst/>
            <a:cxnLst/>
            <a:rect l="l" t="t" r="r" b="b"/>
            <a:pathLst>
              <a:path w="77470" h="429260">
                <a:moveTo>
                  <a:pt x="77050" y="326567"/>
                </a:moveTo>
                <a:lnTo>
                  <a:pt x="0" y="326567"/>
                </a:lnTo>
                <a:lnTo>
                  <a:pt x="0" y="331647"/>
                </a:lnTo>
                <a:lnTo>
                  <a:pt x="71450" y="331647"/>
                </a:lnTo>
                <a:lnTo>
                  <a:pt x="71450" y="351917"/>
                </a:lnTo>
                <a:lnTo>
                  <a:pt x="71450" y="358254"/>
                </a:lnTo>
                <a:lnTo>
                  <a:pt x="71450" y="397548"/>
                </a:lnTo>
                <a:lnTo>
                  <a:pt x="71450" y="402615"/>
                </a:lnTo>
                <a:lnTo>
                  <a:pt x="71450" y="422897"/>
                </a:lnTo>
                <a:lnTo>
                  <a:pt x="41325" y="422897"/>
                </a:lnTo>
                <a:lnTo>
                  <a:pt x="41325" y="402615"/>
                </a:lnTo>
                <a:lnTo>
                  <a:pt x="71450" y="402615"/>
                </a:lnTo>
                <a:lnTo>
                  <a:pt x="71450" y="397548"/>
                </a:lnTo>
                <a:lnTo>
                  <a:pt x="41325" y="397548"/>
                </a:lnTo>
                <a:lnTo>
                  <a:pt x="41325" y="358254"/>
                </a:lnTo>
                <a:lnTo>
                  <a:pt x="71450" y="358254"/>
                </a:lnTo>
                <a:lnTo>
                  <a:pt x="71450" y="351917"/>
                </a:lnTo>
                <a:lnTo>
                  <a:pt x="41325" y="351917"/>
                </a:lnTo>
                <a:lnTo>
                  <a:pt x="41363" y="331787"/>
                </a:lnTo>
                <a:lnTo>
                  <a:pt x="35725" y="331787"/>
                </a:lnTo>
                <a:lnTo>
                  <a:pt x="35725" y="351917"/>
                </a:lnTo>
                <a:lnTo>
                  <a:pt x="5600" y="351917"/>
                </a:lnTo>
                <a:lnTo>
                  <a:pt x="5600" y="331787"/>
                </a:lnTo>
                <a:lnTo>
                  <a:pt x="0" y="331787"/>
                </a:lnTo>
                <a:lnTo>
                  <a:pt x="0" y="397014"/>
                </a:lnTo>
                <a:lnTo>
                  <a:pt x="5600" y="397014"/>
                </a:lnTo>
                <a:lnTo>
                  <a:pt x="5600" y="358254"/>
                </a:lnTo>
                <a:lnTo>
                  <a:pt x="35725" y="358254"/>
                </a:lnTo>
                <a:lnTo>
                  <a:pt x="35725" y="397548"/>
                </a:lnTo>
                <a:lnTo>
                  <a:pt x="35725" y="402615"/>
                </a:lnTo>
                <a:lnTo>
                  <a:pt x="35725" y="422897"/>
                </a:lnTo>
                <a:lnTo>
                  <a:pt x="5600" y="422897"/>
                </a:lnTo>
                <a:lnTo>
                  <a:pt x="5600" y="402615"/>
                </a:lnTo>
                <a:lnTo>
                  <a:pt x="35725" y="402615"/>
                </a:lnTo>
                <a:lnTo>
                  <a:pt x="35725" y="397548"/>
                </a:lnTo>
                <a:lnTo>
                  <a:pt x="0" y="397548"/>
                </a:lnTo>
                <a:lnTo>
                  <a:pt x="0" y="402615"/>
                </a:lnTo>
                <a:lnTo>
                  <a:pt x="0" y="422897"/>
                </a:lnTo>
                <a:lnTo>
                  <a:pt x="0" y="423252"/>
                </a:lnTo>
                <a:lnTo>
                  <a:pt x="0" y="429234"/>
                </a:lnTo>
                <a:lnTo>
                  <a:pt x="77050" y="429234"/>
                </a:lnTo>
                <a:lnTo>
                  <a:pt x="77050" y="331647"/>
                </a:lnTo>
                <a:lnTo>
                  <a:pt x="77050" y="326567"/>
                </a:lnTo>
                <a:close/>
              </a:path>
              <a:path w="77470" h="429260">
                <a:moveTo>
                  <a:pt x="77050" y="0"/>
                </a:moveTo>
                <a:lnTo>
                  <a:pt x="71450" y="0"/>
                </a:lnTo>
                <a:lnTo>
                  <a:pt x="71450" y="5588"/>
                </a:lnTo>
                <a:lnTo>
                  <a:pt x="71450" y="26263"/>
                </a:lnTo>
                <a:lnTo>
                  <a:pt x="71450" y="31800"/>
                </a:lnTo>
                <a:lnTo>
                  <a:pt x="71450" y="70840"/>
                </a:lnTo>
                <a:lnTo>
                  <a:pt x="41325" y="70840"/>
                </a:lnTo>
                <a:lnTo>
                  <a:pt x="41325" y="31800"/>
                </a:lnTo>
                <a:lnTo>
                  <a:pt x="71450" y="31800"/>
                </a:lnTo>
                <a:lnTo>
                  <a:pt x="71450" y="26263"/>
                </a:lnTo>
                <a:lnTo>
                  <a:pt x="41313" y="26263"/>
                </a:lnTo>
                <a:lnTo>
                  <a:pt x="41351" y="5588"/>
                </a:lnTo>
                <a:lnTo>
                  <a:pt x="71450" y="5588"/>
                </a:lnTo>
                <a:lnTo>
                  <a:pt x="71450" y="0"/>
                </a:lnTo>
                <a:lnTo>
                  <a:pt x="41351" y="0"/>
                </a:lnTo>
                <a:lnTo>
                  <a:pt x="35725" y="63"/>
                </a:lnTo>
                <a:lnTo>
                  <a:pt x="35725" y="5588"/>
                </a:lnTo>
                <a:lnTo>
                  <a:pt x="35725" y="26225"/>
                </a:lnTo>
                <a:lnTo>
                  <a:pt x="35725" y="31800"/>
                </a:lnTo>
                <a:lnTo>
                  <a:pt x="35725" y="70840"/>
                </a:lnTo>
                <a:lnTo>
                  <a:pt x="5588" y="70840"/>
                </a:lnTo>
                <a:lnTo>
                  <a:pt x="5588" y="31800"/>
                </a:lnTo>
                <a:lnTo>
                  <a:pt x="35725" y="31800"/>
                </a:lnTo>
                <a:lnTo>
                  <a:pt x="35725" y="26225"/>
                </a:lnTo>
                <a:lnTo>
                  <a:pt x="5588" y="26225"/>
                </a:lnTo>
                <a:lnTo>
                  <a:pt x="5588" y="5588"/>
                </a:lnTo>
                <a:lnTo>
                  <a:pt x="35725" y="5588"/>
                </a:lnTo>
                <a:lnTo>
                  <a:pt x="35725" y="63"/>
                </a:lnTo>
                <a:lnTo>
                  <a:pt x="0" y="63"/>
                </a:lnTo>
                <a:lnTo>
                  <a:pt x="0" y="5588"/>
                </a:lnTo>
                <a:lnTo>
                  <a:pt x="0" y="26225"/>
                </a:lnTo>
                <a:lnTo>
                  <a:pt x="0" y="31800"/>
                </a:lnTo>
                <a:lnTo>
                  <a:pt x="0" y="70840"/>
                </a:lnTo>
                <a:lnTo>
                  <a:pt x="0" y="76377"/>
                </a:lnTo>
                <a:lnTo>
                  <a:pt x="77050" y="76377"/>
                </a:lnTo>
                <a:lnTo>
                  <a:pt x="77050" y="0"/>
                </a:lnTo>
                <a:close/>
              </a:path>
              <a:path w="77470" h="429260">
                <a:moveTo>
                  <a:pt x="77089" y="138252"/>
                </a:moveTo>
                <a:lnTo>
                  <a:pt x="71450" y="138252"/>
                </a:lnTo>
                <a:lnTo>
                  <a:pt x="71450" y="144589"/>
                </a:lnTo>
                <a:lnTo>
                  <a:pt x="71450" y="164871"/>
                </a:lnTo>
                <a:lnTo>
                  <a:pt x="71450" y="171208"/>
                </a:lnTo>
                <a:lnTo>
                  <a:pt x="71450" y="209232"/>
                </a:lnTo>
                <a:lnTo>
                  <a:pt x="71450" y="215557"/>
                </a:lnTo>
                <a:lnTo>
                  <a:pt x="71450" y="235839"/>
                </a:lnTo>
                <a:lnTo>
                  <a:pt x="41363" y="235839"/>
                </a:lnTo>
                <a:lnTo>
                  <a:pt x="41363" y="215557"/>
                </a:lnTo>
                <a:lnTo>
                  <a:pt x="71450" y="215557"/>
                </a:lnTo>
                <a:lnTo>
                  <a:pt x="71450" y="209232"/>
                </a:lnTo>
                <a:lnTo>
                  <a:pt x="41363" y="209232"/>
                </a:lnTo>
                <a:lnTo>
                  <a:pt x="41363" y="171208"/>
                </a:lnTo>
                <a:lnTo>
                  <a:pt x="71450" y="171208"/>
                </a:lnTo>
                <a:lnTo>
                  <a:pt x="71450" y="164871"/>
                </a:lnTo>
                <a:lnTo>
                  <a:pt x="41351" y="164871"/>
                </a:lnTo>
                <a:lnTo>
                  <a:pt x="41351" y="144589"/>
                </a:lnTo>
                <a:lnTo>
                  <a:pt x="71450" y="144589"/>
                </a:lnTo>
                <a:lnTo>
                  <a:pt x="71450" y="138252"/>
                </a:lnTo>
                <a:lnTo>
                  <a:pt x="35725" y="138252"/>
                </a:lnTo>
                <a:lnTo>
                  <a:pt x="35725" y="144589"/>
                </a:lnTo>
                <a:lnTo>
                  <a:pt x="35725" y="164871"/>
                </a:lnTo>
                <a:lnTo>
                  <a:pt x="35725" y="171208"/>
                </a:lnTo>
                <a:lnTo>
                  <a:pt x="35725" y="209232"/>
                </a:lnTo>
                <a:lnTo>
                  <a:pt x="35725" y="215557"/>
                </a:lnTo>
                <a:lnTo>
                  <a:pt x="35725" y="235839"/>
                </a:lnTo>
                <a:lnTo>
                  <a:pt x="5588" y="235839"/>
                </a:lnTo>
                <a:lnTo>
                  <a:pt x="5588" y="215557"/>
                </a:lnTo>
                <a:lnTo>
                  <a:pt x="35725" y="215557"/>
                </a:lnTo>
                <a:lnTo>
                  <a:pt x="35725" y="209232"/>
                </a:lnTo>
                <a:lnTo>
                  <a:pt x="5588" y="209232"/>
                </a:lnTo>
                <a:lnTo>
                  <a:pt x="5588" y="171208"/>
                </a:lnTo>
                <a:lnTo>
                  <a:pt x="35725" y="171208"/>
                </a:lnTo>
                <a:lnTo>
                  <a:pt x="35725" y="164871"/>
                </a:lnTo>
                <a:lnTo>
                  <a:pt x="5588" y="164871"/>
                </a:lnTo>
                <a:lnTo>
                  <a:pt x="5588" y="144589"/>
                </a:lnTo>
                <a:lnTo>
                  <a:pt x="35725" y="144589"/>
                </a:lnTo>
                <a:lnTo>
                  <a:pt x="35725" y="138252"/>
                </a:lnTo>
                <a:lnTo>
                  <a:pt x="0" y="138252"/>
                </a:lnTo>
                <a:lnTo>
                  <a:pt x="0" y="144538"/>
                </a:lnTo>
                <a:lnTo>
                  <a:pt x="0" y="144589"/>
                </a:lnTo>
                <a:lnTo>
                  <a:pt x="0" y="240906"/>
                </a:lnTo>
                <a:lnTo>
                  <a:pt x="77089" y="240906"/>
                </a:lnTo>
                <a:lnTo>
                  <a:pt x="77089" y="144589"/>
                </a:lnTo>
                <a:lnTo>
                  <a:pt x="77089" y="138252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3" name="object 69">
            <a:extLst>
              <a:ext uri="{FF2B5EF4-FFF2-40B4-BE49-F238E27FC236}">
                <a16:creationId xmlns:a16="http://schemas.microsoft.com/office/drawing/2014/main" xmlns="" id="{992EAC30-050D-4D76-9269-6DD719C30998}"/>
              </a:ext>
            </a:extLst>
          </p:cNvPr>
          <p:cNvSpPr/>
          <p:nvPr/>
        </p:nvSpPr>
        <p:spPr>
          <a:xfrm>
            <a:off x="7833826" y="3935714"/>
            <a:ext cx="31129" cy="401068"/>
          </a:xfrm>
          <a:custGeom>
            <a:avLst/>
            <a:gdLst/>
            <a:ahLst/>
            <a:cxnLst/>
            <a:rect l="l" t="t" r="r" b="b"/>
            <a:pathLst>
              <a:path w="30479" h="417829">
                <a:moveTo>
                  <a:pt x="30137" y="397027"/>
                </a:moveTo>
                <a:lnTo>
                  <a:pt x="0" y="397027"/>
                </a:lnTo>
                <a:lnTo>
                  <a:pt x="0" y="417664"/>
                </a:lnTo>
                <a:lnTo>
                  <a:pt x="30137" y="417664"/>
                </a:lnTo>
                <a:lnTo>
                  <a:pt x="30137" y="397027"/>
                </a:lnTo>
                <a:close/>
              </a:path>
              <a:path w="30479" h="417829">
                <a:moveTo>
                  <a:pt x="30137" y="352374"/>
                </a:moveTo>
                <a:lnTo>
                  <a:pt x="0" y="352374"/>
                </a:lnTo>
                <a:lnTo>
                  <a:pt x="0" y="391414"/>
                </a:lnTo>
                <a:lnTo>
                  <a:pt x="30137" y="391414"/>
                </a:lnTo>
                <a:lnTo>
                  <a:pt x="30137" y="352374"/>
                </a:lnTo>
                <a:close/>
              </a:path>
              <a:path w="30479" h="417829">
                <a:moveTo>
                  <a:pt x="30137" y="326237"/>
                </a:moveTo>
                <a:lnTo>
                  <a:pt x="0" y="326237"/>
                </a:lnTo>
                <a:lnTo>
                  <a:pt x="0" y="346862"/>
                </a:lnTo>
                <a:lnTo>
                  <a:pt x="30137" y="346862"/>
                </a:lnTo>
                <a:lnTo>
                  <a:pt x="30137" y="326237"/>
                </a:lnTo>
                <a:close/>
              </a:path>
              <a:path w="30479" h="417829">
                <a:moveTo>
                  <a:pt x="30137" y="209677"/>
                </a:moveTo>
                <a:lnTo>
                  <a:pt x="0" y="209677"/>
                </a:lnTo>
                <a:lnTo>
                  <a:pt x="0" y="230301"/>
                </a:lnTo>
                <a:lnTo>
                  <a:pt x="30137" y="230301"/>
                </a:lnTo>
                <a:lnTo>
                  <a:pt x="30137" y="209677"/>
                </a:lnTo>
                <a:close/>
              </a:path>
              <a:path w="30479" h="417829">
                <a:moveTo>
                  <a:pt x="30137" y="165100"/>
                </a:moveTo>
                <a:lnTo>
                  <a:pt x="0" y="165100"/>
                </a:lnTo>
                <a:lnTo>
                  <a:pt x="0" y="204127"/>
                </a:lnTo>
                <a:lnTo>
                  <a:pt x="30137" y="204127"/>
                </a:lnTo>
                <a:lnTo>
                  <a:pt x="30137" y="165100"/>
                </a:lnTo>
                <a:close/>
              </a:path>
              <a:path w="30479" h="417829">
                <a:moveTo>
                  <a:pt x="30137" y="138950"/>
                </a:moveTo>
                <a:lnTo>
                  <a:pt x="0" y="138950"/>
                </a:lnTo>
                <a:lnTo>
                  <a:pt x="0" y="159537"/>
                </a:lnTo>
                <a:lnTo>
                  <a:pt x="30137" y="159537"/>
                </a:lnTo>
                <a:lnTo>
                  <a:pt x="30137" y="138950"/>
                </a:lnTo>
                <a:close/>
              </a:path>
              <a:path w="30479" h="417829">
                <a:moveTo>
                  <a:pt x="30137" y="26212"/>
                </a:moveTo>
                <a:lnTo>
                  <a:pt x="0" y="26212"/>
                </a:lnTo>
                <a:lnTo>
                  <a:pt x="0" y="65252"/>
                </a:lnTo>
                <a:lnTo>
                  <a:pt x="30137" y="65252"/>
                </a:lnTo>
                <a:lnTo>
                  <a:pt x="30137" y="26212"/>
                </a:lnTo>
                <a:close/>
              </a:path>
              <a:path w="30479" h="417829">
                <a:moveTo>
                  <a:pt x="30137" y="0"/>
                </a:moveTo>
                <a:lnTo>
                  <a:pt x="0" y="0"/>
                </a:lnTo>
                <a:lnTo>
                  <a:pt x="0" y="20637"/>
                </a:lnTo>
                <a:lnTo>
                  <a:pt x="30137" y="20637"/>
                </a:lnTo>
                <a:lnTo>
                  <a:pt x="30137" y="0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4" name="object 70">
            <a:extLst>
              <a:ext uri="{FF2B5EF4-FFF2-40B4-BE49-F238E27FC236}">
                <a16:creationId xmlns:a16="http://schemas.microsoft.com/office/drawing/2014/main" xmlns="" id="{1EF046AD-F6F2-4375-BBB4-2B0FB858A97A}"/>
              </a:ext>
            </a:extLst>
          </p:cNvPr>
          <p:cNvSpPr/>
          <p:nvPr/>
        </p:nvSpPr>
        <p:spPr>
          <a:xfrm>
            <a:off x="7839665" y="4450123"/>
            <a:ext cx="16862" cy="17067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3682" y="17503"/>
                </a:moveTo>
                <a:lnTo>
                  <a:pt x="10195" y="17503"/>
                </a:lnTo>
                <a:lnTo>
                  <a:pt x="12199" y="16601"/>
                </a:lnTo>
                <a:lnTo>
                  <a:pt x="15101" y="13730"/>
                </a:lnTo>
                <a:lnTo>
                  <a:pt x="15994" y="11734"/>
                </a:lnTo>
                <a:lnTo>
                  <a:pt x="15994" y="0"/>
                </a:lnTo>
                <a:lnTo>
                  <a:pt x="0" y="0"/>
                </a:lnTo>
                <a:lnTo>
                  <a:pt x="0" y="9541"/>
                </a:lnTo>
                <a:lnTo>
                  <a:pt x="171" y="14098"/>
                </a:lnTo>
                <a:lnTo>
                  <a:pt x="3682" y="17503"/>
                </a:lnTo>
                <a:close/>
              </a:path>
            </a:pathLst>
          </a:custGeom>
          <a:solidFill>
            <a:srgbClr val="8D652E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5" name="object 71">
            <a:extLst>
              <a:ext uri="{FF2B5EF4-FFF2-40B4-BE49-F238E27FC236}">
                <a16:creationId xmlns:a16="http://schemas.microsoft.com/office/drawing/2014/main" xmlns="" id="{7507B3AB-2DA4-4C97-9A19-AB653EADD65D}"/>
              </a:ext>
            </a:extLst>
          </p:cNvPr>
          <p:cNvSpPr/>
          <p:nvPr/>
        </p:nvSpPr>
        <p:spPr>
          <a:xfrm>
            <a:off x="7839665" y="4403328"/>
            <a:ext cx="16862" cy="46933"/>
          </a:xfrm>
          <a:custGeom>
            <a:avLst/>
            <a:gdLst/>
            <a:ahLst/>
            <a:cxnLst/>
            <a:rect l="l" t="t" r="r" b="b"/>
            <a:pathLst>
              <a:path w="16510" h="48895">
                <a:moveTo>
                  <a:pt x="0" y="48750"/>
                </a:moveTo>
                <a:lnTo>
                  <a:pt x="15987" y="48750"/>
                </a:lnTo>
                <a:lnTo>
                  <a:pt x="15987" y="0"/>
                </a:lnTo>
                <a:lnTo>
                  <a:pt x="0" y="0"/>
                </a:lnTo>
                <a:lnTo>
                  <a:pt x="0" y="48750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object 72">
            <a:extLst>
              <a:ext uri="{FF2B5EF4-FFF2-40B4-BE49-F238E27FC236}">
                <a16:creationId xmlns:a16="http://schemas.microsoft.com/office/drawing/2014/main" xmlns="" id="{CBDC1055-B61D-43AF-8D11-F54A8AB5C8F1}"/>
              </a:ext>
            </a:extLst>
          </p:cNvPr>
          <p:cNvSpPr/>
          <p:nvPr/>
        </p:nvSpPr>
        <p:spPr>
          <a:xfrm>
            <a:off x="7855993" y="4450129"/>
            <a:ext cx="16862" cy="17067"/>
          </a:xfrm>
          <a:custGeom>
            <a:avLst/>
            <a:gdLst/>
            <a:ahLst/>
            <a:cxnLst/>
            <a:rect l="l" t="t" r="r" b="b"/>
            <a:pathLst>
              <a:path w="16510" h="17779">
                <a:moveTo>
                  <a:pt x="6691" y="17503"/>
                </a:moveTo>
                <a:lnTo>
                  <a:pt x="10195" y="17503"/>
                </a:lnTo>
                <a:lnTo>
                  <a:pt x="12199" y="16601"/>
                </a:lnTo>
                <a:lnTo>
                  <a:pt x="15095" y="13730"/>
                </a:lnTo>
                <a:lnTo>
                  <a:pt x="15994" y="11734"/>
                </a:lnTo>
                <a:lnTo>
                  <a:pt x="15994" y="0"/>
                </a:lnTo>
                <a:lnTo>
                  <a:pt x="0" y="0"/>
                </a:lnTo>
                <a:lnTo>
                  <a:pt x="0" y="12637"/>
                </a:lnTo>
                <a:lnTo>
                  <a:pt x="1758" y="15310"/>
                </a:lnTo>
                <a:lnTo>
                  <a:pt x="5421" y="17180"/>
                </a:lnTo>
                <a:close/>
              </a:path>
            </a:pathLst>
          </a:custGeom>
          <a:solidFill>
            <a:srgbClr val="EFB43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object 73">
            <a:extLst>
              <a:ext uri="{FF2B5EF4-FFF2-40B4-BE49-F238E27FC236}">
                <a16:creationId xmlns:a16="http://schemas.microsoft.com/office/drawing/2014/main" xmlns="" id="{E9EF1DF0-840C-4DE3-AF60-915DB36CC749}"/>
              </a:ext>
            </a:extLst>
          </p:cNvPr>
          <p:cNvSpPr/>
          <p:nvPr/>
        </p:nvSpPr>
        <p:spPr>
          <a:xfrm>
            <a:off x="7855993" y="4403328"/>
            <a:ext cx="16862" cy="46933"/>
          </a:xfrm>
          <a:custGeom>
            <a:avLst/>
            <a:gdLst/>
            <a:ahLst/>
            <a:cxnLst/>
            <a:rect l="l" t="t" r="r" b="b"/>
            <a:pathLst>
              <a:path w="16510" h="48895">
                <a:moveTo>
                  <a:pt x="0" y="48750"/>
                </a:moveTo>
                <a:lnTo>
                  <a:pt x="15994" y="48750"/>
                </a:lnTo>
                <a:lnTo>
                  <a:pt x="15994" y="0"/>
                </a:lnTo>
                <a:lnTo>
                  <a:pt x="0" y="0"/>
                </a:lnTo>
                <a:lnTo>
                  <a:pt x="0" y="4875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8" name="object 74">
            <a:extLst>
              <a:ext uri="{FF2B5EF4-FFF2-40B4-BE49-F238E27FC236}">
                <a16:creationId xmlns:a16="http://schemas.microsoft.com/office/drawing/2014/main" xmlns="" id="{F0C18CF4-30B5-4E63-AEE7-FB71F279175A}"/>
              </a:ext>
            </a:extLst>
          </p:cNvPr>
          <p:cNvSpPr/>
          <p:nvPr/>
        </p:nvSpPr>
        <p:spPr>
          <a:xfrm>
            <a:off x="7870312" y="3935727"/>
            <a:ext cx="31129" cy="401068"/>
          </a:xfrm>
          <a:custGeom>
            <a:avLst/>
            <a:gdLst/>
            <a:ahLst/>
            <a:cxnLst/>
            <a:rect l="l" t="t" r="r" b="b"/>
            <a:pathLst>
              <a:path w="30479" h="417829">
                <a:moveTo>
                  <a:pt x="30137" y="397014"/>
                </a:moveTo>
                <a:lnTo>
                  <a:pt x="0" y="397014"/>
                </a:lnTo>
                <a:lnTo>
                  <a:pt x="0" y="417652"/>
                </a:lnTo>
                <a:lnTo>
                  <a:pt x="30137" y="417614"/>
                </a:lnTo>
                <a:lnTo>
                  <a:pt x="30137" y="397014"/>
                </a:lnTo>
                <a:close/>
              </a:path>
              <a:path w="30479" h="417829">
                <a:moveTo>
                  <a:pt x="30137" y="352361"/>
                </a:moveTo>
                <a:lnTo>
                  <a:pt x="0" y="352361"/>
                </a:lnTo>
                <a:lnTo>
                  <a:pt x="0" y="391439"/>
                </a:lnTo>
                <a:lnTo>
                  <a:pt x="30137" y="391439"/>
                </a:lnTo>
                <a:lnTo>
                  <a:pt x="30137" y="352361"/>
                </a:lnTo>
                <a:close/>
              </a:path>
              <a:path w="30479" h="417829">
                <a:moveTo>
                  <a:pt x="30137" y="326161"/>
                </a:moveTo>
                <a:lnTo>
                  <a:pt x="50" y="326161"/>
                </a:lnTo>
                <a:lnTo>
                  <a:pt x="0" y="346786"/>
                </a:lnTo>
                <a:lnTo>
                  <a:pt x="30137" y="346786"/>
                </a:lnTo>
                <a:lnTo>
                  <a:pt x="30137" y="326161"/>
                </a:lnTo>
                <a:close/>
              </a:path>
              <a:path w="30479" h="417829">
                <a:moveTo>
                  <a:pt x="30137" y="209664"/>
                </a:moveTo>
                <a:lnTo>
                  <a:pt x="38" y="209664"/>
                </a:lnTo>
                <a:lnTo>
                  <a:pt x="38" y="230289"/>
                </a:lnTo>
                <a:lnTo>
                  <a:pt x="30137" y="230289"/>
                </a:lnTo>
                <a:lnTo>
                  <a:pt x="30137" y="209664"/>
                </a:lnTo>
                <a:close/>
              </a:path>
              <a:path w="30479" h="417829">
                <a:moveTo>
                  <a:pt x="30137" y="165087"/>
                </a:moveTo>
                <a:lnTo>
                  <a:pt x="38" y="165087"/>
                </a:lnTo>
                <a:lnTo>
                  <a:pt x="38" y="204114"/>
                </a:lnTo>
                <a:lnTo>
                  <a:pt x="30137" y="204114"/>
                </a:lnTo>
                <a:lnTo>
                  <a:pt x="30137" y="165087"/>
                </a:lnTo>
                <a:close/>
              </a:path>
              <a:path w="30479" h="417829">
                <a:moveTo>
                  <a:pt x="30137" y="138912"/>
                </a:moveTo>
                <a:lnTo>
                  <a:pt x="50" y="138874"/>
                </a:lnTo>
                <a:lnTo>
                  <a:pt x="50" y="159499"/>
                </a:lnTo>
                <a:lnTo>
                  <a:pt x="30137" y="159499"/>
                </a:lnTo>
                <a:lnTo>
                  <a:pt x="30137" y="138912"/>
                </a:lnTo>
                <a:close/>
              </a:path>
              <a:path w="30479" h="417829">
                <a:moveTo>
                  <a:pt x="30137" y="26200"/>
                </a:moveTo>
                <a:lnTo>
                  <a:pt x="0" y="26200"/>
                </a:lnTo>
                <a:lnTo>
                  <a:pt x="0" y="65239"/>
                </a:lnTo>
                <a:lnTo>
                  <a:pt x="30137" y="65239"/>
                </a:lnTo>
                <a:lnTo>
                  <a:pt x="30137" y="26200"/>
                </a:lnTo>
                <a:close/>
              </a:path>
              <a:path w="30479" h="417829">
                <a:moveTo>
                  <a:pt x="30137" y="0"/>
                </a:moveTo>
                <a:lnTo>
                  <a:pt x="50" y="0"/>
                </a:lnTo>
                <a:lnTo>
                  <a:pt x="0" y="20624"/>
                </a:lnTo>
                <a:lnTo>
                  <a:pt x="30137" y="20624"/>
                </a:lnTo>
                <a:lnTo>
                  <a:pt x="30137" y="0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9" name="object 75">
            <a:extLst>
              <a:ext uri="{FF2B5EF4-FFF2-40B4-BE49-F238E27FC236}">
                <a16:creationId xmlns:a16="http://schemas.microsoft.com/office/drawing/2014/main" xmlns="" id="{F7B25A24-5DD4-4777-BF28-5E8BAF5E7BB7}"/>
              </a:ext>
            </a:extLst>
          </p:cNvPr>
          <p:cNvSpPr/>
          <p:nvPr/>
        </p:nvSpPr>
        <p:spPr>
          <a:xfrm>
            <a:off x="6704601" y="4716889"/>
            <a:ext cx="11025" cy="10362"/>
          </a:xfrm>
          <a:custGeom>
            <a:avLst/>
            <a:gdLst/>
            <a:ahLst/>
            <a:cxnLst/>
            <a:rect l="l" t="t" r="r" b="b"/>
            <a:pathLst>
              <a:path w="10795" h="10795">
                <a:moveTo>
                  <a:pt x="0" y="10207"/>
                </a:moveTo>
                <a:lnTo>
                  <a:pt x="10261" y="4919"/>
                </a:lnTo>
                <a:lnTo>
                  <a:pt x="786" y="0"/>
                </a:lnTo>
                <a:lnTo>
                  <a:pt x="1051" y="3127"/>
                </a:lnTo>
                <a:lnTo>
                  <a:pt x="925" y="6637"/>
                </a:lnTo>
                <a:lnTo>
                  <a:pt x="0" y="10207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0" name="object 76">
            <a:extLst>
              <a:ext uri="{FF2B5EF4-FFF2-40B4-BE49-F238E27FC236}">
                <a16:creationId xmlns:a16="http://schemas.microsoft.com/office/drawing/2014/main" xmlns="" id="{9275CD27-DBB9-4987-8987-65DBBB6C3F6C}"/>
              </a:ext>
            </a:extLst>
          </p:cNvPr>
          <p:cNvSpPr/>
          <p:nvPr/>
        </p:nvSpPr>
        <p:spPr>
          <a:xfrm>
            <a:off x="6622290" y="4696170"/>
            <a:ext cx="83661" cy="54857"/>
          </a:xfrm>
          <a:custGeom>
            <a:avLst/>
            <a:gdLst/>
            <a:ahLst/>
            <a:cxnLst/>
            <a:rect l="l" t="t" r="r" b="b"/>
            <a:pathLst>
              <a:path w="81914" h="57150">
                <a:moveTo>
                  <a:pt x="24755" y="56601"/>
                </a:moveTo>
                <a:lnTo>
                  <a:pt x="70882" y="46007"/>
                </a:lnTo>
                <a:lnTo>
                  <a:pt x="81594" y="24055"/>
                </a:lnTo>
                <a:lnTo>
                  <a:pt x="80832" y="14961"/>
                </a:lnTo>
                <a:lnTo>
                  <a:pt x="78577" y="10095"/>
                </a:lnTo>
                <a:lnTo>
                  <a:pt x="70232" y="1340"/>
                </a:lnTo>
                <a:lnTo>
                  <a:pt x="60008" y="0"/>
                </a:lnTo>
                <a:lnTo>
                  <a:pt x="48669" y="4368"/>
                </a:lnTo>
                <a:lnTo>
                  <a:pt x="36981" y="12742"/>
                </a:lnTo>
                <a:lnTo>
                  <a:pt x="40093" y="14415"/>
                </a:lnTo>
                <a:lnTo>
                  <a:pt x="69518" y="14415"/>
                </a:lnTo>
                <a:lnTo>
                  <a:pt x="70292" y="16298"/>
                </a:lnTo>
                <a:lnTo>
                  <a:pt x="70292" y="20934"/>
                </a:lnTo>
                <a:lnTo>
                  <a:pt x="69518" y="22817"/>
                </a:lnTo>
                <a:lnTo>
                  <a:pt x="42316" y="22817"/>
                </a:lnTo>
                <a:lnTo>
                  <a:pt x="42316" y="24055"/>
                </a:lnTo>
                <a:lnTo>
                  <a:pt x="39998" y="32762"/>
                </a:lnTo>
                <a:lnTo>
                  <a:pt x="33961" y="36459"/>
                </a:lnTo>
                <a:lnTo>
                  <a:pt x="14154" y="36459"/>
                </a:lnTo>
                <a:lnTo>
                  <a:pt x="9645" y="41983"/>
                </a:lnTo>
                <a:lnTo>
                  <a:pt x="4516" y="48698"/>
                </a:lnTo>
                <a:lnTo>
                  <a:pt x="1186" y="53291"/>
                </a:lnTo>
                <a:lnTo>
                  <a:pt x="0" y="54993"/>
                </a:lnTo>
                <a:lnTo>
                  <a:pt x="8898" y="55857"/>
                </a:lnTo>
                <a:lnTo>
                  <a:pt x="17141" y="56388"/>
                </a:lnTo>
                <a:lnTo>
                  <a:pt x="24755" y="56601"/>
                </a:lnTo>
                <a:close/>
              </a:path>
              <a:path w="81914" h="57150">
                <a:moveTo>
                  <a:pt x="42316" y="22817"/>
                </a:moveTo>
                <a:lnTo>
                  <a:pt x="67621" y="22817"/>
                </a:lnTo>
                <a:lnTo>
                  <a:pt x="66840" y="20934"/>
                </a:lnTo>
                <a:lnTo>
                  <a:pt x="66840" y="16298"/>
                </a:lnTo>
                <a:lnTo>
                  <a:pt x="67621" y="14415"/>
                </a:lnTo>
                <a:lnTo>
                  <a:pt x="40093" y="14415"/>
                </a:lnTo>
                <a:lnTo>
                  <a:pt x="40240" y="14494"/>
                </a:lnTo>
                <a:lnTo>
                  <a:pt x="42316" y="17990"/>
                </a:lnTo>
                <a:lnTo>
                  <a:pt x="42316" y="22817"/>
                </a:lnTo>
                <a:close/>
              </a:path>
              <a:path w="81914" h="57150">
                <a:moveTo>
                  <a:pt x="14154" y="36459"/>
                </a:moveTo>
                <a:lnTo>
                  <a:pt x="33961" y="36459"/>
                </a:lnTo>
                <a:lnTo>
                  <a:pt x="25580" y="36419"/>
                </a:lnTo>
                <a:lnTo>
                  <a:pt x="16232" y="33913"/>
                </a:lnTo>
                <a:lnTo>
                  <a:pt x="14154" y="36459"/>
                </a:lnTo>
                <a:close/>
              </a:path>
            </a:pathLst>
          </a:custGeom>
          <a:solidFill>
            <a:srgbClr val="EA8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object 77">
            <a:extLst>
              <a:ext uri="{FF2B5EF4-FFF2-40B4-BE49-F238E27FC236}">
                <a16:creationId xmlns:a16="http://schemas.microsoft.com/office/drawing/2014/main" xmlns="" id="{900F6D35-4EF9-41AA-883D-27C62642C07F}"/>
              </a:ext>
            </a:extLst>
          </p:cNvPr>
          <p:cNvSpPr/>
          <p:nvPr/>
        </p:nvSpPr>
        <p:spPr>
          <a:xfrm>
            <a:off x="6690555" y="4710044"/>
            <a:ext cx="3891" cy="8533"/>
          </a:xfrm>
          <a:custGeom>
            <a:avLst/>
            <a:gdLst/>
            <a:ahLst/>
            <a:cxnLst/>
            <a:rect l="l" t="t" r="r" b="b"/>
            <a:pathLst>
              <a:path w="3810" h="8889">
                <a:moveTo>
                  <a:pt x="780" y="8402"/>
                </a:moveTo>
                <a:lnTo>
                  <a:pt x="2677" y="8402"/>
                </a:lnTo>
                <a:lnTo>
                  <a:pt x="3451" y="6519"/>
                </a:lnTo>
                <a:lnTo>
                  <a:pt x="3451" y="1883"/>
                </a:lnTo>
                <a:lnTo>
                  <a:pt x="2677" y="0"/>
                </a:lnTo>
                <a:lnTo>
                  <a:pt x="780" y="0"/>
                </a:lnTo>
                <a:lnTo>
                  <a:pt x="0" y="1883"/>
                </a:lnTo>
                <a:lnTo>
                  <a:pt x="0" y="6519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2" name="object 78">
            <a:extLst>
              <a:ext uri="{FF2B5EF4-FFF2-40B4-BE49-F238E27FC236}">
                <a16:creationId xmlns:a16="http://schemas.microsoft.com/office/drawing/2014/main" xmlns="" id="{0BB69C4A-C2E1-4004-9553-CF2A9FCA303B}"/>
              </a:ext>
            </a:extLst>
          </p:cNvPr>
          <p:cNvSpPr/>
          <p:nvPr/>
        </p:nvSpPr>
        <p:spPr>
          <a:xfrm>
            <a:off x="6658121" y="4749361"/>
            <a:ext cx="10376" cy="7314"/>
          </a:xfrm>
          <a:custGeom>
            <a:avLst/>
            <a:gdLst/>
            <a:ahLst/>
            <a:cxnLst/>
            <a:rect l="l" t="t" r="r" b="b"/>
            <a:pathLst>
              <a:path w="10160" h="7620">
                <a:moveTo>
                  <a:pt x="1276" y="7546"/>
                </a:moveTo>
                <a:lnTo>
                  <a:pt x="2049" y="7546"/>
                </a:lnTo>
                <a:lnTo>
                  <a:pt x="2439" y="7395"/>
                </a:lnTo>
                <a:lnTo>
                  <a:pt x="9871" y="0"/>
                </a:lnTo>
                <a:lnTo>
                  <a:pt x="4992" y="586"/>
                </a:lnTo>
                <a:lnTo>
                  <a:pt x="0" y="5551"/>
                </a:lnTo>
                <a:lnTo>
                  <a:pt x="0" y="6512"/>
                </a:lnTo>
                <a:lnTo>
                  <a:pt x="892" y="7395"/>
                </a:lnTo>
                <a:lnTo>
                  <a:pt x="1276" y="7546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3" name="object 79">
            <a:extLst>
              <a:ext uri="{FF2B5EF4-FFF2-40B4-BE49-F238E27FC236}">
                <a16:creationId xmlns:a16="http://schemas.microsoft.com/office/drawing/2014/main" xmlns="" id="{E52F1CCD-294D-4E47-9EAB-81E85AB700E0}"/>
              </a:ext>
            </a:extLst>
          </p:cNvPr>
          <p:cNvSpPr/>
          <p:nvPr/>
        </p:nvSpPr>
        <p:spPr>
          <a:xfrm>
            <a:off x="6617907" y="4705011"/>
            <a:ext cx="47991" cy="26210"/>
          </a:xfrm>
          <a:custGeom>
            <a:avLst/>
            <a:gdLst/>
            <a:ahLst/>
            <a:cxnLst/>
            <a:rect l="l" t="t" r="r" b="b"/>
            <a:pathLst>
              <a:path w="46989" h="27304">
                <a:moveTo>
                  <a:pt x="38252" y="27248"/>
                </a:moveTo>
                <a:lnTo>
                  <a:pt x="44289" y="23551"/>
                </a:lnTo>
                <a:lnTo>
                  <a:pt x="46608" y="14844"/>
                </a:lnTo>
                <a:lnTo>
                  <a:pt x="46608" y="8779"/>
                </a:lnTo>
                <a:lnTo>
                  <a:pt x="44532" y="5282"/>
                </a:lnTo>
                <a:lnTo>
                  <a:pt x="41272" y="3531"/>
                </a:lnTo>
                <a:lnTo>
                  <a:pt x="33746" y="0"/>
                </a:lnTo>
                <a:lnTo>
                  <a:pt x="26939" y="1"/>
                </a:lnTo>
                <a:lnTo>
                  <a:pt x="16979" y="4596"/>
                </a:lnTo>
                <a:lnTo>
                  <a:pt x="0" y="14844"/>
                </a:lnTo>
                <a:lnTo>
                  <a:pt x="9871" y="20922"/>
                </a:lnTo>
                <a:lnTo>
                  <a:pt x="20523" y="24702"/>
                </a:lnTo>
                <a:lnTo>
                  <a:pt x="29871" y="27208"/>
                </a:lnTo>
                <a:lnTo>
                  <a:pt x="38252" y="27248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4" name="object 80">
            <a:extLst>
              <a:ext uri="{FF2B5EF4-FFF2-40B4-BE49-F238E27FC236}">
                <a16:creationId xmlns:a16="http://schemas.microsoft.com/office/drawing/2014/main" xmlns="" id="{DB326AC5-C582-4F88-95B7-4F8546ADA896}"/>
              </a:ext>
            </a:extLst>
          </p:cNvPr>
          <p:cNvSpPr/>
          <p:nvPr/>
        </p:nvSpPr>
        <p:spPr>
          <a:xfrm>
            <a:off x="5922165" y="2569389"/>
            <a:ext cx="3666790" cy="3088468"/>
          </a:xfrm>
          <a:custGeom>
            <a:avLst/>
            <a:gdLst/>
            <a:ahLst/>
            <a:cxnLst/>
            <a:rect l="l" t="t" r="r" b="b"/>
            <a:pathLst>
              <a:path w="3590290" h="3217545">
                <a:moveTo>
                  <a:pt x="721791" y="2272004"/>
                </a:moveTo>
                <a:lnTo>
                  <a:pt x="717270" y="2272220"/>
                </a:lnTo>
                <a:lnTo>
                  <a:pt x="712800" y="2276665"/>
                </a:lnTo>
                <a:lnTo>
                  <a:pt x="712800" y="2277630"/>
                </a:lnTo>
                <a:lnTo>
                  <a:pt x="713701" y="2278507"/>
                </a:lnTo>
                <a:lnTo>
                  <a:pt x="714082" y="2278659"/>
                </a:lnTo>
                <a:lnTo>
                  <a:pt x="714857" y="2278659"/>
                </a:lnTo>
                <a:lnTo>
                  <a:pt x="715251" y="2278507"/>
                </a:lnTo>
                <a:lnTo>
                  <a:pt x="721791" y="2272004"/>
                </a:lnTo>
                <a:close/>
              </a:path>
              <a:path w="3590290" h="3217545">
                <a:moveTo>
                  <a:pt x="3590150" y="536155"/>
                </a:moveTo>
                <a:lnTo>
                  <a:pt x="3587953" y="487375"/>
                </a:lnTo>
                <a:lnTo>
                  <a:pt x="3581476" y="439813"/>
                </a:lnTo>
                <a:lnTo>
                  <a:pt x="3570922" y="393661"/>
                </a:lnTo>
                <a:lnTo>
                  <a:pt x="3556482" y="349110"/>
                </a:lnTo>
                <a:lnTo>
                  <a:pt x="3538334" y="306362"/>
                </a:lnTo>
                <a:lnTo>
                  <a:pt x="3516668" y="265582"/>
                </a:lnTo>
                <a:lnTo>
                  <a:pt x="3491674" y="226987"/>
                </a:lnTo>
                <a:lnTo>
                  <a:pt x="3463556" y="190754"/>
                </a:lnTo>
                <a:lnTo>
                  <a:pt x="3432492" y="157073"/>
                </a:lnTo>
                <a:lnTo>
                  <a:pt x="3398672" y="126123"/>
                </a:lnTo>
                <a:lnTo>
                  <a:pt x="3362287" y="98094"/>
                </a:lnTo>
                <a:lnTo>
                  <a:pt x="3323526" y="73202"/>
                </a:lnTo>
                <a:lnTo>
                  <a:pt x="3282594" y="51625"/>
                </a:lnTo>
                <a:lnTo>
                  <a:pt x="3239655" y="33540"/>
                </a:lnTo>
                <a:lnTo>
                  <a:pt x="3194926" y="19151"/>
                </a:lnTo>
                <a:lnTo>
                  <a:pt x="3148571" y="8636"/>
                </a:lnTo>
                <a:lnTo>
                  <a:pt x="3100806" y="2184"/>
                </a:lnTo>
                <a:lnTo>
                  <a:pt x="3051797" y="0"/>
                </a:lnTo>
                <a:lnTo>
                  <a:pt x="485711" y="0"/>
                </a:lnTo>
                <a:lnTo>
                  <a:pt x="511975" y="63207"/>
                </a:lnTo>
                <a:lnTo>
                  <a:pt x="575398" y="89395"/>
                </a:lnTo>
                <a:lnTo>
                  <a:pt x="3051797" y="89395"/>
                </a:lnTo>
                <a:lnTo>
                  <a:pt x="3100603" y="92024"/>
                </a:lnTo>
                <a:lnTo>
                  <a:pt x="3147911" y="99720"/>
                </a:lnTo>
                <a:lnTo>
                  <a:pt x="3193440" y="112204"/>
                </a:lnTo>
                <a:lnTo>
                  <a:pt x="3236912" y="129222"/>
                </a:lnTo>
                <a:lnTo>
                  <a:pt x="3278047" y="150482"/>
                </a:lnTo>
                <a:lnTo>
                  <a:pt x="3316579" y="175704"/>
                </a:lnTo>
                <a:lnTo>
                  <a:pt x="3352228" y="204635"/>
                </a:lnTo>
                <a:lnTo>
                  <a:pt x="3384715" y="236982"/>
                </a:lnTo>
                <a:lnTo>
                  <a:pt x="3413760" y="272478"/>
                </a:lnTo>
                <a:lnTo>
                  <a:pt x="3439096" y="310845"/>
                </a:lnTo>
                <a:lnTo>
                  <a:pt x="3460445" y="351815"/>
                </a:lnTo>
                <a:lnTo>
                  <a:pt x="3477539" y="395097"/>
                </a:lnTo>
                <a:lnTo>
                  <a:pt x="3490087" y="440436"/>
                </a:lnTo>
                <a:lnTo>
                  <a:pt x="3497808" y="487553"/>
                </a:lnTo>
                <a:lnTo>
                  <a:pt x="3500450" y="536155"/>
                </a:lnTo>
                <a:lnTo>
                  <a:pt x="3497808" y="584784"/>
                </a:lnTo>
                <a:lnTo>
                  <a:pt x="3490087" y="631901"/>
                </a:lnTo>
                <a:lnTo>
                  <a:pt x="3477539" y="677252"/>
                </a:lnTo>
                <a:lnTo>
                  <a:pt x="3460445" y="720547"/>
                </a:lnTo>
                <a:lnTo>
                  <a:pt x="3439096" y="761517"/>
                </a:lnTo>
                <a:lnTo>
                  <a:pt x="3413760" y="799884"/>
                </a:lnTo>
                <a:lnTo>
                  <a:pt x="3384715" y="835393"/>
                </a:lnTo>
                <a:lnTo>
                  <a:pt x="3352228" y="867740"/>
                </a:lnTo>
                <a:lnTo>
                  <a:pt x="3316579" y="896670"/>
                </a:lnTo>
                <a:lnTo>
                  <a:pt x="3278047" y="921893"/>
                </a:lnTo>
                <a:lnTo>
                  <a:pt x="3236912" y="943152"/>
                </a:lnTo>
                <a:lnTo>
                  <a:pt x="3193440" y="960170"/>
                </a:lnTo>
                <a:lnTo>
                  <a:pt x="3147911" y="972654"/>
                </a:lnTo>
                <a:lnTo>
                  <a:pt x="3100603" y="980351"/>
                </a:lnTo>
                <a:lnTo>
                  <a:pt x="3051797" y="982980"/>
                </a:lnTo>
                <a:lnTo>
                  <a:pt x="1113751" y="982980"/>
                </a:lnTo>
                <a:lnTo>
                  <a:pt x="1064742" y="984872"/>
                </a:lnTo>
                <a:lnTo>
                  <a:pt x="1016749" y="990434"/>
                </a:lnTo>
                <a:lnTo>
                  <a:pt x="969911" y="999528"/>
                </a:lnTo>
                <a:lnTo>
                  <a:pt x="924382" y="1012024"/>
                </a:lnTo>
                <a:lnTo>
                  <a:pt x="880287" y="1027785"/>
                </a:lnTo>
                <a:lnTo>
                  <a:pt x="837780" y="1046657"/>
                </a:lnTo>
                <a:lnTo>
                  <a:pt x="797001" y="1068501"/>
                </a:lnTo>
                <a:lnTo>
                  <a:pt x="758075" y="1093190"/>
                </a:lnTo>
                <a:lnTo>
                  <a:pt x="721169" y="1120571"/>
                </a:lnTo>
                <a:lnTo>
                  <a:pt x="686396" y="1150505"/>
                </a:lnTo>
                <a:lnTo>
                  <a:pt x="653910" y="1182865"/>
                </a:lnTo>
                <a:lnTo>
                  <a:pt x="623849" y="1217485"/>
                </a:lnTo>
                <a:lnTo>
                  <a:pt x="596353" y="1254252"/>
                </a:lnTo>
                <a:lnTo>
                  <a:pt x="571576" y="1293012"/>
                </a:lnTo>
                <a:lnTo>
                  <a:pt x="549643" y="1333627"/>
                </a:lnTo>
                <a:lnTo>
                  <a:pt x="530694" y="1375956"/>
                </a:lnTo>
                <a:lnTo>
                  <a:pt x="514870" y="1419860"/>
                </a:lnTo>
                <a:lnTo>
                  <a:pt x="502335" y="1465211"/>
                </a:lnTo>
                <a:lnTo>
                  <a:pt x="493191" y="1511846"/>
                </a:lnTo>
                <a:lnTo>
                  <a:pt x="487603" y="1559636"/>
                </a:lnTo>
                <a:lnTo>
                  <a:pt x="485711" y="1608429"/>
                </a:lnTo>
                <a:lnTo>
                  <a:pt x="487603" y="1657248"/>
                </a:lnTo>
                <a:lnTo>
                  <a:pt x="493191" y="1705051"/>
                </a:lnTo>
                <a:lnTo>
                  <a:pt x="502335" y="1751698"/>
                </a:lnTo>
                <a:lnTo>
                  <a:pt x="514870" y="1797037"/>
                </a:lnTo>
                <a:lnTo>
                  <a:pt x="530694" y="1840953"/>
                </a:lnTo>
                <a:lnTo>
                  <a:pt x="549643" y="1883295"/>
                </a:lnTo>
                <a:lnTo>
                  <a:pt x="571576" y="1923923"/>
                </a:lnTo>
                <a:lnTo>
                  <a:pt x="596353" y="1962683"/>
                </a:lnTo>
                <a:lnTo>
                  <a:pt x="623849" y="1999449"/>
                </a:lnTo>
                <a:lnTo>
                  <a:pt x="653910" y="2034082"/>
                </a:lnTo>
                <a:lnTo>
                  <a:pt x="686396" y="2066442"/>
                </a:lnTo>
                <a:lnTo>
                  <a:pt x="721169" y="2096389"/>
                </a:lnTo>
                <a:lnTo>
                  <a:pt x="758075" y="2123770"/>
                </a:lnTo>
                <a:lnTo>
                  <a:pt x="797001" y="2148459"/>
                </a:lnTo>
                <a:lnTo>
                  <a:pt x="837780" y="2170315"/>
                </a:lnTo>
                <a:lnTo>
                  <a:pt x="880287" y="2189188"/>
                </a:lnTo>
                <a:lnTo>
                  <a:pt x="924382" y="2204936"/>
                </a:lnTo>
                <a:lnTo>
                  <a:pt x="969911" y="2217445"/>
                </a:lnTo>
                <a:lnTo>
                  <a:pt x="1016749" y="2226538"/>
                </a:lnTo>
                <a:lnTo>
                  <a:pt x="1064742" y="2232101"/>
                </a:lnTo>
                <a:lnTo>
                  <a:pt x="1113751" y="2233993"/>
                </a:lnTo>
                <a:lnTo>
                  <a:pt x="3051797" y="2233993"/>
                </a:lnTo>
                <a:lnTo>
                  <a:pt x="3100603" y="2236622"/>
                </a:lnTo>
                <a:lnTo>
                  <a:pt x="3147911" y="2244318"/>
                </a:lnTo>
                <a:lnTo>
                  <a:pt x="3193440" y="2256802"/>
                </a:lnTo>
                <a:lnTo>
                  <a:pt x="3236912" y="2273820"/>
                </a:lnTo>
                <a:lnTo>
                  <a:pt x="3278047" y="2295080"/>
                </a:lnTo>
                <a:lnTo>
                  <a:pt x="3316579" y="2320302"/>
                </a:lnTo>
                <a:lnTo>
                  <a:pt x="3352228" y="2349233"/>
                </a:lnTo>
                <a:lnTo>
                  <a:pt x="3384715" y="2381580"/>
                </a:lnTo>
                <a:lnTo>
                  <a:pt x="3413760" y="2417076"/>
                </a:lnTo>
                <a:lnTo>
                  <a:pt x="3439096" y="2455443"/>
                </a:lnTo>
                <a:lnTo>
                  <a:pt x="3460445" y="2496401"/>
                </a:lnTo>
                <a:lnTo>
                  <a:pt x="3477539" y="2539695"/>
                </a:lnTo>
                <a:lnTo>
                  <a:pt x="3490087" y="2585034"/>
                </a:lnTo>
                <a:lnTo>
                  <a:pt x="3497808" y="2632138"/>
                </a:lnTo>
                <a:lnTo>
                  <a:pt x="3500450" y="2680754"/>
                </a:lnTo>
                <a:lnTo>
                  <a:pt x="3497808" y="2729369"/>
                </a:lnTo>
                <a:lnTo>
                  <a:pt x="3490087" y="2776499"/>
                </a:lnTo>
                <a:lnTo>
                  <a:pt x="3477539" y="2821838"/>
                </a:lnTo>
                <a:lnTo>
                  <a:pt x="3460445" y="2865145"/>
                </a:lnTo>
                <a:lnTo>
                  <a:pt x="3439096" y="2906115"/>
                </a:lnTo>
                <a:lnTo>
                  <a:pt x="3413760" y="2944482"/>
                </a:lnTo>
                <a:lnTo>
                  <a:pt x="3384715" y="2979991"/>
                </a:lnTo>
                <a:lnTo>
                  <a:pt x="3352228" y="3012338"/>
                </a:lnTo>
                <a:lnTo>
                  <a:pt x="3316579" y="3041269"/>
                </a:lnTo>
                <a:lnTo>
                  <a:pt x="3278047" y="3066504"/>
                </a:lnTo>
                <a:lnTo>
                  <a:pt x="3236912" y="3087763"/>
                </a:lnTo>
                <a:lnTo>
                  <a:pt x="3193440" y="3104769"/>
                </a:lnTo>
                <a:lnTo>
                  <a:pt x="3147911" y="3117265"/>
                </a:lnTo>
                <a:lnTo>
                  <a:pt x="3100603" y="3124962"/>
                </a:lnTo>
                <a:lnTo>
                  <a:pt x="3051797" y="3127591"/>
                </a:lnTo>
                <a:lnTo>
                  <a:pt x="0" y="3127591"/>
                </a:lnTo>
                <a:lnTo>
                  <a:pt x="177" y="3216922"/>
                </a:lnTo>
                <a:lnTo>
                  <a:pt x="3051797" y="3216922"/>
                </a:lnTo>
                <a:lnTo>
                  <a:pt x="3100806" y="3214725"/>
                </a:lnTo>
                <a:lnTo>
                  <a:pt x="3148571" y="3208286"/>
                </a:lnTo>
                <a:lnTo>
                  <a:pt x="3194913" y="3197771"/>
                </a:lnTo>
                <a:lnTo>
                  <a:pt x="3239655" y="3183382"/>
                </a:lnTo>
                <a:lnTo>
                  <a:pt x="3282581" y="3165297"/>
                </a:lnTo>
                <a:lnTo>
                  <a:pt x="3323526" y="3143720"/>
                </a:lnTo>
                <a:lnTo>
                  <a:pt x="3362274" y="3118840"/>
                </a:lnTo>
                <a:lnTo>
                  <a:pt x="3398659" y="3090824"/>
                </a:lnTo>
                <a:lnTo>
                  <a:pt x="3432479" y="3059887"/>
                </a:lnTo>
                <a:lnTo>
                  <a:pt x="3463544" y="3026206"/>
                </a:lnTo>
                <a:lnTo>
                  <a:pt x="3491661" y="2989973"/>
                </a:lnTo>
                <a:lnTo>
                  <a:pt x="3516655" y="2951378"/>
                </a:lnTo>
                <a:lnTo>
                  <a:pt x="3538321" y="2910611"/>
                </a:lnTo>
                <a:lnTo>
                  <a:pt x="3556470" y="2867850"/>
                </a:lnTo>
                <a:lnTo>
                  <a:pt x="3570922" y="2823299"/>
                </a:lnTo>
                <a:lnTo>
                  <a:pt x="3581476" y="2777134"/>
                </a:lnTo>
                <a:lnTo>
                  <a:pt x="3587953" y="2729560"/>
                </a:lnTo>
                <a:lnTo>
                  <a:pt x="3590150" y="2680754"/>
                </a:lnTo>
                <a:lnTo>
                  <a:pt x="3587953" y="2631960"/>
                </a:lnTo>
                <a:lnTo>
                  <a:pt x="3581476" y="2584399"/>
                </a:lnTo>
                <a:lnTo>
                  <a:pt x="3570922" y="2538247"/>
                </a:lnTo>
                <a:lnTo>
                  <a:pt x="3556482" y="2493708"/>
                </a:lnTo>
                <a:lnTo>
                  <a:pt x="3538334" y="2450947"/>
                </a:lnTo>
                <a:lnTo>
                  <a:pt x="3516668" y="2410180"/>
                </a:lnTo>
                <a:lnTo>
                  <a:pt x="3491674" y="2371585"/>
                </a:lnTo>
                <a:lnTo>
                  <a:pt x="3463556" y="2335352"/>
                </a:lnTo>
                <a:lnTo>
                  <a:pt x="3432492" y="2301671"/>
                </a:lnTo>
                <a:lnTo>
                  <a:pt x="3398672" y="2270709"/>
                </a:lnTo>
                <a:lnTo>
                  <a:pt x="3362287" y="2242693"/>
                </a:lnTo>
                <a:lnTo>
                  <a:pt x="3323526" y="2217801"/>
                </a:lnTo>
                <a:lnTo>
                  <a:pt x="3282594" y="2196211"/>
                </a:lnTo>
                <a:lnTo>
                  <a:pt x="3239655" y="2178139"/>
                </a:lnTo>
                <a:lnTo>
                  <a:pt x="3194926" y="2163749"/>
                </a:lnTo>
                <a:lnTo>
                  <a:pt x="3148571" y="2153234"/>
                </a:lnTo>
                <a:lnTo>
                  <a:pt x="3100806" y="2146782"/>
                </a:lnTo>
                <a:lnTo>
                  <a:pt x="3051797" y="2144598"/>
                </a:lnTo>
                <a:lnTo>
                  <a:pt x="1113751" y="2144598"/>
                </a:lnTo>
                <a:lnTo>
                  <a:pt x="1064742" y="2142401"/>
                </a:lnTo>
                <a:lnTo>
                  <a:pt x="1016977" y="2135962"/>
                </a:lnTo>
                <a:lnTo>
                  <a:pt x="970622" y="2125446"/>
                </a:lnTo>
                <a:lnTo>
                  <a:pt x="925893" y="2111057"/>
                </a:lnTo>
                <a:lnTo>
                  <a:pt x="882967" y="2092972"/>
                </a:lnTo>
                <a:lnTo>
                  <a:pt x="842022" y="2071395"/>
                </a:lnTo>
                <a:lnTo>
                  <a:pt x="803275" y="2046516"/>
                </a:lnTo>
                <a:lnTo>
                  <a:pt x="766889" y="2018499"/>
                </a:lnTo>
                <a:lnTo>
                  <a:pt x="733069" y="1987562"/>
                </a:lnTo>
                <a:lnTo>
                  <a:pt x="702005" y="1953882"/>
                </a:lnTo>
                <a:lnTo>
                  <a:pt x="673887" y="1917649"/>
                </a:lnTo>
                <a:lnTo>
                  <a:pt x="648893" y="1879053"/>
                </a:lnTo>
                <a:lnTo>
                  <a:pt x="627227" y="1838286"/>
                </a:lnTo>
                <a:lnTo>
                  <a:pt x="609079" y="1795526"/>
                </a:lnTo>
                <a:lnTo>
                  <a:pt x="594626" y="1750974"/>
                </a:lnTo>
                <a:lnTo>
                  <a:pt x="584073" y="1704822"/>
                </a:lnTo>
                <a:lnTo>
                  <a:pt x="577596" y="1657235"/>
                </a:lnTo>
                <a:lnTo>
                  <a:pt x="575398" y="1608429"/>
                </a:lnTo>
                <a:lnTo>
                  <a:pt x="577596" y="1559648"/>
                </a:lnTo>
                <a:lnTo>
                  <a:pt x="584073" y="1512087"/>
                </a:lnTo>
                <a:lnTo>
                  <a:pt x="594626" y="1465948"/>
                </a:lnTo>
                <a:lnTo>
                  <a:pt x="609066" y="1421396"/>
                </a:lnTo>
                <a:lnTo>
                  <a:pt x="627214" y="1378648"/>
                </a:lnTo>
                <a:lnTo>
                  <a:pt x="648881" y="1337881"/>
                </a:lnTo>
                <a:lnTo>
                  <a:pt x="673862" y="1299286"/>
                </a:lnTo>
                <a:lnTo>
                  <a:pt x="701992" y="1263053"/>
                </a:lnTo>
                <a:lnTo>
                  <a:pt x="733056" y="1229372"/>
                </a:lnTo>
                <a:lnTo>
                  <a:pt x="766876" y="1198422"/>
                </a:lnTo>
                <a:lnTo>
                  <a:pt x="803249" y="1170393"/>
                </a:lnTo>
                <a:lnTo>
                  <a:pt x="842010" y="1145501"/>
                </a:lnTo>
                <a:lnTo>
                  <a:pt x="882954" y="1123924"/>
                </a:lnTo>
                <a:lnTo>
                  <a:pt x="925880" y="1105839"/>
                </a:lnTo>
                <a:lnTo>
                  <a:pt x="970622" y="1091450"/>
                </a:lnTo>
                <a:lnTo>
                  <a:pt x="1016977" y="1080935"/>
                </a:lnTo>
                <a:lnTo>
                  <a:pt x="1064742" y="1074496"/>
                </a:lnTo>
                <a:lnTo>
                  <a:pt x="1113751" y="1072299"/>
                </a:lnTo>
                <a:lnTo>
                  <a:pt x="3051797" y="1072299"/>
                </a:lnTo>
                <a:lnTo>
                  <a:pt x="3100806" y="1070114"/>
                </a:lnTo>
                <a:lnTo>
                  <a:pt x="3148571" y="1063663"/>
                </a:lnTo>
                <a:lnTo>
                  <a:pt x="3194913" y="1053160"/>
                </a:lnTo>
                <a:lnTo>
                  <a:pt x="3239655" y="1038771"/>
                </a:lnTo>
                <a:lnTo>
                  <a:pt x="3282581" y="1020686"/>
                </a:lnTo>
                <a:lnTo>
                  <a:pt x="3323526" y="999109"/>
                </a:lnTo>
                <a:lnTo>
                  <a:pt x="3362274" y="974229"/>
                </a:lnTo>
                <a:lnTo>
                  <a:pt x="3398659" y="946226"/>
                </a:lnTo>
                <a:lnTo>
                  <a:pt x="3432479" y="915289"/>
                </a:lnTo>
                <a:lnTo>
                  <a:pt x="3463544" y="881608"/>
                </a:lnTo>
                <a:lnTo>
                  <a:pt x="3491661" y="845375"/>
                </a:lnTo>
                <a:lnTo>
                  <a:pt x="3516655" y="806780"/>
                </a:lnTo>
                <a:lnTo>
                  <a:pt x="3538321" y="766013"/>
                </a:lnTo>
                <a:lnTo>
                  <a:pt x="3556470" y="723252"/>
                </a:lnTo>
                <a:lnTo>
                  <a:pt x="3570922" y="678700"/>
                </a:lnTo>
                <a:lnTo>
                  <a:pt x="3581476" y="632548"/>
                </a:lnTo>
                <a:lnTo>
                  <a:pt x="3587953" y="584962"/>
                </a:lnTo>
                <a:lnTo>
                  <a:pt x="3590150" y="536155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5" name="object 81">
            <a:extLst>
              <a:ext uri="{FF2B5EF4-FFF2-40B4-BE49-F238E27FC236}">
                <a16:creationId xmlns:a16="http://schemas.microsoft.com/office/drawing/2014/main" xmlns="" id="{EF854188-2695-4975-BAAD-20B4A15F6869}"/>
              </a:ext>
            </a:extLst>
          </p:cNvPr>
          <p:cNvSpPr/>
          <p:nvPr/>
        </p:nvSpPr>
        <p:spPr>
          <a:xfrm>
            <a:off x="5922168" y="2483681"/>
            <a:ext cx="3758881" cy="3259743"/>
          </a:xfrm>
          <a:custGeom>
            <a:avLst/>
            <a:gdLst/>
            <a:ahLst/>
            <a:cxnLst/>
            <a:rect l="l" t="t" r="r" b="b"/>
            <a:pathLst>
              <a:path w="3680459" h="3395979">
                <a:moveTo>
                  <a:pt x="0" y="3395634"/>
                </a:moveTo>
                <a:lnTo>
                  <a:pt x="3051800" y="3395634"/>
                </a:lnTo>
                <a:lnTo>
                  <a:pt x="3100814" y="3393748"/>
                </a:lnTo>
                <a:lnTo>
                  <a:pt x="3148808" y="3388185"/>
                </a:lnTo>
                <a:lnTo>
                  <a:pt x="3195641" y="3379084"/>
                </a:lnTo>
                <a:lnTo>
                  <a:pt x="3241172" y="3366585"/>
                </a:lnTo>
                <a:lnTo>
                  <a:pt x="3285262" y="3350829"/>
                </a:lnTo>
                <a:lnTo>
                  <a:pt x="3327769" y="3331956"/>
                </a:lnTo>
                <a:lnTo>
                  <a:pt x="3368553" y="3310106"/>
                </a:lnTo>
                <a:lnTo>
                  <a:pt x="3407473" y="3285419"/>
                </a:lnTo>
                <a:lnTo>
                  <a:pt x="3444388" y="3258035"/>
                </a:lnTo>
                <a:lnTo>
                  <a:pt x="3479159" y="3228094"/>
                </a:lnTo>
                <a:lnTo>
                  <a:pt x="3511643" y="3195737"/>
                </a:lnTo>
                <a:lnTo>
                  <a:pt x="3541702" y="3161103"/>
                </a:lnTo>
                <a:lnTo>
                  <a:pt x="3569193" y="3124333"/>
                </a:lnTo>
                <a:lnTo>
                  <a:pt x="3593977" y="3085567"/>
                </a:lnTo>
                <a:lnTo>
                  <a:pt x="3615912" y="3044945"/>
                </a:lnTo>
                <a:lnTo>
                  <a:pt x="3634859" y="3002607"/>
                </a:lnTo>
                <a:lnTo>
                  <a:pt x="3650676" y="2958693"/>
                </a:lnTo>
                <a:lnTo>
                  <a:pt x="3663223" y="2913344"/>
                </a:lnTo>
                <a:lnTo>
                  <a:pt x="3672359" y="2866699"/>
                </a:lnTo>
                <a:lnTo>
                  <a:pt x="3677944" y="2818898"/>
                </a:lnTo>
                <a:lnTo>
                  <a:pt x="3679837" y="2770083"/>
                </a:lnTo>
                <a:lnTo>
                  <a:pt x="3677944" y="2721277"/>
                </a:lnTo>
                <a:lnTo>
                  <a:pt x="3672359" y="2673486"/>
                </a:lnTo>
                <a:lnTo>
                  <a:pt x="3663223" y="2626849"/>
                </a:lnTo>
                <a:lnTo>
                  <a:pt x="3650676" y="2581506"/>
                </a:lnTo>
                <a:lnTo>
                  <a:pt x="3634859" y="2537599"/>
                </a:lnTo>
                <a:lnTo>
                  <a:pt x="3615912" y="2495266"/>
                </a:lnTo>
                <a:lnTo>
                  <a:pt x="3593977" y="2454648"/>
                </a:lnTo>
                <a:lnTo>
                  <a:pt x="3569193" y="2415886"/>
                </a:lnTo>
                <a:lnTo>
                  <a:pt x="3541702" y="2379119"/>
                </a:lnTo>
                <a:lnTo>
                  <a:pt x="3511643" y="2344488"/>
                </a:lnTo>
                <a:lnTo>
                  <a:pt x="3479159" y="2312133"/>
                </a:lnTo>
                <a:lnTo>
                  <a:pt x="3444388" y="2282194"/>
                </a:lnTo>
                <a:lnTo>
                  <a:pt x="3407473" y="2254811"/>
                </a:lnTo>
                <a:lnTo>
                  <a:pt x="3368553" y="2230125"/>
                </a:lnTo>
                <a:lnTo>
                  <a:pt x="3327769" y="2208275"/>
                </a:lnTo>
                <a:lnTo>
                  <a:pt x="3285262" y="2189402"/>
                </a:lnTo>
                <a:lnTo>
                  <a:pt x="3241172" y="2173647"/>
                </a:lnTo>
                <a:lnTo>
                  <a:pt x="3195641" y="2161148"/>
                </a:lnTo>
                <a:lnTo>
                  <a:pt x="3148808" y="2152047"/>
                </a:lnTo>
                <a:lnTo>
                  <a:pt x="3100814" y="2146484"/>
                </a:lnTo>
                <a:lnTo>
                  <a:pt x="3051800" y="2144598"/>
                </a:lnTo>
                <a:lnTo>
                  <a:pt x="1113756" y="2144598"/>
                </a:lnTo>
                <a:lnTo>
                  <a:pt x="1064946" y="2141971"/>
                </a:lnTo>
                <a:lnTo>
                  <a:pt x="1017640" y="2134274"/>
                </a:lnTo>
                <a:lnTo>
                  <a:pt x="972113" y="2121782"/>
                </a:lnTo>
                <a:lnTo>
                  <a:pt x="928642" y="2104768"/>
                </a:lnTo>
                <a:lnTo>
                  <a:pt x="887504" y="2083508"/>
                </a:lnTo>
                <a:lnTo>
                  <a:pt x="848973" y="2058276"/>
                </a:lnTo>
                <a:lnTo>
                  <a:pt x="813326" y="2029346"/>
                </a:lnTo>
                <a:lnTo>
                  <a:pt x="780839" y="1996994"/>
                </a:lnTo>
                <a:lnTo>
                  <a:pt x="751788" y="1961494"/>
                </a:lnTo>
                <a:lnTo>
                  <a:pt x="726449" y="1923121"/>
                </a:lnTo>
                <a:lnTo>
                  <a:pt x="705098" y="1882148"/>
                </a:lnTo>
                <a:lnTo>
                  <a:pt x="688012" y="1838852"/>
                </a:lnTo>
                <a:lnTo>
                  <a:pt x="675465" y="1793506"/>
                </a:lnTo>
                <a:lnTo>
                  <a:pt x="667735" y="1746385"/>
                </a:lnTo>
                <a:lnTo>
                  <a:pt x="665097" y="1697764"/>
                </a:lnTo>
                <a:lnTo>
                  <a:pt x="667735" y="1649155"/>
                </a:lnTo>
                <a:lnTo>
                  <a:pt x="675465" y="1602046"/>
                </a:lnTo>
                <a:lnTo>
                  <a:pt x="688012" y="1556710"/>
                </a:lnTo>
                <a:lnTo>
                  <a:pt x="705098" y="1513423"/>
                </a:lnTo>
                <a:lnTo>
                  <a:pt x="726449" y="1472459"/>
                </a:lnTo>
                <a:lnTo>
                  <a:pt x="751788" y="1434092"/>
                </a:lnTo>
                <a:lnTo>
                  <a:pt x="780839" y="1398598"/>
                </a:lnTo>
                <a:lnTo>
                  <a:pt x="813326" y="1366252"/>
                </a:lnTo>
                <a:lnTo>
                  <a:pt x="848973" y="1337327"/>
                </a:lnTo>
                <a:lnTo>
                  <a:pt x="887504" y="1312098"/>
                </a:lnTo>
                <a:lnTo>
                  <a:pt x="928642" y="1290841"/>
                </a:lnTo>
                <a:lnTo>
                  <a:pt x="972113" y="1273829"/>
                </a:lnTo>
                <a:lnTo>
                  <a:pt x="1017640" y="1261338"/>
                </a:lnTo>
                <a:lnTo>
                  <a:pt x="1064946" y="1253642"/>
                </a:lnTo>
                <a:lnTo>
                  <a:pt x="1113756" y="1251015"/>
                </a:lnTo>
                <a:lnTo>
                  <a:pt x="3051800" y="1251015"/>
                </a:lnTo>
                <a:lnTo>
                  <a:pt x="3100814" y="1249130"/>
                </a:lnTo>
                <a:lnTo>
                  <a:pt x="3148808" y="1243567"/>
                </a:lnTo>
                <a:lnTo>
                  <a:pt x="3195641" y="1234466"/>
                </a:lnTo>
                <a:lnTo>
                  <a:pt x="3241172" y="1221968"/>
                </a:lnTo>
                <a:lnTo>
                  <a:pt x="3285262" y="1206213"/>
                </a:lnTo>
                <a:lnTo>
                  <a:pt x="3327769" y="1187341"/>
                </a:lnTo>
                <a:lnTo>
                  <a:pt x="3368553" y="1165492"/>
                </a:lnTo>
                <a:lnTo>
                  <a:pt x="3407473" y="1140805"/>
                </a:lnTo>
                <a:lnTo>
                  <a:pt x="3444388" y="1113423"/>
                </a:lnTo>
                <a:lnTo>
                  <a:pt x="3479159" y="1083483"/>
                </a:lnTo>
                <a:lnTo>
                  <a:pt x="3511643" y="1051127"/>
                </a:lnTo>
                <a:lnTo>
                  <a:pt x="3541702" y="1016495"/>
                </a:lnTo>
                <a:lnTo>
                  <a:pt x="3569193" y="979727"/>
                </a:lnTo>
                <a:lnTo>
                  <a:pt x="3593977" y="940962"/>
                </a:lnTo>
                <a:lnTo>
                  <a:pt x="3615912" y="900342"/>
                </a:lnTo>
                <a:lnTo>
                  <a:pt x="3634859" y="858005"/>
                </a:lnTo>
                <a:lnTo>
                  <a:pt x="3650676" y="814093"/>
                </a:lnTo>
                <a:lnTo>
                  <a:pt x="3663223" y="768746"/>
                </a:lnTo>
                <a:lnTo>
                  <a:pt x="3672359" y="722103"/>
                </a:lnTo>
                <a:lnTo>
                  <a:pt x="3677944" y="674305"/>
                </a:lnTo>
                <a:lnTo>
                  <a:pt x="3679837" y="625491"/>
                </a:lnTo>
                <a:lnTo>
                  <a:pt x="3677944" y="576677"/>
                </a:lnTo>
                <a:lnTo>
                  <a:pt x="3672359" y="528878"/>
                </a:lnTo>
                <a:lnTo>
                  <a:pt x="3663223" y="482236"/>
                </a:lnTo>
                <a:lnTo>
                  <a:pt x="3650676" y="436889"/>
                </a:lnTo>
                <a:lnTo>
                  <a:pt x="3634859" y="392978"/>
                </a:lnTo>
                <a:lnTo>
                  <a:pt x="3615912" y="350644"/>
                </a:lnTo>
                <a:lnTo>
                  <a:pt x="3593977" y="310025"/>
                </a:lnTo>
                <a:lnTo>
                  <a:pt x="3569193" y="271263"/>
                </a:lnTo>
                <a:lnTo>
                  <a:pt x="3541702" y="234497"/>
                </a:lnTo>
                <a:lnTo>
                  <a:pt x="3511643" y="199867"/>
                </a:lnTo>
                <a:lnTo>
                  <a:pt x="3479159" y="167514"/>
                </a:lnTo>
                <a:lnTo>
                  <a:pt x="3444388" y="137577"/>
                </a:lnTo>
                <a:lnTo>
                  <a:pt x="3407473" y="110197"/>
                </a:lnTo>
                <a:lnTo>
                  <a:pt x="3368553" y="85513"/>
                </a:lnTo>
                <a:lnTo>
                  <a:pt x="3327769" y="63666"/>
                </a:lnTo>
                <a:lnTo>
                  <a:pt x="3285262" y="44796"/>
                </a:lnTo>
                <a:lnTo>
                  <a:pt x="3241172" y="29043"/>
                </a:lnTo>
                <a:lnTo>
                  <a:pt x="3195641" y="16547"/>
                </a:lnTo>
                <a:lnTo>
                  <a:pt x="3148808" y="7447"/>
                </a:lnTo>
                <a:lnTo>
                  <a:pt x="3100814" y="1885"/>
                </a:lnTo>
                <a:lnTo>
                  <a:pt x="3051800" y="0"/>
                </a:lnTo>
                <a:lnTo>
                  <a:pt x="575405" y="0"/>
                </a:lnTo>
                <a:lnTo>
                  <a:pt x="540484" y="7016"/>
                </a:lnTo>
                <a:lnTo>
                  <a:pt x="511978" y="26155"/>
                </a:lnTo>
                <a:lnTo>
                  <a:pt x="492763" y="54548"/>
                </a:lnTo>
                <a:lnTo>
                  <a:pt x="485719" y="89328"/>
                </a:lnTo>
                <a:lnTo>
                  <a:pt x="3051800" y="89328"/>
                </a:lnTo>
                <a:lnTo>
                  <a:pt x="3100806" y="91519"/>
                </a:lnTo>
                <a:lnTo>
                  <a:pt x="3148578" y="97964"/>
                </a:lnTo>
                <a:lnTo>
                  <a:pt x="3194927" y="108477"/>
                </a:lnTo>
                <a:lnTo>
                  <a:pt x="3239663" y="122868"/>
                </a:lnTo>
                <a:lnTo>
                  <a:pt x="3282596" y="140950"/>
                </a:lnTo>
                <a:lnTo>
                  <a:pt x="3323536" y="162532"/>
                </a:lnTo>
                <a:lnTo>
                  <a:pt x="3362293" y="187428"/>
                </a:lnTo>
                <a:lnTo>
                  <a:pt x="3398678" y="215449"/>
                </a:lnTo>
                <a:lnTo>
                  <a:pt x="3432501" y="246406"/>
                </a:lnTo>
                <a:lnTo>
                  <a:pt x="3463566" y="280086"/>
                </a:lnTo>
                <a:lnTo>
                  <a:pt x="3491686" y="316319"/>
                </a:lnTo>
                <a:lnTo>
                  <a:pt x="3516672" y="354916"/>
                </a:lnTo>
                <a:lnTo>
                  <a:pt x="3538334" y="395686"/>
                </a:lnTo>
                <a:lnTo>
                  <a:pt x="3556483" y="438440"/>
                </a:lnTo>
                <a:lnTo>
                  <a:pt x="3570928" y="482988"/>
                </a:lnTo>
                <a:lnTo>
                  <a:pt x="3581481" y="529138"/>
                </a:lnTo>
                <a:lnTo>
                  <a:pt x="3587952" y="576703"/>
                </a:lnTo>
                <a:lnTo>
                  <a:pt x="3590152" y="625491"/>
                </a:lnTo>
                <a:lnTo>
                  <a:pt x="3587952" y="674296"/>
                </a:lnTo>
                <a:lnTo>
                  <a:pt x="3581479" y="721872"/>
                </a:lnTo>
                <a:lnTo>
                  <a:pt x="3570922" y="768031"/>
                </a:lnTo>
                <a:lnTo>
                  <a:pt x="3556473" y="812582"/>
                </a:lnTo>
                <a:lnTo>
                  <a:pt x="3538321" y="855338"/>
                </a:lnTo>
                <a:lnTo>
                  <a:pt x="3516655" y="896108"/>
                </a:lnTo>
                <a:lnTo>
                  <a:pt x="3491666" y="934703"/>
                </a:lnTo>
                <a:lnTo>
                  <a:pt x="3463545" y="970935"/>
                </a:lnTo>
                <a:lnTo>
                  <a:pt x="3432479" y="1004614"/>
                </a:lnTo>
                <a:lnTo>
                  <a:pt x="3398661" y="1035551"/>
                </a:lnTo>
                <a:lnTo>
                  <a:pt x="3362280" y="1063557"/>
                </a:lnTo>
                <a:lnTo>
                  <a:pt x="3323525" y="1088442"/>
                </a:lnTo>
                <a:lnTo>
                  <a:pt x="3282587" y="1110018"/>
                </a:lnTo>
                <a:lnTo>
                  <a:pt x="3239656" y="1128095"/>
                </a:lnTo>
                <a:lnTo>
                  <a:pt x="3194922" y="1142485"/>
                </a:lnTo>
                <a:lnTo>
                  <a:pt x="3148575" y="1152997"/>
                </a:lnTo>
                <a:lnTo>
                  <a:pt x="3100804" y="1159443"/>
                </a:lnTo>
                <a:lnTo>
                  <a:pt x="3051800" y="1161634"/>
                </a:lnTo>
                <a:lnTo>
                  <a:pt x="1113756" y="1161634"/>
                </a:lnTo>
                <a:lnTo>
                  <a:pt x="1064749" y="1163824"/>
                </a:lnTo>
                <a:lnTo>
                  <a:pt x="1016976" y="1170270"/>
                </a:lnTo>
                <a:lnTo>
                  <a:pt x="970626" y="1180781"/>
                </a:lnTo>
                <a:lnTo>
                  <a:pt x="925889" y="1195172"/>
                </a:lnTo>
                <a:lnTo>
                  <a:pt x="882956" y="1213252"/>
                </a:lnTo>
                <a:lnTo>
                  <a:pt x="842016" y="1234833"/>
                </a:lnTo>
                <a:lnTo>
                  <a:pt x="803260" y="1259728"/>
                </a:lnTo>
                <a:lnTo>
                  <a:pt x="766879" y="1287748"/>
                </a:lnTo>
                <a:lnTo>
                  <a:pt x="733062" y="1318705"/>
                </a:lnTo>
                <a:lnTo>
                  <a:pt x="701995" y="1352383"/>
                </a:lnTo>
                <a:lnTo>
                  <a:pt x="673873" y="1388614"/>
                </a:lnTo>
                <a:lnTo>
                  <a:pt x="648886" y="1427209"/>
                </a:lnTo>
                <a:lnTo>
                  <a:pt x="627223" y="1467976"/>
                </a:lnTo>
                <a:lnTo>
                  <a:pt x="609074" y="1510727"/>
                </a:lnTo>
                <a:lnTo>
                  <a:pt x="594628" y="1555272"/>
                </a:lnTo>
                <a:lnTo>
                  <a:pt x="584075" y="1601419"/>
                </a:lnTo>
                <a:lnTo>
                  <a:pt x="577604" y="1648980"/>
                </a:lnTo>
                <a:lnTo>
                  <a:pt x="575405" y="1697764"/>
                </a:lnTo>
                <a:lnTo>
                  <a:pt x="577604" y="1746569"/>
                </a:lnTo>
                <a:lnTo>
                  <a:pt x="584077" y="1794146"/>
                </a:lnTo>
                <a:lnTo>
                  <a:pt x="594633" y="1840305"/>
                </a:lnTo>
                <a:lnTo>
                  <a:pt x="609082" y="1884858"/>
                </a:lnTo>
                <a:lnTo>
                  <a:pt x="627234" y="1927614"/>
                </a:lnTo>
                <a:lnTo>
                  <a:pt x="648899" y="1968386"/>
                </a:lnTo>
                <a:lnTo>
                  <a:pt x="673888" y="2006983"/>
                </a:lnTo>
                <a:lnTo>
                  <a:pt x="702009" y="2043216"/>
                </a:lnTo>
                <a:lnTo>
                  <a:pt x="733074" y="2076897"/>
                </a:lnTo>
                <a:lnTo>
                  <a:pt x="766892" y="2107836"/>
                </a:lnTo>
                <a:lnTo>
                  <a:pt x="803273" y="2135843"/>
                </a:lnTo>
                <a:lnTo>
                  <a:pt x="842028" y="2160730"/>
                </a:lnTo>
                <a:lnTo>
                  <a:pt x="882966" y="2182307"/>
                </a:lnTo>
                <a:lnTo>
                  <a:pt x="925897" y="2200386"/>
                </a:lnTo>
                <a:lnTo>
                  <a:pt x="970632" y="2214776"/>
                </a:lnTo>
                <a:lnTo>
                  <a:pt x="1016980" y="2225289"/>
                </a:lnTo>
                <a:lnTo>
                  <a:pt x="1064751" y="2231736"/>
                </a:lnTo>
                <a:lnTo>
                  <a:pt x="1113756" y="2233927"/>
                </a:lnTo>
                <a:lnTo>
                  <a:pt x="3051800" y="2233927"/>
                </a:lnTo>
                <a:lnTo>
                  <a:pt x="3100806" y="2236117"/>
                </a:lnTo>
                <a:lnTo>
                  <a:pt x="3148578" y="2242562"/>
                </a:lnTo>
                <a:lnTo>
                  <a:pt x="3194927" y="2253074"/>
                </a:lnTo>
                <a:lnTo>
                  <a:pt x="3239663" y="2267465"/>
                </a:lnTo>
                <a:lnTo>
                  <a:pt x="3282596" y="2285546"/>
                </a:lnTo>
                <a:lnTo>
                  <a:pt x="3323536" y="2307128"/>
                </a:lnTo>
                <a:lnTo>
                  <a:pt x="3362293" y="2332024"/>
                </a:lnTo>
                <a:lnTo>
                  <a:pt x="3398678" y="2360046"/>
                </a:lnTo>
                <a:lnTo>
                  <a:pt x="3432501" y="2391004"/>
                </a:lnTo>
                <a:lnTo>
                  <a:pt x="3463566" y="2424684"/>
                </a:lnTo>
                <a:lnTo>
                  <a:pt x="3491686" y="2460918"/>
                </a:lnTo>
                <a:lnTo>
                  <a:pt x="3516672" y="2499514"/>
                </a:lnTo>
                <a:lnTo>
                  <a:pt x="3538334" y="2540284"/>
                </a:lnTo>
                <a:lnTo>
                  <a:pt x="3556483" y="2583038"/>
                </a:lnTo>
                <a:lnTo>
                  <a:pt x="3570928" y="2627584"/>
                </a:lnTo>
                <a:lnTo>
                  <a:pt x="3581481" y="2673734"/>
                </a:lnTo>
                <a:lnTo>
                  <a:pt x="3587952" y="2721297"/>
                </a:lnTo>
                <a:lnTo>
                  <a:pt x="3590152" y="2770083"/>
                </a:lnTo>
                <a:lnTo>
                  <a:pt x="3587952" y="2818889"/>
                </a:lnTo>
                <a:lnTo>
                  <a:pt x="3581479" y="2866467"/>
                </a:lnTo>
                <a:lnTo>
                  <a:pt x="3570922" y="2912627"/>
                </a:lnTo>
                <a:lnTo>
                  <a:pt x="3556473" y="2957180"/>
                </a:lnTo>
                <a:lnTo>
                  <a:pt x="3538321" y="2999938"/>
                </a:lnTo>
                <a:lnTo>
                  <a:pt x="3516655" y="3040710"/>
                </a:lnTo>
                <a:lnTo>
                  <a:pt x="3491666" y="3079307"/>
                </a:lnTo>
                <a:lnTo>
                  <a:pt x="3463545" y="3115541"/>
                </a:lnTo>
                <a:lnTo>
                  <a:pt x="3432479" y="3149222"/>
                </a:lnTo>
                <a:lnTo>
                  <a:pt x="3398661" y="3180161"/>
                </a:lnTo>
                <a:lnTo>
                  <a:pt x="3362280" y="3208168"/>
                </a:lnTo>
                <a:lnTo>
                  <a:pt x="3323525" y="3233055"/>
                </a:lnTo>
                <a:lnTo>
                  <a:pt x="3282587" y="3254633"/>
                </a:lnTo>
                <a:lnTo>
                  <a:pt x="3239656" y="3272711"/>
                </a:lnTo>
                <a:lnTo>
                  <a:pt x="3194922" y="3287102"/>
                </a:lnTo>
                <a:lnTo>
                  <a:pt x="3148575" y="3297615"/>
                </a:lnTo>
                <a:lnTo>
                  <a:pt x="3100804" y="3304061"/>
                </a:lnTo>
                <a:lnTo>
                  <a:pt x="3051800" y="3306252"/>
                </a:lnTo>
                <a:lnTo>
                  <a:pt x="185" y="3306252"/>
                </a:lnTo>
                <a:lnTo>
                  <a:pt x="0" y="3395634"/>
                </a:lnTo>
                <a:close/>
              </a:path>
            </a:pathLst>
          </a:custGeom>
          <a:solidFill>
            <a:srgbClr val="89C654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6" name="object 82">
            <a:extLst>
              <a:ext uri="{FF2B5EF4-FFF2-40B4-BE49-F238E27FC236}">
                <a16:creationId xmlns:a16="http://schemas.microsoft.com/office/drawing/2014/main" xmlns="" id="{E9C0C57F-C38B-4E53-BA15-B6FB51F95414}"/>
              </a:ext>
            </a:extLst>
          </p:cNvPr>
          <p:cNvSpPr/>
          <p:nvPr/>
        </p:nvSpPr>
        <p:spPr>
          <a:xfrm>
            <a:off x="7162982" y="2329220"/>
            <a:ext cx="76334" cy="7620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7" name="object 83">
            <a:extLst>
              <a:ext uri="{FF2B5EF4-FFF2-40B4-BE49-F238E27FC236}">
                <a16:creationId xmlns:a16="http://schemas.microsoft.com/office/drawing/2014/main" xmlns="" id="{F9C972ED-AC04-4060-BB93-D19CA751F5EF}"/>
              </a:ext>
            </a:extLst>
          </p:cNvPr>
          <p:cNvSpPr/>
          <p:nvPr/>
        </p:nvSpPr>
        <p:spPr>
          <a:xfrm>
            <a:off x="7203797" y="2210644"/>
            <a:ext cx="151756" cy="273068"/>
          </a:xfrm>
          <a:custGeom>
            <a:avLst/>
            <a:gdLst/>
            <a:ahLst/>
            <a:cxnLst/>
            <a:rect l="l" t="t" r="r" b="b"/>
            <a:pathLst>
              <a:path w="148589" h="284479">
                <a:moveTo>
                  <a:pt x="65231" y="134921"/>
                </a:moveTo>
                <a:lnTo>
                  <a:pt x="96745" y="134921"/>
                </a:lnTo>
                <a:lnTo>
                  <a:pt x="86704" y="133983"/>
                </a:lnTo>
                <a:lnTo>
                  <a:pt x="76756" y="131250"/>
                </a:lnTo>
                <a:lnTo>
                  <a:pt x="61154" y="123874"/>
                </a:lnTo>
                <a:lnTo>
                  <a:pt x="78205" y="112930"/>
                </a:lnTo>
                <a:lnTo>
                  <a:pt x="90483" y="97551"/>
                </a:lnTo>
                <a:lnTo>
                  <a:pt x="95202" y="79442"/>
                </a:lnTo>
                <a:lnTo>
                  <a:pt x="89573" y="60307"/>
                </a:lnTo>
                <a:lnTo>
                  <a:pt x="90465" y="59299"/>
                </a:lnTo>
                <a:lnTo>
                  <a:pt x="91279" y="58193"/>
                </a:lnTo>
                <a:lnTo>
                  <a:pt x="94856" y="52760"/>
                </a:lnTo>
                <a:lnTo>
                  <a:pt x="96178" y="48012"/>
                </a:lnTo>
                <a:lnTo>
                  <a:pt x="96469" y="43054"/>
                </a:lnTo>
                <a:lnTo>
                  <a:pt x="95766" y="32855"/>
                </a:lnTo>
                <a:lnTo>
                  <a:pt x="93027" y="22640"/>
                </a:lnTo>
                <a:lnTo>
                  <a:pt x="89049" y="12951"/>
                </a:lnTo>
                <a:lnTo>
                  <a:pt x="84627" y="4326"/>
                </a:lnTo>
                <a:lnTo>
                  <a:pt x="82227" y="0"/>
                </a:lnTo>
                <a:lnTo>
                  <a:pt x="75575" y="3872"/>
                </a:lnTo>
                <a:lnTo>
                  <a:pt x="77975" y="8211"/>
                </a:lnTo>
                <a:lnTo>
                  <a:pt x="82607" y="17298"/>
                </a:lnTo>
                <a:lnTo>
                  <a:pt x="86340" y="27024"/>
                </a:lnTo>
                <a:lnTo>
                  <a:pt x="88344" y="37108"/>
                </a:lnTo>
                <a:lnTo>
                  <a:pt x="87787" y="47268"/>
                </a:lnTo>
                <a:lnTo>
                  <a:pt x="86941" y="51312"/>
                </a:lnTo>
                <a:lnTo>
                  <a:pt x="85275" y="54420"/>
                </a:lnTo>
                <a:lnTo>
                  <a:pt x="83060" y="56738"/>
                </a:lnTo>
                <a:lnTo>
                  <a:pt x="82438" y="57363"/>
                </a:lnTo>
                <a:lnTo>
                  <a:pt x="81823" y="57936"/>
                </a:lnTo>
                <a:lnTo>
                  <a:pt x="81149" y="58424"/>
                </a:lnTo>
                <a:lnTo>
                  <a:pt x="73607" y="61683"/>
                </a:lnTo>
                <a:lnTo>
                  <a:pt x="47639" y="61683"/>
                </a:lnTo>
                <a:lnTo>
                  <a:pt x="52587" y="65496"/>
                </a:lnTo>
                <a:lnTo>
                  <a:pt x="83661" y="65496"/>
                </a:lnTo>
                <a:lnTo>
                  <a:pt x="87280" y="82111"/>
                </a:lnTo>
                <a:lnTo>
                  <a:pt x="81751" y="97441"/>
                </a:lnTo>
                <a:lnTo>
                  <a:pt x="69827" y="110021"/>
                </a:lnTo>
                <a:lnTo>
                  <a:pt x="54258" y="118382"/>
                </a:lnTo>
                <a:lnTo>
                  <a:pt x="43356" y="118382"/>
                </a:lnTo>
                <a:lnTo>
                  <a:pt x="44075" y="119330"/>
                </a:lnTo>
                <a:lnTo>
                  <a:pt x="49781" y="124553"/>
                </a:lnTo>
                <a:lnTo>
                  <a:pt x="51315" y="125929"/>
                </a:lnTo>
                <a:lnTo>
                  <a:pt x="52122" y="126574"/>
                </a:lnTo>
                <a:lnTo>
                  <a:pt x="55137" y="129077"/>
                </a:lnTo>
                <a:lnTo>
                  <a:pt x="58373" y="131276"/>
                </a:lnTo>
                <a:lnTo>
                  <a:pt x="64473" y="134562"/>
                </a:lnTo>
                <a:lnTo>
                  <a:pt x="65231" y="134921"/>
                </a:lnTo>
                <a:close/>
              </a:path>
              <a:path w="148589" h="284479">
                <a:moveTo>
                  <a:pt x="47639" y="61683"/>
                </a:moveTo>
                <a:lnTo>
                  <a:pt x="73607" y="61683"/>
                </a:lnTo>
                <a:lnTo>
                  <a:pt x="65019" y="61669"/>
                </a:lnTo>
                <a:lnTo>
                  <a:pt x="56550" y="58780"/>
                </a:lnTo>
                <a:lnTo>
                  <a:pt x="49365" y="53412"/>
                </a:lnTo>
                <a:lnTo>
                  <a:pt x="45960" y="49804"/>
                </a:lnTo>
                <a:lnTo>
                  <a:pt x="40525" y="55230"/>
                </a:lnTo>
                <a:lnTo>
                  <a:pt x="43923" y="58819"/>
                </a:lnTo>
                <a:lnTo>
                  <a:pt x="47639" y="61683"/>
                </a:lnTo>
                <a:close/>
              </a:path>
              <a:path w="148589" h="284479">
                <a:moveTo>
                  <a:pt x="63279" y="69428"/>
                </a:moveTo>
                <a:lnTo>
                  <a:pt x="73829" y="69416"/>
                </a:lnTo>
                <a:lnTo>
                  <a:pt x="83661" y="65496"/>
                </a:lnTo>
                <a:lnTo>
                  <a:pt x="52587" y="65496"/>
                </a:lnTo>
                <a:lnTo>
                  <a:pt x="52986" y="65804"/>
                </a:lnTo>
                <a:lnTo>
                  <a:pt x="63279" y="69428"/>
                </a:lnTo>
                <a:close/>
              </a:path>
              <a:path w="148589" h="284479">
                <a:moveTo>
                  <a:pt x="43356" y="118382"/>
                </a:moveTo>
                <a:lnTo>
                  <a:pt x="54258" y="118382"/>
                </a:lnTo>
                <a:lnTo>
                  <a:pt x="47062" y="110005"/>
                </a:lnTo>
                <a:lnTo>
                  <a:pt x="41756" y="100328"/>
                </a:lnTo>
                <a:lnTo>
                  <a:pt x="38778" y="89865"/>
                </a:lnTo>
                <a:lnTo>
                  <a:pt x="38567" y="79128"/>
                </a:lnTo>
                <a:lnTo>
                  <a:pt x="39169" y="74215"/>
                </a:lnTo>
                <a:lnTo>
                  <a:pt x="31466" y="74287"/>
                </a:lnTo>
                <a:lnTo>
                  <a:pt x="30845" y="79128"/>
                </a:lnTo>
                <a:lnTo>
                  <a:pt x="30576" y="86028"/>
                </a:lnTo>
                <a:lnTo>
                  <a:pt x="31382" y="92870"/>
                </a:lnTo>
                <a:lnTo>
                  <a:pt x="33167" y="99563"/>
                </a:lnTo>
                <a:lnTo>
                  <a:pt x="35837" y="106015"/>
                </a:lnTo>
                <a:lnTo>
                  <a:pt x="39242" y="112963"/>
                </a:lnTo>
                <a:lnTo>
                  <a:pt x="43356" y="118382"/>
                </a:lnTo>
                <a:close/>
              </a:path>
              <a:path w="148589" h="284479">
                <a:moveTo>
                  <a:pt x="99608" y="142279"/>
                </a:moveTo>
                <a:lnTo>
                  <a:pt x="110494" y="139818"/>
                </a:lnTo>
                <a:lnTo>
                  <a:pt x="120219" y="133983"/>
                </a:lnTo>
                <a:lnTo>
                  <a:pt x="121244" y="133107"/>
                </a:lnTo>
                <a:lnTo>
                  <a:pt x="121575" y="132060"/>
                </a:lnTo>
                <a:lnTo>
                  <a:pt x="121145" y="128444"/>
                </a:lnTo>
                <a:lnTo>
                  <a:pt x="117495" y="126219"/>
                </a:lnTo>
                <a:lnTo>
                  <a:pt x="114764" y="128570"/>
                </a:lnTo>
                <a:lnTo>
                  <a:pt x="106310" y="133360"/>
                </a:lnTo>
                <a:lnTo>
                  <a:pt x="96745" y="134921"/>
                </a:lnTo>
                <a:lnTo>
                  <a:pt x="65231" y="134921"/>
                </a:lnTo>
                <a:lnTo>
                  <a:pt x="67488" y="135991"/>
                </a:lnTo>
                <a:lnTo>
                  <a:pt x="70649" y="137242"/>
                </a:lnTo>
                <a:lnTo>
                  <a:pt x="70649" y="139429"/>
                </a:lnTo>
                <a:lnTo>
                  <a:pt x="76805" y="139429"/>
                </a:lnTo>
                <a:lnTo>
                  <a:pt x="88174" y="141953"/>
                </a:lnTo>
                <a:lnTo>
                  <a:pt x="99608" y="142279"/>
                </a:lnTo>
                <a:close/>
              </a:path>
              <a:path w="148589" h="284479">
                <a:moveTo>
                  <a:pt x="70649" y="215455"/>
                </a:moveTo>
                <a:lnTo>
                  <a:pt x="76805" y="215455"/>
                </a:lnTo>
                <a:lnTo>
                  <a:pt x="76805" y="139429"/>
                </a:lnTo>
                <a:lnTo>
                  <a:pt x="70649" y="139429"/>
                </a:lnTo>
                <a:lnTo>
                  <a:pt x="70649" y="215455"/>
                </a:lnTo>
                <a:close/>
              </a:path>
              <a:path w="148589" h="284479">
                <a:moveTo>
                  <a:pt x="140566" y="183095"/>
                </a:moveTo>
                <a:lnTo>
                  <a:pt x="143335" y="183095"/>
                </a:lnTo>
                <a:lnTo>
                  <a:pt x="141966" y="182983"/>
                </a:lnTo>
                <a:lnTo>
                  <a:pt x="140644" y="182759"/>
                </a:lnTo>
                <a:lnTo>
                  <a:pt x="140566" y="183095"/>
                </a:lnTo>
                <a:close/>
              </a:path>
              <a:path w="148589" h="284479">
                <a:moveTo>
                  <a:pt x="90392" y="223195"/>
                </a:moveTo>
                <a:lnTo>
                  <a:pt x="130633" y="214691"/>
                </a:lnTo>
                <a:lnTo>
                  <a:pt x="148446" y="182812"/>
                </a:lnTo>
                <a:lnTo>
                  <a:pt x="147236" y="183003"/>
                </a:lnTo>
                <a:lnTo>
                  <a:pt x="145986" y="183095"/>
                </a:lnTo>
                <a:lnTo>
                  <a:pt x="140566" y="183095"/>
                </a:lnTo>
                <a:lnTo>
                  <a:pt x="138563" y="191695"/>
                </a:lnTo>
                <a:lnTo>
                  <a:pt x="134781" y="199765"/>
                </a:lnTo>
                <a:lnTo>
                  <a:pt x="99177" y="215029"/>
                </a:lnTo>
                <a:lnTo>
                  <a:pt x="70649" y="215455"/>
                </a:lnTo>
                <a:lnTo>
                  <a:pt x="70649" y="223120"/>
                </a:lnTo>
                <a:lnTo>
                  <a:pt x="76805" y="223120"/>
                </a:lnTo>
                <a:lnTo>
                  <a:pt x="90392" y="223195"/>
                </a:lnTo>
                <a:close/>
              </a:path>
              <a:path w="148589" h="284479">
                <a:moveTo>
                  <a:pt x="13" y="202923"/>
                </a:moveTo>
                <a:lnTo>
                  <a:pt x="3358" y="202923"/>
                </a:lnTo>
                <a:lnTo>
                  <a:pt x="1646" y="202805"/>
                </a:lnTo>
                <a:lnTo>
                  <a:pt x="0" y="202555"/>
                </a:lnTo>
                <a:lnTo>
                  <a:pt x="13" y="202923"/>
                </a:lnTo>
                <a:close/>
              </a:path>
              <a:path w="148589" h="284479">
                <a:moveTo>
                  <a:pt x="18491" y="230529"/>
                </a:moveTo>
                <a:lnTo>
                  <a:pt x="70649" y="230529"/>
                </a:lnTo>
                <a:lnTo>
                  <a:pt x="64127" y="229984"/>
                </a:lnTo>
                <a:lnTo>
                  <a:pt x="51056" y="229367"/>
                </a:lnTo>
                <a:lnTo>
                  <a:pt x="44512" y="229001"/>
                </a:lnTo>
                <a:lnTo>
                  <a:pt x="8106" y="209232"/>
                </a:lnTo>
                <a:lnTo>
                  <a:pt x="7669" y="202818"/>
                </a:lnTo>
                <a:lnTo>
                  <a:pt x="6823" y="202897"/>
                </a:lnTo>
                <a:lnTo>
                  <a:pt x="5957" y="202923"/>
                </a:lnTo>
                <a:lnTo>
                  <a:pt x="13" y="202923"/>
                </a:lnTo>
                <a:lnTo>
                  <a:pt x="323" y="211267"/>
                </a:lnTo>
                <a:lnTo>
                  <a:pt x="2466" y="219656"/>
                </a:lnTo>
                <a:lnTo>
                  <a:pt x="9289" y="225425"/>
                </a:lnTo>
                <a:lnTo>
                  <a:pt x="18491" y="230529"/>
                </a:lnTo>
                <a:close/>
              </a:path>
              <a:path w="148589" h="284479">
                <a:moveTo>
                  <a:pt x="70649" y="284231"/>
                </a:moveTo>
                <a:lnTo>
                  <a:pt x="76805" y="284231"/>
                </a:lnTo>
                <a:lnTo>
                  <a:pt x="76805" y="223120"/>
                </a:lnTo>
                <a:lnTo>
                  <a:pt x="70649" y="223120"/>
                </a:lnTo>
                <a:lnTo>
                  <a:pt x="70649" y="230529"/>
                </a:lnTo>
                <a:lnTo>
                  <a:pt x="18491" y="230529"/>
                </a:lnTo>
                <a:lnTo>
                  <a:pt x="23134" y="233104"/>
                </a:lnTo>
                <a:lnTo>
                  <a:pt x="38628" y="236217"/>
                </a:lnTo>
                <a:lnTo>
                  <a:pt x="54792" y="237122"/>
                </a:lnTo>
                <a:lnTo>
                  <a:pt x="70649" y="238174"/>
                </a:lnTo>
                <a:lnTo>
                  <a:pt x="70649" y="284231"/>
                </a:lnTo>
                <a:close/>
              </a:path>
            </a:pathLst>
          </a:custGeom>
          <a:solidFill>
            <a:srgbClr val="6A451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8" name="object 84">
            <a:extLst>
              <a:ext uri="{FF2B5EF4-FFF2-40B4-BE49-F238E27FC236}">
                <a16:creationId xmlns:a16="http://schemas.microsoft.com/office/drawing/2014/main" xmlns="" id="{A039692C-EB6F-4DE7-AB6C-69E18F28DD87}"/>
              </a:ext>
            </a:extLst>
          </p:cNvPr>
          <p:cNvSpPr/>
          <p:nvPr/>
        </p:nvSpPr>
        <p:spPr>
          <a:xfrm>
            <a:off x="7205971" y="2191623"/>
            <a:ext cx="171416" cy="21272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9" name="object 85">
            <a:extLst>
              <a:ext uri="{FF2B5EF4-FFF2-40B4-BE49-F238E27FC236}">
                <a16:creationId xmlns:a16="http://schemas.microsoft.com/office/drawing/2014/main" xmlns="" id="{4489E11E-DEEB-44CA-83C1-B7DF67DB951A}"/>
              </a:ext>
            </a:extLst>
          </p:cNvPr>
          <p:cNvSpPr/>
          <p:nvPr/>
        </p:nvSpPr>
        <p:spPr>
          <a:xfrm>
            <a:off x="8562928" y="2156429"/>
            <a:ext cx="206841" cy="9523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0" name="object 86">
            <a:extLst>
              <a:ext uri="{FF2B5EF4-FFF2-40B4-BE49-F238E27FC236}">
                <a16:creationId xmlns:a16="http://schemas.microsoft.com/office/drawing/2014/main" xmlns="" id="{F8B1E6D7-4FB5-4380-8ECA-5C72EC17CFEC}"/>
              </a:ext>
            </a:extLst>
          </p:cNvPr>
          <p:cNvSpPr/>
          <p:nvPr/>
        </p:nvSpPr>
        <p:spPr>
          <a:xfrm>
            <a:off x="8733142" y="1995788"/>
            <a:ext cx="23347" cy="488229"/>
          </a:xfrm>
          <a:custGeom>
            <a:avLst/>
            <a:gdLst/>
            <a:ahLst/>
            <a:cxnLst/>
            <a:rect l="l" t="t" r="r" b="b"/>
            <a:pathLst>
              <a:path w="22860" h="508635">
                <a:moveTo>
                  <a:pt x="16941" y="216941"/>
                </a:moveTo>
                <a:lnTo>
                  <a:pt x="5575" y="216941"/>
                </a:lnTo>
                <a:lnTo>
                  <a:pt x="5575" y="508444"/>
                </a:lnTo>
                <a:lnTo>
                  <a:pt x="16941" y="508444"/>
                </a:lnTo>
                <a:lnTo>
                  <a:pt x="16941" y="216941"/>
                </a:lnTo>
                <a:close/>
              </a:path>
              <a:path w="22860" h="508635">
                <a:moveTo>
                  <a:pt x="22504" y="114274"/>
                </a:moveTo>
                <a:lnTo>
                  <a:pt x="22440" y="105410"/>
                </a:lnTo>
                <a:lnTo>
                  <a:pt x="22148" y="90525"/>
                </a:lnTo>
                <a:lnTo>
                  <a:pt x="21831" y="84556"/>
                </a:lnTo>
                <a:lnTo>
                  <a:pt x="21590" y="78676"/>
                </a:lnTo>
                <a:lnTo>
                  <a:pt x="20955" y="67056"/>
                </a:lnTo>
                <a:lnTo>
                  <a:pt x="20523" y="61442"/>
                </a:lnTo>
                <a:lnTo>
                  <a:pt x="20358" y="58661"/>
                </a:lnTo>
                <a:lnTo>
                  <a:pt x="19850" y="53213"/>
                </a:lnTo>
                <a:lnTo>
                  <a:pt x="19405" y="47904"/>
                </a:lnTo>
                <a:lnTo>
                  <a:pt x="19126" y="45339"/>
                </a:lnTo>
                <a:lnTo>
                  <a:pt x="13652" y="6667"/>
                </a:lnTo>
                <a:lnTo>
                  <a:pt x="13220" y="4635"/>
                </a:lnTo>
                <a:lnTo>
                  <a:pt x="12954" y="3213"/>
                </a:lnTo>
                <a:lnTo>
                  <a:pt x="12319" y="406"/>
                </a:lnTo>
                <a:lnTo>
                  <a:pt x="11658" y="0"/>
                </a:lnTo>
                <a:lnTo>
                  <a:pt x="10502" y="254"/>
                </a:lnTo>
                <a:lnTo>
                  <a:pt x="6769" y="18694"/>
                </a:lnTo>
                <a:lnTo>
                  <a:pt x="6184" y="22326"/>
                </a:lnTo>
                <a:lnTo>
                  <a:pt x="5600" y="26416"/>
                </a:lnTo>
                <a:lnTo>
                  <a:pt x="5029" y="30911"/>
                </a:lnTo>
                <a:lnTo>
                  <a:pt x="3898" y="40208"/>
                </a:lnTo>
                <a:lnTo>
                  <a:pt x="3390" y="45339"/>
                </a:lnTo>
                <a:lnTo>
                  <a:pt x="3111" y="47904"/>
                </a:lnTo>
                <a:lnTo>
                  <a:pt x="2895" y="50533"/>
                </a:lnTo>
                <a:lnTo>
                  <a:pt x="2171" y="58661"/>
                </a:lnTo>
                <a:lnTo>
                  <a:pt x="1993" y="61442"/>
                </a:lnTo>
                <a:lnTo>
                  <a:pt x="1562" y="67056"/>
                </a:lnTo>
                <a:lnTo>
                  <a:pt x="927" y="78676"/>
                </a:lnTo>
                <a:lnTo>
                  <a:pt x="685" y="84556"/>
                </a:lnTo>
                <a:lnTo>
                  <a:pt x="381" y="90525"/>
                </a:lnTo>
                <a:lnTo>
                  <a:pt x="76" y="105410"/>
                </a:lnTo>
                <a:lnTo>
                  <a:pt x="0" y="114274"/>
                </a:lnTo>
                <a:lnTo>
                  <a:pt x="12" y="125920"/>
                </a:lnTo>
                <a:lnTo>
                  <a:pt x="3543" y="164261"/>
                </a:lnTo>
                <a:lnTo>
                  <a:pt x="4089" y="167373"/>
                </a:lnTo>
                <a:lnTo>
                  <a:pt x="4267" y="168389"/>
                </a:lnTo>
                <a:lnTo>
                  <a:pt x="6477" y="167728"/>
                </a:lnTo>
                <a:lnTo>
                  <a:pt x="8826" y="167373"/>
                </a:lnTo>
                <a:lnTo>
                  <a:pt x="13690" y="167373"/>
                </a:lnTo>
                <a:lnTo>
                  <a:pt x="16040" y="167728"/>
                </a:lnTo>
                <a:lnTo>
                  <a:pt x="18249" y="168389"/>
                </a:lnTo>
                <a:lnTo>
                  <a:pt x="18986" y="164261"/>
                </a:lnTo>
                <a:lnTo>
                  <a:pt x="22504" y="125920"/>
                </a:lnTo>
                <a:lnTo>
                  <a:pt x="22504" y="114274"/>
                </a:lnTo>
                <a:close/>
              </a:path>
            </a:pathLst>
          </a:custGeom>
          <a:solidFill>
            <a:srgbClr val="E2E3E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1" name="object 87">
            <a:extLst>
              <a:ext uri="{FF2B5EF4-FFF2-40B4-BE49-F238E27FC236}">
                <a16:creationId xmlns:a16="http://schemas.microsoft.com/office/drawing/2014/main" xmlns="" id="{51D6329B-0FC0-4F9B-BDE1-F7F264044FCB}"/>
              </a:ext>
            </a:extLst>
          </p:cNvPr>
          <p:cNvSpPr/>
          <p:nvPr/>
        </p:nvSpPr>
        <p:spPr>
          <a:xfrm>
            <a:off x="8764132" y="2182451"/>
            <a:ext cx="162130" cy="6924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2" name="object 88">
            <a:extLst>
              <a:ext uri="{FF2B5EF4-FFF2-40B4-BE49-F238E27FC236}">
                <a16:creationId xmlns:a16="http://schemas.microsoft.com/office/drawing/2014/main" xmlns="" id="{243704D5-B3DA-40A6-978C-3C2B7C496925}"/>
              </a:ext>
            </a:extLst>
          </p:cNvPr>
          <p:cNvSpPr/>
          <p:nvPr/>
        </p:nvSpPr>
        <p:spPr>
          <a:xfrm>
            <a:off x="7876920" y="4420819"/>
            <a:ext cx="202824" cy="121389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3" name="object 89">
            <a:extLst>
              <a:ext uri="{FF2B5EF4-FFF2-40B4-BE49-F238E27FC236}">
                <a16:creationId xmlns:a16="http://schemas.microsoft.com/office/drawing/2014/main" xmlns="" id="{41453A73-3DAF-422E-A910-2942318DD357}"/>
              </a:ext>
            </a:extLst>
          </p:cNvPr>
          <p:cNvSpPr/>
          <p:nvPr/>
        </p:nvSpPr>
        <p:spPr>
          <a:xfrm>
            <a:off x="8711209" y="1929344"/>
            <a:ext cx="10376" cy="9752"/>
          </a:xfrm>
          <a:custGeom>
            <a:avLst/>
            <a:gdLst/>
            <a:ahLst/>
            <a:cxnLst/>
            <a:rect l="l" t="t" r="r" b="b"/>
            <a:pathLst>
              <a:path w="10160" h="10160">
                <a:moveTo>
                  <a:pt x="10043" y="9989"/>
                </a:moveTo>
                <a:lnTo>
                  <a:pt x="9131" y="6493"/>
                </a:lnTo>
                <a:lnTo>
                  <a:pt x="9012" y="3055"/>
                </a:lnTo>
                <a:lnTo>
                  <a:pt x="9263" y="0"/>
                </a:lnTo>
                <a:lnTo>
                  <a:pt x="0" y="4813"/>
                </a:lnTo>
                <a:lnTo>
                  <a:pt x="10043" y="9989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4" name="object 90">
            <a:extLst>
              <a:ext uri="{FF2B5EF4-FFF2-40B4-BE49-F238E27FC236}">
                <a16:creationId xmlns:a16="http://schemas.microsoft.com/office/drawing/2014/main" xmlns="" id="{C850F8A9-2583-43DB-8067-5E12E14D28F6}"/>
              </a:ext>
            </a:extLst>
          </p:cNvPr>
          <p:cNvSpPr/>
          <p:nvPr/>
        </p:nvSpPr>
        <p:spPr>
          <a:xfrm>
            <a:off x="8720463" y="1909077"/>
            <a:ext cx="81715" cy="53638"/>
          </a:xfrm>
          <a:custGeom>
            <a:avLst/>
            <a:gdLst/>
            <a:ahLst/>
            <a:cxnLst/>
            <a:rect l="l" t="t" r="r" b="b"/>
            <a:pathLst>
              <a:path w="80010" h="55880">
                <a:moveTo>
                  <a:pt x="3003" y="35682"/>
                </a:moveTo>
                <a:lnTo>
                  <a:pt x="46615" y="35682"/>
                </a:lnTo>
                <a:lnTo>
                  <a:pt x="40707" y="32063"/>
                </a:lnTo>
                <a:lnTo>
                  <a:pt x="38438" y="23543"/>
                </a:lnTo>
                <a:lnTo>
                  <a:pt x="38438" y="17610"/>
                </a:lnTo>
                <a:lnTo>
                  <a:pt x="40461" y="14186"/>
                </a:lnTo>
                <a:lnTo>
                  <a:pt x="43662" y="12467"/>
                </a:lnTo>
                <a:lnTo>
                  <a:pt x="32223" y="4274"/>
                </a:lnTo>
                <a:lnTo>
                  <a:pt x="21127" y="0"/>
                </a:lnTo>
                <a:lnTo>
                  <a:pt x="11121" y="1314"/>
                </a:lnTo>
                <a:lnTo>
                  <a:pt x="2951" y="9886"/>
                </a:lnTo>
                <a:lnTo>
                  <a:pt x="990" y="14113"/>
                </a:lnTo>
                <a:lnTo>
                  <a:pt x="13676" y="14113"/>
                </a:lnTo>
                <a:lnTo>
                  <a:pt x="14430" y="15951"/>
                </a:lnTo>
                <a:lnTo>
                  <a:pt x="14430" y="20494"/>
                </a:lnTo>
                <a:lnTo>
                  <a:pt x="13676" y="22332"/>
                </a:lnTo>
                <a:lnTo>
                  <a:pt x="102" y="22332"/>
                </a:lnTo>
                <a:lnTo>
                  <a:pt x="0" y="23543"/>
                </a:lnTo>
                <a:lnTo>
                  <a:pt x="68" y="27574"/>
                </a:lnTo>
                <a:lnTo>
                  <a:pt x="974" y="31070"/>
                </a:lnTo>
                <a:lnTo>
                  <a:pt x="3003" y="35682"/>
                </a:lnTo>
                <a:close/>
              </a:path>
              <a:path w="80010" h="55880">
                <a:moveTo>
                  <a:pt x="102" y="22332"/>
                </a:moveTo>
                <a:lnTo>
                  <a:pt x="11818" y="22332"/>
                </a:lnTo>
                <a:lnTo>
                  <a:pt x="11058" y="20494"/>
                </a:lnTo>
                <a:lnTo>
                  <a:pt x="11058" y="15951"/>
                </a:lnTo>
                <a:lnTo>
                  <a:pt x="11818" y="14113"/>
                </a:lnTo>
                <a:lnTo>
                  <a:pt x="990" y="14113"/>
                </a:lnTo>
                <a:lnTo>
                  <a:pt x="743" y="14647"/>
                </a:lnTo>
                <a:lnTo>
                  <a:pt x="102" y="22332"/>
                </a:lnTo>
                <a:close/>
              </a:path>
              <a:path w="80010" h="55880">
                <a:moveTo>
                  <a:pt x="55621" y="55393"/>
                </a:moveTo>
                <a:lnTo>
                  <a:pt x="63072" y="55184"/>
                </a:lnTo>
                <a:lnTo>
                  <a:pt x="71139" y="54666"/>
                </a:lnTo>
                <a:lnTo>
                  <a:pt x="79849" y="53822"/>
                </a:lnTo>
                <a:lnTo>
                  <a:pt x="75949" y="48125"/>
                </a:lnTo>
                <a:lnTo>
                  <a:pt x="72993" y="44077"/>
                </a:lnTo>
                <a:lnTo>
                  <a:pt x="69494" y="39744"/>
                </a:lnTo>
                <a:lnTo>
                  <a:pt x="63961" y="33191"/>
                </a:lnTo>
                <a:lnTo>
                  <a:pt x="54815" y="35643"/>
                </a:lnTo>
                <a:lnTo>
                  <a:pt x="3003" y="35682"/>
                </a:lnTo>
                <a:lnTo>
                  <a:pt x="37380" y="54441"/>
                </a:lnTo>
                <a:lnTo>
                  <a:pt x="48759" y="55310"/>
                </a:lnTo>
                <a:lnTo>
                  <a:pt x="55621" y="55393"/>
                </a:lnTo>
                <a:close/>
              </a:path>
            </a:pathLst>
          </a:custGeom>
          <a:solidFill>
            <a:srgbClr val="EA8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5" name="object 91">
            <a:extLst>
              <a:ext uri="{FF2B5EF4-FFF2-40B4-BE49-F238E27FC236}">
                <a16:creationId xmlns:a16="http://schemas.microsoft.com/office/drawing/2014/main" xmlns="" id="{06837F42-DBCC-4945-B951-7891267AAB53}"/>
              </a:ext>
            </a:extLst>
          </p:cNvPr>
          <p:cNvSpPr/>
          <p:nvPr/>
        </p:nvSpPr>
        <p:spPr>
          <a:xfrm>
            <a:off x="8731758" y="1922650"/>
            <a:ext cx="3891" cy="7924"/>
          </a:xfrm>
          <a:custGeom>
            <a:avLst/>
            <a:gdLst/>
            <a:ahLst/>
            <a:cxnLst/>
            <a:rect l="l" t="t" r="r" b="b"/>
            <a:pathLst>
              <a:path w="3810" h="8255">
                <a:moveTo>
                  <a:pt x="760" y="8224"/>
                </a:moveTo>
                <a:lnTo>
                  <a:pt x="2611" y="8224"/>
                </a:lnTo>
                <a:lnTo>
                  <a:pt x="3372" y="6381"/>
                </a:lnTo>
                <a:lnTo>
                  <a:pt x="3372" y="1843"/>
                </a:lnTo>
                <a:lnTo>
                  <a:pt x="2611" y="0"/>
                </a:lnTo>
                <a:lnTo>
                  <a:pt x="760" y="0"/>
                </a:lnTo>
                <a:lnTo>
                  <a:pt x="0" y="1843"/>
                </a:lnTo>
                <a:lnTo>
                  <a:pt x="0" y="6381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6" name="object 92">
            <a:extLst>
              <a:ext uri="{FF2B5EF4-FFF2-40B4-BE49-F238E27FC236}">
                <a16:creationId xmlns:a16="http://schemas.microsoft.com/office/drawing/2014/main" xmlns="" id="{D97DB8D5-0F69-434E-802D-0988090D21EE}"/>
              </a:ext>
            </a:extLst>
          </p:cNvPr>
          <p:cNvSpPr/>
          <p:nvPr/>
        </p:nvSpPr>
        <p:spPr>
          <a:xfrm>
            <a:off x="8757082" y="1961145"/>
            <a:ext cx="10376" cy="7314"/>
          </a:xfrm>
          <a:custGeom>
            <a:avLst/>
            <a:gdLst/>
            <a:ahLst/>
            <a:cxnLst/>
            <a:rect l="l" t="t" r="r" b="b"/>
            <a:pathLst>
              <a:path w="10160" h="7619">
                <a:moveTo>
                  <a:pt x="7650" y="7382"/>
                </a:moveTo>
                <a:lnTo>
                  <a:pt x="8417" y="7382"/>
                </a:lnTo>
                <a:lnTo>
                  <a:pt x="8793" y="7237"/>
                </a:lnTo>
                <a:lnTo>
                  <a:pt x="9666" y="6367"/>
                </a:lnTo>
                <a:lnTo>
                  <a:pt x="9666" y="5432"/>
                </a:lnTo>
                <a:lnTo>
                  <a:pt x="4773" y="572"/>
                </a:lnTo>
                <a:lnTo>
                  <a:pt x="0" y="0"/>
                </a:lnTo>
                <a:lnTo>
                  <a:pt x="7273" y="7237"/>
                </a:lnTo>
                <a:lnTo>
                  <a:pt x="7650" y="7382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7" name="object 93">
            <a:extLst>
              <a:ext uri="{FF2B5EF4-FFF2-40B4-BE49-F238E27FC236}">
                <a16:creationId xmlns:a16="http://schemas.microsoft.com/office/drawing/2014/main" xmlns="" id="{84D906E0-CEF6-4C73-9206-BD954ECFE29B}"/>
              </a:ext>
            </a:extLst>
          </p:cNvPr>
          <p:cNvSpPr/>
          <p:nvPr/>
        </p:nvSpPr>
        <p:spPr>
          <a:xfrm>
            <a:off x="8759721" y="1917756"/>
            <a:ext cx="46694" cy="25600"/>
          </a:xfrm>
          <a:custGeom>
            <a:avLst/>
            <a:gdLst/>
            <a:ahLst/>
            <a:cxnLst/>
            <a:rect l="l" t="t" r="r" b="b"/>
            <a:pathLst>
              <a:path w="45720" h="26669">
                <a:moveTo>
                  <a:pt x="8176" y="26659"/>
                </a:moveTo>
                <a:lnTo>
                  <a:pt x="16376" y="26620"/>
                </a:lnTo>
                <a:lnTo>
                  <a:pt x="25522" y="24168"/>
                </a:lnTo>
                <a:lnTo>
                  <a:pt x="35949" y="20474"/>
                </a:lnTo>
                <a:lnTo>
                  <a:pt x="45603" y="14521"/>
                </a:lnTo>
                <a:lnTo>
                  <a:pt x="28990" y="4495"/>
                </a:lnTo>
                <a:lnTo>
                  <a:pt x="19246" y="0"/>
                </a:lnTo>
                <a:lnTo>
                  <a:pt x="12582" y="0"/>
                </a:lnTo>
                <a:lnTo>
                  <a:pt x="5223" y="3451"/>
                </a:lnTo>
                <a:lnTo>
                  <a:pt x="2023" y="5170"/>
                </a:lnTo>
                <a:lnTo>
                  <a:pt x="0" y="8594"/>
                </a:lnTo>
                <a:lnTo>
                  <a:pt x="0" y="14521"/>
                </a:lnTo>
                <a:lnTo>
                  <a:pt x="2268" y="23040"/>
                </a:lnTo>
                <a:lnTo>
                  <a:pt x="8176" y="26659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8" name="object 94">
            <a:extLst>
              <a:ext uri="{FF2B5EF4-FFF2-40B4-BE49-F238E27FC236}">
                <a16:creationId xmlns:a16="http://schemas.microsoft.com/office/drawing/2014/main" xmlns="" id="{7306CE7A-891E-40BC-A3DB-140F5A62A155}"/>
              </a:ext>
            </a:extLst>
          </p:cNvPr>
          <p:cNvSpPr/>
          <p:nvPr/>
        </p:nvSpPr>
        <p:spPr>
          <a:xfrm>
            <a:off x="8765752" y="1961968"/>
            <a:ext cx="9080" cy="6705"/>
          </a:xfrm>
          <a:custGeom>
            <a:avLst/>
            <a:gdLst/>
            <a:ahLst/>
            <a:cxnLst/>
            <a:rect l="l" t="t" r="r" b="b"/>
            <a:pathLst>
              <a:path w="8889" h="6985">
                <a:moveTo>
                  <a:pt x="6783" y="6506"/>
                </a:moveTo>
                <a:lnTo>
                  <a:pt x="7544" y="6506"/>
                </a:lnTo>
                <a:lnTo>
                  <a:pt x="7921" y="6361"/>
                </a:lnTo>
                <a:lnTo>
                  <a:pt x="8793" y="5498"/>
                </a:lnTo>
                <a:lnTo>
                  <a:pt x="8793" y="4556"/>
                </a:lnTo>
                <a:lnTo>
                  <a:pt x="4423" y="210"/>
                </a:lnTo>
                <a:lnTo>
                  <a:pt x="0" y="0"/>
                </a:lnTo>
                <a:lnTo>
                  <a:pt x="6400" y="6361"/>
                </a:lnTo>
                <a:lnTo>
                  <a:pt x="6783" y="6506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9" name="object 95">
            <a:extLst>
              <a:ext uri="{FF2B5EF4-FFF2-40B4-BE49-F238E27FC236}">
                <a16:creationId xmlns:a16="http://schemas.microsoft.com/office/drawing/2014/main" xmlns="" id="{2196DDB4-117D-4755-96BC-8569268C255B}"/>
              </a:ext>
            </a:extLst>
          </p:cNvPr>
          <p:cNvSpPr/>
          <p:nvPr/>
        </p:nvSpPr>
        <p:spPr>
          <a:xfrm>
            <a:off x="7385004" y="2036050"/>
            <a:ext cx="468887" cy="448002"/>
          </a:xfrm>
          <a:custGeom>
            <a:avLst/>
            <a:gdLst/>
            <a:ahLst/>
            <a:cxnLst/>
            <a:rect l="l" t="t" r="r" b="b"/>
            <a:pathLst>
              <a:path w="459104" h="466725">
                <a:moveTo>
                  <a:pt x="0" y="466102"/>
                </a:moveTo>
                <a:lnTo>
                  <a:pt x="458815" y="466102"/>
                </a:lnTo>
                <a:lnTo>
                  <a:pt x="454824" y="393274"/>
                </a:lnTo>
                <a:lnTo>
                  <a:pt x="429056" y="233051"/>
                </a:lnTo>
                <a:lnTo>
                  <a:pt x="360816" y="72828"/>
                </a:lnTo>
                <a:lnTo>
                  <a:pt x="229410" y="0"/>
                </a:lnTo>
                <a:lnTo>
                  <a:pt x="98404" y="7282"/>
                </a:lnTo>
                <a:lnTo>
                  <a:pt x="30838" y="58262"/>
                </a:lnTo>
                <a:lnTo>
                  <a:pt x="5206" y="196637"/>
                </a:lnTo>
                <a:lnTo>
                  <a:pt x="0" y="466102"/>
                </a:lnTo>
                <a:close/>
              </a:path>
            </a:pathLst>
          </a:custGeom>
          <a:solidFill>
            <a:srgbClr val="B0D3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0" name="object 96">
            <a:extLst>
              <a:ext uri="{FF2B5EF4-FFF2-40B4-BE49-F238E27FC236}">
                <a16:creationId xmlns:a16="http://schemas.microsoft.com/office/drawing/2014/main" xmlns="" id="{CBDE8F79-887E-4D45-8505-577494900901}"/>
              </a:ext>
            </a:extLst>
          </p:cNvPr>
          <p:cNvSpPr/>
          <p:nvPr/>
        </p:nvSpPr>
        <p:spPr>
          <a:xfrm>
            <a:off x="7385004" y="2036050"/>
            <a:ext cx="234768" cy="448002"/>
          </a:xfrm>
          <a:custGeom>
            <a:avLst/>
            <a:gdLst/>
            <a:ahLst/>
            <a:cxnLst/>
            <a:rect l="l" t="t" r="r" b="b"/>
            <a:pathLst>
              <a:path w="229870" h="466725">
                <a:moveTo>
                  <a:pt x="0" y="466102"/>
                </a:moveTo>
                <a:lnTo>
                  <a:pt x="229410" y="466102"/>
                </a:lnTo>
                <a:lnTo>
                  <a:pt x="229410" y="0"/>
                </a:lnTo>
                <a:lnTo>
                  <a:pt x="98404" y="7282"/>
                </a:lnTo>
                <a:lnTo>
                  <a:pt x="30838" y="58262"/>
                </a:lnTo>
                <a:lnTo>
                  <a:pt x="5206" y="196637"/>
                </a:lnTo>
                <a:lnTo>
                  <a:pt x="0" y="466102"/>
                </a:lnTo>
                <a:close/>
              </a:path>
            </a:pathLst>
          </a:custGeom>
          <a:solidFill>
            <a:srgbClr val="BDDA77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object 97">
            <a:extLst>
              <a:ext uri="{FF2B5EF4-FFF2-40B4-BE49-F238E27FC236}">
                <a16:creationId xmlns:a16="http://schemas.microsoft.com/office/drawing/2014/main" xmlns="" id="{FA329AFA-7FC3-47ED-8E87-7A253D1A3546}"/>
              </a:ext>
            </a:extLst>
          </p:cNvPr>
          <p:cNvSpPr/>
          <p:nvPr/>
        </p:nvSpPr>
        <p:spPr>
          <a:xfrm>
            <a:off x="6543496" y="5052518"/>
            <a:ext cx="544117" cy="519316"/>
          </a:xfrm>
          <a:custGeom>
            <a:avLst/>
            <a:gdLst/>
            <a:ahLst/>
            <a:cxnLst/>
            <a:rect l="l" t="t" r="r" b="b"/>
            <a:pathLst>
              <a:path w="532764" h="541020">
                <a:moveTo>
                  <a:pt x="0" y="540910"/>
                </a:moveTo>
                <a:lnTo>
                  <a:pt x="532453" y="540910"/>
                </a:lnTo>
                <a:lnTo>
                  <a:pt x="527822" y="456393"/>
                </a:lnTo>
                <a:lnTo>
                  <a:pt x="497918" y="270455"/>
                </a:lnTo>
                <a:lnTo>
                  <a:pt x="418727" y="84517"/>
                </a:lnTo>
                <a:lnTo>
                  <a:pt x="266233" y="0"/>
                </a:lnTo>
                <a:lnTo>
                  <a:pt x="114199" y="8451"/>
                </a:lnTo>
                <a:lnTo>
                  <a:pt x="35788" y="67613"/>
                </a:lnTo>
                <a:lnTo>
                  <a:pt x="6041" y="228196"/>
                </a:lnTo>
                <a:lnTo>
                  <a:pt x="0" y="540910"/>
                </a:lnTo>
                <a:close/>
              </a:path>
            </a:pathLst>
          </a:custGeom>
          <a:solidFill>
            <a:srgbClr val="B0D3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2" name="object 98">
            <a:extLst>
              <a:ext uri="{FF2B5EF4-FFF2-40B4-BE49-F238E27FC236}">
                <a16:creationId xmlns:a16="http://schemas.microsoft.com/office/drawing/2014/main" xmlns="" id="{6F133585-085C-447E-A36F-6F8E68EA95C5}"/>
              </a:ext>
            </a:extLst>
          </p:cNvPr>
          <p:cNvSpPr/>
          <p:nvPr/>
        </p:nvSpPr>
        <p:spPr>
          <a:xfrm>
            <a:off x="6543490" y="5052518"/>
            <a:ext cx="272383" cy="519316"/>
          </a:xfrm>
          <a:custGeom>
            <a:avLst/>
            <a:gdLst/>
            <a:ahLst/>
            <a:cxnLst/>
            <a:rect l="l" t="t" r="r" b="b"/>
            <a:pathLst>
              <a:path w="266700" h="541020">
                <a:moveTo>
                  <a:pt x="0" y="540910"/>
                </a:moveTo>
                <a:lnTo>
                  <a:pt x="266239" y="540910"/>
                </a:lnTo>
                <a:lnTo>
                  <a:pt x="266239" y="0"/>
                </a:lnTo>
                <a:lnTo>
                  <a:pt x="114205" y="8451"/>
                </a:lnTo>
                <a:lnTo>
                  <a:pt x="35794" y="67613"/>
                </a:lnTo>
                <a:lnTo>
                  <a:pt x="6045" y="228196"/>
                </a:lnTo>
                <a:lnTo>
                  <a:pt x="0" y="540910"/>
                </a:lnTo>
                <a:close/>
              </a:path>
            </a:pathLst>
          </a:custGeom>
          <a:solidFill>
            <a:srgbClr val="BDDA77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3" name="object 99">
            <a:extLst>
              <a:ext uri="{FF2B5EF4-FFF2-40B4-BE49-F238E27FC236}">
                <a16:creationId xmlns:a16="http://schemas.microsoft.com/office/drawing/2014/main" xmlns="" id="{F3E08707-554D-47CA-BB5B-C46E8AAC2084}"/>
              </a:ext>
            </a:extLst>
          </p:cNvPr>
          <p:cNvSpPr/>
          <p:nvPr/>
        </p:nvSpPr>
        <p:spPr>
          <a:xfrm>
            <a:off x="7681355" y="1907316"/>
            <a:ext cx="603782" cy="576611"/>
          </a:xfrm>
          <a:custGeom>
            <a:avLst/>
            <a:gdLst/>
            <a:ahLst/>
            <a:cxnLst/>
            <a:rect l="l" t="t" r="r" b="b"/>
            <a:pathLst>
              <a:path w="591185" h="600710">
                <a:moveTo>
                  <a:pt x="0" y="600217"/>
                </a:moveTo>
                <a:lnTo>
                  <a:pt x="590837" y="600217"/>
                </a:lnTo>
                <a:lnTo>
                  <a:pt x="585697" y="506433"/>
                </a:lnTo>
                <a:lnTo>
                  <a:pt x="552513" y="300108"/>
                </a:lnTo>
                <a:lnTo>
                  <a:pt x="464634" y="93783"/>
                </a:lnTo>
                <a:lnTo>
                  <a:pt x="295412" y="0"/>
                </a:lnTo>
                <a:lnTo>
                  <a:pt x="126713" y="9378"/>
                </a:lnTo>
                <a:lnTo>
                  <a:pt x="39708" y="75027"/>
                </a:lnTo>
                <a:lnTo>
                  <a:pt x="6702" y="253216"/>
                </a:lnTo>
                <a:lnTo>
                  <a:pt x="0" y="600217"/>
                </a:lnTo>
                <a:close/>
              </a:path>
            </a:pathLst>
          </a:custGeom>
          <a:solidFill>
            <a:srgbClr val="46B75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4" name="object 100">
            <a:extLst>
              <a:ext uri="{FF2B5EF4-FFF2-40B4-BE49-F238E27FC236}">
                <a16:creationId xmlns:a16="http://schemas.microsoft.com/office/drawing/2014/main" xmlns="" id="{C9DA9992-2E5D-4998-A7A4-98F2506609C7}"/>
              </a:ext>
            </a:extLst>
          </p:cNvPr>
          <p:cNvSpPr/>
          <p:nvPr/>
        </p:nvSpPr>
        <p:spPr>
          <a:xfrm>
            <a:off x="7681356" y="1907354"/>
            <a:ext cx="302215" cy="576611"/>
          </a:xfrm>
          <a:custGeom>
            <a:avLst/>
            <a:gdLst/>
            <a:ahLst/>
            <a:cxnLst/>
            <a:rect l="l" t="t" r="r" b="b"/>
            <a:pathLst>
              <a:path w="295910" h="600710">
                <a:moveTo>
                  <a:pt x="0" y="600223"/>
                </a:moveTo>
                <a:lnTo>
                  <a:pt x="295412" y="600223"/>
                </a:lnTo>
                <a:lnTo>
                  <a:pt x="295412" y="0"/>
                </a:lnTo>
                <a:lnTo>
                  <a:pt x="126713" y="9378"/>
                </a:lnTo>
                <a:lnTo>
                  <a:pt x="39708" y="75027"/>
                </a:lnTo>
                <a:lnTo>
                  <a:pt x="6702" y="253219"/>
                </a:lnTo>
                <a:lnTo>
                  <a:pt x="0" y="600223"/>
                </a:lnTo>
                <a:close/>
              </a:path>
            </a:pathLst>
          </a:custGeom>
          <a:solidFill>
            <a:srgbClr val="6CC06C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object 101">
            <a:extLst>
              <a:ext uri="{FF2B5EF4-FFF2-40B4-BE49-F238E27FC236}">
                <a16:creationId xmlns:a16="http://schemas.microsoft.com/office/drawing/2014/main" xmlns="" id="{4F63D7B5-27F0-4BF4-9BD7-3F966965EFC3}"/>
              </a:ext>
            </a:extLst>
          </p:cNvPr>
          <p:cNvSpPr/>
          <p:nvPr/>
        </p:nvSpPr>
        <p:spPr>
          <a:xfrm>
            <a:off x="6988439" y="4903114"/>
            <a:ext cx="700412" cy="668650"/>
          </a:xfrm>
          <a:custGeom>
            <a:avLst/>
            <a:gdLst/>
            <a:ahLst/>
            <a:cxnLst/>
            <a:rect l="l" t="t" r="r" b="b"/>
            <a:pathLst>
              <a:path w="685800" h="696595">
                <a:moveTo>
                  <a:pt x="0" y="696559"/>
                </a:moveTo>
                <a:lnTo>
                  <a:pt x="685667" y="696559"/>
                </a:lnTo>
                <a:lnTo>
                  <a:pt x="679703" y="587721"/>
                </a:lnTo>
                <a:lnTo>
                  <a:pt x="641193" y="348279"/>
                </a:lnTo>
                <a:lnTo>
                  <a:pt x="539209" y="108837"/>
                </a:lnTo>
                <a:lnTo>
                  <a:pt x="342826" y="0"/>
                </a:lnTo>
                <a:lnTo>
                  <a:pt x="147055" y="10883"/>
                </a:lnTo>
                <a:lnTo>
                  <a:pt x="46086" y="87069"/>
                </a:lnTo>
                <a:lnTo>
                  <a:pt x="7781" y="293860"/>
                </a:lnTo>
                <a:lnTo>
                  <a:pt x="0" y="696559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6" name="object 102">
            <a:extLst>
              <a:ext uri="{FF2B5EF4-FFF2-40B4-BE49-F238E27FC236}">
                <a16:creationId xmlns:a16="http://schemas.microsoft.com/office/drawing/2014/main" xmlns="" id="{9BAAA697-DA29-4D9D-96AB-B8EDD6F68829}"/>
              </a:ext>
            </a:extLst>
          </p:cNvPr>
          <p:cNvSpPr/>
          <p:nvPr/>
        </p:nvSpPr>
        <p:spPr>
          <a:xfrm>
            <a:off x="6988440" y="4903152"/>
            <a:ext cx="350206" cy="668650"/>
          </a:xfrm>
          <a:custGeom>
            <a:avLst/>
            <a:gdLst/>
            <a:ahLst/>
            <a:cxnLst/>
            <a:rect l="l" t="t" r="r" b="b"/>
            <a:pathLst>
              <a:path w="342900" h="696595">
                <a:moveTo>
                  <a:pt x="0" y="696559"/>
                </a:moveTo>
                <a:lnTo>
                  <a:pt x="342826" y="696559"/>
                </a:lnTo>
                <a:lnTo>
                  <a:pt x="342826" y="0"/>
                </a:lnTo>
                <a:lnTo>
                  <a:pt x="147055" y="10883"/>
                </a:lnTo>
                <a:lnTo>
                  <a:pt x="46086" y="87069"/>
                </a:lnTo>
                <a:lnTo>
                  <a:pt x="7781" y="293860"/>
                </a:lnTo>
                <a:lnTo>
                  <a:pt x="0" y="696559"/>
                </a:lnTo>
                <a:close/>
              </a:path>
            </a:pathLst>
          </a:custGeom>
          <a:solidFill>
            <a:srgbClr val="97CC7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7" name="object 103">
            <a:extLst>
              <a:ext uri="{FF2B5EF4-FFF2-40B4-BE49-F238E27FC236}">
                <a16:creationId xmlns:a16="http://schemas.microsoft.com/office/drawing/2014/main" xmlns="" id="{93D91C07-D738-4468-B2FD-D0CA1D413BBF}"/>
              </a:ext>
            </a:extLst>
          </p:cNvPr>
          <p:cNvSpPr/>
          <p:nvPr/>
        </p:nvSpPr>
        <p:spPr>
          <a:xfrm>
            <a:off x="7041896" y="4170119"/>
            <a:ext cx="355395" cy="372420"/>
          </a:xfrm>
          <a:custGeom>
            <a:avLst/>
            <a:gdLst/>
            <a:ahLst/>
            <a:cxnLst/>
            <a:rect l="l" t="t" r="r" b="b"/>
            <a:pathLst>
              <a:path w="347979" h="387985">
                <a:moveTo>
                  <a:pt x="0" y="387652"/>
                </a:moveTo>
                <a:lnTo>
                  <a:pt x="174008" y="387652"/>
                </a:lnTo>
                <a:lnTo>
                  <a:pt x="174008" y="210009"/>
                </a:lnTo>
                <a:lnTo>
                  <a:pt x="347977" y="36712"/>
                </a:lnTo>
                <a:lnTo>
                  <a:pt x="347977" y="0"/>
                </a:lnTo>
                <a:lnTo>
                  <a:pt x="174008" y="173296"/>
                </a:lnTo>
                <a:lnTo>
                  <a:pt x="36862" y="173296"/>
                </a:lnTo>
                <a:lnTo>
                  <a:pt x="6545" y="203490"/>
                </a:lnTo>
                <a:lnTo>
                  <a:pt x="147382" y="203490"/>
                </a:lnTo>
                <a:lnTo>
                  <a:pt x="147382" y="243567"/>
                </a:lnTo>
                <a:lnTo>
                  <a:pt x="0" y="243567"/>
                </a:lnTo>
                <a:lnTo>
                  <a:pt x="0" y="387652"/>
                </a:lnTo>
                <a:close/>
              </a:path>
              <a:path w="347979" h="387985">
                <a:moveTo>
                  <a:pt x="36862" y="173296"/>
                </a:moveTo>
                <a:lnTo>
                  <a:pt x="174008" y="173296"/>
                </a:lnTo>
                <a:lnTo>
                  <a:pt x="174008" y="36712"/>
                </a:lnTo>
                <a:lnTo>
                  <a:pt x="36862" y="173296"/>
                </a:lnTo>
                <a:close/>
              </a:path>
              <a:path w="347979" h="387985">
                <a:moveTo>
                  <a:pt x="0" y="243567"/>
                </a:moveTo>
                <a:lnTo>
                  <a:pt x="26620" y="243567"/>
                </a:lnTo>
                <a:lnTo>
                  <a:pt x="26620" y="203490"/>
                </a:lnTo>
                <a:lnTo>
                  <a:pt x="6545" y="203490"/>
                </a:lnTo>
                <a:lnTo>
                  <a:pt x="0" y="210009"/>
                </a:lnTo>
                <a:lnTo>
                  <a:pt x="0" y="243567"/>
                </a:lnTo>
                <a:close/>
              </a:path>
            </a:pathLst>
          </a:custGeom>
          <a:solidFill>
            <a:srgbClr val="9BCEB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8" name="object 104">
            <a:extLst>
              <a:ext uri="{FF2B5EF4-FFF2-40B4-BE49-F238E27FC236}">
                <a16:creationId xmlns:a16="http://schemas.microsoft.com/office/drawing/2014/main" xmlns="" id="{7383ED7A-A3AC-49CC-B64B-B229AFFCBE7F}"/>
              </a:ext>
            </a:extLst>
          </p:cNvPr>
          <p:cNvSpPr/>
          <p:nvPr/>
        </p:nvSpPr>
        <p:spPr>
          <a:xfrm>
            <a:off x="7043177" y="4021730"/>
            <a:ext cx="451376" cy="159696"/>
          </a:xfrm>
          <a:custGeom>
            <a:avLst/>
            <a:gdLst/>
            <a:ahLst/>
            <a:cxnLst/>
            <a:rect l="l" t="t" r="r" b="b"/>
            <a:pathLst>
              <a:path w="441960" h="166370">
                <a:moveTo>
                  <a:pt x="59194" y="155689"/>
                </a:moveTo>
                <a:lnTo>
                  <a:pt x="9702" y="155689"/>
                </a:lnTo>
                <a:lnTo>
                  <a:pt x="9702" y="166103"/>
                </a:lnTo>
                <a:lnTo>
                  <a:pt x="59194" y="166103"/>
                </a:lnTo>
                <a:lnTo>
                  <a:pt x="59194" y="155689"/>
                </a:lnTo>
                <a:close/>
              </a:path>
              <a:path w="441960" h="166370">
                <a:moveTo>
                  <a:pt x="59194" y="134886"/>
                </a:moveTo>
                <a:lnTo>
                  <a:pt x="9702" y="134886"/>
                </a:lnTo>
                <a:lnTo>
                  <a:pt x="9702" y="145288"/>
                </a:lnTo>
                <a:lnTo>
                  <a:pt x="59194" y="145288"/>
                </a:lnTo>
                <a:lnTo>
                  <a:pt x="59194" y="134886"/>
                </a:lnTo>
                <a:close/>
              </a:path>
              <a:path w="441960" h="166370">
                <a:moveTo>
                  <a:pt x="68884" y="2451"/>
                </a:moveTo>
                <a:lnTo>
                  <a:pt x="0" y="2451"/>
                </a:lnTo>
                <a:lnTo>
                  <a:pt x="0" y="26631"/>
                </a:lnTo>
                <a:lnTo>
                  <a:pt x="68884" y="26631"/>
                </a:lnTo>
                <a:lnTo>
                  <a:pt x="68884" y="2451"/>
                </a:lnTo>
                <a:close/>
              </a:path>
              <a:path w="441960" h="166370">
                <a:moveTo>
                  <a:pt x="431901" y="153187"/>
                </a:moveTo>
                <a:lnTo>
                  <a:pt x="382435" y="153187"/>
                </a:lnTo>
                <a:lnTo>
                  <a:pt x="382435" y="163601"/>
                </a:lnTo>
                <a:lnTo>
                  <a:pt x="431901" y="163601"/>
                </a:lnTo>
                <a:lnTo>
                  <a:pt x="431901" y="153187"/>
                </a:lnTo>
                <a:close/>
              </a:path>
              <a:path w="441960" h="166370">
                <a:moveTo>
                  <a:pt x="431901" y="132384"/>
                </a:moveTo>
                <a:lnTo>
                  <a:pt x="382435" y="132384"/>
                </a:lnTo>
                <a:lnTo>
                  <a:pt x="382435" y="142786"/>
                </a:lnTo>
                <a:lnTo>
                  <a:pt x="431901" y="142786"/>
                </a:lnTo>
                <a:lnTo>
                  <a:pt x="431901" y="132384"/>
                </a:lnTo>
                <a:close/>
              </a:path>
              <a:path w="441960" h="166370">
                <a:moveTo>
                  <a:pt x="441604" y="0"/>
                </a:moveTo>
                <a:lnTo>
                  <a:pt x="372706" y="0"/>
                </a:lnTo>
                <a:lnTo>
                  <a:pt x="372706" y="24193"/>
                </a:lnTo>
                <a:lnTo>
                  <a:pt x="441604" y="24193"/>
                </a:lnTo>
                <a:lnTo>
                  <a:pt x="441604" y="0"/>
                </a:lnTo>
                <a:close/>
              </a:path>
            </a:pathLst>
          </a:custGeom>
          <a:solidFill>
            <a:srgbClr val="EA8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9" name="object 105">
            <a:extLst>
              <a:ext uri="{FF2B5EF4-FFF2-40B4-BE49-F238E27FC236}">
                <a16:creationId xmlns:a16="http://schemas.microsoft.com/office/drawing/2014/main" xmlns="" id="{CE899CD6-8085-41C3-B1A1-8DCAF24F616D}"/>
              </a:ext>
            </a:extLst>
          </p:cNvPr>
          <p:cNvSpPr/>
          <p:nvPr/>
        </p:nvSpPr>
        <p:spPr>
          <a:xfrm>
            <a:off x="7069079" y="4365980"/>
            <a:ext cx="123869" cy="37791"/>
          </a:xfrm>
          <a:custGeom>
            <a:avLst/>
            <a:gdLst/>
            <a:ahLst/>
            <a:cxnLst/>
            <a:rect l="l" t="t" r="r" b="b"/>
            <a:pathLst>
              <a:path w="121285" h="39370">
                <a:moveTo>
                  <a:pt x="120764" y="0"/>
                </a:moveTo>
                <a:lnTo>
                  <a:pt x="0" y="0"/>
                </a:lnTo>
                <a:lnTo>
                  <a:pt x="0" y="6337"/>
                </a:lnTo>
                <a:lnTo>
                  <a:pt x="111671" y="6337"/>
                </a:lnTo>
                <a:lnTo>
                  <a:pt x="111671" y="31686"/>
                </a:lnTo>
                <a:lnTo>
                  <a:pt x="9093" y="31686"/>
                </a:lnTo>
                <a:lnTo>
                  <a:pt x="9093" y="6731"/>
                </a:lnTo>
                <a:lnTo>
                  <a:pt x="0" y="6731"/>
                </a:lnTo>
                <a:lnTo>
                  <a:pt x="0" y="31686"/>
                </a:lnTo>
                <a:lnTo>
                  <a:pt x="0" y="32169"/>
                </a:lnTo>
                <a:lnTo>
                  <a:pt x="0" y="39293"/>
                </a:lnTo>
                <a:lnTo>
                  <a:pt x="120764" y="39293"/>
                </a:lnTo>
                <a:lnTo>
                  <a:pt x="120764" y="31686"/>
                </a:lnTo>
                <a:lnTo>
                  <a:pt x="120764" y="6337"/>
                </a:lnTo>
                <a:lnTo>
                  <a:pt x="120764" y="0"/>
                </a:lnTo>
                <a:close/>
              </a:path>
            </a:pathLst>
          </a:custGeom>
          <a:solidFill>
            <a:srgbClr val="61A29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0" name="object 106">
            <a:extLst>
              <a:ext uri="{FF2B5EF4-FFF2-40B4-BE49-F238E27FC236}">
                <a16:creationId xmlns:a16="http://schemas.microsoft.com/office/drawing/2014/main" xmlns="" id="{758129CB-8A82-40E8-84E3-E0D62DADF80C}"/>
              </a:ext>
            </a:extLst>
          </p:cNvPr>
          <p:cNvSpPr/>
          <p:nvPr/>
        </p:nvSpPr>
        <p:spPr>
          <a:xfrm>
            <a:off x="7246789" y="4365980"/>
            <a:ext cx="123869" cy="37791"/>
          </a:xfrm>
          <a:custGeom>
            <a:avLst/>
            <a:gdLst/>
            <a:ahLst/>
            <a:cxnLst/>
            <a:rect l="l" t="t" r="r" b="b"/>
            <a:pathLst>
              <a:path w="121285" h="39370">
                <a:moveTo>
                  <a:pt x="120777" y="0"/>
                </a:moveTo>
                <a:lnTo>
                  <a:pt x="0" y="0"/>
                </a:lnTo>
                <a:lnTo>
                  <a:pt x="0" y="6337"/>
                </a:lnTo>
                <a:lnTo>
                  <a:pt x="111671" y="6337"/>
                </a:lnTo>
                <a:lnTo>
                  <a:pt x="111671" y="31686"/>
                </a:lnTo>
                <a:lnTo>
                  <a:pt x="9067" y="31686"/>
                </a:lnTo>
                <a:lnTo>
                  <a:pt x="9067" y="6731"/>
                </a:lnTo>
                <a:lnTo>
                  <a:pt x="0" y="6731"/>
                </a:lnTo>
                <a:lnTo>
                  <a:pt x="0" y="31686"/>
                </a:lnTo>
                <a:lnTo>
                  <a:pt x="0" y="32169"/>
                </a:lnTo>
                <a:lnTo>
                  <a:pt x="0" y="39293"/>
                </a:lnTo>
                <a:lnTo>
                  <a:pt x="120777" y="39293"/>
                </a:lnTo>
                <a:lnTo>
                  <a:pt x="120777" y="31686"/>
                </a:lnTo>
                <a:lnTo>
                  <a:pt x="120777" y="6337"/>
                </a:lnTo>
                <a:lnTo>
                  <a:pt x="120777" y="0"/>
                </a:lnTo>
                <a:close/>
              </a:path>
            </a:pathLst>
          </a:custGeom>
          <a:solidFill>
            <a:srgbClr val="9BCEB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1" name="object 107">
            <a:extLst>
              <a:ext uri="{FF2B5EF4-FFF2-40B4-BE49-F238E27FC236}">
                <a16:creationId xmlns:a16="http://schemas.microsoft.com/office/drawing/2014/main" xmlns="" id="{4A6A3121-B0E4-4242-8B43-DEC9033B5A72}"/>
              </a:ext>
            </a:extLst>
          </p:cNvPr>
          <p:cNvSpPr/>
          <p:nvPr/>
        </p:nvSpPr>
        <p:spPr>
          <a:xfrm>
            <a:off x="7424473" y="4365980"/>
            <a:ext cx="123869" cy="37791"/>
          </a:xfrm>
          <a:custGeom>
            <a:avLst/>
            <a:gdLst/>
            <a:ahLst/>
            <a:cxnLst/>
            <a:rect l="l" t="t" r="r" b="b"/>
            <a:pathLst>
              <a:path w="121285" h="39370">
                <a:moveTo>
                  <a:pt x="120751" y="0"/>
                </a:moveTo>
                <a:lnTo>
                  <a:pt x="0" y="0"/>
                </a:lnTo>
                <a:lnTo>
                  <a:pt x="0" y="6337"/>
                </a:lnTo>
                <a:lnTo>
                  <a:pt x="111671" y="6337"/>
                </a:lnTo>
                <a:lnTo>
                  <a:pt x="111671" y="31686"/>
                </a:lnTo>
                <a:lnTo>
                  <a:pt x="9093" y="31686"/>
                </a:lnTo>
                <a:lnTo>
                  <a:pt x="9093" y="6731"/>
                </a:lnTo>
                <a:lnTo>
                  <a:pt x="0" y="6731"/>
                </a:lnTo>
                <a:lnTo>
                  <a:pt x="0" y="31686"/>
                </a:lnTo>
                <a:lnTo>
                  <a:pt x="0" y="32169"/>
                </a:lnTo>
                <a:lnTo>
                  <a:pt x="0" y="39293"/>
                </a:lnTo>
                <a:lnTo>
                  <a:pt x="120751" y="39293"/>
                </a:lnTo>
                <a:lnTo>
                  <a:pt x="120751" y="31686"/>
                </a:lnTo>
                <a:lnTo>
                  <a:pt x="120751" y="6337"/>
                </a:lnTo>
                <a:lnTo>
                  <a:pt x="120751" y="0"/>
                </a:lnTo>
                <a:close/>
              </a:path>
            </a:pathLst>
          </a:custGeom>
          <a:solidFill>
            <a:srgbClr val="61A29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2" name="object 108">
            <a:extLst>
              <a:ext uri="{FF2B5EF4-FFF2-40B4-BE49-F238E27FC236}">
                <a16:creationId xmlns:a16="http://schemas.microsoft.com/office/drawing/2014/main" xmlns="" id="{F58F2DB6-379E-4209-B2D5-2A4783CFC43E}"/>
              </a:ext>
            </a:extLst>
          </p:cNvPr>
          <p:cNvSpPr/>
          <p:nvPr/>
        </p:nvSpPr>
        <p:spPr>
          <a:xfrm>
            <a:off x="7053086" y="4044942"/>
            <a:ext cx="431273" cy="281601"/>
          </a:xfrm>
          <a:custGeom>
            <a:avLst/>
            <a:gdLst/>
            <a:ahLst/>
            <a:cxnLst/>
            <a:rect l="l" t="t" r="r" b="b"/>
            <a:pathLst>
              <a:path w="422275" h="293370">
                <a:moveTo>
                  <a:pt x="49491" y="141909"/>
                </a:moveTo>
                <a:lnTo>
                  <a:pt x="0" y="141909"/>
                </a:lnTo>
                <a:lnTo>
                  <a:pt x="0" y="292760"/>
                </a:lnTo>
                <a:lnTo>
                  <a:pt x="49491" y="243484"/>
                </a:lnTo>
                <a:lnTo>
                  <a:pt x="49491" y="141909"/>
                </a:lnTo>
                <a:close/>
              </a:path>
              <a:path w="422275" h="293370">
                <a:moveTo>
                  <a:pt x="49491" y="2476"/>
                </a:moveTo>
                <a:lnTo>
                  <a:pt x="0" y="2476"/>
                </a:lnTo>
                <a:lnTo>
                  <a:pt x="0" y="131508"/>
                </a:lnTo>
                <a:lnTo>
                  <a:pt x="49491" y="131508"/>
                </a:lnTo>
                <a:lnTo>
                  <a:pt x="49491" y="2476"/>
                </a:lnTo>
                <a:close/>
              </a:path>
              <a:path w="422275" h="293370">
                <a:moveTo>
                  <a:pt x="422198" y="139407"/>
                </a:moveTo>
                <a:lnTo>
                  <a:pt x="372732" y="139407"/>
                </a:lnTo>
                <a:lnTo>
                  <a:pt x="372732" y="268122"/>
                </a:lnTo>
                <a:lnTo>
                  <a:pt x="422198" y="218846"/>
                </a:lnTo>
                <a:lnTo>
                  <a:pt x="422198" y="139407"/>
                </a:lnTo>
                <a:close/>
              </a:path>
              <a:path w="422275" h="293370">
                <a:moveTo>
                  <a:pt x="422198" y="0"/>
                </a:moveTo>
                <a:lnTo>
                  <a:pt x="372732" y="0"/>
                </a:lnTo>
                <a:lnTo>
                  <a:pt x="372732" y="129019"/>
                </a:lnTo>
                <a:lnTo>
                  <a:pt x="422198" y="129019"/>
                </a:lnTo>
                <a:lnTo>
                  <a:pt x="422198" y="0"/>
                </a:lnTo>
                <a:close/>
              </a:path>
            </a:pathLst>
          </a:custGeom>
          <a:solidFill>
            <a:srgbClr val="9BCEB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3" name="object 109">
            <a:extLst>
              <a:ext uri="{FF2B5EF4-FFF2-40B4-BE49-F238E27FC236}">
                <a16:creationId xmlns:a16="http://schemas.microsoft.com/office/drawing/2014/main" xmlns="" id="{9C80FF5B-5A8F-44EC-9903-E05116933E87}"/>
              </a:ext>
            </a:extLst>
          </p:cNvPr>
          <p:cNvSpPr/>
          <p:nvPr/>
        </p:nvSpPr>
        <p:spPr>
          <a:xfrm>
            <a:off x="7041896" y="4170100"/>
            <a:ext cx="178346" cy="201753"/>
          </a:xfrm>
          <a:custGeom>
            <a:avLst/>
            <a:gdLst/>
            <a:ahLst/>
            <a:cxnLst/>
            <a:rect l="l" t="t" r="r" b="b"/>
            <a:pathLst>
              <a:path w="174625" h="210185">
                <a:moveTo>
                  <a:pt x="0" y="210009"/>
                </a:moveTo>
                <a:lnTo>
                  <a:pt x="174008" y="36712"/>
                </a:lnTo>
                <a:lnTo>
                  <a:pt x="174008" y="0"/>
                </a:lnTo>
                <a:lnTo>
                  <a:pt x="0" y="173296"/>
                </a:lnTo>
                <a:lnTo>
                  <a:pt x="0" y="210009"/>
                </a:lnTo>
                <a:close/>
              </a:path>
            </a:pathLst>
          </a:custGeom>
          <a:solidFill>
            <a:srgbClr val="61A29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4" name="object 110">
            <a:extLst>
              <a:ext uri="{FF2B5EF4-FFF2-40B4-BE49-F238E27FC236}">
                <a16:creationId xmlns:a16="http://schemas.microsoft.com/office/drawing/2014/main" xmlns="" id="{8887AE1E-B1F6-44AD-8E1A-A2DBCCB17702}"/>
              </a:ext>
            </a:extLst>
          </p:cNvPr>
          <p:cNvSpPr/>
          <p:nvPr/>
        </p:nvSpPr>
        <p:spPr>
          <a:xfrm>
            <a:off x="7078365" y="4372440"/>
            <a:ext cx="460457" cy="24990"/>
          </a:xfrm>
          <a:custGeom>
            <a:avLst/>
            <a:gdLst/>
            <a:ahLst/>
            <a:cxnLst/>
            <a:rect l="l" t="t" r="r" b="b"/>
            <a:pathLst>
              <a:path w="450850" h="26035">
                <a:moveTo>
                  <a:pt x="102565" y="0"/>
                </a:moveTo>
                <a:lnTo>
                  <a:pt x="0" y="0"/>
                </a:lnTo>
                <a:lnTo>
                  <a:pt x="0" y="25438"/>
                </a:lnTo>
                <a:lnTo>
                  <a:pt x="102565" y="25438"/>
                </a:lnTo>
                <a:lnTo>
                  <a:pt x="102565" y="0"/>
                </a:lnTo>
                <a:close/>
              </a:path>
              <a:path w="450850" h="26035">
                <a:moveTo>
                  <a:pt x="276580" y="0"/>
                </a:moveTo>
                <a:lnTo>
                  <a:pt x="173977" y="0"/>
                </a:lnTo>
                <a:lnTo>
                  <a:pt x="173977" y="25438"/>
                </a:lnTo>
                <a:lnTo>
                  <a:pt x="276580" y="25438"/>
                </a:lnTo>
                <a:lnTo>
                  <a:pt x="276580" y="0"/>
                </a:lnTo>
                <a:close/>
              </a:path>
              <a:path w="450850" h="26035">
                <a:moveTo>
                  <a:pt x="450557" y="0"/>
                </a:moveTo>
                <a:lnTo>
                  <a:pt x="347980" y="0"/>
                </a:lnTo>
                <a:lnTo>
                  <a:pt x="347980" y="25438"/>
                </a:lnTo>
                <a:lnTo>
                  <a:pt x="450557" y="25438"/>
                </a:lnTo>
                <a:lnTo>
                  <a:pt x="450557" y="0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5" name="object 111">
            <a:extLst>
              <a:ext uri="{FF2B5EF4-FFF2-40B4-BE49-F238E27FC236}">
                <a16:creationId xmlns:a16="http://schemas.microsoft.com/office/drawing/2014/main" xmlns="" id="{5079DDDC-5434-4A38-A687-442FF88028F6}"/>
              </a:ext>
            </a:extLst>
          </p:cNvPr>
          <p:cNvSpPr/>
          <p:nvPr/>
        </p:nvSpPr>
        <p:spPr>
          <a:xfrm>
            <a:off x="7219613" y="4170119"/>
            <a:ext cx="355395" cy="372420"/>
          </a:xfrm>
          <a:custGeom>
            <a:avLst/>
            <a:gdLst/>
            <a:ahLst/>
            <a:cxnLst/>
            <a:rect l="l" t="t" r="r" b="b"/>
            <a:pathLst>
              <a:path w="347979" h="387985">
                <a:moveTo>
                  <a:pt x="0" y="387652"/>
                </a:moveTo>
                <a:lnTo>
                  <a:pt x="173969" y="387652"/>
                </a:lnTo>
                <a:lnTo>
                  <a:pt x="173969" y="210009"/>
                </a:lnTo>
                <a:lnTo>
                  <a:pt x="347971" y="36712"/>
                </a:lnTo>
                <a:lnTo>
                  <a:pt x="347971" y="0"/>
                </a:lnTo>
                <a:lnTo>
                  <a:pt x="173969" y="173296"/>
                </a:lnTo>
                <a:lnTo>
                  <a:pt x="36857" y="173296"/>
                </a:lnTo>
                <a:lnTo>
                  <a:pt x="6545" y="203490"/>
                </a:lnTo>
                <a:lnTo>
                  <a:pt x="147388" y="203490"/>
                </a:lnTo>
                <a:lnTo>
                  <a:pt x="147388" y="243567"/>
                </a:lnTo>
                <a:lnTo>
                  <a:pt x="0" y="243567"/>
                </a:lnTo>
                <a:lnTo>
                  <a:pt x="0" y="387652"/>
                </a:lnTo>
                <a:close/>
              </a:path>
              <a:path w="347979" h="387985">
                <a:moveTo>
                  <a:pt x="36857" y="173296"/>
                </a:moveTo>
                <a:lnTo>
                  <a:pt x="173969" y="173296"/>
                </a:lnTo>
                <a:lnTo>
                  <a:pt x="173969" y="36712"/>
                </a:lnTo>
                <a:lnTo>
                  <a:pt x="36857" y="173296"/>
                </a:lnTo>
                <a:close/>
              </a:path>
              <a:path w="347979" h="387985">
                <a:moveTo>
                  <a:pt x="0" y="243567"/>
                </a:moveTo>
                <a:lnTo>
                  <a:pt x="26613" y="243567"/>
                </a:lnTo>
                <a:lnTo>
                  <a:pt x="26613" y="203490"/>
                </a:lnTo>
                <a:lnTo>
                  <a:pt x="6545" y="203490"/>
                </a:lnTo>
                <a:lnTo>
                  <a:pt x="0" y="210009"/>
                </a:lnTo>
                <a:lnTo>
                  <a:pt x="0" y="243567"/>
                </a:lnTo>
                <a:close/>
              </a:path>
            </a:pathLst>
          </a:custGeom>
          <a:solidFill>
            <a:srgbClr val="61A29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6" name="object 112">
            <a:extLst>
              <a:ext uri="{FF2B5EF4-FFF2-40B4-BE49-F238E27FC236}">
                <a16:creationId xmlns:a16="http://schemas.microsoft.com/office/drawing/2014/main" xmlns="" id="{BFA22808-A878-47D9-A891-4C738AA93FA3}"/>
              </a:ext>
            </a:extLst>
          </p:cNvPr>
          <p:cNvSpPr/>
          <p:nvPr/>
        </p:nvSpPr>
        <p:spPr>
          <a:xfrm>
            <a:off x="7397289" y="4205372"/>
            <a:ext cx="178346" cy="337068"/>
          </a:xfrm>
          <a:custGeom>
            <a:avLst/>
            <a:gdLst/>
            <a:ahLst/>
            <a:cxnLst/>
            <a:rect l="l" t="t" r="r" b="b"/>
            <a:pathLst>
              <a:path w="174625" h="351154">
                <a:moveTo>
                  <a:pt x="0" y="350926"/>
                </a:moveTo>
                <a:lnTo>
                  <a:pt x="174002" y="350926"/>
                </a:lnTo>
                <a:lnTo>
                  <a:pt x="174002" y="0"/>
                </a:lnTo>
                <a:lnTo>
                  <a:pt x="6514" y="166764"/>
                </a:lnTo>
                <a:lnTo>
                  <a:pt x="147382" y="166764"/>
                </a:lnTo>
                <a:lnTo>
                  <a:pt x="147382" y="206842"/>
                </a:lnTo>
                <a:lnTo>
                  <a:pt x="0" y="206842"/>
                </a:lnTo>
                <a:lnTo>
                  <a:pt x="0" y="350926"/>
                </a:lnTo>
                <a:close/>
              </a:path>
              <a:path w="174625" h="351154">
                <a:moveTo>
                  <a:pt x="0" y="206842"/>
                </a:moveTo>
                <a:lnTo>
                  <a:pt x="26620" y="206842"/>
                </a:lnTo>
                <a:lnTo>
                  <a:pt x="26620" y="166764"/>
                </a:lnTo>
                <a:lnTo>
                  <a:pt x="6514" y="166764"/>
                </a:lnTo>
                <a:lnTo>
                  <a:pt x="0" y="173257"/>
                </a:lnTo>
                <a:lnTo>
                  <a:pt x="0" y="206842"/>
                </a:lnTo>
                <a:close/>
              </a:path>
            </a:pathLst>
          </a:custGeom>
          <a:solidFill>
            <a:srgbClr val="9BCEB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7" name="object 113">
            <a:extLst>
              <a:ext uri="{FF2B5EF4-FFF2-40B4-BE49-F238E27FC236}">
                <a16:creationId xmlns:a16="http://schemas.microsoft.com/office/drawing/2014/main" xmlns="" id="{9805A28E-64F0-4110-872B-F620D1259F2B}"/>
              </a:ext>
            </a:extLst>
          </p:cNvPr>
          <p:cNvSpPr/>
          <p:nvPr/>
        </p:nvSpPr>
        <p:spPr>
          <a:xfrm>
            <a:off x="7387585" y="3926563"/>
            <a:ext cx="138387" cy="95119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8" name="object 114">
            <a:extLst>
              <a:ext uri="{FF2B5EF4-FFF2-40B4-BE49-F238E27FC236}">
                <a16:creationId xmlns:a16="http://schemas.microsoft.com/office/drawing/2014/main" xmlns="" id="{FB5372E4-75A2-4972-9E90-918E7178AB6F}"/>
              </a:ext>
            </a:extLst>
          </p:cNvPr>
          <p:cNvSpPr/>
          <p:nvPr/>
        </p:nvSpPr>
        <p:spPr>
          <a:xfrm>
            <a:off x="7010320" y="3928945"/>
            <a:ext cx="138387" cy="9512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9" name="object 115">
            <a:extLst>
              <a:ext uri="{FF2B5EF4-FFF2-40B4-BE49-F238E27FC236}">
                <a16:creationId xmlns:a16="http://schemas.microsoft.com/office/drawing/2014/main" xmlns="" id="{F01343D4-F067-47BB-BAA6-3AB655233D5F}"/>
              </a:ext>
            </a:extLst>
          </p:cNvPr>
          <p:cNvSpPr/>
          <p:nvPr/>
        </p:nvSpPr>
        <p:spPr>
          <a:xfrm>
            <a:off x="7392237" y="2158918"/>
            <a:ext cx="152156" cy="23655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0" name="object 116">
            <a:extLst>
              <a:ext uri="{FF2B5EF4-FFF2-40B4-BE49-F238E27FC236}">
                <a16:creationId xmlns:a16="http://schemas.microsoft.com/office/drawing/2014/main" xmlns="" id="{734865E0-EA78-40E5-958E-30F0AB9080D5}"/>
              </a:ext>
            </a:extLst>
          </p:cNvPr>
          <p:cNvSpPr/>
          <p:nvPr/>
        </p:nvSpPr>
        <p:spPr>
          <a:xfrm>
            <a:off x="7408518" y="2180055"/>
            <a:ext cx="103765" cy="303544"/>
          </a:xfrm>
          <a:custGeom>
            <a:avLst/>
            <a:gdLst/>
            <a:ahLst/>
            <a:cxnLst/>
            <a:rect l="l" t="t" r="r" b="b"/>
            <a:pathLst>
              <a:path w="101600" h="316229">
                <a:moveTo>
                  <a:pt x="49464" y="316091"/>
                </a:moveTo>
                <a:lnTo>
                  <a:pt x="57339" y="316091"/>
                </a:lnTo>
                <a:lnTo>
                  <a:pt x="57339" y="152428"/>
                </a:lnTo>
                <a:lnTo>
                  <a:pt x="60665" y="151091"/>
                </a:lnTo>
                <a:lnTo>
                  <a:pt x="90862" y="126785"/>
                </a:lnTo>
                <a:lnTo>
                  <a:pt x="101354" y="96195"/>
                </a:lnTo>
                <a:lnTo>
                  <a:pt x="101064" y="87991"/>
                </a:lnTo>
                <a:lnTo>
                  <a:pt x="100727" y="85298"/>
                </a:lnTo>
                <a:lnTo>
                  <a:pt x="98413" y="83922"/>
                </a:lnTo>
                <a:lnTo>
                  <a:pt x="94128" y="83922"/>
                </a:lnTo>
                <a:lnTo>
                  <a:pt x="92178" y="85278"/>
                </a:lnTo>
                <a:lnTo>
                  <a:pt x="92502" y="87991"/>
                </a:lnTo>
                <a:lnTo>
                  <a:pt x="92264" y="99934"/>
                </a:lnTo>
                <a:lnTo>
                  <a:pt x="88952" y="111576"/>
                </a:lnTo>
                <a:lnTo>
                  <a:pt x="83052" y="122344"/>
                </a:lnTo>
                <a:lnTo>
                  <a:pt x="75053" y="131665"/>
                </a:lnTo>
                <a:lnTo>
                  <a:pt x="57739" y="122366"/>
                </a:lnTo>
                <a:lnTo>
                  <a:pt x="44477" y="108375"/>
                </a:lnTo>
                <a:lnTo>
                  <a:pt x="38329" y="91321"/>
                </a:lnTo>
                <a:lnTo>
                  <a:pt x="42356" y="72832"/>
                </a:lnTo>
                <a:lnTo>
                  <a:pt x="52392" y="77011"/>
                </a:lnTo>
                <a:lnTo>
                  <a:pt x="63177" y="77477"/>
                </a:lnTo>
                <a:lnTo>
                  <a:pt x="73861" y="74470"/>
                </a:lnTo>
                <a:lnTo>
                  <a:pt x="83595" y="68229"/>
                </a:lnTo>
                <a:lnTo>
                  <a:pt x="84620" y="67360"/>
                </a:lnTo>
                <a:lnTo>
                  <a:pt x="90326" y="61440"/>
                </a:lnTo>
                <a:lnTo>
                  <a:pt x="84283" y="55401"/>
                </a:lnTo>
                <a:lnTo>
                  <a:pt x="80481" y="59392"/>
                </a:lnTo>
                <a:lnTo>
                  <a:pt x="72486" y="65372"/>
                </a:lnTo>
                <a:lnTo>
                  <a:pt x="63063" y="68589"/>
                </a:lnTo>
                <a:lnTo>
                  <a:pt x="53512" y="68601"/>
                </a:lnTo>
                <a:lnTo>
                  <a:pt x="45133" y="64969"/>
                </a:lnTo>
                <a:lnTo>
                  <a:pt x="37159" y="41263"/>
                </a:lnTo>
                <a:lnTo>
                  <a:pt x="39381" y="30050"/>
                </a:lnTo>
                <a:lnTo>
                  <a:pt x="43527" y="19234"/>
                </a:lnTo>
                <a:lnTo>
                  <a:pt x="48677" y="9120"/>
                </a:lnTo>
                <a:lnTo>
                  <a:pt x="51348" y="4306"/>
                </a:lnTo>
                <a:lnTo>
                  <a:pt x="43950" y="0"/>
                </a:lnTo>
                <a:lnTo>
                  <a:pt x="28890" y="36547"/>
                </a:lnTo>
                <a:lnTo>
                  <a:pt x="28107" y="47894"/>
                </a:lnTo>
                <a:lnTo>
                  <a:pt x="28431" y="53386"/>
                </a:lnTo>
                <a:lnTo>
                  <a:pt x="29906" y="58674"/>
                </a:lnTo>
                <a:lnTo>
                  <a:pt x="33880" y="64713"/>
                </a:lnTo>
                <a:lnTo>
                  <a:pt x="35771" y="67063"/>
                </a:lnTo>
                <a:lnTo>
                  <a:pt x="29518" y="88347"/>
                </a:lnTo>
                <a:lnTo>
                  <a:pt x="34767" y="108484"/>
                </a:lnTo>
                <a:lnTo>
                  <a:pt x="48420" y="125587"/>
                </a:lnTo>
                <a:lnTo>
                  <a:pt x="67376" y="137769"/>
                </a:lnTo>
                <a:lnTo>
                  <a:pt x="64176" y="139751"/>
                </a:lnTo>
                <a:lnTo>
                  <a:pt x="58642" y="142563"/>
                </a:lnTo>
                <a:lnTo>
                  <a:pt x="54278" y="144486"/>
                </a:lnTo>
                <a:lnTo>
                  <a:pt x="49464" y="146093"/>
                </a:lnTo>
                <a:lnTo>
                  <a:pt x="38593" y="149082"/>
                </a:lnTo>
                <a:lnTo>
                  <a:pt x="27561" y="150048"/>
                </a:lnTo>
                <a:lnTo>
                  <a:pt x="17053" y="148274"/>
                </a:lnTo>
                <a:lnTo>
                  <a:pt x="7755" y="142971"/>
                </a:lnTo>
                <a:lnTo>
                  <a:pt x="5157" y="140726"/>
                </a:lnTo>
                <a:lnTo>
                  <a:pt x="1791" y="142240"/>
                </a:lnTo>
                <a:lnTo>
                  <a:pt x="0" y="145974"/>
                </a:lnTo>
                <a:lnTo>
                  <a:pt x="138" y="147660"/>
                </a:lnTo>
                <a:lnTo>
                  <a:pt x="1692" y="149010"/>
                </a:lnTo>
                <a:lnTo>
                  <a:pt x="12383" y="155451"/>
                </a:lnTo>
                <a:lnTo>
                  <a:pt x="24353" y="158210"/>
                </a:lnTo>
                <a:lnTo>
                  <a:pt x="36936" y="157921"/>
                </a:lnTo>
                <a:lnTo>
                  <a:pt x="49464" y="155220"/>
                </a:lnTo>
                <a:lnTo>
                  <a:pt x="49464" y="316091"/>
                </a:lnTo>
                <a:close/>
              </a:path>
            </a:pathLst>
          </a:custGeom>
          <a:solidFill>
            <a:srgbClr val="8762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1" name="object 117">
            <a:extLst>
              <a:ext uri="{FF2B5EF4-FFF2-40B4-BE49-F238E27FC236}">
                <a16:creationId xmlns:a16="http://schemas.microsoft.com/office/drawing/2014/main" xmlns="" id="{A099D384-3056-4B78-BCEC-44340F99FE83}"/>
              </a:ext>
            </a:extLst>
          </p:cNvPr>
          <p:cNvSpPr/>
          <p:nvPr/>
        </p:nvSpPr>
        <p:spPr>
          <a:xfrm>
            <a:off x="8368823" y="5392782"/>
            <a:ext cx="88584" cy="8843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2" name="object 118">
            <a:extLst>
              <a:ext uri="{FF2B5EF4-FFF2-40B4-BE49-F238E27FC236}">
                <a16:creationId xmlns:a16="http://schemas.microsoft.com/office/drawing/2014/main" xmlns="" id="{9A7CF08B-130A-4481-A578-5D0D2FFED8D4}"/>
              </a:ext>
            </a:extLst>
          </p:cNvPr>
          <p:cNvSpPr/>
          <p:nvPr/>
        </p:nvSpPr>
        <p:spPr>
          <a:xfrm>
            <a:off x="8416194" y="5255154"/>
            <a:ext cx="176400" cy="316953"/>
          </a:xfrm>
          <a:custGeom>
            <a:avLst/>
            <a:gdLst/>
            <a:ahLst/>
            <a:cxnLst/>
            <a:rect l="l" t="t" r="r" b="b"/>
            <a:pathLst>
              <a:path w="172720" h="330200">
                <a:moveTo>
                  <a:pt x="75684" y="156585"/>
                </a:moveTo>
                <a:lnTo>
                  <a:pt x="112267" y="156585"/>
                </a:lnTo>
                <a:lnTo>
                  <a:pt x="100599" y="155497"/>
                </a:lnTo>
                <a:lnTo>
                  <a:pt x="89069" y="152329"/>
                </a:lnTo>
                <a:lnTo>
                  <a:pt x="70973" y="143755"/>
                </a:lnTo>
                <a:lnTo>
                  <a:pt x="90757" y="131055"/>
                </a:lnTo>
                <a:lnTo>
                  <a:pt x="105005" y="113209"/>
                </a:lnTo>
                <a:lnTo>
                  <a:pt x="110481" y="92198"/>
                </a:lnTo>
                <a:lnTo>
                  <a:pt x="103947" y="70000"/>
                </a:lnTo>
                <a:lnTo>
                  <a:pt x="104985" y="68822"/>
                </a:lnTo>
                <a:lnTo>
                  <a:pt x="105931" y="67544"/>
                </a:lnTo>
                <a:lnTo>
                  <a:pt x="110077" y="61242"/>
                </a:lnTo>
                <a:lnTo>
                  <a:pt x="111611" y="55730"/>
                </a:lnTo>
                <a:lnTo>
                  <a:pt x="111954" y="49968"/>
                </a:lnTo>
                <a:lnTo>
                  <a:pt x="111136" y="38137"/>
                </a:lnTo>
                <a:lnTo>
                  <a:pt x="107957" y="26284"/>
                </a:lnTo>
                <a:lnTo>
                  <a:pt x="103341" y="15040"/>
                </a:lnTo>
                <a:lnTo>
                  <a:pt x="98208" y="5031"/>
                </a:lnTo>
                <a:lnTo>
                  <a:pt x="95418" y="0"/>
                </a:lnTo>
                <a:lnTo>
                  <a:pt x="87695" y="4497"/>
                </a:lnTo>
                <a:lnTo>
                  <a:pt x="90485" y="9535"/>
                </a:lnTo>
                <a:lnTo>
                  <a:pt x="95865" y="20077"/>
                </a:lnTo>
                <a:lnTo>
                  <a:pt x="100198" y="31364"/>
                </a:lnTo>
                <a:lnTo>
                  <a:pt x="102522" y="43070"/>
                </a:lnTo>
                <a:lnTo>
                  <a:pt x="101878" y="54868"/>
                </a:lnTo>
                <a:lnTo>
                  <a:pt x="85414" y="71593"/>
                </a:lnTo>
                <a:lnTo>
                  <a:pt x="55285" y="71593"/>
                </a:lnTo>
                <a:lnTo>
                  <a:pt x="61028" y="76019"/>
                </a:lnTo>
                <a:lnTo>
                  <a:pt x="97084" y="76019"/>
                </a:lnTo>
                <a:lnTo>
                  <a:pt x="101284" y="95300"/>
                </a:lnTo>
                <a:lnTo>
                  <a:pt x="94870" y="113090"/>
                </a:lnTo>
                <a:lnTo>
                  <a:pt x="81032" y="127688"/>
                </a:lnTo>
                <a:lnTo>
                  <a:pt x="62966" y="137394"/>
                </a:lnTo>
                <a:lnTo>
                  <a:pt x="51036" y="137394"/>
                </a:lnTo>
                <a:lnTo>
                  <a:pt x="53004" y="139768"/>
                </a:lnTo>
                <a:lnTo>
                  <a:pt x="57769" y="144545"/>
                </a:lnTo>
                <a:lnTo>
                  <a:pt x="59547" y="146145"/>
                </a:lnTo>
                <a:lnTo>
                  <a:pt x="60486" y="146896"/>
                </a:lnTo>
                <a:lnTo>
                  <a:pt x="63977" y="149794"/>
                </a:lnTo>
                <a:lnTo>
                  <a:pt x="67741" y="152362"/>
                </a:lnTo>
                <a:lnTo>
                  <a:pt x="74815" y="156175"/>
                </a:lnTo>
                <a:lnTo>
                  <a:pt x="75684" y="156585"/>
                </a:lnTo>
                <a:close/>
              </a:path>
              <a:path w="172720" h="330200">
                <a:moveTo>
                  <a:pt x="55285" y="71593"/>
                </a:moveTo>
                <a:lnTo>
                  <a:pt x="85414" y="71593"/>
                </a:lnTo>
                <a:lnTo>
                  <a:pt x="75446" y="71575"/>
                </a:lnTo>
                <a:lnTo>
                  <a:pt x="65617" y="68220"/>
                </a:lnTo>
                <a:lnTo>
                  <a:pt x="57279" y="61993"/>
                </a:lnTo>
                <a:lnTo>
                  <a:pt x="53332" y="57805"/>
                </a:lnTo>
                <a:lnTo>
                  <a:pt x="47024" y="64107"/>
                </a:lnTo>
                <a:lnTo>
                  <a:pt x="50972" y="68269"/>
                </a:lnTo>
                <a:lnTo>
                  <a:pt x="55285" y="71593"/>
                </a:lnTo>
                <a:close/>
              </a:path>
              <a:path w="172720" h="330200">
                <a:moveTo>
                  <a:pt x="73433" y="80580"/>
                </a:moveTo>
                <a:lnTo>
                  <a:pt x="85676" y="80568"/>
                </a:lnTo>
                <a:lnTo>
                  <a:pt x="97084" y="76019"/>
                </a:lnTo>
                <a:lnTo>
                  <a:pt x="61028" y="76019"/>
                </a:lnTo>
                <a:lnTo>
                  <a:pt x="61487" y="76373"/>
                </a:lnTo>
                <a:lnTo>
                  <a:pt x="73433" y="80580"/>
                </a:lnTo>
                <a:close/>
              </a:path>
              <a:path w="172720" h="330200">
                <a:moveTo>
                  <a:pt x="51036" y="137394"/>
                </a:moveTo>
                <a:lnTo>
                  <a:pt x="62966" y="137394"/>
                </a:lnTo>
                <a:lnTo>
                  <a:pt x="54611" y="127671"/>
                </a:lnTo>
                <a:lnTo>
                  <a:pt x="48452" y="116440"/>
                </a:lnTo>
                <a:lnTo>
                  <a:pt x="44996" y="104298"/>
                </a:lnTo>
                <a:lnTo>
                  <a:pt x="44750" y="91837"/>
                </a:lnTo>
                <a:lnTo>
                  <a:pt x="45444" y="86141"/>
                </a:lnTo>
                <a:lnTo>
                  <a:pt x="36505" y="86220"/>
                </a:lnTo>
                <a:lnTo>
                  <a:pt x="35790" y="91837"/>
                </a:lnTo>
                <a:lnTo>
                  <a:pt x="35478" y="99844"/>
                </a:lnTo>
                <a:lnTo>
                  <a:pt x="36414" y="107783"/>
                </a:lnTo>
                <a:lnTo>
                  <a:pt x="38487" y="115549"/>
                </a:lnTo>
                <a:lnTo>
                  <a:pt x="41589" y="123038"/>
                </a:lnTo>
                <a:lnTo>
                  <a:pt x="44852" y="128949"/>
                </a:lnTo>
                <a:lnTo>
                  <a:pt x="48677" y="134547"/>
                </a:lnTo>
                <a:lnTo>
                  <a:pt x="51036" y="137394"/>
                </a:lnTo>
                <a:close/>
              </a:path>
              <a:path w="172720" h="330200">
                <a:moveTo>
                  <a:pt x="115593" y="165121"/>
                </a:moveTo>
                <a:lnTo>
                  <a:pt x="128226" y="162266"/>
                </a:lnTo>
                <a:lnTo>
                  <a:pt x="139513" y="155497"/>
                </a:lnTo>
                <a:lnTo>
                  <a:pt x="140697" y="154476"/>
                </a:lnTo>
                <a:lnTo>
                  <a:pt x="141087" y="153271"/>
                </a:lnTo>
                <a:lnTo>
                  <a:pt x="140584" y="149063"/>
                </a:lnTo>
                <a:lnTo>
                  <a:pt x="136353" y="146488"/>
                </a:lnTo>
                <a:lnTo>
                  <a:pt x="133179" y="149201"/>
                </a:lnTo>
                <a:lnTo>
                  <a:pt x="123367" y="154766"/>
                </a:lnTo>
                <a:lnTo>
                  <a:pt x="112267" y="156585"/>
                </a:lnTo>
                <a:lnTo>
                  <a:pt x="75684" y="156585"/>
                </a:lnTo>
                <a:lnTo>
                  <a:pt x="78319" y="157828"/>
                </a:lnTo>
                <a:lnTo>
                  <a:pt x="81989" y="159283"/>
                </a:lnTo>
                <a:lnTo>
                  <a:pt x="81989" y="161805"/>
                </a:lnTo>
                <a:lnTo>
                  <a:pt x="89130" y="161805"/>
                </a:lnTo>
                <a:lnTo>
                  <a:pt x="102325" y="164740"/>
                </a:lnTo>
                <a:lnTo>
                  <a:pt x="115593" y="165121"/>
                </a:lnTo>
                <a:close/>
              </a:path>
              <a:path w="172720" h="330200">
                <a:moveTo>
                  <a:pt x="81989" y="250047"/>
                </a:moveTo>
                <a:lnTo>
                  <a:pt x="89130" y="250047"/>
                </a:lnTo>
                <a:lnTo>
                  <a:pt x="89130" y="161805"/>
                </a:lnTo>
                <a:lnTo>
                  <a:pt x="81989" y="161805"/>
                </a:lnTo>
                <a:lnTo>
                  <a:pt x="81989" y="250047"/>
                </a:lnTo>
                <a:close/>
              </a:path>
              <a:path w="172720" h="330200">
                <a:moveTo>
                  <a:pt x="163125" y="212485"/>
                </a:moveTo>
                <a:lnTo>
                  <a:pt x="166338" y="212485"/>
                </a:lnTo>
                <a:lnTo>
                  <a:pt x="164751" y="212367"/>
                </a:lnTo>
                <a:lnTo>
                  <a:pt x="163217" y="212090"/>
                </a:lnTo>
                <a:lnTo>
                  <a:pt x="163125" y="212485"/>
                </a:lnTo>
                <a:close/>
              </a:path>
              <a:path w="172720" h="330200">
                <a:moveTo>
                  <a:pt x="104894" y="259029"/>
                </a:moveTo>
                <a:lnTo>
                  <a:pt x="151593" y="249158"/>
                </a:lnTo>
                <a:lnTo>
                  <a:pt x="172269" y="212169"/>
                </a:lnTo>
                <a:lnTo>
                  <a:pt x="170861" y="212386"/>
                </a:lnTo>
                <a:lnTo>
                  <a:pt x="169413" y="212485"/>
                </a:lnTo>
                <a:lnTo>
                  <a:pt x="163125" y="212485"/>
                </a:lnTo>
                <a:lnTo>
                  <a:pt x="160801" y="222466"/>
                </a:lnTo>
                <a:lnTo>
                  <a:pt x="156409" y="231833"/>
                </a:lnTo>
                <a:lnTo>
                  <a:pt x="115093" y="249550"/>
                </a:lnTo>
                <a:lnTo>
                  <a:pt x="81989" y="250047"/>
                </a:lnTo>
                <a:lnTo>
                  <a:pt x="81989" y="258944"/>
                </a:lnTo>
                <a:lnTo>
                  <a:pt x="89130" y="258944"/>
                </a:lnTo>
                <a:lnTo>
                  <a:pt x="104894" y="259029"/>
                </a:lnTo>
                <a:close/>
              </a:path>
              <a:path w="172720" h="330200">
                <a:moveTo>
                  <a:pt x="41" y="235507"/>
                </a:moveTo>
                <a:lnTo>
                  <a:pt x="3894" y="235507"/>
                </a:lnTo>
                <a:lnTo>
                  <a:pt x="1910" y="235362"/>
                </a:lnTo>
                <a:lnTo>
                  <a:pt x="0" y="235079"/>
                </a:lnTo>
                <a:lnTo>
                  <a:pt x="41" y="235507"/>
                </a:lnTo>
                <a:close/>
              </a:path>
              <a:path w="172720" h="330200">
                <a:moveTo>
                  <a:pt x="21451" y="267538"/>
                </a:moveTo>
                <a:lnTo>
                  <a:pt x="81989" y="267538"/>
                </a:lnTo>
                <a:lnTo>
                  <a:pt x="74416" y="266907"/>
                </a:lnTo>
                <a:lnTo>
                  <a:pt x="59247" y="266187"/>
                </a:lnTo>
                <a:lnTo>
                  <a:pt x="51653" y="265760"/>
                </a:lnTo>
                <a:lnTo>
                  <a:pt x="11491" y="249850"/>
                </a:lnTo>
                <a:lnTo>
                  <a:pt x="8899" y="235375"/>
                </a:lnTo>
                <a:lnTo>
                  <a:pt x="7914" y="235461"/>
                </a:lnTo>
                <a:lnTo>
                  <a:pt x="6909" y="235507"/>
                </a:lnTo>
                <a:lnTo>
                  <a:pt x="41" y="235507"/>
                </a:lnTo>
                <a:lnTo>
                  <a:pt x="678" y="242049"/>
                </a:lnTo>
                <a:lnTo>
                  <a:pt x="797" y="242817"/>
                </a:lnTo>
                <a:lnTo>
                  <a:pt x="2559" y="249627"/>
                </a:lnTo>
                <a:lnTo>
                  <a:pt x="5806" y="256069"/>
                </a:lnTo>
                <a:lnTo>
                  <a:pt x="10777" y="261618"/>
                </a:lnTo>
                <a:lnTo>
                  <a:pt x="21451" y="267538"/>
                </a:lnTo>
                <a:close/>
              </a:path>
              <a:path w="172720" h="330200">
                <a:moveTo>
                  <a:pt x="81989" y="329867"/>
                </a:moveTo>
                <a:lnTo>
                  <a:pt x="89130" y="329867"/>
                </a:lnTo>
                <a:lnTo>
                  <a:pt x="89130" y="258944"/>
                </a:lnTo>
                <a:lnTo>
                  <a:pt x="81989" y="258944"/>
                </a:lnTo>
                <a:lnTo>
                  <a:pt x="81989" y="267538"/>
                </a:lnTo>
                <a:lnTo>
                  <a:pt x="21451" y="267538"/>
                </a:lnTo>
                <a:lnTo>
                  <a:pt x="26842" y="270528"/>
                </a:lnTo>
                <a:lnTo>
                  <a:pt x="44823" y="274140"/>
                </a:lnTo>
                <a:lnTo>
                  <a:pt x="63584" y="275191"/>
                </a:lnTo>
                <a:lnTo>
                  <a:pt x="81989" y="276415"/>
                </a:lnTo>
                <a:lnTo>
                  <a:pt x="81989" y="329867"/>
                </a:lnTo>
                <a:close/>
              </a:path>
            </a:pathLst>
          </a:custGeom>
          <a:solidFill>
            <a:srgbClr val="6A451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3" name="object 119">
            <a:extLst>
              <a:ext uri="{FF2B5EF4-FFF2-40B4-BE49-F238E27FC236}">
                <a16:creationId xmlns:a16="http://schemas.microsoft.com/office/drawing/2014/main" xmlns="" id="{6241330D-DEE2-454B-9C2C-94AEA13F25A6}"/>
              </a:ext>
            </a:extLst>
          </p:cNvPr>
          <p:cNvSpPr/>
          <p:nvPr/>
        </p:nvSpPr>
        <p:spPr>
          <a:xfrm>
            <a:off x="8418714" y="5233111"/>
            <a:ext cx="158890" cy="247468"/>
          </a:xfrm>
          <a:custGeom>
            <a:avLst/>
            <a:gdLst/>
            <a:ahLst/>
            <a:cxnLst/>
            <a:rect l="l" t="t" r="r" b="b"/>
            <a:pathLst>
              <a:path w="155575" h="257810">
                <a:moveTo>
                  <a:pt x="86663" y="257192"/>
                </a:moveTo>
                <a:lnTo>
                  <a:pt x="103812" y="254494"/>
                </a:lnTo>
                <a:lnTo>
                  <a:pt x="119341" y="247984"/>
                </a:lnTo>
                <a:lnTo>
                  <a:pt x="132739" y="238173"/>
                </a:lnTo>
                <a:lnTo>
                  <a:pt x="143494" y="225570"/>
                </a:lnTo>
                <a:lnTo>
                  <a:pt x="138938" y="220407"/>
                </a:lnTo>
                <a:lnTo>
                  <a:pt x="136168" y="213657"/>
                </a:lnTo>
                <a:lnTo>
                  <a:pt x="136168" y="206249"/>
                </a:lnTo>
                <a:lnTo>
                  <a:pt x="137569" y="197303"/>
                </a:lnTo>
                <a:lnTo>
                  <a:pt x="141481" y="189478"/>
                </a:lnTo>
                <a:lnTo>
                  <a:pt x="147468" y="183211"/>
                </a:lnTo>
                <a:lnTo>
                  <a:pt x="155091" y="178940"/>
                </a:lnTo>
                <a:lnTo>
                  <a:pt x="154930" y="177432"/>
                </a:lnTo>
                <a:lnTo>
                  <a:pt x="144823" y="148839"/>
                </a:lnTo>
                <a:lnTo>
                  <a:pt x="149296" y="141964"/>
                </a:lnTo>
                <a:lnTo>
                  <a:pt x="152638" y="134388"/>
                </a:lnTo>
                <a:lnTo>
                  <a:pt x="154731" y="126231"/>
                </a:lnTo>
                <a:lnTo>
                  <a:pt x="155455" y="117612"/>
                </a:lnTo>
                <a:lnTo>
                  <a:pt x="153676" y="104168"/>
                </a:lnTo>
                <a:lnTo>
                  <a:pt x="148651" y="92059"/>
                </a:lnTo>
                <a:lnTo>
                  <a:pt x="140849" y="81743"/>
                </a:lnTo>
                <a:lnTo>
                  <a:pt x="130739" y="73682"/>
                </a:lnTo>
                <a:lnTo>
                  <a:pt x="133972" y="66945"/>
                </a:lnTo>
                <a:lnTo>
                  <a:pt x="135777" y="59418"/>
                </a:lnTo>
                <a:lnTo>
                  <a:pt x="135735" y="51252"/>
                </a:lnTo>
                <a:lnTo>
                  <a:pt x="131716" y="31429"/>
                </a:lnTo>
                <a:lnTo>
                  <a:pt x="120638" y="15071"/>
                </a:lnTo>
                <a:lnTo>
                  <a:pt x="104209" y="4043"/>
                </a:lnTo>
                <a:lnTo>
                  <a:pt x="84091" y="0"/>
                </a:lnTo>
                <a:lnTo>
                  <a:pt x="64015" y="4023"/>
                </a:lnTo>
                <a:lnTo>
                  <a:pt x="47618" y="15000"/>
                </a:lnTo>
                <a:lnTo>
                  <a:pt x="42207" y="22956"/>
                </a:lnTo>
                <a:lnTo>
                  <a:pt x="92958" y="22956"/>
                </a:lnTo>
                <a:lnTo>
                  <a:pt x="95748" y="27987"/>
                </a:lnTo>
                <a:lnTo>
                  <a:pt x="100874" y="37996"/>
                </a:lnTo>
                <a:lnTo>
                  <a:pt x="105489" y="49241"/>
                </a:lnTo>
                <a:lnTo>
                  <a:pt x="108669" y="61093"/>
                </a:lnTo>
                <a:lnTo>
                  <a:pt x="109488" y="72924"/>
                </a:lnTo>
                <a:lnTo>
                  <a:pt x="109144" y="78680"/>
                </a:lnTo>
                <a:lnTo>
                  <a:pt x="107610" y="84198"/>
                </a:lnTo>
                <a:lnTo>
                  <a:pt x="103458" y="90500"/>
                </a:lnTo>
                <a:lnTo>
                  <a:pt x="102512" y="91771"/>
                </a:lnTo>
                <a:lnTo>
                  <a:pt x="101481" y="92957"/>
                </a:lnTo>
                <a:lnTo>
                  <a:pt x="108012" y="115154"/>
                </a:lnTo>
                <a:lnTo>
                  <a:pt x="102536" y="136166"/>
                </a:lnTo>
                <a:lnTo>
                  <a:pt x="88287" y="154011"/>
                </a:lnTo>
                <a:lnTo>
                  <a:pt x="68500" y="166711"/>
                </a:lnTo>
                <a:lnTo>
                  <a:pt x="70146" y="167817"/>
                </a:lnTo>
                <a:lnTo>
                  <a:pt x="71846" y="168799"/>
                </a:lnTo>
                <a:lnTo>
                  <a:pt x="73112" y="169444"/>
                </a:lnTo>
                <a:lnTo>
                  <a:pt x="133886" y="169444"/>
                </a:lnTo>
                <a:lnTo>
                  <a:pt x="138118" y="172019"/>
                </a:lnTo>
                <a:lnTo>
                  <a:pt x="138513" y="175285"/>
                </a:lnTo>
                <a:lnTo>
                  <a:pt x="138510" y="176576"/>
                </a:lnTo>
                <a:lnTo>
                  <a:pt x="138224" y="177432"/>
                </a:lnTo>
                <a:lnTo>
                  <a:pt x="137031" y="178458"/>
                </a:lnTo>
                <a:lnTo>
                  <a:pt x="125759" y="185222"/>
                </a:lnTo>
                <a:lnTo>
                  <a:pt x="113129" y="188077"/>
                </a:lnTo>
                <a:lnTo>
                  <a:pt x="86663" y="188077"/>
                </a:lnTo>
                <a:lnTo>
                  <a:pt x="86663" y="257192"/>
                </a:lnTo>
                <a:close/>
              </a:path>
              <a:path w="155575" h="257810">
                <a:moveTo>
                  <a:pt x="82949" y="94547"/>
                </a:moveTo>
                <a:lnTo>
                  <a:pt x="91702" y="90764"/>
                </a:lnTo>
                <a:lnTo>
                  <a:pt x="92184" y="89908"/>
                </a:lnTo>
                <a:lnTo>
                  <a:pt x="92971" y="89256"/>
                </a:lnTo>
                <a:lnTo>
                  <a:pt x="100055" y="66026"/>
                </a:lnTo>
                <a:lnTo>
                  <a:pt x="97729" y="54320"/>
                </a:lnTo>
                <a:lnTo>
                  <a:pt x="93396" y="43033"/>
                </a:lnTo>
                <a:lnTo>
                  <a:pt x="88019" y="32491"/>
                </a:lnTo>
                <a:lnTo>
                  <a:pt x="85235" y="27453"/>
                </a:lnTo>
                <a:lnTo>
                  <a:pt x="92958" y="22956"/>
                </a:lnTo>
                <a:lnTo>
                  <a:pt x="42207" y="22956"/>
                </a:lnTo>
                <a:lnTo>
                  <a:pt x="36539" y="31290"/>
                </a:lnTo>
                <a:lnTo>
                  <a:pt x="32418" y="51252"/>
                </a:lnTo>
                <a:lnTo>
                  <a:pt x="19196" y="61047"/>
                </a:lnTo>
                <a:lnTo>
                  <a:pt x="8959" y="73889"/>
                </a:lnTo>
                <a:lnTo>
                  <a:pt x="5981" y="80761"/>
                </a:lnTo>
                <a:lnTo>
                  <a:pt x="50866" y="80761"/>
                </a:lnTo>
                <a:lnTo>
                  <a:pt x="54820" y="84949"/>
                </a:lnTo>
                <a:lnTo>
                  <a:pt x="63156" y="91175"/>
                </a:lnTo>
                <a:lnTo>
                  <a:pt x="72983" y="94529"/>
                </a:lnTo>
                <a:lnTo>
                  <a:pt x="82949" y="94547"/>
                </a:lnTo>
                <a:close/>
              </a:path>
              <a:path w="155575" h="257810">
                <a:moveTo>
                  <a:pt x="365" y="103536"/>
                </a:moveTo>
                <a:lnTo>
                  <a:pt x="70964" y="103536"/>
                </a:lnTo>
                <a:lnTo>
                  <a:pt x="59020" y="99329"/>
                </a:lnTo>
                <a:lnTo>
                  <a:pt x="48458" y="91175"/>
                </a:lnTo>
                <a:lnTo>
                  <a:pt x="44551" y="87063"/>
                </a:lnTo>
                <a:lnTo>
                  <a:pt x="50866" y="80761"/>
                </a:lnTo>
                <a:lnTo>
                  <a:pt x="5981" y="80761"/>
                </a:lnTo>
                <a:lnTo>
                  <a:pt x="2353" y="89131"/>
                </a:lnTo>
                <a:lnTo>
                  <a:pt x="365" y="103536"/>
                </a:lnTo>
                <a:close/>
              </a:path>
              <a:path w="155575" h="257810">
                <a:moveTo>
                  <a:pt x="60500" y="160350"/>
                </a:moveTo>
                <a:lnTo>
                  <a:pt x="78586" y="150627"/>
                </a:lnTo>
                <a:lnTo>
                  <a:pt x="92403" y="136049"/>
                </a:lnTo>
                <a:lnTo>
                  <a:pt x="98818" y="118257"/>
                </a:lnTo>
                <a:lnTo>
                  <a:pt x="94618" y="98976"/>
                </a:lnTo>
                <a:lnTo>
                  <a:pt x="83207" y="103524"/>
                </a:lnTo>
                <a:lnTo>
                  <a:pt x="365" y="103536"/>
                </a:lnTo>
                <a:lnTo>
                  <a:pt x="0" y="106186"/>
                </a:lnTo>
                <a:lnTo>
                  <a:pt x="295" y="109097"/>
                </a:lnTo>
                <a:lnTo>
                  <a:pt x="42984" y="109097"/>
                </a:lnTo>
                <a:lnTo>
                  <a:pt x="42283" y="114793"/>
                </a:lnTo>
                <a:lnTo>
                  <a:pt x="42534" y="127254"/>
                </a:lnTo>
                <a:lnTo>
                  <a:pt x="45991" y="139396"/>
                </a:lnTo>
                <a:lnTo>
                  <a:pt x="52149" y="150627"/>
                </a:lnTo>
                <a:lnTo>
                  <a:pt x="60500" y="160350"/>
                </a:lnTo>
                <a:close/>
              </a:path>
              <a:path w="155575" h="257810">
                <a:moveTo>
                  <a:pt x="79516" y="257107"/>
                </a:moveTo>
                <a:lnTo>
                  <a:pt x="79516" y="182239"/>
                </a:lnTo>
                <a:lnTo>
                  <a:pt x="75853" y="180784"/>
                </a:lnTo>
                <a:lnTo>
                  <a:pt x="72348" y="179131"/>
                </a:lnTo>
                <a:lnTo>
                  <a:pt x="65214" y="175285"/>
                </a:lnTo>
                <a:lnTo>
                  <a:pt x="61518" y="172750"/>
                </a:lnTo>
                <a:lnTo>
                  <a:pt x="58027" y="169872"/>
                </a:lnTo>
                <a:lnTo>
                  <a:pt x="56764" y="169549"/>
                </a:lnTo>
                <a:lnTo>
                  <a:pt x="55818" y="168641"/>
                </a:lnTo>
                <a:lnTo>
                  <a:pt x="55302" y="167501"/>
                </a:lnTo>
                <a:lnTo>
                  <a:pt x="50538" y="162724"/>
                </a:lnTo>
                <a:lnTo>
                  <a:pt x="33018" y="122800"/>
                </a:lnTo>
                <a:lnTo>
                  <a:pt x="33331" y="114793"/>
                </a:lnTo>
                <a:lnTo>
                  <a:pt x="34045" y="109176"/>
                </a:lnTo>
                <a:lnTo>
                  <a:pt x="42984" y="109097"/>
                </a:lnTo>
                <a:lnTo>
                  <a:pt x="295" y="109097"/>
                </a:lnTo>
                <a:lnTo>
                  <a:pt x="18626" y="150768"/>
                </a:lnTo>
                <a:lnTo>
                  <a:pt x="20979" y="152994"/>
                </a:lnTo>
                <a:lnTo>
                  <a:pt x="17158" y="160225"/>
                </a:lnTo>
                <a:lnTo>
                  <a:pt x="14533" y="168160"/>
                </a:lnTo>
                <a:lnTo>
                  <a:pt x="12939" y="179717"/>
                </a:lnTo>
                <a:lnTo>
                  <a:pt x="12772" y="182239"/>
                </a:lnTo>
                <a:lnTo>
                  <a:pt x="12728" y="186177"/>
                </a:lnTo>
                <a:lnTo>
                  <a:pt x="14495" y="201958"/>
                </a:lnTo>
                <a:lnTo>
                  <a:pt x="37893" y="240314"/>
                </a:lnTo>
                <a:lnTo>
                  <a:pt x="67930" y="255418"/>
                </a:lnTo>
                <a:lnTo>
                  <a:pt x="79516" y="257107"/>
                </a:lnTo>
                <a:close/>
              </a:path>
              <a:path w="155575" h="257810">
                <a:moveTo>
                  <a:pt x="109804" y="179541"/>
                </a:moveTo>
                <a:lnTo>
                  <a:pt x="120904" y="177722"/>
                </a:lnTo>
                <a:lnTo>
                  <a:pt x="130719" y="172157"/>
                </a:lnTo>
                <a:lnTo>
                  <a:pt x="133886" y="169444"/>
                </a:lnTo>
                <a:lnTo>
                  <a:pt x="73112" y="169444"/>
                </a:lnTo>
                <a:lnTo>
                  <a:pt x="109804" y="179541"/>
                </a:lnTo>
                <a:close/>
              </a:path>
              <a:path w="155575" h="257810">
                <a:moveTo>
                  <a:pt x="86663" y="188077"/>
                </a:moveTo>
                <a:lnTo>
                  <a:pt x="113129" y="188077"/>
                </a:lnTo>
                <a:lnTo>
                  <a:pt x="99860" y="187696"/>
                </a:lnTo>
                <a:lnTo>
                  <a:pt x="86663" y="184761"/>
                </a:lnTo>
                <a:lnTo>
                  <a:pt x="86663" y="188077"/>
                </a:lnTo>
                <a:close/>
              </a:path>
            </a:pathLst>
          </a:custGeom>
          <a:solidFill>
            <a:srgbClr val="68BE57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4" name="object 120">
            <a:extLst>
              <a:ext uri="{FF2B5EF4-FFF2-40B4-BE49-F238E27FC236}">
                <a16:creationId xmlns:a16="http://schemas.microsoft.com/office/drawing/2014/main" xmlns="" id="{F8554658-52F8-409B-BA7A-2D2851682152}"/>
              </a:ext>
            </a:extLst>
          </p:cNvPr>
          <p:cNvSpPr/>
          <p:nvPr/>
        </p:nvSpPr>
        <p:spPr>
          <a:xfrm>
            <a:off x="8557782" y="5403048"/>
            <a:ext cx="60314" cy="56075"/>
          </a:xfrm>
          <a:custGeom>
            <a:avLst/>
            <a:gdLst/>
            <a:ahLst/>
            <a:cxnLst/>
            <a:rect l="l" t="t" r="r" b="b"/>
            <a:pathLst>
              <a:path w="59054" h="58420">
                <a:moveTo>
                  <a:pt x="27704" y="58384"/>
                </a:moveTo>
                <a:lnTo>
                  <a:pt x="30778" y="58384"/>
                </a:lnTo>
                <a:lnTo>
                  <a:pt x="32220" y="58285"/>
                </a:lnTo>
                <a:lnTo>
                  <a:pt x="58609" y="29192"/>
                </a:lnTo>
                <a:lnTo>
                  <a:pt x="56306" y="17827"/>
                </a:lnTo>
                <a:lnTo>
                  <a:pt x="50028" y="8548"/>
                </a:lnTo>
                <a:lnTo>
                  <a:pt x="40717" y="2293"/>
                </a:lnTo>
                <a:lnTo>
                  <a:pt x="29317" y="0"/>
                </a:lnTo>
                <a:lnTo>
                  <a:pt x="25648" y="0"/>
                </a:lnTo>
                <a:lnTo>
                  <a:pt x="0" y="29192"/>
                </a:lnTo>
                <a:lnTo>
                  <a:pt x="0" y="36600"/>
                </a:lnTo>
                <a:lnTo>
                  <a:pt x="2770" y="43350"/>
                </a:lnTo>
                <a:lnTo>
                  <a:pt x="7206" y="48352"/>
                </a:lnTo>
                <a:lnTo>
                  <a:pt x="7326" y="48513"/>
                </a:lnTo>
                <a:lnTo>
                  <a:pt x="11709" y="53452"/>
                </a:lnTo>
                <a:lnTo>
                  <a:pt x="17746" y="56902"/>
                </a:lnTo>
                <a:lnTo>
                  <a:pt x="24576" y="57989"/>
                </a:lnTo>
                <a:lnTo>
                  <a:pt x="26110" y="58266"/>
                </a:lnTo>
                <a:lnTo>
                  <a:pt x="27704" y="58384"/>
                </a:lnTo>
                <a:close/>
              </a:path>
            </a:pathLst>
          </a:custGeom>
          <a:solidFill>
            <a:srgbClr val="B0D3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5" name="object 121">
            <a:extLst>
              <a:ext uri="{FF2B5EF4-FFF2-40B4-BE49-F238E27FC236}">
                <a16:creationId xmlns:a16="http://schemas.microsoft.com/office/drawing/2014/main" xmlns="" id="{8AB6E0B5-EBB1-463D-82A4-B3428BC77C0D}"/>
              </a:ext>
            </a:extLst>
          </p:cNvPr>
          <p:cNvSpPr/>
          <p:nvPr/>
        </p:nvSpPr>
        <p:spPr>
          <a:xfrm>
            <a:off x="8852251" y="5392782"/>
            <a:ext cx="88584" cy="88431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6" name="object 122">
            <a:extLst>
              <a:ext uri="{FF2B5EF4-FFF2-40B4-BE49-F238E27FC236}">
                <a16:creationId xmlns:a16="http://schemas.microsoft.com/office/drawing/2014/main" xmlns="" id="{B38FCBDE-04F7-4E9C-B6C9-7780DD7057B9}"/>
              </a:ext>
            </a:extLst>
          </p:cNvPr>
          <p:cNvSpPr/>
          <p:nvPr/>
        </p:nvSpPr>
        <p:spPr>
          <a:xfrm>
            <a:off x="8899615" y="5255154"/>
            <a:ext cx="176400" cy="316953"/>
          </a:xfrm>
          <a:custGeom>
            <a:avLst/>
            <a:gdLst/>
            <a:ahLst/>
            <a:cxnLst/>
            <a:rect l="l" t="t" r="r" b="b"/>
            <a:pathLst>
              <a:path w="172720" h="330200">
                <a:moveTo>
                  <a:pt x="75684" y="156585"/>
                </a:moveTo>
                <a:lnTo>
                  <a:pt x="112270" y="156585"/>
                </a:lnTo>
                <a:lnTo>
                  <a:pt x="100602" y="155497"/>
                </a:lnTo>
                <a:lnTo>
                  <a:pt x="89069" y="152329"/>
                </a:lnTo>
                <a:lnTo>
                  <a:pt x="70973" y="143755"/>
                </a:lnTo>
                <a:lnTo>
                  <a:pt x="90761" y="131055"/>
                </a:lnTo>
                <a:lnTo>
                  <a:pt x="105011" y="113209"/>
                </a:lnTo>
                <a:lnTo>
                  <a:pt x="110487" y="92198"/>
                </a:lnTo>
                <a:lnTo>
                  <a:pt x="103954" y="70000"/>
                </a:lnTo>
                <a:lnTo>
                  <a:pt x="104992" y="68822"/>
                </a:lnTo>
                <a:lnTo>
                  <a:pt x="105937" y="67544"/>
                </a:lnTo>
                <a:lnTo>
                  <a:pt x="110077" y="61242"/>
                </a:lnTo>
                <a:lnTo>
                  <a:pt x="111611" y="55730"/>
                </a:lnTo>
                <a:lnTo>
                  <a:pt x="111954" y="49968"/>
                </a:lnTo>
                <a:lnTo>
                  <a:pt x="111137" y="38137"/>
                </a:lnTo>
                <a:lnTo>
                  <a:pt x="107960" y="26284"/>
                </a:lnTo>
                <a:lnTo>
                  <a:pt x="103343" y="15040"/>
                </a:lnTo>
                <a:lnTo>
                  <a:pt x="98208" y="5031"/>
                </a:lnTo>
                <a:lnTo>
                  <a:pt x="95424" y="0"/>
                </a:lnTo>
                <a:lnTo>
                  <a:pt x="87701" y="4497"/>
                </a:lnTo>
                <a:lnTo>
                  <a:pt x="90485" y="9535"/>
                </a:lnTo>
                <a:lnTo>
                  <a:pt x="95865" y="20077"/>
                </a:lnTo>
                <a:lnTo>
                  <a:pt x="100198" y="31364"/>
                </a:lnTo>
                <a:lnTo>
                  <a:pt x="102522" y="43070"/>
                </a:lnTo>
                <a:lnTo>
                  <a:pt x="101878" y="54868"/>
                </a:lnTo>
                <a:lnTo>
                  <a:pt x="85418" y="71593"/>
                </a:lnTo>
                <a:lnTo>
                  <a:pt x="55291" y="71593"/>
                </a:lnTo>
                <a:lnTo>
                  <a:pt x="61033" y="76019"/>
                </a:lnTo>
                <a:lnTo>
                  <a:pt x="97084" y="76019"/>
                </a:lnTo>
                <a:lnTo>
                  <a:pt x="101287" y="95300"/>
                </a:lnTo>
                <a:lnTo>
                  <a:pt x="94873" y="113090"/>
                </a:lnTo>
                <a:lnTo>
                  <a:pt x="81036" y="127688"/>
                </a:lnTo>
                <a:lnTo>
                  <a:pt x="62972" y="137394"/>
                </a:lnTo>
                <a:lnTo>
                  <a:pt x="51038" y="137394"/>
                </a:lnTo>
                <a:lnTo>
                  <a:pt x="53005" y="139768"/>
                </a:lnTo>
                <a:lnTo>
                  <a:pt x="57769" y="144545"/>
                </a:lnTo>
                <a:lnTo>
                  <a:pt x="59554" y="146145"/>
                </a:lnTo>
                <a:lnTo>
                  <a:pt x="60486" y="146896"/>
                </a:lnTo>
                <a:lnTo>
                  <a:pt x="63984" y="149794"/>
                </a:lnTo>
                <a:lnTo>
                  <a:pt x="67748" y="152362"/>
                </a:lnTo>
                <a:lnTo>
                  <a:pt x="74815" y="156175"/>
                </a:lnTo>
                <a:lnTo>
                  <a:pt x="75684" y="156585"/>
                </a:lnTo>
                <a:close/>
              </a:path>
              <a:path w="172720" h="330200">
                <a:moveTo>
                  <a:pt x="55291" y="71593"/>
                </a:moveTo>
                <a:lnTo>
                  <a:pt x="85418" y="71593"/>
                </a:lnTo>
                <a:lnTo>
                  <a:pt x="75450" y="71575"/>
                </a:lnTo>
                <a:lnTo>
                  <a:pt x="65623" y="68220"/>
                </a:lnTo>
                <a:lnTo>
                  <a:pt x="57286" y="61993"/>
                </a:lnTo>
                <a:lnTo>
                  <a:pt x="53339" y="57805"/>
                </a:lnTo>
                <a:lnTo>
                  <a:pt x="47031" y="64107"/>
                </a:lnTo>
                <a:lnTo>
                  <a:pt x="50978" y="68269"/>
                </a:lnTo>
                <a:lnTo>
                  <a:pt x="55291" y="71593"/>
                </a:lnTo>
                <a:close/>
              </a:path>
              <a:path w="172720" h="330200">
                <a:moveTo>
                  <a:pt x="73436" y="80580"/>
                </a:moveTo>
                <a:lnTo>
                  <a:pt x="85677" y="80568"/>
                </a:lnTo>
                <a:lnTo>
                  <a:pt x="97084" y="76019"/>
                </a:lnTo>
                <a:lnTo>
                  <a:pt x="61033" y="76019"/>
                </a:lnTo>
                <a:lnTo>
                  <a:pt x="61492" y="76373"/>
                </a:lnTo>
                <a:lnTo>
                  <a:pt x="73436" y="80580"/>
                </a:lnTo>
                <a:close/>
              </a:path>
              <a:path w="172720" h="330200">
                <a:moveTo>
                  <a:pt x="51038" y="137394"/>
                </a:moveTo>
                <a:lnTo>
                  <a:pt x="62972" y="137394"/>
                </a:lnTo>
                <a:lnTo>
                  <a:pt x="54618" y="127671"/>
                </a:lnTo>
                <a:lnTo>
                  <a:pt x="48459" y="116440"/>
                </a:lnTo>
                <a:lnTo>
                  <a:pt x="45003" y="104298"/>
                </a:lnTo>
                <a:lnTo>
                  <a:pt x="44756" y="91837"/>
                </a:lnTo>
                <a:lnTo>
                  <a:pt x="45451" y="86141"/>
                </a:lnTo>
                <a:lnTo>
                  <a:pt x="36511" y="86220"/>
                </a:lnTo>
                <a:lnTo>
                  <a:pt x="35797" y="91837"/>
                </a:lnTo>
                <a:lnTo>
                  <a:pt x="35485" y="99844"/>
                </a:lnTo>
                <a:lnTo>
                  <a:pt x="36420" y="107783"/>
                </a:lnTo>
                <a:lnTo>
                  <a:pt x="38493" y="115549"/>
                </a:lnTo>
                <a:lnTo>
                  <a:pt x="41596" y="123038"/>
                </a:lnTo>
                <a:lnTo>
                  <a:pt x="44857" y="128949"/>
                </a:lnTo>
                <a:lnTo>
                  <a:pt x="48681" y="134547"/>
                </a:lnTo>
                <a:lnTo>
                  <a:pt x="51038" y="137394"/>
                </a:lnTo>
                <a:close/>
              </a:path>
              <a:path w="172720" h="330200">
                <a:moveTo>
                  <a:pt x="115596" y="165121"/>
                </a:moveTo>
                <a:lnTo>
                  <a:pt x="128228" y="162266"/>
                </a:lnTo>
                <a:lnTo>
                  <a:pt x="139513" y="155497"/>
                </a:lnTo>
                <a:lnTo>
                  <a:pt x="140697" y="154476"/>
                </a:lnTo>
                <a:lnTo>
                  <a:pt x="141094" y="153271"/>
                </a:lnTo>
                <a:lnTo>
                  <a:pt x="140584" y="149063"/>
                </a:lnTo>
                <a:lnTo>
                  <a:pt x="136353" y="146488"/>
                </a:lnTo>
                <a:lnTo>
                  <a:pt x="133186" y="149201"/>
                </a:lnTo>
                <a:lnTo>
                  <a:pt x="123371" y="154766"/>
                </a:lnTo>
                <a:lnTo>
                  <a:pt x="112270" y="156585"/>
                </a:lnTo>
                <a:lnTo>
                  <a:pt x="75684" y="156585"/>
                </a:lnTo>
                <a:lnTo>
                  <a:pt x="78319" y="157828"/>
                </a:lnTo>
                <a:lnTo>
                  <a:pt x="81989" y="159283"/>
                </a:lnTo>
                <a:lnTo>
                  <a:pt x="81989" y="161805"/>
                </a:lnTo>
                <a:lnTo>
                  <a:pt x="89130" y="161805"/>
                </a:lnTo>
                <a:lnTo>
                  <a:pt x="102326" y="164740"/>
                </a:lnTo>
                <a:lnTo>
                  <a:pt x="115596" y="165121"/>
                </a:lnTo>
                <a:close/>
              </a:path>
              <a:path w="172720" h="330200">
                <a:moveTo>
                  <a:pt x="81989" y="250047"/>
                </a:moveTo>
                <a:lnTo>
                  <a:pt x="89130" y="250047"/>
                </a:lnTo>
                <a:lnTo>
                  <a:pt x="89130" y="161805"/>
                </a:lnTo>
                <a:lnTo>
                  <a:pt x="81989" y="161805"/>
                </a:lnTo>
                <a:lnTo>
                  <a:pt x="81989" y="250047"/>
                </a:lnTo>
                <a:close/>
              </a:path>
              <a:path w="172720" h="330200">
                <a:moveTo>
                  <a:pt x="163125" y="212485"/>
                </a:moveTo>
                <a:lnTo>
                  <a:pt x="166338" y="212485"/>
                </a:lnTo>
                <a:lnTo>
                  <a:pt x="164751" y="212367"/>
                </a:lnTo>
                <a:lnTo>
                  <a:pt x="163217" y="212090"/>
                </a:lnTo>
                <a:lnTo>
                  <a:pt x="163125" y="212485"/>
                </a:lnTo>
                <a:close/>
              </a:path>
              <a:path w="172720" h="330200">
                <a:moveTo>
                  <a:pt x="104895" y="259029"/>
                </a:moveTo>
                <a:lnTo>
                  <a:pt x="151600" y="249158"/>
                </a:lnTo>
                <a:lnTo>
                  <a:pt x="172269" y="212169"/>
                </a:lnTo>
                <a:lnTo>
                  <a:pt x="170861" y="212386"/>
                </a:lnTo>
                <a:lnTo>
                  <a:pt x="169419" y="212485"/>
                </a:lnTo>
                <a:lnTo>
                  <a:pt x="163125" y="212485"/>
                </a:lnTo>
                <a:lnTo>
                  <a:pt x="160801" y="222466"/>
                </a:lnTo>
                <a:lnTo>
                  <a:pt x="156410" y="231833"/>
                </a:lnTo>
                <a:lnTo>
                  <a:pt x="115094" y="249550"/>
                </a:lnTo>
                <a:lnTo>
                  <a:pt x="81989" y="250047"/>
                </a:lnTo>
                <a:lnTo>
                  <a:pt x="81989" y="258944"/>
                </a:lnTo>
                <a:lnTo>
                  <a:pt x="89130" y="258944"/>
                </a:lnTo>
                <a:lnTo>
                  <a:pt x="104895" y="259029"/>
                </a:lnTo>
                <a:close/>
              </a:path>
              <a:path w="172720" h="330200">
                <a:moveTo>
                  <a:pt x="41" y="235507"/>
                </a:moveTo>
                <a:lnTo>
                  <a:pt x="3894" y="235507"/>
                </a:lnTo>
                <a:lnTo>
                  <a:pt x="1910" y="235362"/>
                </a:lnTo>
                <a:lnTo>
                  <a:pt x="0" y="235079"/>
                </a:lnTo>
                <a:lnTo>
                  <a:pt x="41" y="235507"/>
                </a:lnTo>
                <a:close/>
              </a:path>
              <a:path w="172720" h="330200">
                <a:moveTo>
                  <a:pt x="21453" y="267538"/>
                </a:moveTo>
                <a:lnTo>
                  <a:pt x="81989" y="267538"/>
                </a:lnTo>
                <a:lnTo>
                  <a:pt x="74420" y="266907"/>
                </a:lnTo>
                <a:lnTo>
                  <a:pt x="59251" y="266187"/>
                </a:lnTo>
                <a:lnTo>
                  <a:pt x="51653" y="265760"/>
                </a:lnTo>
                <a:lnTo>
                  <a:pt x="11491" y="249850"/>
                </a:lnTo>
                <a:lnTo>
                  <a:pt x="8906" y="235375"/>
                </a:lnTo>
                <a:lnTo>
                  <a:pt x="7921" y="235461"/>
                </a:lnTo>
                <a:lnTo>
                  <a:pt x="6916" y="235507"/>
                </a:lnTo>
                <a:lnTo>
                  <a:pt x="41" y="235507"/>
                </a:lnTo>
                <a:lnTo>
                  <a:pt x="681" y="242049"/>
                </a:lnTo>
                <a:lnTo>
                  <a:pt x="799" y="242817"/>
                </a:lnTo>
                <a:lnTo>
                  <a:pt x="2562" y="249627"/>
                </a:lnTo>
                <a:lnTo>
                  <a:pt x="5807" y="256069"/>
                </a:lnTo>
                <a:lnTo>
                  <a:pt x="10777" y="261618"/>
                </a:lnTo>
                <a:lnTo>
                  <a:pt x="21453" y="267538"/>
                </a:lnTo>
                <a:close/>
              </a:path>
              <a:path w="172720" h="330200">
                <a:moveTo>
                  <a:pt x="81989" y="329867"/>
                </a:moveTo>
                <a:lnTo>
                  <a:pt x="89130" y="329867"/>
                </a:lnTo>
                <a:lnTo>
                  <a:pt x="89130" y="258944"/>
                </a:lnTo>
                <a:lnTo>
                  <a:pt x="81989" y="258944"/>
                </a:lnTo>
                <a:lnTo>
                  <a:pt x="81989" y="267538"/>
                </a:lnTo>
                <a:lnTo>
                  <a:pt x="21453" y="267538"/>
                </a:lnTo>
                <a:lnTo>
                  <a:pt x="26845" y="270528"/>
                </a:lnTo>
                <a:lnTo>
                  <a:pt x="44826" y="274140"/>
                </a:lnTo>
                <a:lnTo>
                  <a:pt x="63585" y="275191"/>
                </a:lnTo>
                <a:lnTo>
                  <a:pt x="81989" y="276415"/>
                </a:lnTo>
                <a:lnTo>
                  <a:pt x="81989" y="329867"/>
                </a:lnTo>
                <a:close/>
              </a:path>
            </a:pathLst>
          </a:custGeom>
          <a:solidFill>
            <a:srgbClr val="6A451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7" name="object 123">
            <a:extLst>
              <a:ext uri="{FF2B5EF4-FFF2-40B4-BE49-F238E27FC236}">
                <a16:creationId xmlns:a16="http://schemas.microsoft.com/office/drawing/2014/main" xmlns="" id="{E485CE7E-0FEF-4EE3-B8C2-E974603DE8A7}"/>
              </a:ext>
            </a:extLst>
          </p:cNvPr>
          <p:cNvSpPr/>
          <p:nvPr/>
        </p:nvSpPr>
        <p:spPr>
          <a:xfrm>
            <a:off x="8902141" y="5233111"/>
            <a:ext cx="158890" cy="247468"/>
          </a:xfrm>
          <a:custGeom>
            <a:avLst/>
            <a:gdLst/>
            <a:ahLst/>
            <a:cxnLst/>
            <a:rect l="l" t="t" r="r" b="b"/>
            <a:pathLst>
              <a:path w="155575" h="257810">
                <a:moveTo>
                  <a:pt x="86663" y="257192"/>
                </a:moveTo>
                <a:lnTo>
                  <a:pt x="103812" y="254494"/>
                </a:lnTo>
                <a:lnTo>
                  <a:pt x="119341" y="247984"/>
                </a:lnTo>
                <a:lnTo>
                  <a:pt x="132739" y="238173"/>
                </a:lnTo>
                <a:lnTo>
                  <a:pt x="143494" y="225570"/>
                </a:lnTo>
                <a:lnTo>
                  <a:pt x="138938" y="220407"/>
                </a:lnTo>
                <a:lnTo>
                  <a:pt x="136168" y="213657"/>
                </a:lnTo>
                <a:lnTo>
                  <a:pt x="136168" y="206249"/>
                </a:lnTo>
                <a:lnTo>
                  <a:pt x="137569" y="197303"/>
                </a:lnTo>
                <a:lnTo>
                  <a:pt x="141481" y="189478"/>
                </a:lnTo>
                <a:lnTo>
                  <a:pt x="147468" y="183211"/>
                </a:lnTo>
                <a:lnTo>
                  <a:pt x="155091" y="178940"/>
                </a:lnTo>
                <a:lnTo>
                  <a:pt x="154899" y="177149"/>
                </a:lnTo>
                <a:lnTo>
                  <a:pt x="144823" y="148839"/>
                </a:lnTo>
                <a:lnTo>
                  <a:pt x="149293" y="141964"/>
                </a:lnTo>
                <a:lnTo>
                  <a:pt x="152636" y="134388"/>
                </a:lnTo>
                <a:lnTo>
                  <a:pt x="154730" y="126231"/>
                </a:lnTo>
                <a:lnTo>
                  <a:pt x="155455" y="117612"/>
                </a:lnTo>
                <a:lnTo>
                  <a:pt x="153676" y="104168"/>
                </a:lnTo>
                <a:lnTo>
                  <a:pt x="148651" y="92059"/>
                </a:lnTo>
                <a:lnTo>
                  <a:pt x="140849" y="81743"/>
                </a:lnTo>
                <a:lnTo>
                  <a:pt x="130739" y="73682"/>
                </a:lnTo>
                <a:lnTo>
                  <a:pt x="133972" y="66945"/>
                </a:lnTo>
                <a:lnTo>
                  <a:pt x="135777" y="59418"/>
                </a:lnTo>
                <a:lnTo>
                  <a:pt x="135735" y="51252"/>
                </a:lnTo>
                <a:lnTo>
                  <a:pt x="131715" y="31429"/>
                </a:lnTo>
                <a:lnTo>
                  <a:pt x="120637" y="15071"/>
                </a:lnTo>
                <a:lnTo>
                  <a:pt x="104209" y="4043"/>
                </a:lnTo>
                <a:lnTo>
                  <a:pt x="84098" y="0"/>
                </a:lnTo>
                <a:lnTo>
                  <a:pt x="64019" y="4023"/>
                </a:lnTo>
                <a:lnTo>
                  <a:pt x="47622" y="15000"/>
                </a:lnTo>
                <a:lnTo>
                  <a:pt x="42212" y="22956"/>
                </a:lnTo>
                <a:lnTo>
                  <a:pt x="92958" y="22956"/>
                </a:lnTo>
                <a:lnTo>
                  <a:pt x="95748" y="27987"/>
                </a:lnTo>
                <a:lnTo>
                  <a:pt x="100874" y="37996"/>
                </a:lnTo>
                <a:lnTo>
                  <a:pt x="105489" y="49241"/>
                </a:lnTo>
                <a:lnTo>
                  <a:pt x="108669" y="61093"/>
                </a:lnTo>
                <a:lnTo>
                  <a:pt x="109488" y="72924"/>
                </a:lnTo>
                <a:lnTo>
                  <a:pt x="109144" y="78680"/>
                </a:lnTo>
                <a:lnTo>
                  <a:pt x="107617" y="84198"/>
                </a:lnTo>
                <a:lnTo>
                  <a:pt x="103458" y="90500"/>
                </a:lnTo>
                <a:lnTo>
                  <a:pt x="102512" y="91771"/>
                </a:lnTo>
                <a:lnTo>
                  <a:pt x="101481" y="92957"/>
                </a:lnTo>
                <a:lnTo>
                  <a:pt x="108012" y="115154"/>
                </a:lnTo>
                <a:lnTo>
                  <a:pt x="102536" y="136166"/>
                </a:lnTo>
                <a:lnTo>
                  <a:pt x="88287" y="154011"/>
                </a:lnTo>
                <a:lnTo>
                  <a:pt x="68500" y="166711"/>
                </a:lnTo>
                <a:lnTo>
                  <a:pt x="70146" y="167817"/>
                </a:lnTo>
                <a:lnTo>
                  <a:pt x="71852" y="168799"/>
                </a:lnTo>
                <a:lnTo>
                  <a:pt x="73117" y="169444"/>
                </a:lnTo>
                <a:lnTo>
                  <a:pt x="133886" y="169444"/>
                </a:lnTo>
                <a:lnTo>
                  <a:pt x="138118" y="172019"/>
                </a:lnTo>
                <a:lnTo>
                  <a:pt x="138621" y="176227"/>
                </a:lnTo>
                <a:lnTo>
                  <a:pt x="138224" y="177432"/>
                </a:lnTo>
                <a:lnTo>
                  <a:pt x="137031" y="178458"/>
                </a:lnTo>
                <a:lnTo>
                  <a:pt x="125759" y="185222"/>
                </a:lnTo>
                <a:lnTo>
                  <a:pt x="113129" y="188077"/>
                </a:lnTo>
                <a:lnTo>
                  <a:pt x="86663" y="188077"/>
                </a:lnTo>
                <a:lnTo>
                  <a:pt x="86663" y="257192"/>
                </a:lnTo>
                <a:close/>
              </a:path>
              <a:path w="155575" h="257810">
                <a:moveTo>
                  <a:pt x="82951" y="94547"/>
                </a:moveTo>
                <a:lnTo>
                  <a:pt x="91702" y="90764"/>
                </a:lnTo>
                <a:lnTo>
                  <a:pt x="92184" y="89908"/>
                </a:lnTo>
                <a:lnTo>
                  <a:pt x="92978" y="89256"/>
                </a:lnTo>
                <a:lnTo>
                  <a:pt x="100055" y="66026"/>
                </a:lnTo>
                <a:lnTo>
                  <a:pt x="97730" y="54320"/>
                </a:lnTo>
                <a:lnTo>
                  <a:pt x="93399" y="43033"/>
                </a:lnTo>
                <a:lnTo>
                  <a:pt x="88025" y="32491"/>
                </a:lnTo>
                <a:lnTo>
                  <a:pt x="85235" y="27453"/>
                </a:lnTo>
                <a:lnTo>
                  <a:pt x="92958" y="22956"/>
                </a:lnTo>
                <a:lnTo>
                  <a:pt x="42212" y="22956"/>
                </a:lnTo>
                <a:lnTo>
                  <a:pt x="36544" y="31290"/>
                </a:lnTo>
                <a:lnTo>
                  <a:pt x="32425" y="51252"/>
                </a:lnTo>
                <a:lnTo>
                  <a:pt x="19199" y="61047"/>
                </a:lnTo>
                <a:lnTo>
                  <a:pt x="8960" y="73889"/>
                </a:lnTo>
                <a:lnTo>
                  <a:pt x="5981" y="80761"/>
                </a:lnTo>
                <a:lnTo>
                  <a:pt x="50866" y="80761"/>
                </a:lnTo>
                <a:lnTo>
                  <a:pt x="54820" y="84949"/>
                </a:lnTo>
                <a:lnTo>
                  <a:pt x="63157" y="91175"/>
                </a:lnTo>
                <a:lnTo>
                  <a:pt x="72986" y="94529"/>
                </a:lnTo>
                <a:lnTo>
                  <a:pt x="82951" y="94547"/>
                </a:lnTo>
                <a:close/>
              </a:path>
              <a:path w="155575" h="257810">
                <a:moveTo>
                  <a:pt x="365" y="103536"/>
                </a:moveTo>
                <a:lnTo>
                  <a:pt x="70966" y="103536"/>
                </a:lnTo>
                <a:lnTo>
                  <a:pt x="59022" y="99329"/>
                </a:lnTo>
                <a:lnTo>
                  <a:pt x="48458" y="91175"/>
                </a:lnTo>
                <a:lnTo>
                  <a:pt x="44558" y="87063"/>
                </a:lnTo>
                <a:lnTo>
                  <a:pt x="50866" y="80761"/>
                </a:lnTo>
                <a:lnTo>
                  <a:pt x="5981" y="80761"/>
                </a:lnTo>
                <a:lnTo>
                  <a:pt x="2346" y="89146"/>
                </a:lnTo>
                <a:lnTo>
                  <a:pt x="365" y="103536"/>
                </a:lnTo>
                <a:close/>
              </a:path>
              <a:path w="155575" h="257810">
                <a:moveTo>
                  <a:pt x="60500" y="160350"/>
                </a:moveTo>
                <a:lnTo>
                  <a:pt x="78586" y="150627"/>
                </a:lnTo>
                <a:lnTo>
                  <a:pt x="92403" y="136049"/>
                </a:lnTo>
                <a:lnTo>
                  <a:pt x="98818" y="118257"/>
                </a:lnTo>
                <a:lnTo>
                  <a:pt x="94618" y="98976"/>
                </a:lnTo>
                <a:lnTo>
                  <a:pt x="83208" y="103524"/>
                </a:lnTo>
                <a:lnTo>
                  <a:pt x="365" y="103536"/>
                </a:lnTo>
                <a:lnTo>
                  <a:pt x="0" y="106186"/>
                </a:lnTo>
                <a:lnTo>
                  <a:pt x="295" y="109097"/>
                </a:lnTo>
                <a:lnTo>
                  <a:pt x="42984" y="109097"/>
                </a:lnTo>
                <a:lnTo>
                  <a:pt x="42290" y="114793"/>
                </a:lnTo>
                <a:lnTo>
                  <a:pt x="42536" y="127254"/>
                </a:lnTo>
                <a:lnTo>
                  <a:pt x="45992" y="139396"/>
                </a:lnTo>
                <a:lnTo>
                  <a:pt x="52149" y="150627"/>
                </a:lnTo>
                <a:lnTo>
                  <a:pt x="60500" y="160350"/>
                </a:lnTo>
                <a:close/>
              </a:path>
              <a:path w="155575" h="257810">
                <a:moveTo>
                  <a:pt x="79516" y="257107"/>
                </a:moveTo>
                <a:lnTo>
                  <a:pt x="79516" y="182239"/>
                </a:lnTo>
                <a:lnTo>
                  <a:pt x="75853" y="180784"/>
                </a:lnTo>
                <a:lnTo>
                  <a:pt x="72348" y="179131"/>
                </a:lnTo>
                <a:lnTo>
                  <a:pt x="65214" y="175285"/>
                </a:lnTo>
                <a:lnTo>
                  <a:pt x="61518" y="172750"/>
                </a:lnTo>
                <a:lnTo>
                  <a:pt x="58020" y="169846"/>
                </a:lnTo>
                <a:lnTo>
                  <a:pt x="56764" y="169549"/>
                </a:lnTo>
                <a:lnTo>
                  <a:pt x="55818" y="168641"/>
                </a:lnTo>
                <a:lnTo>
                  <a:pt x="55309" y="167501"/>
                </a:lnTo>
                <a:lnTo>
                  <a:pt x="50541" y="162724"/>
                </a:lnTo>
                <a:lnTo>
                  <a:pt x="33019" y="122800"/>
                </a:lnTo>
                <a:lnTo>
                  <a:pt x="33331" y="114793"/>
                </a:lnTo>
                <a:lnTo>
                  <a:pt x="34045" y="109176"/>
                </a:lnTo>
                <a:lnTo>
                  <a:pt x="42984" y="109097"/>
                </a:lnTo>
                <a:lnTo>
                  <a:pt x="295" y="109097"/>
                </a:lnTo>
                <a:lnTo>
                  <a:pt x="18626" y="150768"/>
                </a:lnTo>
                <a:lnTo>
                  <a:pt x="20979" y="152994"/>
                </a:lnTo>
                <a:lnTo>
                  <a:pt x="17158" y="160225"/>
                </a:lnTo>
                <a:lnTo>
                  <a:pt x="14533" y="168160"/>
                </a:lnTo>
                <a:lnTo>
                  <a:pt x="12946" y="179717"/>
                </a:lnTo>
                <a:lnTo>
                  <a:pt x="12774" y="182239"/>
                </a:lnTo>
                <a:lnTo>
                  <a:pt x="12728" y="186177"/>
                </a:lnTo>
                <a:lnTo>
                  <a:pt x="14495" y="201958"/>
                </a:lnTo>
                <a:lnTo>
                  <a:pt x="37893" y="240314"/>
                </a:lnTo>
                <a:lnTo>
                  <a:pt x="67930" y="255418"/>
                </a:lnTo>
                <a:lnTo>
                  <a:pt x="79516" y="257107"/>
                </a:lnTo>
                <a:close/>
              </a:path>
              <a:path w="155575" h="257810">
                <a:moveTo>
                  <a:pt x="109803" y="179541"/>
                </a:moveTo>
                <a:lnTo>
                  <a:pt x="120902" y="177722"/>
                </a:lnTo>
                <a:lnTo>
                  <a:pt x="130713" y="172157"/>
                </a:lnTo>
                <a:lnTo>
                  <a:pt x="133886" y="169444"/>
                </a:lnTo>
                <a:lnTo>
                  <a:pt x="73117" y="169444"/>
                </a:lnTo>
                <a:lnTo>
                  <a:pt x="109803" y="179541"/>
                </a:lnTo>
                <a:close/>
              </a:path>
              <a:path w="155575" h="257810">
                <a:moveTo>
                  <a:pt x="86663" y="188077"/>
                </a:moveTo>
                <a:lnTo>
                  <a:pt x="113129" y="188077"/>
                </a:lnTo>
                <a:lnTo>
                  <a:pt x="99860" y="187696"/>
                </a:lnTo>
                <a:lnTo>
                  <a:pt x="86663" y="184761"/>
                </a:lnTo>
                <a:lnTo>
                  <a:pt x="86663" y="188077"/>
                </a:lnTo>
                <a:close/>
              </a:path>
            </a:pathLst>
          </a:custGeom>
          <a:solidFill>
            <a:srgbClr val="68BE57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8" name="object 124">
            <a:extLst>
              <a:ext uri="{FF2B5EF4-FFF2-40B4-BE49-F238E27FC236}">
                <a16:creationId xmlns:a16="http://schemas.microsoft.com/office/drawing/2014/main" xmlns="" id="{E839BB00-03F3-4E0C-8AA0-6830587BBD2A}"/>
              </a:ext>
            </a:extLst>
          </p:cNvPr>
          <p:cNvSpPr/>
          <p:nvPr/>
        </p:nvSpPr>
        <p:spPr>
          <a:xfrm>
            <a:off x="9041210" y="5403048"/>
            <a:ext cx="60314" cy="56075"/>
          </a:xfrm>
          <a:custGeom>
            <a:avLst/>
            <a:gdLst/>
            <a:ahLst/>
            <a:cxnLst/>
            <a:rect l="l" t="t" r="r" b="b"/>
            <a:pathLst>
              <a:path w="59054" h="58420">
                <a:moveTo>
                  <a:pt x="27704" y="58384"/>
                </a:moveTo>
                <a:lnTo>
                  <a:pt x="30778" y="58384"/>
                </a:lnTo>
                <a:lnTo>
                  <a:pt x="32220" y="58285"/>
                </a:lnTo>
                <a:lnTo>
                  <a:pt x="58609" y="29192"/>
                </a:lnTo>
                <a:lnTo>
                  <a:pt x="56305" y="17827"/>
                </a:lnTo>
                <a:lnTo>
                  <a:pt x="50024" y="8548"/>
                </a:lnTo>
                <a:lnTo>
                  <a:pt x="40711" y="2293"/>
                </a:lnTo>
                <a:lnTo>
                  <a:pt x="29311" y="0"/>
                </a:lnTo>
                <a:lnTo>
                  <a:pt x="25648" y="0"/>
                </a:lnTo>
                <a:lnTo>
                  <a:pt x="0" y="29192"/>
                </a:lnTo>
                <a:lnTo>
                  <a:pt x="0" y="36600"/>
                </a:lnTo>
                <a:lnTo>
                  <a:pt x="2770" y="43350"/>
                </a:lnTo>
                <a:lnTo>
                  <a:pt x="7199" y="48352"/>
                </a:lnTo>
                <a:lnTo>
                  <a:pt x="7319" y="48513"/>
                </a:lnTo>
                <a:lnTo>
                  <a:pt x="11703" y="53452"/>
                </a:lnTo>
                <a:lnTo>
                  <a:pt x="17746" y="56902"/>
                </a:lnTo>
                <a:lnTo>
                  <a:pt x="24576" y="57989"/>
                </a:lnTo>
                <a:lnTo>
                  <a:pt x="26110" y="58266"/>
                </a:lnTo>
                <a:lnTo>
                  <a:pt x="27704" y="58384"/>
                </a:lnTo>
                <a:close/>
              </a:path>
            </a:pathLst>
          </a:custGeom>
          <a:solidFill>
            <a:srgbClr val="B0D3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9" name="object 125">
            <a:extLst>
              <a:ext uri="{FF2B5EF4-FFF2-40B4-BE49-F238E27FC236}">
                <a16:creationId xmlns:a16="http://schemas.microsoft.com/office/drawing/2014/main" xmlns="" id="{D1B04547-1948-4625-8F1A-525FC8762F08}"/>
              </a:ext>
            </a:extLst>
          </p:cNvPr>
          <p:cNvSpPr/>
          <p:nvPr/>
        </p:nvSpPr>
        <p:spPr>
          <a:xfrm>
            <a:off x="8653903" y="5195121"/>
            <a:ext cx="177049" cy="274896"/>
          </a:xfrm>
          <a:custGeom>
            <a:avLst/>
            <a:gdLst/>
            <a:ahLst/>
            <a:cxnLst/>
            <a:rect l="l" t="t" r="r" b="b"/>
            <a:pathLst>
              <a:path w="173354" h="286385">
                <a:moveTo>
                  <a:pt x="75912" y="286009"/>
                </a:moveTo>
                <a:lnTo>
                  <a:pt x="75912" y="205676"/>
                </a:lnTo>
                <a:lnTo>
                  <a:pt x="61371" y="208813"/>
                </a:lnTo>
                <a:lnTo>
                  <a:pt x="46769" y="209148"/>
                </a:lnTo>
                <a:lnTo>
                  <a:pt x="32879" y="205945"/>
                </a:lnTo>
                <a:lnTo>
                  <a:pt x="20477" y="198465"/>
                </a:lnTo>
                <a:lnTo>
                  <a:pt x="18672" y="196898"/>
                </a:lnTo>
                <a:lnTo>
                  <a:pt x="18507" y="194949"/>
                </a:lnTo>
                <a:lnTo>
                  <a:pt x="20596" y="190609"/>
                </a:lnTo>
                <a:lnTo>
                  <a:pt x="24490" y="188844"/>
                </a:lnTo>
                <a:lnTo>
                  <a:pt x="27512" y="191465"/>
                </a:lnTo>
                <a:lnTo>
                  <a:pt x="38300" y="197616"/>
                </a:lnTo>
                <a:lnTo>
                  <a:pt x="50495" y="199671"/>
                </a:lnTo>
                <a:lnTo>
                  <a:pt x="63298" y="198547"/>
                </a:lnTo>
                <a:lnTo>
                  <a:pt x="75912" y="195159"/>
                </a:lnTo>
                <a:lnTo>
                  <a:pt x="76130" y="195080"/>
                </a:lnTo>
                <a:lnTo>
                  <a:pt x="96694" y="185426"/>
                </a:lnTo>
                <a:lnTo>
                  <a:pt x="74695" y="171283"/>
                </a:lnTo>
                <a:lnTo>
                  <a:pt x="58853" y="151433"/>
                </a:lnTo>
                <a:lnTo>
                  <a:pt x="52766" y="128067"/>
                </a:lnTo>
                <a:lnTo>
                  <a:pt x="60030" y="103374"/>
                </a:lnTo>
                <a:lnTo>
                  <a:pt x="58880" y="102071"/>
                </a:lnTo>
                <a:lnTo>
                  <a:pt x="57822" y="100635"/>
                </a:lnTo>
                <a:lnTo>
                  <a:pt x="53213" y="93635"/>
                </a:lnTo>
                <a:lnTo>
                  <a:pt x="51501" y="87497"/>
                </a:lnTo>
                <a:lnTo>
                  <a:pt x="51130" y="81123"/>
                </a:lnTo>
                <a:lnTo>
                  <a:pt x="52037" y="67955"/>
                </a:lnTo>
                <a:lnTo>
                  <a:pt x="55571" y="54774"/>
                </a:lnTo>
                <a:lnTo>
                  <a:pt x="60703" y="42272"/>
                </a:lnTo>
                <a:lnTo>
                  <a:pt x="66404" y="31141"/>
                </a:lnTo>
                <a:lnTo>
                  <a:pt x="69512" y="25544"/>
                </a:lnTo>
                <a:lnTo>
                  <a:pt x="78094" y="30548"/>
                </a:lnTo>
                <a:lnTo>
                  <a:pt x="74993" y="36126"/>
                </a:lnTo>
                <a:lnTo>
                  <a:pt x="69020" y="47863"/>
                </a:lnTo>
                <a:lnTo>
                  <a:pt x="64210" y="60416"/>
                </a:lnTo>
                <a:lnTo>
                  <a:pt x="61633" y="73427"/>
                </a:lnTo>
                <a:lnTo>
                  <a:pt x="62358" y="86543"/>
                </a:lnTo>
                <a:lnTo>
                  <a:pt x="63449" y="91771"/>
                </a:lnTo>
                <a:lnTo>
                  <a:pt x="65617" y="95828"/>
                </a:lnTo>
                <a:lnTo>
                  <a:pt x="68520" y="98811"/>
                </a:lnTo>
                <a:lnTo>
                  <a:pt x="69525" y="99272"/>
                </a:lnTo>
                <a:lnTo>
                  <a:pt x="70385" y="100023"/>
                </a:lnTo>
                <a:lnTo>
                  <a:pt x="70880" y="100944"/>
                </a:lnTo>
                <a:lnTo>
                  <a:pt x="80604" y="105159"/>
                </a:lnTo>
                <a:lnTo>
                  <a:pt x="91689" y="105143"/>
                </a:lnTo>
                <a:lnTo>
                  <a:pt x="102627" y="101408"/>
                </a:lnTo>
                <a:lnTo>
                  <a:pt x="111908" y="94465"/>
                </a:lnTo>
                <a:lnTo>
                  <a:pt x="116312" y="89829"/>
                </a:lnTo>
                <a:lnTo>
                  <a:pt x="123334" y="96842"/>
                </a:lnTo>
                <a:lnTo>
                  <a:pt x="117839" y="102617"/>
                </a:lnTo>
                <a:lnTo>
                  <a:pt x="115525" y="104724"/>
                </a:lnTo>
                <a:lnTo>
                  <a:pt x="104223" y="111965"/>
                </a:lnTo>
                <a:lnTo>
                  <a:pt x="91821" y="115454"/>
                </a:lnTo>
                <a:lnTo>
                  <a:pt x="79305" y="114912"/>
                </a:lnTo>
                <a:lnTo>
                  <a:pt x="67660" y="110058"/>
                </a:lnTo>
                <a:lnTo>
                  <a:pt x="62987" y="131518"/>
                </a:lnTo>
                <a:lnTo>
                  <a:pt x="70122" y="151311"/>
                </a:lnTo>
                <a:lnTo>
                  <a:pt x="85511" y="167547"/>
                </a:lnTo>
                <a:lnTo>
                  <a:pt x="105600" y="178334"/>
                </a:lnTo>
                <a:lnTo>
                  <a:pt x="114888" y="167518"/>
                </a:lnTo>
                <a:lnTo>
                  <a:pt x="121737" y="155022"/>
                </a:lnTo>
                <a:lnTo>
                  <a:pt x="125580" y="141512"/>
                </a:lnTo>
                <a:lnTo>
                  <a:pt x="125853" y="127654"/>
                </a:lnTo>
                <a:lnTo>
                  <a:pt x="125483" y="124513"/>
                </a:lnTo>
                <a:lnTo>
                  <a:pt x="127744" y="122926"/>
                </a:lnTo>
                <a:lnTo>
                  <a:pt x="132716" y="122926"/>
                </a:lnTo>
                <a:lnTo>
                  <a:pt x="135401" y="124533"/>
                </a:lnTo>
                <a:lnTo>
                  <a:pt x="135797" y="127654"/>
                </a:lnTo>
                <a:lnTo>
                  <a:pt x="136133" y="137171"/>
                </a:lnTo>
                <a:lnTo>
                  <a:pt x="134882" y="146592"/>
                </a:lnTo>
                <a:lnTo>
                  <a:pt x="116280" y="181393"/>
                </a:lnTo>
                <a:lnTo>
                  <a:pt x="111412" y="186236"/>
                </a:lnTo>
                <a:lnTo>
                  <a:pt x="110817" y="187540"/>
                </a:lnTo>
                <a:lnTo>
                  <a:pt x="109759" y="188594"/>
                </a:lnTo>
                <a:lnTo>
                  <a:pt x="108331" y="188923"/>
                </a:lnTo>
                <a:lnTo>
                  <a:pt x="104443" y="192157"/>
                </a:lnTo>
                <a:lnTo>
                  <a:pt x="100337" y="194949"/>
                </a:lnTo>
                <a:lnTo>
                  <a:pt x="92608" y="199124"/>
                </a:lnTo>
                <a:lnTo>
                  <a:pt x="88911" y="200889"/>
                </a:lnTo>
                <a:lnTo>
                  <a:pt x="85050" y="202423"/>
                </a:lnTo>
                <a:lnTo>
                  <a:pt x="85050" y="285864"/>
                </a:lnTo>
                <a:lnTo>
                  <a:pt x="113939" y="278198"/>
                </a:lnTo>
                <a:lnTo>
                  <a:pt x="137337" y="261022"/>
                </a:lnTo>
                <a:lnTo>
                  <a:pt x="153013" y="236560"/>
                </a:lnTo>
                <a:lnTo>
                  <a:pt x="158734" y="207039"/>
                </a:lnTo>
                <a:lnTo>
                  <a:pt x="158124" y="197201"/>
                </a:lnTo>
                <a:lnTo>
                  <a:pt x="156342" y="187726"/>
                </a:lnTo>
                <a:lnTo>
                  <a:pt x="153460" y="178684"/>
                </a:lnTo>
                <a:lnTo>
                  <a:pt x="149550" y="170142"/>
                </a:lnTo>
                <a:lnTo>
                  <a:pt x="150879" y="168937"/>
                </a:lnTo>
                <a:lnTo>
                  <a:pt x="160039" y="158432"/>
                </a:lnTo>
                <a:lnTo>
                  <a:pt x="166975" y="146245"/>
                </a:lnTo>
                <a:lnTo>
                  <a:pt x="171369" y="132696"/>
                </a:lnTo>
                <a:lnTo>
                  <a:pt x="172904" y="118106"/>
                </a:lnTo>
                <a:lnTo>
                  <a:pt x="170295" y="99150"/>
                </a:lnTo>
                <a:lnTo>
                  <a:pt x="162941" y="82176"/>
                </a:lnTo>
                <a:lnTo>
                  <a:pt x="151554" y="67887"/>
                </a:lnTo>
                <a:lnTo>
                  <a:pt x="136842" y="56988"/>
                </a:lnTo>
                <a:lnTo>
                  <a:pt x="132258" y="34799"/>
                </a:lnTo>
                <a:lnTo>
                  <a:pt x="119928" y="16685"/>
                </a:lnTo>
                <a:lnTo>
                  <a:pt x="101688" y="4476"/>
                </a:lnTo>
                <a:lnTo>
                  <a:pt x="79370" y="0"/>
                </a:lnTo>
                <a:lnTo>
                  <a:pt x="56996" y="4498"/>
                </a:lnTo>
                <a:lnTo>
                  <a:pt x="38724" y="16767"/>
                </a:lnTo>
                <a:lnTo>
                  <a:pt x="26403" y="34965"/>
                </a:lnTo>
                <a:lnTo>
                  <a:pt x="21885" y="57251"/>
                </a:lnTo>
                <a:lnTo>
                  <a:pt x="21885" y="66095"/>
                </a:lnTo>
                <a:lnTo>
                  <a:pt x="23922" y="74472"/>
                </a:lnTo>
                <a:lnTo>
                  <a:pt x="27492" y="81933"/>
                </a:lnTo>
                <a:lnTo>
                  <a:pt x="16245" y="90914"/>
                </a:lnTo>
                <a:lnTo>
                  <a:pt x="7567" y="102392"/>
                </a:lnTo>
                <a:lnTo>
                  <a:pt x="1978" y="115855"/>
                </a:lnTo>
                <a:lnTo>
                  <a:pt x="0" y="130789"/>
                </a:lnTo>
                <a:lnTo>
                  <a:pt x="805" y="140384"/>
                </a:lnTo>
                <a:lnTo>
                  <a:pt x="3134" y="149460"/>
                </a:lnTo>
                <a:lnTo>
                  <a:pt x="6853" y="157890"/>
                </a:lnTo>
                <a:lnTo>
                  <a:pt x="11828" y="165552"/>
                </a:lnTo>
                <a:lnTo>
                  <a:pt x="8255" y="171955"/>
                </a:lnTo>
                <a:lnTo>
                  <a:pt x="0" y="202291"/>
                </a:lnTo>
                <a:lnTo>
                  <a:pt x="0" y="207039"/>
                </a:lnTo>
                <a:lnTo>
                  <a:pt x="5924" y="237054"/>
                </a:lnTo>
                <a:lnTo>
                  <a:pt x="22124" y="261783"/>
                </a:lnTo>
                <a:lnTo>
                  <a:pt x="46240" y="278883"/>
                </a:lnTo>
                <a:lnTo>
                  <a:pt x="75912" y="286009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0" name="object 126">
            <a:extLst>
              <a:ext uri="{FF2B5EF4-FFF2-40B4-BE49-F238E27FC236}">
                <a16:creationId xmlns:a16="http://schemas.microsoft.com/office/drawing/2014/main" xmlns="" id="{A150CBAC-7129-4DA3-BE0A-244C46E613AD}"/>
              </a:ext>
            </a:extLst>
          </p:cNvPr>
          <p:cNvSpPr/>
          <p:nvPr/>
        </p:nvSpPr>
        <p:spPr>
          <a:xfrm>
            <a:off x="8672798" y="5219653"/>
            <a:ext cx="120627" cy="352306"/>
          </a:xfrm>
          <a:custGeom>
            <a:avLst/>
            <a:gdLst/>
            <a:ahLst/>
            <a:cxnLst/>
            <a:rect l="l" t="t" r="r" b="b"/>
            <a:pathLst>
              <a:path w="118110" h="367029">
                <a:moveTo>
                  <a:pt x="57412" y="366823"/>
                </a:moveTo>
                <a:lnTo>
                  <a:pt x="66550" y="366823"/>
                </a:lnTo>
                <a:lnTo>
                  <a:pt x="66550" y="176879"/>
                </a:lnTo>
                <a:lnTo>
                  <a:pt x="70404" y="175344"/>
                </a:lnTo>
                <a:lnTo>
                  <a:pt x="102243" y="150589"/>
                </a:lnTo>
                <a:lnTo>
                  <a:pt x="117633" y="111627"/>
                </a:lnTo>
                <a:lnTo>
                  <a:pt x="117297" y="102110"/>
                </a:lnTo>
                <a:lnTo>
                  <a:pt x="116894" y="98989"/>
                </a:lnTo>
                <a:lnTo>
                  <a:pt x="114216" y="97382"/>
                </a:lnTo>
                <a:lnTo>
                  <a:pt x="109243" y="97382"/>
                </a:lnTo>
                <a:lnTo>
                  <a:pt x="106982" y="98969"/>
                </a:lnTo>
                <a:lnTo>
                  <a:pt x="107352" y="102110"/>
                </a:lnTo>
                <a:lnTo>
                  <a:pt x="107080" y="115968"/>
                </a:lnTo>
                <a:lnTo>
                  <a:pt x="103236" y="129477"/>
                </a:lnTo>
                <a:lnTo>
                  <a:pt x="96388" y="141974"/>
                </a:lnTo>
                <a:lnTo>
                  <a:pt x="87100" y="152790"/>
                </a:lnTo>
                <a:lnTo>
                  <a:pt x="67011" y="142002"/>
                </a:lnTo>
                <a:lnTo>
                  <a:pt x="51621" y="125767"/>
                </a:lnTo>
                <a:lnTo>
                  <a:pt x="44486" y="105974"/>
                </a:lnTo>
                <a:lnTo>
                  <a:pt x="49160" y="84514"/>
                </a:lnTo>
                <a:lnTo>
                  <a:pt x="60804" y="89368"/>
                </a:lnTo>
                <a:lnTo>
                  <a:pt x="73320" y="89910"/>
                </a:lnTo>
                <a:lnTo>
                  <a:pt x="85722" y="86421"/>
                </a:lnTo>
                <a:lnTo>
                  <a:pt x="97024" y="79180"/>
                </a:lnTo>
                <a:lnTo>
                  <a:pt x="98208" y="78160"/>
                </a:lnTo>
                <a:lnTo>
                  <a:pt x="104840" y="71298"/>
                </a:lnTo>
                <a:lnTo>
                  <a:pt x="97818" y="64285"/>
                </a:lnTo>
                <a:lnTo>
                  <a:pt x="93401" y="68921"/>
                </a:lnTo>
                <a:lnTo>
                  <a:pt x="84125" y="75863"/>
                </a:lnTo>
                <a:lnTo>
                  <a:pt x="73191" y="79598"/>
                </a:lnTo>
                <a:lnTo>
                  <a:pt x="62106" y="79615"/>
                </a:lnTo>
                <a:lnTo>
                  <a:pt x="52380" y="75400"/>
                </a:lnTo>
                <a:lnTo>
                  <a:pt x="43132" y="47883"/>
                </a:lnTo>
                <a:lnTo>
                  <a:pt x="45710" y="34872"/>
                </a:lnTo>
                <a:lnTo>
                  <a:pt x="50522" y="22319"/>
                </a:lnTo>
                <a:lnTo>
                  <a:pt x="56499" y="10582"/>
                </a:lnTo>
                <a:lnTo>
                  <a:pt x="59594" y="5004"/>
                </a:lnTo>
                <a:lnTo>
                  <a:pt x="51011" y="0"/>
                </a:lnTo>
                <a:lnTo>
                  <a:pt x="33533" y="42411"/>
                </a:lnTo>
                <a:lnTo>
                  <a:pt x="32623" y="55579"/>
                </a:lnTo>
                <a:lnTo>
                  <a:pt x="33000" y="61953"/>
                </a:lnTo>
                <a:lnTo>
                  <a:pt x="34713" y="68091"/>
                </a:lnTo>
                <a:lnTo>
                  <a:pt x="40373" y="76526"/>
                </a:lnTo>
                <a:lnTo>
                  <a:pt x="41523" y="77830"/>
                </a:lnTo>
                <a:lnTo>
                  <a:pt x="34262" y="102526"/>
                </a:lnTo>
                <a:lnTo>
                  <a:pt x="40353" y="125892"/>
                </a:lnTo>
                <a:lnTo>
                  <a:pt x="56197" y="145740"/>
                </a:lnTo>
                <a:lnTo>
                  <a:pt x="78200" y="159882"/>
                </a:lnTo>
                <a:lnTo>
                  <a:pt x="74484" y="162174"/>
                </a:lnTo>
                <a:lnTo>
                  <a:pt x="68064" y="165440"/>
                </a:lnTo>
                <a:lnTo>
                  <a:pt x="62992" y="167673"/>
                </a:lnTo>
                <a:lnTo>
                  <a:pt x="57630" y="169530"/>
                </a:lnTo>
                <a:lnTo>
                  <a:pt x="57412" y="169530"/>
                </a:lnTo>
                <a:lnTo>
                  <a:pt x="44796" y="173002"/>
                </a:lnTo>
                <a:lnTo>
                  <a:pt x="31994" y="174127"/>
                </a:lnTo>
                <a:lnTo>
                  <a:pt x="19802" y="172072"/>
                </a:lnTo>
                <a:lnTo>
                  <a:pt x="9012" y="165921"/>
                </a:lnTo>
                <a:lnTo>
                  <a:pt x="5990" y="163300"/>
                </a:lnTo>
                <a:lnTo>
                  <a:pt x="2089" y="165065"/>
                </a:lnTo>
                <a:lnTo>
                  <a:pt x="0" y="169405"/>
                </a:lnTo>
                <a:lnTo>
                  <a:pt x="171" y="171354"/>
                </a:lnTo>
                <a:lnTo>
                  <a:pt x="1976" y="172921"/>
                </a:lnTo>
                <a:lnTo>
                  <a:pt x="14379" y="180400"/>
                </a:lnTo>
                <a:lnTo>
                  <a:pt x="28268" y="183604"/>
                </a:lnTo>
                <a:lnTo>
                  <a:pt x="42871" y="183269"/>
                </a:lnTo>
                <a:lnTo>
                  <a:pt x="57412" y="180132"/>
                </a:lnTo>
                <a:lnTo>
                  <a:pt x="57412" y="366823"/>
                </a:lnTo>
                <a:close/>
              </a:path>
            </a:pathLst>
          </a:custGeom>
          <a:solidFill>
            <a:srgbClr val="8762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1" name="object 127">
            <a:extLst>
              <a:ext uri="{FF2B5EF4-FFF2-40B4-BE49-F238E27FC236}">
                <a16:creationId xmlns:a16="http://schemas.microsoft.com/office/drawing/2014/main" xmlns="" id="{D2FADBD1-5E17-46D9-8302-AEAC362218E7}"/>
              </a:ext>
            </a:extLst>
          </p:cNvPr>
          <p:cNvSpPr/>
          <p:nvPr/>
        </p:nvSpPr>
        <p:spPr>
          <a:xfrm>
            <a:off x="6188159" y="5392782"/>
            <a:ext cx="88584" cy="88431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2" name="object 128">
            <a:extLst>
              <a:ext uri="{FF2B5EF4-FFF2-40B4-BE49-F238E27FC236}">
                <a16:creationId xmlns:a16="http://schemas.microsoft.com/office/drawing/2014/main" xmlns="" id="{C2FED95F-33C6-4941-9EA0-070D58A627AC}"/>
              </a:ext>
            </a:extLst>
          </p:cNvPr>
          <p:cNvSpPr/>
          <p:nvPr/>
        </p:nvSpPr>
        <p:spPr>
          <a:xfrm>
            <a:off x="6235523" y="5255154"/>
            <a:ext cx="176400" cy="316953"/>
          </a:xfrm>
          <a:custGeom>
            <a:avLst/>
            <a:gdLst/>
            <a:ahLst/>
            <a:cxnLst/>
            <a:rect l="l" t="t" r="r" b="b"/>
            <a:pathLst>
              <a:path w="172720" h="330200">
                <a:moveTo>
                  <a:pt x="75689" y="156585"/>
                </a:moveTo>
                <a:lnTo>
                  <a:pt x="112269" y="156585"/>
                </a:lnTo>
                <a:lnTo>
                  <a:pt x="100602" y="155497"/>
                </a:lnTo>
                <a:lnTo>
                  <a:pt x="89069" y="152329"/>
                </a:lnTo>
                <a:lnTo>
                  <a:pt x="70973" y="143755"/>
                </a:lnTo>
                <a:lnTo>
                  <a:pt x="90757" y="131055"/>
                </a:lnTo>
                <a:lnTo>
                  <a:pt x="105006" y="113209"/>
                </a:lnTo>
                <a:lnTo>
                  <a:pt x="110484" y="92198"/>
                </a:lnTo>
                <a:lnTo>
                  <a:pt x="103954" y="70000"/>
                </a:lnTo>
                <a:lnTo>
                  <a:pt x="104985" y="68822"/>
                </a:lnTo>
                <a:lnTo>
                  <a:pt x="105931" y="67544"/>
                </a:lnTo>
                <a:lnTo>
                  <a:pt x="110083" y="61242"/>
                </a:lnTo>
                <a:lnTo>
                  <a:pt x="111617" y="55730"/>
                </a:lnTo>
                <a:lnTo>
                  <a:pt x="111954" y="49968"/>
                </a:lnTo>
                <a:lnTo>
                  <a:pt x="111136" y="38137"/>
                </a:lnTo>
                <a:lnTo>
                  <a:pt x="107958" y="26284"/>
                </a:lnTo>
                <a:lnTo>
                  <a:pt x="103343" y="15040"/>
                </a:lnTo>
                <a:lnTo>
                  <a:pt x="98215" y="5031"/>
                </a:lnTo>
                <a:lnTo>
                  <a:pt x="95424" y="0"/>
                </a:lnTo>
                <a:lnTo>
                  <a:pt x="87701" y="4497"/>
                </a:lnTo>
                <a:lnTo>
                  <a:pt x="90492" y="9535"/>
                </a:lnTo>
                <a:lnTo>
                  <a:pt x="95868" y="20077"/>
                </a:lnTo>
                <a:lnTo>
                  <a:pt x="100199" y="31364"/>
                </a:lnTo>
                <a:lnTo>
                  <a:pt x="102523" y="43070"/>
                </a:lnTo>
                <a:lnTo>
                  <a:pt x="101878" y="54868"/>
                </a:lnTo>
                <a:lnTo>
                  <a:pt x="85418" y="71593"/>
                </a:lnTo>
                <a:lnTo>
                  <a:pt x="55291" y="71593"/>
                </a:lnTo>
                <a:lnTo>
                  <a:pt x="61033" y="76019"/>
                </a:lnTo>
                <a:lnTo>
                  <a:pt x="97084" y="76019"/>
                </a:lnTo>
                <a:lnTo>
                  <a:pt x="101287" y="95300"/>
                </a:lnTo>
                <a:lnTo>
                  <a:pt x="94872" y="113090"/>
                </a:lnTo>
                <a:lnTo>
                  <a:pt x="81033" y="127688"/>
                </a:lnTo>
                <a:lnTo>
                  <a:pt x="62966" y="137394"/>
                </a:lnTo>
                <a:lnTo>
                  <a:pt x="51038" y="137394"/>
                </a:lnTo>
                <a:lnTo>
                  <a:pt x="53005" y="139768"/>
                </a:lnTo>
                <a:lnTo>
                  <a:pt x="57769" y="144545"/>
                </a:lnTo>
                <a:lnTo>
                  <a:pt x="59554" y="146145"/>
                </a:lnTo>
                <a:lnTo>
                  <a:pt x="60486" y="146896"/>
                </a:lnTo>
                <a:lnTo>
                  <a:pt x="63984" y="149794"/>
                </a:lnTo>
                <a:lnTo>
                  <a:pt x="67741" y="152362"/>
                </a:lnTo>
                <a:lnTo>
                  <a:pt x="74821" y="156175"/>
                </a:lnTo>
                <a:lnTo>
                  <a:pt x="75689" y="156585"/>
                </a:lnTo>
                <a:close/>
              </a:path>
              <a:path w="172720" h="330200">
                <a:moveTo>
                  <a:pt x="55291" y="71593"/>
                </a:moveTo>
                <a:lnTo>
                  <a:pt x="85418" y="71593"/>
                </a:lnTo>
                <a:lnTo>
                  <a:pt x="75452" y="71575"/>
                </a:lnTo>
                <a:lnTo>
                  <a:pt x="65624" y="68220"/>
                </a:lnTo>
                <a:lnTo>
                  <a:pt x="57286" y="61993"/>
                </a:lnTo>
                <a:lnTo>
                  <a:pt x="53339" y="57805"/>
                </a:lnTo>
                <a:lnTo>
                  <a:pt x="47024" y="64107"/>
                </a:lnTo>
                <a:lnTo>
                  <a:pt x="50978" y="68269"/>
                </a:lnTo>
                <a:lnTo>
                  <a:pt x="55291" y="71593"/>
                </a:lnTo>
                <a:close/>
              </a:path>
              <a:path w="172720" h="330200">
                <a:moveTo>
                  <a:pt x="73436" y="80580"/>
                </a:moveTo>
                <a:lnTo>
                  <a:pt x="85677" y="80568"/>
                </a:lnTo>
                <a:lnTo>
                  <a:pt x="97084" y="76019"/>
                </a:lnTo>
                <a:lnTo>
                  <a:pt x="61033" y="76019"/>
                </a:lnTo>
                <a:lnTo>
                  <a:pt x="61492" y="76373"/>
                </a:lnTo>
                <a:lnTo>
                  <a:pt x="73436" y="80580"/>
                </a:lnTo>
                <a:close/>
              </a:path>
              <a:path w="172720" h="330200">
                <a:moveTo>
                  <a:pt x="51038" y="137394"/>
                </a:moveTo>
                <a:lnTo>
                  <a:pt x="62966" y="137394"/>
                </a:lnTo>
                <a:lnTo>
                  <a:pt x="54615" y="127671"/>
                </a:lnTo>
                <a:lnTo>
                  <a:pt x="48458" y="116440"/>
                </a:lnTo>
                <a:lnTo>
                  <a:pt x="45003" y="104298"/>
                </a:lnTo>
                <a:lnTo>
                  <a:pt x="44756" y="91837"/>
                </a:lnTo>
                <a:lnTo>
                  <a:pt x="45451" y="86141"/>
                </a:lnTo>
                <a:lnTo>
                  <a:pt x="36511" y="86220"/>
                </a:lnTo>
                <a:lnTo>
                  <a:pt x="35797" y="91837"/>
                </a:lnTo>
                <a:lnTo>
                  <a:pt x="35485" y="99844"/>
                </a:lnTo>
                <a:lnTo>
                  <a:pt x="36419" y="107783"/>
                </a:lnTo>
                <a:lnTo>
                  <a:pt x="38491" y="115549"/>
                </a:lnTo>
                <a:lnTo>
                  <a:pt x="41589" y="123038"/>
                </a:lnTo>
                <a:lnTo>
                  <a:pt x="44855" y="128949"/>
                </a:lnTo>
                <a:lnTo>
                  <a:pt x="48680" y="134547"/>
                </a:lnTo>
                <a:lnTo>
                  <a:pt x="51038" y="137394"/>
                </a:lnTo>
                <a:close/>
              </a:path>
              <a:path w="172720" h="330200">
                <a:moveTo>
                  <a:pt x="115593" y="165121"/>
                </a:moveTo>
                <a:lnTo>
                  <a:pt x="128226" y="162266"/>
                </a:lnTo>
                <a:lnTo>
                  <a:pt x="139513" y="155497"/>
                </a:lnTo>
                <a:lnTo>
                  <a:pt x="140697" y="154476"/>
                </a:lnTo>
                <a:lnTo>
                  <a:pt x="141087" y="153271"/>
                </a:lnTo>
                <a:lnTo>
                  <a:pt x="140584" y="149063"/>
                </a:lnTo>
                <a:lnTo>
                  <a:pt x="136353" y="146488"/>
                </a:lnTo>
                <a:lnTo>
                  <a:pt x="133179" y="149201"/>
                </a:lnTo>
                <a:lnTo>
                  <a:pt x="123368" y="154766"/>
                </a:lnTo>
                <a:lnTo>
                  <a:pt x="112269" y="156585"/>
                </a:lnTo>
                <a:lnTo>
                  <a:pt x="75689" y="156585"/>
                </a:lnTo>
                <a:lnTo>
                  <a:pt x="78319" y="157828"/>
                </a:lnTo>
                <a:lnTo>
                  <a:pt x="81989" y="159283"/>
                </a:lnTo>
                <a:lnTo>
                  <a:pt x="81989" y="161805"/>
                </a:lnTo>
                <a:lnTo>
                  <a:pt x="89130" y="161805"/>
                </a:lnTo>
                <a:lnTo>
                  <a:pt x="102325" y="164740"/>
                </a:lnTo>
                <a:lnTo>
                  <a:pt x="115593" y="165121"/>
                </a:lnTo>
                <a:close/>
              </a:path>
              <a:path w="172720" h="330200">
                <a:moveTo>
                  <a:pt x="81989" y="250047"/>
                </a:moveTo>
                <a:lnTo>
                  <a:pt x="89130" y="250047"/>
                </a:lnTo>
                <a:lnTo>
                  <a:pt x="89130" y="161805"/>
                </a:lnTo>
                <a:lnTo>
                  <a:pt x="81989" y="161805"/>
                </a:lnTo>
                <a:lnTo>
                  <a:pt x="81989" y="250047"/>
                </a:lnTo>
                <a:close/>
              </a:path>
              <a:path w="172720" h="330200">
                <a:moveTo>
                  <a:pt x="163125" y="212485"/>
                </a:moveTo>
                <a:lnTo>
                  <a:pt x="166338" y="212485"/>
                </a:lnTo>
                <a:lnTo>
                  <a:pt x="164751" y="212367"/>
                </a:lnTo>
                <a:lnTo>
                  <a:pt x="163217" y="212090"/>
                </a:lnTo>
                <a:lnTo>
                  <a:pt x="163125" y="212485"/>
                </a:lnTo>
                <a:close/>
              </a:path>
              <a:path w="172720" h="330200">
                <a:moveTo>
                  <a:pt x="104898" y="259029"/>
                </a:moveTo>
                <a:lnTo>
                  <a:pt x="151600" y="249158"/>
                </a:lnTo>
                <a:lnTo>
                  <a:pt x="172269" y="212169"/>
                </a:lnTo>
                <a:lnTo>
                  <a:pt x="170861" y="212386"/>
                </a:lnTo>
                <a:lnTo>
                  <a:pt x="169413" y="212485"/>
                </a:lnTo>
                <a:lnTo>
                  <a:pt x="163125" y="212485"/>
                </a:lnTo>
                <a:lnTo>
                  <a:pt x="160801" y="222466"/>
                </a:lnTo>
                <a:lnTo>
                  <a:pt x="156410" y="231833"/>
                </a:lnTo>
                <a:lnTo>
                  <a:pt x="115094" y="249550"/>
                </a:lnTo>
                <a:lnTo>
                  <a:pt x="81989" y="250047"/>
                </a:lnTo>
                <a:lnTo>
                  <a:pt x="81989" y="258944"/>
                </a:lnTo>
                <a:lnTo>
                  <a:pt x="89130" y="258944"/>
                </a:lnTo>
                <a:lnTo>
                  <a:pt x="104898" y="259029"/>
                </a:lnTo>
                <a:close/>
              </a:path>
              <a:path w="172720" h="330200">
                <a:moveTo>
                  <a:pt x="41" y="235507"/>
                </a:moveTo>
                <a:lnTo>
                  <a:pt x="3894" y="235507"/>
                </a:lnTo>
                <a:lnTo>
                  <a:pt x="1910" y="235362"/>
                </a:lnTo>
                <a:lnTo>
                  <a:pt x="0" y="235079"/>
                </a:lnTo>
                <a:lnTo>
                  <a:pt x="41" y="235507"/>
                </a:lnTo>
                <a:close/>
              </a:path>
              <a:path w="172720" h="330200">
                <a:moveTo>
                  <a:pt x="21453" y="267538"/>
                </a:moveTo>
                <a:lnTo>
                  <a:pt x="81989" y="267538"/>
                </a:lnTo>
                <a:lnTo>
                  <a:pt x="74419" y="266907"/>
                </a:lnTo>
                <a:lnTo>
                  <a:pt x="59248" y="266187"/>
                </a:lnTo>
                <a:lnTo>
                  <a:pt x="51653" y="265760"/>
                </a:lnTo>
                <a:lnTo>
                  <a:pt x="11491" y="249850"/>
                </a:lnTo>
                <a:lnTo>
                  <a:pt x="8906" y="235375"/>
                </a:lnTo>
                <a:lnTo>
                  <a:pt x="7921" y="235461"/>
                </a:lnTo>
                <a:lnTo>
                  <a:pt x="6916" y="235507"/>
                </a:lnTo>
                <a:lnTo>
                  <a:pt x="41" y="235507"/>
                </a:lnTo>
                <a:lnTo>
                  <a:pt x="681" y="242049"/>
                </a:lnTo>
                <a:lnTo>
                  <a:pt x="799" y="242817"/>
                </a:lnTo>
                <a:lnTo>
                  <a:pt x="2562" y="249627"/>
                </a:lnTo>
                <a:lnTo>
                  <a:pt x="5807" y="256069"/>
                </a:lnTo>
                <a:lnTo>
                  <a:pt x="10777" y="261618"/>
                </a:lnTo>
                <a:lnTo>
                  <a:pt x="21453" y="267538"/>
                </a:lnTo>
                <a:close/>
              </a:path>
              <a:path w="172720" h="330200">
                <a:moveTo>
                  <a:pt x="81989" y="329867"/>
                </a:moveTo>
                <a:lnTo>
                  <a:pt x="89130" y="329867"/>
                </a:lnTo>
                <a:lnTo>
                  <a:pt x="89130" y="258944"/>
                </a:lnTo>
                <a:lnTo>
                  <a:pt x="81989" y="258944"/>
                </a:lnTo>
                <a:lnTo>
                  <a:pt x="81989" y="267538"/>
                </a:lnTo>
                <a:lnTo>
                  <a:pt x="21453" y="267538"/>
                </a:lnTo>
                <a:lnTo>
                  <a:pt x="26845" y="270528"/>
                </a:lnTo>
                <a:lnTo>
                  <a:pt x="44826" y="274140"/>
                </a:lnTo>
                <a:lnTo>
                  <a:pt x="63585" y="275191"/>
                </a:lnTo>
                <a:lnTo>
                  <a:pt x="81989" y="276415"/>
                </a:lnTo>
                <a:lnTo>
                  <a:pt x="81989" y="329867"/>
                </a:lnTo>
                <a:close/>
              </a:path>
            </a:pathLst>
          </a:custGeom>
          <a:solidFill>
            <a:srgbClr val="6A451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" name="object 129">
            <a:extLst>
              <a:ext uri="{FF2B5EF4-FFF2-40B4-BE49-F238E27FC236}">
                <a16:creationId xmlns:a16="http://schemas.microsoft.com/office/drawing/2014/main" xmlns="" id="{7B3D7B3C-8EB0-44FB-9348-7FDAEA4EABE8}"/>
              </a:ext>
            </a:extLst>
          </p:cNvPr>
          <p:cNvSpPr/>
          <p:nvPr/>
        </p:nvSpPr>
        <p:spPr>
          <a:xfrm>
            <a:off x="6238043" y="5233111"/>
            <a:ext cx="158890" cy="247468"/>
          </a:xfrm>
          <a:custGeom>
            <a:avLst/>
            <a:gdLst/>
            <a:ahLst/>
            <a:cxnLst/>
            <a:rect l="l" t="t" r="r" b="b"/>
            <a:pathLst>
              <a:path w="155575" h="257810">
                <a:moveTo>
                  <a:pt x="86663" y="257192"/>
                </a:moveTo>
                <a:lnTo>
                  <a:pt x="103813" y="254494"/>
                </a:lnTo>
                <a:lnTo>
                  <a:pt x="119344" y="247984"/>
                </a:lnTo>
                <a:lnTo>
                  <a:pt x="132744" y="238173"/>
                </a:lnTo>
                <a:lnTo>
                  <a:pt x="143500" y="225570"/>
                </a:lnTo>
                <a:lnTo>
                  <a:pt x="138945" y="220407"/>
                </a:lnTo>
                <a:lnTo>
                  <a:pt x="136174" y="213657"/>
                </a:lnTo>
                <a:lnTo>
                  <a:pt x="136174" y="206249"/>
                </a:lnTo>
                <a:lnTo>
                  <a:pt x="137575" y="197303"/>
                </a:lnTo>
                <a:lnTo>
                  <a:pt x="141488" y="189478"/>
                </a:lnTo>
                <a:lnTo>
                  <a:pt x="147474" y="183211"/>
                </a:lnTo>
                <a:lnTo>
                  <a:pt x="155098" y="178940"/>
                </a:lnTo>
                <a:lnTo>
                  <a:pt x="154899" y="177149"/>
                </a:lnTo>
                <a:lnTo>
                  <a:pt x="144823" y="148839"/>
                </a:lnTo>
                <a:lnTo>
                  <a:pt x="149296" y="141964"/>
                </a:lnTo>
                <a:lnTo>
                  <a:pt x="152638" y="134388"/>
                </a:lnTo>
                <a:lnTo>
                  <a:pt x="154731" y="126231"/>
                </a:lnTo>
                <a:lnTo>
                  <a:pt x="155455" y="117612"/>
                </a:lnTo>
                <a:lnTo>
                  <a:pt x="153677" y="104168"/>
                </a:lnTo>
                <a:lnTo>
                  <a:pt x="148654" y="92059"/>
                </a:lnTo>
                <a:lnTo>
                  <a:pt x="140852" y="81743"/>
                </a:lnTo>
                <a:lnTo>
                  <a:pt x="130739" y="73682"/>
                </a:lnTo>
                <a:lnTo>
                  <a:pt x="133972" y="66945"/>
                </a:lnTo>
                <a:lnTo>
                  <a:pt x="135777" y="59418"/>
                </a:lnTo>
                <a:lnTo>
                  <a:pt x="135735" y="51252"/>
                </a:lnTo>
                <a:lnTo>
                  <a:pt x="131716" y="31429"/>
                </a:lnTo>
                <a:lnTo>
                  <a:pt x="120639" y="15071"/>
                </a:lnTo>
                <a:lnTo>
                  <a:pt x="104212" y="4043"/>
                </a:lnTo>
                <a:lnTo>
                  <a:pt x="84098" y="0"/>
                </a:lnTo>
                <a:lnTo>
                  <a:pt x="64019" y="4023"/>
                </a:lnTo>
                <a:lnTo>
                  <a:pt x="47622" y="15000"/>
                </a:lnTo>
                <a:lnTo>
                  <a:pt x="42212" y="22956"/>
                </a:lnTo>
                <a:lnTo>
                  <a:pt x="92958" y="22956"/>
                </a:lnTo>
                <a:lnTo>
                  <a:pt x="95748" y="27987"/>
                </a:lnTo>
                <a:lnTo>
                  <a:pt x="100877" y="37996"/>
                </a:lnTo>
                <a:lnTo>
                  <a:pt x="105492" y="49241"/>
                </a:lnTo>
                <a:lnTo>
                  <a:pt x="108670" y="61093"/>
                </a:lnTo>
                <a:lnTo>
                  <a:pt x="109488" y="72924"/>
                </a:lnTo>
                <a:lnTo>
                  <a:pt x="109151" y="78680"/>
                </a:lnTo>
                <a:lnTo>
                  <a:pt x="107617" y="84198"/>
                </a:lnTo>
                <a:lnTo>
                  <a:pt x="103464" y="90500"/>
                </a:lnTo>
                <a:lnTo>
                  <a:pt x="102519" y="91771"/>
                </a:lnTo>
                <a:lnTo>
                  <a:pt x="101487" y="92957"/>
                </a:lnTo>
                <a:lnTo>
                  <a:pt x="108017" y="115154"/>
                </a:lnTo>
                <a:lnTo>
                  <a:pt x="102540" y="136166"/>
                </a:lnTo>
                <a:lnTo>
                  <a:pt x="88291" y="154011"/>
                </a:lnTo>
                <a:lnTo>
                  <a:pt x="68507" y="166711"/>
                </a:lnTo>
                <a:lnTo>
                  <a:pt x="70153" y="167817"/>
                </a:lnTo>
                <a:lnTo>
                  <a:pt x="71852" y="168799"/>
                </a:lnTo>
                <a:lnTo>
                  <a:pt x="73117" y="169444"/>
                </a:lnTo>
                <a:lnTo>
                  <a:pt x="133886" y="169444"/>
                </a:lnTo>
                <a:lnTo>
                  <a:pt x="138118" y="172019"/>
                </a:lnTo>
                <a:lnTo>
                  <a:pt x="138621" y="176227"/>
                </a:lnTo>
                <a:lnTo>
                  <a:pt x="138231" y="177432"/>
                </a:lnTo>
                <a:lnTo>
                  <a:pt x="137038" y="178458"/>
                </a:lnTo>
                <a:lnTo>
                  <a:pt x="125763" y="185222"/>
                </a:lnTo>
                <a:lnTo>
                  <a:pt x="113132" y="188077"/>
                </a:lnTo>
                <a:lnTo>
                  <a:pt x="86663" y="188077"/>
                </a:lnTo>
                <a:lnTo>
                  <a:pt x="86663" y="257192"/>
                </a:lnTo>
                <a:close/>
              </a:path>
              <a:path w="155575" h="257810">
                <a:moveTo>
                  <a:pt x="82951" y="94547"/>
                </a:moveTo>
                <a:lnTo>
                  <a:pt x="91702" y="90764"/>
                </a:lnTo>
                <a:lnTo>
                  <a:pt x="92191" y="89908"/>
                </a:lnTo>
                <a:lnTo>
                  <a:pt x="92978" y="89256"/>
                </a:lnTo>
                <a:lnTo>
                  <a:pt x="100056" y="66026"/>
                </a:lnTo>
                <a:lnTo>
                  <a:pt x="97733" y="54320"/>
                </a:lnTo>
                <a:lnTo>
                  <a:pt x="93402" y="43033"/>
                </a:lnTo>
                <a:lnTo>
                  <a:pt x="88025" y="32491"/>
                </a:lnTo>
                <a:lnTo>
                  <a:pt x="85235" y="27453"/>
                </a:lnTo>
                <a:lnTo>
                  <a:pt x="92958" y="22956"/>
                </a:lnTo>
                <a:lnTo>
                  <a:pt x="42212" y="22956"/>
                </a:lnTo>
                <a:lnTo>
                  <a:pt x="36544" y="31290"/>
                </a:lnTo>
                <a:lnTo>
                  <a:pt x="32425" y="51252"/>
                </a:lnTo>
                <a:lnTo>
                  <a:pt x="19199" y="61047"/>
                </a:lnTo>
                <a:lnTo>
                  <a:pt x="8960" y="73889"/>
                </a:lnTo>
                <a:lnTo>
                  <a:pt x="5981" y="80761"/>
                </a:lnTo>
                <a:lnTo>
                  <a:pt x="50872" y="80761"/>
                </a:lnTo>
                <a:lnTo>
                  <a:pt x="54820" y="84949"/>
                </a:lnTo>
                <a:lnTo>
                  <a:pt x="63157" y="91175"/>
                </a:lnTo>
                <a:lnTo>
                  <a:pt x="72986" y="94529"/>
                </a:lnTo>
                <a:lnTo>
                  <a:pt x="82951" y="94547"/>
                </a:lnTo>
                <a:close/>
              </a:path>
              <a:path w="155575" h="257810">
                <a:moveTo>
                  <a:pt x="365" y="103536"/>
                </a:moveTo>
                <a:lnTo>
                  <a:pt x="70970" y="103536"/>
                </a:lnTo>
                <a:lnTo>
                  <a:pt x="59026" y="99329"/>
                </a:lnTo>
                <a:lnTo>
                  <a:pt x="48465" y="91175"/>
                </a:lnTo>
                <a:lnTo>
                  <a:pt x="44558" y="87063"/>
                </a:lnTo>
                <a:lnTo>
                  <a:pt x="50872" y="80761"/>
                </a:lnTo>
                <a:lnTo>
                  <a:pt x="5981" y="80761"/>
                </a:lnTo>
                <a:lnTo>
                  <a:pt x="2346" y="89146"/>
                </a:lnTo>
                <a:lnTo>
                  <a:pt x="365" y="103536"/>
                </a:lnTo>
                <a:close/>
              </a:path>
              <a:path w="155575" h="257810">
                <a:moveTo>
                  <a:pt x="60500" y="160350"/>
                </a:moveTo>
                <a:lnTo>
                  <a:pt x="78587" y="150627"/>
                </a:lnTo>
                <a:lnTo>
                  <a:pt x="92406" y="136049"/>
                </a:lnTo>
                <a:lnTo>
                  <a:pt x="98821" y="118257"/>
                </a:lnTo>
                <a:lnTo>
                  <a:pt x="94618" y="98976"/>
                </a:lnTo>
                <a:lnTo>
                  <a:pt x="83211" y="103524"/>
                </a:lnTo>
                <a:lnTo>
                  <a:pt x="365" y="103536"/>
                </a:lnTo>
                <a:lnTo>
                  <a:pt x="0" y="106186"/>
                </a:lnTo>
                <a:lnTo>
                  <a:pt x="295" y="109097"/>
                </a:lnTo>
                <a:lnTo>
                  <a:pt x="42984" y="109097"/>
                </a:lnTo>
                <a:lnTo>
                  <a:pt x="42290" y="114793"/>
                </a:lnTo>
                <a:lnTo>
                  <a:pt x="42536" y="127254"/>
                </a:lnTo>
                <a:lnTo>
                  <a:pt x="45992" y="139396"/>
                </a:lnTo>
                <a:lnTo>
                  <a:pt x="52149" y="150627"/>
                </a:lnTo>
                <a:lnTo>
                  <a:pt x="60500" y="160350"/>
                </a:lnTo>
                <a:close/>
              </a:path>
              <a:path w="155575" h="257810">
                <a:moveTo>
                  <a:pt x="79522" y="257107"/>
                </a:moveTo>
                <a:lnTo>
                  <a:pt x="79522" y="182239"/>
                </a:lnTo>
                <a:lnTo>
                  <a:pt x="75853" y="180784"/>
                </a:lnTo>
                <a:lnTo>
                  <a:pt x="72355" y="179131"/>
                </a:lnTo>
                <a:lnTo>
                  <a:pt x="65214" y="175285"/>
                </a:lnTo>
                <a:lnTo>
                  <a:pt x="61518" y="172750"/>
                </a:lnTo>
                <a:lnTo>
                  <a:pt x="58020" y="169846"/>
                </a:lnTo>
                <a:lnTo>
                  <a:pt x="56764" y="169549"/>
                </a:lnTo>
                <a:lnTo>
                  <a:pt x="55818" y="168641"/>
                </a:lnTo>
                <a:lnTo>
                  <a:pt x="55309" y="167501"/>
                </a:lnTo>
                <a:lnTo>
                  <a:pt x="50541" y="162724"/>
                </a:lnTo>
                <a:lnTo>
                  <a:pt x="33019" y="122800"/>
                </a:lnTo>
                <a:lnTo>
                  <a:pt x="33331" y="114793"/>
                </a:lnTo>
                <a:lnTo>
                  <a:pt x="34045" y="109176"/>
                </a:lnTo>
                <a:lnTo>
                  <a:pt x="42984" y="109097"/>
                </a:lnTo>
                <a:lnTo>
                  <a:pt x="295" y="109097"/>
                </a:lnTo>
                <a:lnTo>
                  <a:pt x="18626" y="150768"/>
                </a:lnTo>
                <a:lnTo>
                  <a:pt x="20979" y="152994"/>
                </a:lnTo>
                <a:lnTo>
                  <a:pt x="17158" y="160225"/>
                </a:lnTo>
                <a:lnTo>
                  <a:pt x="14533" y="168160"/>
                </a:lnTo>
                <a:lnTo>
                  <a:pt x="12946" y="179717"/>
                </a:lnTo>
                <a:lnTo>
                  <a:pt x="12774" y="182239"/>
                </a:lnTo>
                <a:lnTo>
                  <a:pt x="12728" y="186177"/>
                </a:lnTo>
                <a:lnTo>
                  <a:pt x="14496" y="201958"/>
                </a:lnTo>
                <a:lnTo>
                  <a:pt x="37893" y="240314"/>
                </a:lnTo>
                <a:lnTo>
                  <a:pt x="67934" y="255418"/>
                </a:lnTo>
                <a:lnTo>
                  <a:pt x="79522" y="257107"/>
                </a:lnTo>
                <a:close/>
              </a:path>
              <a:path w="155575" h="257810">
                <a:moveTo>
                  <a:pt x="109804" y="179541"/>
                </a:moveTo>
                <a:lnTo>
                  <a:pt x="120904" y="177722"/>
                </a:lnTo>
                <a:lnTo>
                  <a:pt x="130719" y="172157"/>
                </a:lnTo>
                <a:lnTo>
                  <a:pt x="133886" y="169444"/>
                </a:lnTo>
                <a:lnTo>
                  <a:pt x="73117" y="169444"/>
                </a:lnTo>
                <a:lnTo>
                  <a:pt x="109804" y="179541"/>
                </a:lnTo>
                <a:close/>
              </a:path>
              <a:path w="155575" h="257810">
                <a:moveTo>
                  <a:pt x="86663" y="188077"/>
                </a:moveTo>
                <a:lnTo>
                  <a:pt x="113132" y="188077"/>
                </a:lnTo>
                <a:lnTo>
                  <a:pt x="99863" y="187696"/>
                </a:lnTo>
                <a:lnTo>
                  <a:pt x="86663" y="184761"/>
                </a:lnTo>
                <a:lnTo>
                  <a:pt x="86663" y="188077"/>
                </a:lnTo>
                <a:close/>
              </a:path>
            </a:pathLst>
          </a:custGeom>
          <a:solidFill>
            <a:srgbClr val="68BE57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4" name="object 130">
            <a:extLst>
              <a:ext uri="{FF2B5EF4-FFF2-40B4-BE49-F238E27FC236}">
                <a16:creationId xmlns:a16="http://schemas.microsoft.com/office/drawing/2014/main" xmlns="" id="{EE46AF5C-CC75-41F9-BB88-3F4FB5743BD9}"/>
              </a:ext>
            </a:extLst>
          </p:cNvPr>
          <p:cNvSpPr/>
          <p:nvPr/>
        </p:nvSpPr>
        <p:spPr>
          <a:xfrm>
            <a:off x="6377118" y="5403048"/>
            <a:ext cx="60314" cy="56075"/>
          </a:xfrm>
          <a:custGeom>
            <a:avLst/>
            <a:gdLst/>
            <a:ahLst/>
            <a:cxnLst/>
            <a:rect l="l" t="t" r="r" b="b"/>
            <a:pathLst>
              <a:path w="59054" h="58420">
                <a:moveTo>
                  <a:pt x="27697" y="58384"/>
                </a:moveTo>
                <a:lnTo>
                  <a:pt x="30772" y="58384"/>
                </a:lnTo>
                <a:lnTo>
                  <a:pt x="32220" y="58285"/>
                </a:lnTo>
                <a:lnTo>
                  <a:pt x="58609" y="29192"/>
                </a:lnTo>
                <a:lnTo>
                  <a:pt x="56305" y="17827"/>
                </a:lnTo>
                <a:lnTo>
                  <a:pt x="50024" y="8548"/>
                </a:lnTo>
                <a:lnTo>
                  <a:pt x="40711" y="2293"/>
                </a:lnTo>
                <a:lnTo>
                  <a:pt x="29311" y="0"/>
                </a:lnTo>
                <a:lnTo>
                  <a:pt x="25641" y="0"/>
                </a:lnTo>
                <a:lnTo>
                  <a:pt x="0" y="29192"/>
                </a:lnTo>
                <a:lnTo>
                  <a:pt x="0" y="36600"/>
                </a:lnTo>
                <a:lnTo>
                  <a:pt x="2770" y="43350"/>
                </a:lnTo>
                <a:lnTo>
                  <a:pt x="7199" y="48352"/>
                </a:lnTo>
                <a:lnTo>
                  <a:pt x="7319" y="48513"/>
                </a:lnTo>
                <a:lnTo>
                  <a:pt x="11703" y="53452"/>
                </a:lnTo>
                <a:lnTo>
                  <a:pt x="17746" y="56902"/>
                </a:lnTo>
                <a:lnTo>
                  <a:pt x="24576" y="57989"/>
                </a:lnTo>
                <a:lnTo>
                  <a:pt x="26104" y="58266"/>
                </a:lnTo>
                <a:lnTo>
                  <a:pt x="27697" y="58384"/>
                </a:lnTo>
                <a:close/>
              </a:path>
            </a:pathLst>
          </a:custGeom>
          <a:solidFill>
            <a:srgbClr val="B0D3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5" name="object 131">
            <a:extLst>
              <a:ext uri="{FF2B5EF4-FFF2-40B4-BE49-F238E27FC236}">
                <a16:creationId xmlns:a16="http://schemas.microsoft.com/office/drawing/2014/main" xmlns="" id="{F761C9CD-24DC-4251-9B4E-4EE3A47EBFB4}"/>
              </a:ext>
            </a:extLst>
          </p:cNvPr>
          <p:cNvSpPr/>
          <p:nvPr/>
        </p:nvSpPr>
        <p:spPr>
          <a:xfrm>
            <a:off x="6671580" y="5392782"/>
            <a:ext cx="88584" cy="88431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6" name="object 132">
            <a:extLst>
              <a:ext uri="{FF2B5EF4-FFF2-40B4-BE49-F238E27FC236}">
                <a16:creationId xmlns:a16="http://schemas.microsoft.com/office/drawing/2014/main" xmlns="" id="{0BF853EA-D91F-42F3-A815-2E59F8F7BAA5}"/>
              </a:ext>
            </a:extLst>
          </p:cNvPr>
          <p:cNvSpPr/>
          <p:nvPr/>
        </p:nvSpPr>
        <p:spPr>
          <a:xfrm>
            <a:off x="6718951" y="5255154"/>
            <a:ext cx="176400" cy="316953"/>
          </a:xfrm>
          <a:custGeom>
            <a:avLst/>
            <a:gdLst/>
            <a:ahLst/>
            <a:cxnLst/>
            <a:rect l="l" t="t" r="r" b="b"/>
            <a:pathLst>
              <a:path w="172720" h="330200">
                <a:moveTo>
                  <a:pt x="75684" y="156585"/>
                </a:moveTo>
                <a:lnTo>
                  <a:pt x="112267" y="156585"/>
                </a:lnTo>
                <a:lnTo>
                  <a:pt x="100599" y="155497"/>
                </a:lnTo>
                <a:lnTo>
                  <a:pt x="89069" y="152329"/>
                </a:lnTo>
                <a:lnTo>
                  <a:pt x="70973" y="143755"/>
                </a:lnTo>
                <a:lnTo>
                  <a:pt x="90757" y="131055"/>
                </a:lnTo>
                <a:lnTo>
                  <a:pt x="105005" y="113209"/>
                </a:lnTo>
                <a:lnTo>
                  <a:pt x="110481" y="92198"/>
                </a:lnTo>
                <a:lnTo>
                  <a:pt x="103947" y="70000"/>
                </a:lnTo>
                <a:lnTo>
                  <a:pt x="104985" y="68822"/>
                </a:lnTo>
                <a:lnTo>
                  <a:pt x="105931" y="67544"/>
                </a:lnTo>
                <a:lnTo>
                  <a:pt x="110077" y="61242"/>
                </a:lnTo>
                <a:lnTo>
                  <a:pt x="111611" y="55730"/>
                </a:lnTo>
                <a:lnTo>
                  <a:pt x="111954" y="49968"/>
                </a:lnTo>
                <a:lnTo>
                  <a:pt x="111133" y="38137"/>
                </a:lnTo>
                <a:lnTo>
                  <a:pt x="107955" y="26284"/>
                </a:lnTo>
                <a:lnTo>
                  <a:pt x="103340" y="15040"/>
                </a:lnTo>
                <a:lnTo>
                  <a:pt x="98208" y="5031"/>
                </a:lnTo>
                <a:lnTo>
                  <a:pt x="95418" y="0"/>
                </a:lnTo>
                <a:lnTo>
                  <a:pt x="87695" y="4497"/>
                </a:lnTo>
                <a:lnTo>
                  <a:pt x="90485" y="9535"/>
                </a:lnTo>
                <a:lnTo>
                  <a:pt x="95863" y="20077"/>
                </a:lnTo>
                <a:lnTo>
                  <a:pt x="100195" y="31364"/>
                </a:lnTo>
                <a:lnTo>
                  <a:pt x="102519" y="43070"/>
                </a:lnTo>
                <a:lnTo>
                  <a:pt x="101871" y="54868"/>
                </a:lnTo>
                <a:lnTo>
                  <a:pt x="85415" y="71593"/>
                </a:lnTo>
                <a:lnTo>
                  <a:pt x="55285" y="71593"/>
                </a:lnTo>
                <a:lnTo>
                  <a:pt x="61028" y="76019"/>
                </a:lnTo>
                <a:lnTo>
                  <a:pt x="97084" y="76019"/>
                </a:lnTo>
                <a:lnTo>
                  <a:pt x="101284" y="95300"/>
                </a:lnTo>
                <a:lnTo>
                  <a:pt x="94867" y="113090"/>
                </a:lnTo>
                <a:lnTo>
                  <a:pt x="81030" y="127688"/>
                </a:lnTo>
                <a:lnTo>
                  <a:pt x="62966" y="137394"/>
                </a:lnTo>
                <a:lnTo>
                  <a:pt x="51036" y="137394"/>
                </a:lnTo>
                <a:lnTo>
                  <a:pt x="53004" y="139768"/>
                </a:lnTo>
                <a:lnTo>
                  <a:pt x="57769" y="144545"/>
                </a:lnTo>
                <a:lnTo>
                  <a:pt x="59547" y="146145"/>
                </a:lnTo>
                <a:lnTo>
                  <a:pt x="60486" y="146896"/>
                </a:lnTo>
                <a:lnTo>
                  <a:pt x="63984" y="149794"/>
                </a:lnTo>
                <a:lnTo>
                  <a:pt x="67748" y="152362"/>
                </a:lnTo>
                <a:lnTo>
                  <a:pt x="74815" y="156175"/>
                </a:lnTo>
                <a:lnTo>
                  <a:pt x="75684" y="156585"/>
                </a:lnTo>
                <a:close/>
              </a:path>
              <a:path w="172720" h="330200">
                <a:moveTo>
                  <a:pt x="55285" y="71593"/>
                </a:moveTo>
                <a:lnTo>
                  <a:pt x="85415" y="71593"/>
                </a:lnTo>
                <a:lnTo>
                  <a:pt x="75449" y="71575"/>
                </a:lnTo>
                <a:lnTo>
                  <a:pt x="65620" y="68220"/>
                </a:lnTo>
                <a:lnTo>
                  <a:pt x="57279" y="61993"/>
                </a:lnTo>
                <a:lnTo>
                  <a:pt x="53332" y="57805"/>
                </a:lnTo>
                <a:lnTo>
                  <a:pt x="47024" y="64107"/>
                </a:lnTo>
                <a:lnTo>
                  <a:pt x="50972" y="68269"/>
                </a:lnTo>
                <a:lnTo>
                  <a:pt x="55285" y="71593"/>
                </a:lnTo>
                <a:close/>
              </a:path>
              <a:path w="172720" h="330200">
                <a:moveTo>
                  <a:pt x="73433" y="80580"/>
                </a:moveTo>
                <a:lnTo>
                  <a:pt x="85676" y="80568"/>
                </a:lnTo>
                <a:lnTo>
                  <a:pt x="97084" y="76019"/>
                </a:lnTo>
                <a:lnTo>
                  <a:pt x="61028" y="76019"/>
                </a:lnTo>
                <a:lnTo>
                  <a:pt x="61487" y="76373"/>
                </a:lnTo>
                <a:lnTo>
                  <a:pt x="73433" y="80580"/>
                </a:lnTo>
                <a:close/>
              </a:path>
              <a:path w="172720" h="330200">
                <a:moveTo>
                  <a:pt x="51036" y="137394"/>
                </a:moveTo>
                <a:lnTo>
                  <a:pt x="62966" y="137394"/>
                </a:lnTo>
                <a:lnTo>
                  <a:pt x="54614" y="127671"/>
                </a:lnTo>
                <a:lnTo>
                  <a:pt x="48455" y="116440"/>
                </a:lnTo>
                <a:lnTo>
                  <a:pt x="44997" y="104298"/>
                </a:lnTo>
                <a:lnTo>
                  <a:pt x="44750" y="91837"/>
                </a:lnTo>
                <a:lnTo>
                  <a:pt x="45451" y="86141"/>
                </a:lnTo>
                <a:lnTo>
                  <a:pt x="36511" y="86220"/>
                </a:lnTo>
                <a:lnTo>
                  <a:pt x="35797" y="91837"/>
                </a:lnTo>
                <a:lnTo>
                  <a:pt x="35481" y="99844"/>
                </a:lnTo>
                <a:lnTo>
                  <a:pt x="36414" y="107783"/>
                </a:lnTo>
                <a:lnTo>
                  <a:pt x="38487" y="115549"/>
                </a:lnTo>
                <a:lnTo>
                  <a:pt x="41589" y="123038"/>
                </a:lnTo>
                <a:lnTo>
                  <a:pt x="44852" y="128949"/>
                </a:lnTo>
                <a:lnTo>
                  <a:pt x="48677" y="134547"/>
                </a:lnTo>
                <a:lnTo>
                  <a:pt x="51036" y="137394"/>
                </a:lnTo>
                <a:close/>
              </a:path>
              <a:path w="172720" h="330200">
                <a:moveTo>
                  <a:pt x="115595" y="165121"/>
                </a:moveTo>
                <a:lnTo>
                  <a:pt x="128226" y="162266"/>
                </a:lnTo>
                <a:lnTo>
                  <a:pt x="139507" y="155497"/>
                </a:lnTo>
                <a:lnTo>
                  <a:pt x="140697" y="154476"/>
                </a:lnTo>
                <a:lnTo>
                  <a:pt x="141087" y="153271"/>
                </a:lnTo>
                <a:lnTo>
                  <a:pt x="140578" y="149063"/>
                </a:lnTo>
                <a:lnTo>
                  <a:pt x="136353" y="146488"/>
                </a:lnTo>
                <a:lnTo>
                  <a:pt x="133179" y="149201"/>
                </a:lnTo>
                <a:lnTo>
                  <a:pt x="123367" y="154766"/>
                </a:lnTo>
                <a:lnTo>
                  <a:pt x="112267" y="156585"/>
                </a:lnTo>
                <a:lnTo>
                  <a:pt x="75684" y="156585"/>
                </a:lnTo>
                <a:lnTo>
                  <a:pt x="78319" y="157828"/>
                </a:lnTo>
                <a:lnTo>
                  <a:pt x="81982" y="159283"/>
                </a:lnTo>
                <a:lnTo>
                  <a:pt x="81982" y="161805"/>
                </a:lnTo>
                <a:lnTo>
                  <a:pt x="89130" y="161805"/>
                </a:lnTo>
                <a:lnTo>
                  <a:pt x="102326" y="164740"/>
                </a:lnTo>
                <a:lnTo>
                  <a:pt x="115595" y="165121"/>
                </a:lnTo>
                <a:close/>
              </a:path>
              <a:path w="172720" h="330200">
                <a:moveTo>
                  <a:pt x="81982" y="250047"/>
                </a:moveTo>
                <a:lnTo>
                  <a:pt x="89130" y="250047"/>
                </a:lnTo>
                <a:lnTo>
                  <a:pt x="89130" y="161805"/>
                </a:lnTo>
                <a:lnTo>
                  <a:pt x="81982" y="161805"/>
                </a:lnTo>
                <a:lnTo>
                  <a:pt x="81982" y="250047"/>
                </a:lnTo>
                <a:close/>
              </a:path>
              <a:path w="172720" h="330200">
                <a:moveTo>
                  <a:pt x="163125" y="212485"/>
                </a:moveTo>
                <a:lnTo>
                  <a:pt x="166338" y="212485"/>
                </a:lnTo>
                <a:lnTo>
                  <a:pt x="164745" y="212367"/>
                </a:lnTo>
                <a:lnTo>
                  <a:pt x="163217" y="212090"/>
                </a:lnTo>
                <a:lnTo>
                  <a:pt x="163125" y="212485"/>
                </a:lnTo>
                <a:close/>
              </a:path>
              <a:path w="172720" h="330200">
                <a:moveTo>
                  <a:pt x="104894" y="259029"/>
                </a:moveTo>
                <a:lnTo>
                  <a:pt x="151593" y="249158"/>
                </a:lnTo>
                <a:lnTo>
                  <a:pt x="172269" y="212169"/>
                </a:lnTo>
                <a:lnTo>
                  <a:pt x="170861" y="212386"/>
                </a:lnTo>
                <a:lnTo>
                  <a:pt x="169413" y="212485"/>
                </a:lnTo>
                <a:lnTo>
                  <a:pt x="163125" y="212485"/>
                </a:lnTo>
                <a:lnTo>
                  <a:pt x="160798" y="222466"/>
                </a:lnTo>
                <a:lnTo>
                  <a:pt x="156408" y="231833"/>
                </a:lnTo>
                <a:lnTo>
                  <a:pt x="115092" y="249550"/>
                </a:lnTo>
                <a:lnTo>
                  <a:pt x="81982" y="250047"/>
                </a:lnTo>
                <a:lnTo>
                  <a:pt x="81982" y="258944"/>
                </a:lnTo>
                <a:lnTo>
                  <a:pt x="89130" y="258944"/>
                </a:lnTo>
                <a:lnTo>
                  <a:pt x="104894" y="259029"/>
                </a:lnTo>
                <a:close/>
              </a:path>
              <a:path w="172720" h="330200">
                <a:moveTo>
                  <a:pt x="41" y="235507"/>
                </a:moveTo>
                <a:lnTo>
                  <a:pt x="3894" y="235507"/>
                </a:lnTo>
                <a:lnTo>
                  <a:pt x="1904" y="235362"/>
                </a:lnTo>
                <a:lnTo>
                  <a:pt x="0" y="235079"/>
                </a:lnTo>
                <a:lnTo>
                  <a:pt x="41" y="235507"/>
                </a:lnTo>
                <a:close/>
              </a:path>
              <a:path w="172720" h="330200">
                <a:moveTo>
                  <a:pt x="21453" y="267538"/>
                </a:moveTo>
                <a:lnTo>
                  <a:pt x="81982" y="267538"/>
                </a:lnTo>
                <a:lnTo>
                  <a:pt x="74414" y="266907"/>
                </a:lnTo>
                <a:lnTo>
                  <a:pt x="59244" y="266187"/>
                </a:lnTo>
                <a:lnTo>
                  <a:pt x="51646" y="265760"/>
                </a:lnTo>
                <a:lnTo>
                  <a:pt x="11491" y="249850"/>
                </a:lnTo>
                <a:lnTo>
                  <a:pt x="8899" y="235375"/>
                </a:lnTo>
                <a:lnTo>
                  <a:pt x="7914" y="235461"/>
                </a:lnTo>
                <a:lnTo>
                  <a:pt x="6916" y="235507"/>
                </a:lnTo>
                <a:lnTo>
                  <a:pt x="41" y="235507"/>
                </a:lnTo>
                <a:lnTo>
                  <a:pt x="677" y="242049"/>
                </a:lnTo>
                <a:lnTo>
                  <a:pt x="796" y="242817"/>
                </a:lnTo>
                <a:lnTo>
                  <a:pt x="2557" y="249627"/>
                </a:lnTo>
                <a:lnTo>
                  <a:pt x="5803" y="256069"/>
                </a:lnTo>
                <a:lnTo>
                  <a:pt x="10777" y="261618"/>
                </a:lnTo>
                <a:lnTo>
                  <a:pt x="21453" y="267538"/>
                </a:lnTo>
                <a:close/>
              </a:path>
              <a:path w="172720" h="330200">
                <a:moveTo>
                  <a:pt x="81982" y="329867"/>
                </a:moveTo>
                <a:lnTo>
                  <a:pt x="89130" y="329867"/>
                </a:lnTo>
                <a:lnTo>
                  <a:pt x="89130" y="258944"/>
                </a:lnTo>
                <a:lnTo>
                  <a:pt x="81982" y="258944"/>
                </a:lnTo>
                <a:lnTo>
                  <a:pt x="81982" y="267538"/>
                </a:lnTo>
                <a:lnTo>
                  <a:pt x="21453" y="267538"/>
                </a:lnTo>
                <a:lnTo>
                  <a:pt x="26845" y="270528"/>
                </a:lnTo>
                <a:lnTo>
                  <a:pt x="44825" y="274140"/>
                </a:lnTo>
                <a:lnTo>
                  <a:pt x="63582" y="275191"/>
                </a:lnTo>
                <a:lnTo>
                  <a:pt x="81982" y="276415"/>
                </a:lnTo>
                <a:lnTo>
                  <a:pt x="81982" y="329867"/>
                </a:lnTo>
                <a:close/>
              </a:path>
            </a:pathLst>
          </a:custGeom>
          <a:solidFill>
            <a:srgbClr val="6A451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7" name="object 133">
            <a:extLst>
              <a:ext uri="{FF2B5EF4-FFF2-40B4-BE49-F238E27FC236}">
                <a16:creationId xmlns:a16="http://schemas.microsoft.com/office/drawing/2014/main" xmlns="" id="{BF2DC3DC-663C-404F-89F0-866D5CA6138F}"/>
              </a:ext>
            </a:extLst>
          </p:cNvPr>
          <p:cNvSpPr/>
          <p:nvPr/>
        </p:nvSpPr>
        <p:spPr>
          <a:xfrm>
            <a:off x="6721470" y="5233111"/>
            <a:ext cx="158890" cy="247468"/>
          </a:xfrm>
          <a:custGeom>
            <a:avLst/>
            <a:gdLst/>
            <a:ahLst/>
            <a:cxnLst/>
            <a:rect l="l" t="t" r="r" b="b"/>
            <a:pathLst>
              <a:path w="155575" h="257810">
                <a:moveTo>
                  <a:pt x="86663" y="257192"/>
                </a:moveTo>
                <a:lnTo>
                  <a:pt x="103809" y="254494"/>
                </a:lnTo>
                <a:lnTo>
                  <a:pt x="119338" y="247984"/>
                </a:lnTo>
                <a:lnTo>
                  <a:pt x="132738" y="238173"/>
                </a:lnTo>
                <a:lnTo>
                  <a:pt x="143494" y="225570"/>
                </a:lnTo>
                <a:lnTo>
                  <a:pt x="138938" y="220407"/>
                </a:lnTo>
                <a:lnTo>
                  <a:pt x="136168" y="213657"/>
                </a:lnTo>
                <a:lnTo>
                  <a:pt x="136168" y="206249"/>
                </a:lnTo>
                <a:lnTo>
                  <a:pt x="137569" y="197303"/>
                </a:lnTo>
                <a:lnTo>
                  <a:pt x="141482" y="189478"/>
                </a:lnTo>
                <a:lnTo>
                  <a:pt x="147470" y="183211"/>
                </a:lnTo>
                <a:lnTo>
                  <a:pt x="155098" y="178940"/>
                </a:lnTo>
                <a:lnTo>
                  <a:pt x="154768" y="176227"/>
                </a:lnTo>
                <a:lnTo>
                  <a:pt x="144823" y="148839"/>
                </a:lnTo>
                <a:lnTo>
                  <a:pt x="149293" y="141964"/>
                </a:lnTo>
                <a:lnTo>
                  <a:pt x="152636" y="134388"/>
                </a:lnTo>
                <a:lnTo>
                  <a:pt x="154730" y="126231"/>
                </a:lnTo>
                <a:lnTo>
                  <a:pt x="155455" y="117612"/>
                </a:lnTo>
                <a:lnTo>
                  <a:pt x="153676" y="104168"/>
                </a:lnTo>
                <a:lnTo>
                  <a:pt x="148651" y="92059"/>
                </a:lnTo>
                <a:lnTo>
                  <a:pt x="140849" y="81743"/>
                </a:lnTo>
                <a:lnTo>
                  <a:pt x="130739" y="73682"/>
                </a:lnTo>
                <a:lnTo>
                  <a:pt x="133972" y="66945"/>
                </a:lnTo>
                <a:lnTo>
                  <a:pt x="135777" y="59418"/>
                </a:lnTo>
                <a:lnTo>
                  <a:pt x="135735" y="51252"/>
                </a:lnTo>
                <a:lnTo>
                  <a:pt x="131716" y="31429"/>
                </a:lnTo>
                <a:lnTo>
                  <a:pt x="120638" y="15071"/>
                </a:lnTo>
                <a:lnTo>
                  <a:pt x="104209" y="4043"/>
                </a:lnTo>
                <a:lnTo>
                  <a:pt x="84091" y="0"/>
                </a:lnTo>
                <a:lnTo>
                  <a:pt x="64012" y="4023"/>
                </a:lnTo>
                <a:lnTo>
                  <a:pt x="47615" y="15000"/>
                </a:lnTo>
                <a:lnTo>
                  <a:pt x="42205" y="22956"/>
                </a:lnTo>
                <a:lnTo>
                  <a:pt x="92951" y="22956"/>
                </a:lnTo>
                <a:lnTo>
                  <a:pt x="95742" y="27987"/>
                </a:lnTo>
                <a:lnTo>
                  <a:pt x="100873" y="37996"/>
                </a:lnTo>
                <a:lnTo>
                  <a:pt x="105489" y="49241"/>
                </a:lnTo>
                <a:lnTo>
                  <a:pt x="108667" y="61093"/>
                </a:lnTo>
                <a:lnTo>
                  <a:pt x="109488" y="72924"/>
                </a:lnTo>
                <a:lnTo>
                  <a:pt x="109144" y="78680"/>
                </a:lnTo>
                <a:lnTo>
                  <a:pt x="107610" y="84198"/>
                </a:lnTo>
                <a:lnTo>
                  <a:pt x="103464" y="90500"/>
                </a:lnTo>
                <a:lnTo>
                  <a:pt x="102519" y="91771"/>
                </a:lnTo>
                <a:lnTo>
                  <a:pt x="101481" y="92957"/>
                </a:lnTo>
                <a:lnTo>
                  <a:pt x="108014" y="115154"/>
                </a:lnTo>
                <a:lnTo>
                  <a:pt x="102538" y="136166"/>
                </a:lnTo>
                <a:lnTo>
                  <a:pt x="88288" y="154011"/>
                </a:lnTo>
                <a:lnTo>
                  <a:pt x="68500" y="166711"/>
                </a:lnTo>
                <a:lnTo>
                  <a:pt x="70146" y="167817"/>
                </a:lnTo>
                <a:lnTo>
                  <a:pt x="71846" y="168799"/>
                </a:lnTo>
                <a:lnTo>
                  <a:pt x="73112" y="169444"/>
                </a:lnTo>
                <a:lnTo>
                  <a:pt x="133886" y="169444"/>
                </a:lnTo>
                <a:lnTo>
                  <a:pt x="138112" y="172019"/>
                </a:lnTo>
                <a:lnTo>
                  <a:pt x="138507" y="175285"/>
                </a:lnTo>
                <a:lnTo>
                  <a:pt x="138506" y="176576"/>
                </a:lnTo>
                <a:lnTo>
                  <a:pt x="138224" y="177432"/>
                </a:lnTo>
                <a:lnTo>
                  <a:pt x="137031" y="178458"/>
                </a:lnTo>
                <a:lnTo>
                  <a:pt x="125759" y="185222"/>
                </a:lnTo>
                <a:lnTo>
                  <a:pt x="113129" y="188077"/>
                </a:lnTo>
                <a:lnTo>
                  <a:pt x="86663" y="188077"/>
                </a:lnTo>
                <a:lnTo>
                  <a:pt x="86663" y="257192"/>
                </a:lnTo>
                <a:close/>
              </a:path>
              <a:path w="155575" h="257810">
                <a:moveTo>
                  <a:pt x="82949" y="94547"/>
                </a:moveTo>
                <a:lnTo>
                  <a:pt x="91702" y="90764"/>
                </a:lnTo>
                <a:lnTo>
                  <a:pt x="92184" y="89908"/>
                </a:lnTo>
                <a:lnTo>
                  <a:pt x="92971" y="89256"/>
                </a:lnTo>
                <a:lnTo>
                  <a:pt x="100052" y="66026"/>
                </a:lnTo>
                <a:lnTo>
                  <a:pt x="97729" y="54320"/>
                </a:lnTo>
                <a:lnTo>
                  <a:pt x="93396" y="43033"/>
                </a:lnTo>
                <a:lnTo>
                  <a:pt x="88019" y="32491"/>
                </a:lnTo>
                <a:lnTo>
                  <a:pt x="85229" y="27453"/>
                </a:lnTo>
                <a:lnTo>
                  <a:pt x="92951" y="22956"/>
                </a:lnTo>
                <a:lnTo>
                  <a:pt x="42205" y="22956"/>
                </a:lnTo>
                <a:lnTo>
                  <a:pt x="36538" y="31290"/>
                </a:lnTo>
                <a:lnTo>
                  <a:pt x="32418" y="51252"/>
                </a:lnTo>
                <a:lnTo>
                  <a:pt x="19196" y="61047"/>
                </a:lnTo>
                <a:lnTo>
                  <a:pt x="8959" y="73889"/>
                </a:lnTo>
                <a:lnTo>
                  <a:pt x="5981" y="80761"/>
                </a:lnTo>
                <a:lnTo>
                  <a:pt x="50866" y="80761"/>
                </a:lnTo>
                <a:lnTo>
                  <a:pt x="54813" y="84949"/>
                </a:lnTo>
                <a:lnTo>
                  <a:pt x="63154" y="91175"/>
                </a:lnTo>
                <a:lnTo>
                  <a:pt x="72982" y="94529"/>
                </a:lnTo>
                <a:lnTo>
                  <a:pt x="82949" y="94547"/>
                </a:lnTo>
                <a:close/>
              </a:path>
              <a:path w="155575" h="257810">
                <a:moveTo>
                  <a:pt x="365" y="103536"/>
                </a:moveTo>
                <a:lnTo>
                  <a:pt x="70964" y="103536"/>
                </a:lnTo>
                <a:lnTo>
                  <a:pt x="59020" y="99329"/>
                </a:lnTo>
                <a:lnTo>
                  <a:pt x="48458" y="91175"/>
                </a:lnTo>
                <a:lnTo>
                  <a:pt x="44558" y="87063"/>
                </a:lnTo>
                <a:lnTo>
                  <a:pt x="50866" y="80761"/>
                </a:lnTo>
                <a:lnTo>
                  <a:pt x="5981" y="80761"/>
                </a:lnTo>
                <a:lnTo>
                  <a:pt x="2346" y="89146"/>
                </a:lnTo>
                <a:lnTo>
                  <a:pt x="365" y="103536"/>
                </a:lnTo>
                <a:close/>
              </a:path>
              <a:path w="155575" h="257810">
                <a:moveTo>
                  <a:pt x="60500" y="160350"/>
                </a:moveTo>
                <a:lnTo>
                  <a:pt x="78583" y="150627"/>
                </a:lnTo>
                <a:lnTo>
                  <a:pt x="92401" y="136049"/>
                </a:lnTo>
                <a:lnTo>
                  <a:pt x="98817" y="118257"/>
                </a:lnTo>
                <a:lnTo>
                  <a:pt x="94618" y="98976"/>
                </a:lnTo>
                <a:lnTo>
                  <a:pt x="83207" y="103524"/>
                </a:lnTo>
                <a:lnTo>
                  <a:pt x="365" y="103536"/>
                </a:lnTo>
                <a:lnTo>
                  <a:pt x="0" y="106186"/>
                </a:lnTo>
                <a:lnTo>
                  <a:pt x="295" y="109097"/>
                </a:lnTo>
                <a:lnTo>
                  <a:pt x="42984" y="109097"/>
                </a:lnTo>
                <a:lnTo>
                  <a:pt x="42283" y="114793"/>
                </a:lnTo>
                <a:lnTo>
                  <a:pt x="42531" y="127254"/>
                </a:lnTo>
                <a:lnTo>
                  <a:pt x="45989" y="139396"/>
                </a:lnTo>
                <a:lnTo>
                  <a:pt x="52148" y="150627"/>
                </a:lnTo>
                <a:lnTo>
                  <a:pt x="60500" y="160350"/>
                </a:lnTo>
                <a:close/>
              </a:path>
              <a:path w="155575" h="257810">
                <a:moveTo>
                  <a:pt x="79516" y="257107"/>
                </a:moveTo>
                <a:lnTo>
                  <a:pt x="79516" y="182239"/>
                </a:lnTo>
                <a:lnTo>
                  <a:pt x="75853" y="180784"/>
                </a:lnTo>
                <a:lnTo>
                  <a:pt x="72348" y="179131"/>
                </a:lnTo>
                <a:lnTo>
                  <a:pt x="65214" y="175285"/>
                </a:lnTo>
                <a:lnTo>
                  <a:pt x="61518" y="172750"/>
                </a:lnTo>
                <a:lnTo>
                  <a:pt x="58027" y="169872"/>
                </a:lnTo>
                <a:lnTo>
                  <a:pt x="56764" y="169549"/>
                </a:lnTo>
                <a:lnTo>
                  <a:pt x="55818" y="168641"/>
                </a:lnTo>
                <a:lnTo>
                  <a:pt x="55302" y="167501"/>
                </a:lnTo>
                <a:lnTo>
                  <a:pt x="50537" y="162724"/>
                </a:lnTo>
                <a:lnTo>
                  <a:pt x="33015" y="122800"/>
                </a:lnTo>
                <a:lnTo>
                  <a:pt x="33331" y="114793"/>
                </a:lnTo>
                <a:lnTo>
                  <a:pt x="34045" y="109176"/>
                </a:lnTo>
                <a:lnTo>
                  <a:pt x="42984" y="109097"/>
                </a:lnTo>
                <a:lnTo>
                  <a:pt x="295" y="109097"/>
                </a:lnTo>
                <a:lnTo>
                  <a:pt x="18626" y="150768"/>
                </a:lnTo>
                <a:lnTo>
                  <a:pt x="20979" y="152994"/>
                </a:lnTo>
                <a:lnTo>
                  <a:pt x="17158" y="160225"/>
                </a:lnTo>
                <a:lnTo>
                  <a:pt x="14533" y="168160"/>
                </a:lnTo>
                <a:lnTo>
                  <a:pt x="12939" y="179717"/>
                </a:lnTo>
                <a:lnTo>
                  <a:pt x="12772" y="182239"/>
                </a:lnTo>
                <a:lnTo>
                  <a:pt x="12728" y="186177"/>
                </a:lnTo>
                <a:lnTo>
                  <a:pt x="14495" y="201958"/>
                </a:lnTo>
                <a:lnTo>
                  <a:pt x="37886" y="240314"/>
                </a:lnTo>
                <a:lnTo>
                  <a:pt x="67930" y="255418"/>
                </a:lnTo>
                <a:lnTo>
                  <a:pt x="79516" y="257107"/>
                </a:lnTo>
                <a:close/>
              </a:path>
              <a:path w="155575" h="257810">
                <a:moveTo>
                  <a:pt x="109800" y="179541"/>
                </a:moveTo>
                <a:lnTo>
                  <a:pt x="120901" y="177722"/>
                </a:lnTo>
                <a:lnTo>
                  <a:pt x="130713" y="172157"/>
                </a:lnTo>
                <a:lnTo>
                  <a:pt x="133886" y="169444"/>
                </a:lnTo>
                <a:lnTo>
                  <a:pt x="73112" y="169444"/>
                </a:lnTo>
                <a:lnTo>
                  <a:pt x="109800" y="179541"/>
                </a:lnTo>
                <a:close/>
              </a:path>
              <a:path w="155575" h="257810">
                <a:moveTo>
                  <a:pt x="86663" y="188077"/>
                </a:moveTo>
                <a:lnTo>
                  <a:pt x="113129" y="188077"/>
                </a:lnTo>
                <a:lnTo>
                  <a:pt x="99860" y="187696"/>
                </a:lnTo>
                <a:lnTo>
                  <a:pt x="86663" y="184761"/>
                </a:lnTo>
                <a:lnTo>
                  <a:pt x="86663" y="188077"/>
                </a:lnTo>
                <a:close/>
              </a:path>
            </a:pathLst>
          </a:custGeom>
          <a:solidFill>
            <a:srgbClr val="68BE57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8" name="object 134">
            <a:extLst>
              <a:ext uri="{FF2B5EF4-FFF2-40B4-BE49-F238E27FC236}">
                <a16:creationId xmlns:a16="http://schemas.microsoft.com/office/drawing/2014/main" xmlns="" id="{FB19D856-2FBA-480F-828F-BA9650C9708D}"/>
              </a:ext>
            </a:extLst>
          </p:cNvPr>
          <p:cNvSpPr/>
          <p:nvPr/>
        </p:nvSpPr>
        <p:spPr>
          <a:xfrm>
            <a:off x="6860539" y="5403048"/>
            <a:ext cx="60314" cy="56075"/>
          </a:xfrm>
          <a:custGeom>
            <a:avLst/>
            <a:gdLst/>
            <a:ahLst/>
            <a:cxnLst/>
            <a:rect l="l" t="t" r="r" b="b"/>
            <a:pathLst>
              <a:path w="59054" h="58420">
                <a:moveTo>
                  <a:pt x="27704" y="58384"/>
                </a:moveTo>
                <a:lnTo>
                  <a:pt x="30778" y="58384"/>
                </a:lnTo>
                <a:lnTo>
                  <a:pt x="32227" y="58285"/>
                </a:lnTo>
                <a:lnTo>
                  <a:pt x="58609" y="29192"/>
                </a:lnTo>
                <a:lnTo>
                  <a:pt x="56306" y="17827"/>
                </a:lnTo>
                <a:lnTo>
                  <a:pt x="50028" y="8548"/>
                </a:lnTo>
                <a:lnTo>
                  <a:pt x="40717" y="2293"/>
                </a:lnTo>
                <a:lnTo>
                  <a:pt x="29317" y="0"/>
                </a:lnTo>
                <a:lnTo>
                  <a:pt x="25648" y="0"/>
                </a:lnTo>
                <a:lnTo>
                  <a:pt x="0" y="29192"/>
                </a:lnTo>
                <a:lnTo>
                  <a:pt x="0" y="36600"/>
                </a:lnTo>
                <a:lnTo>
                  <a:pt x="2770" y="43350"/>
                </a:lnTo>
                <a:lnTo>
                  <a:pt x="7199" y="48352"/>
                </a:lnTo>
                <a:lnTo>
                  <a:pt x="7319" y="48513"/>
                </a:lnTo>
                <a:lnTo>
                  <a:pt x="11703" y="53452"/>
                </a:lnTo>
                <a:lnTo>
                  <a:pt x="17746" y="56902"/>
                </a:lnTo>
                <a:lnTo>
                  <a:pt x="24576" y="57989"/>
                </a:lnTo>
                <a:lnTo>
                  <a:pt x="26110" y="58266"/>
                </a:lnTo>
                <a:lnTo>
                  <a:pt x="27704" y="58384"/>
                </a:lnTo>
                <a:close/>
              </a:path>
            </a:pathLst>
          </a:custGeom>
          <a:solidFill>
            <a:srgbClr val="89C654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9" name="object 135">
            <a:extLst>
              <a:ext uri="{FF2B5EF4-FFF2-40B4-BE49-F238E27FC236}">
                <a16:creationId xmlns:a16="http://schemas.microsoft.com/office/drawing/2014/main" xmlns="" id="{83C0107E-F2BA-4A6E-81AB-F88587F8A506}"/>
              </a:ext>
            </a:extLst>
          </p:cNvPr>
          <p:cNvSpPr/>
          <p:nvPr/>
        </p:nvSpPr>
        <p:spPr>
          <a:xfrm>
            <a:off x="6473239" y="5195121"/>
            <a:ext cx="177049" cy="274896"/>
          </a:xfrm>
          <a:custGeom>
            <a:avLst/>
            <a:gdLst/>
            <a:ahLst/>
            <a:cxnLst/>
            <a:rect l="l" t="t" r="r" b="b"/>
            <a:pathLst>
              <a:path w="173354" h="286385">
                <a:moveTo>
                  <a:pt x="75906" y="286009"/>
                </a:moveTo>
                <a:lnTo>
                  <a:pt x="75906" y="205676"/>
                </a:lnTo>
                <a:lnTo>
                  <a:pt x="61366" y="208813"/>
                </a:lnTo>
                <a:lnTo>
                  <a:pt x="46765" y="209148"/>
                </a:lnTo>
                <a:lnTo>
                  <a:pt x="32876" y="205945"/>
                </a:lnTo>
                <a:lnTo>
                  <a:pt x="20470" y="198465"/>
                </a:lnTo>
                <a:lnTo>
                  <a:pt x="18665" y="196898"/>
                </a:lnTo>
                <a:lnTo>
                  <a:pt x="18500" y="194949"/>
                </a:lnTo>
                <a:lnTo>
                  <a:pt x="20589" y="190609"/>
                </a:lnTo>
                <a:lnTo>
                  <a:pt x="24484" y="188844"/>
                </a:lnTo>
                <a:lnTo>
                  <a:pt x="27506" y="191465"/>
                </a:lnTo>
                <a:lnTo>
                  <a:pt x="38296" y="197616"/>
                </a:lnTo>
                <a:lnTo>
                  <a:pt x="50491" y="199671"/>
                </a:lnTo>
                <a:lnTo>
                  <a:pt x="63292" y="198547"/>
                </a:lnTo>
                <a:lnTo>
                  <a:pt x="75906" y="195159"/>
                </a:lnTo>
                <a:lnTo>
                  <a:pt x="76124" y="195080"/>
                </a:lnTo>
                <a:lnTo>
                  <a:pt x="96694" y="185426"/>
                </a:lnTo>
                <a:lnTo>
                  <a:pt x="74694" y="171283"/>
                </a:lnTo>
                <a:lnTo>
                  <a:pt x="58850" y="151433"/>
                </a:lnTo>
                <a:lnTo>
                  <a:pt x="52760" y="128067"/>
                </a:lnTo>
                <a:lnTo>
                  <a:pt x="60023" y="103374"/>
                </a:lnTo>
                <a:lnTo>
                  <a:pt x="58873" y="102071"/>
                </a:lnTo>
                <a:lnTo>
                  <a:pt x="57815" y="100635"/>
                </a:lnTo>
                <a:lnTo>
                  <a:pt x="53206" y="93635"/>
                </a:lnTo>
                <a:lnTo>
                  <a:pt x="51494" y="87497"/>
                </a:lnTo>
                <a:lnTo>
                  <a:pt x="51124" y="81123"/>
                </a:lnTo>
                <a:lnTo>
                  <a:pt x="52031" y="67955"/>
                </a:lnTo>
                <a:lnTo>
                  <a:pt x="55565" y="54774"/>
                </a:lnTo>
                <a:lnTo>
                  <a:pt x="60699" y="42272"/>
                </a:lnTo>
                <a:lnTo>
                  <a:pt x="66404" y="31141"/>
                </a:lnTo>
                <a:lnTo>
                  <a:pt x="69505" y="25544"/>
                </a:lnTo>
                <a:lnTo>
                  <a:pt x="78088" y="30548"/>
                </a:lnTo>
                <a:lnTo>
                  <a:pt x="74993" y="36126"/>
                </a:lnTo>
                <a:lnTo>
                  <a:pt x="69017" y="47863"/>
                </a:lnTo>
                <a:lnTo>
                  <a:pt x="64206" y="60416"/>
                </a:lnTo>
                <a:lnTo>
                  <a:pt x="61629" y="73427"/>
                </a:lnTo>
                <a:lnTo>
                  <a:pt x="62351" y="86543"/>
                </a:lnTo>
                <a:lnTo>
                  <a:pt x="63449" y="91771"/>
                </a:lnTo>
                <a:lnTo>
                  <a:pt x="65611" y="95828"/>
                </a:lnTo>
                <a:lnTo>
                  <a:pt x="68520" y="98811"/>
                </a:lnTo>
                <a:lnTo>
                  <a:pt x="69525" y="99272"/>
                </a:lnTo>
                <a:lnTo>
                  <a:pt x="70378" y="100023"/>
                </a:lnTo>
                <a:lnTo>
                  <a:pt x="70880" y="100944"/>
                </a:lnTo>
                <a:lnTo>
                  <a:pt x="80603" y="105159"/>
                </a:lnTo>
                <a:lnTo>
                  <a:pt x="91686" y="105143"/>
                </a:lnTo>
                <a:lnTo>
                  <a:pt x="102622" y="101408"/>
                </a:lnTo>
                <a:lnTo>
                  <a:pt x="111901" y="94465"/>
                </a:lnTo>
                <a:lnTo>
                  <a:pt x="116312" y="89829"/>
                </a:lnTo>
                <a:lnTo>
                  <a:pt x="123334" y="96842"/>
                </a:lnTo>
                <a:lnTo>
                  <a:pt x="117839" y="102617"/>
                </a:lnTo>
                <a:lnTo>
                  <a:pt x="115518" y="104724"/>
                </a:lnTo>
                <a:lnTo>
                  <a:pt x="104217" y="111965"/>
                </a:lnTo>
                <a:lnTo>
                  <a:pt x="91817" y="115454"/>
                </a:lnTo>
                <a:lnTo>
                  <a:pt x="79304" y="114912"/>
                </a:lnTo>
                <a:lnTo>
                  <a:pt x="67660" y="110058"/>
                </a:lnTo>
                <a:lnTo>
                  <a:pt x="62987" y="131518"/>
                </a:lnTo>
                <a:lnTo>
                  <a:pt x="70121" y="151311"/>
                </a:lnTo>
                <a:lnTo>
                  <a:pt x="85508" y="167547"/>
                </a:lnTo>
                <a:lnTo>
                  <a:pt x="105594" y="178334"/>
                </a:lnTo>
                <a:lnTo>
                  <a:pt x="114882" y="167518"/>
                </a:lnTo>
                <a:lnTo>
                  <a:pt x="121731" y="155022"/>
                </a:lnTo>
                <a:lnTo>
                  <a:pt x="125576" y="141512"/>
                </a:lnTo>
                <a:lnTo>
                  <a:pt x="125853" y="127654"/>
                </a:lnTo>
                <a:lnTo>
                  <a:pt x="125476" y="124513"/>
                </a:lnTo>
                <a:lnTo>
                  <a:pt x="127744" y="122926"/>
                </a:lnTo>
                <a:lnTo>
                  <a:pt x="132709" y="122926"/>
                </a:lnTo>
                <a:lnTo>
                  <a:pt x="135394" y="124533"/>
                </a:lnTo>
                <a:lnTo>
                  <a:pt x="135791" y="127654"/>
                </a:lnTo>
                <a:lnTo>
                  <a:pt x="136127" y="137171"/>
                </a:lnTo>
                <a:lnTo>
                  <a:pt x="134879" y="146592"/>
                </a:lnTo>
                <a:lnTo>
                  <a:pt x="116275" y="181393"/>
                </a:lnTo>
                <a:lnTo>
                  <a:pt x="111406" y="186236"/>
                </a:lnTo>
                <a:lnTo>
                  <a:pt x="110810" y="187540"/>
                </a:lnTo>
                <a:lnTo>
                  <a:pt x="109753" y="188594"/>
                </a:lnTo>
                <a:lnTo>
                  <a:pt x="108324" y="188923"/>
                </a:lnTo>
                <a:lnTo>
                  <a:pt x="104443" y="192157"/>
                </a:lnTo>
                <a:lnTo>
                  <a:pt x="100330" y="194949"/>
                </a:lnTo>
                <a:lnTo>
                  <a:pt x="92601" y="199124"/>
                </a:lnTo>
                <a:lnTo>
                  <a:pt x="88905" y="200889"/>
                </a:lnTo>
                <a:lnTo>
                  <a:pt x="85050" y="202423"/>
                </a:lnTo>
                <a:lnTo>
                  <a:pt x="85050" y="285864"/>
                </a:lnTo>
                <a:lnTo>
                  <a:pt x="113935" y="278198"/>
                </a:lnTo>
                <a:lnTo>
                  <a:pt x="137331" y="261022"/>
                </a:lnTo>
                <a:lnTo>
                  <a:pt x="153007" y="236560"/>
                </a:lnTo>
                <a:lnTo>
                  <a:pt x="158728" y="207039"/>
                </a:lnTo>
                <a:lnTo>
                  <a:pt x="158118" y="197201"/>
                </a:lnTo>
                <a:lnTo>
                  <a:pt x="156335" y="187726"/>
                </a:lnTo>
                <a:lnTo>
                  <a:pt x="153453" y="178684"/>
                </a:lnTo>
                <a:lnTo>
                  <a:pt x="149544" y="170142"/>
                </a:lnTo>
                <a:lnTo>
                  <a:pt x="149987" y="169747"/>
                </a:lnTo>
                <a:lnTo>
                  <a:pt x="160032" y="158432"/>
                </a:lnTo>
                <a:lnTo>
                  <a:pt x="166968" y="146245"/>
                </a:lnTo>
                <a:lnTo>
                  <a:pt x="171362" y="132696"/>
                </a:lnTo>
                <a:lnTo>
                  <a:pt x="172897" y="118106"/>
                </a:lnTo>
                <a:lnTo>
                  <a:pt x="170288" y="99150"/>
                </a:lnTo>
                <a:lnTo>
                  <a:pt x="162936" y="82176"/>
                </a:lnTo>
                <a:lnTo>
                  <a:pt x="151550" y="67887"/>
                </a:lnTo>
                <a:lnTo>
                  <a:pt x="136842" y="56988"/>
                </a:lnTo>
                <a:lnTo>
                  <a:pt x="132254" y="34799"/>
                </a:lnTo>
                <a:lnTo>
                  <a:pt x="119923" y="16685"/>
                </a:lnTo>
                <a:lnTo>
                  <a:pt x="101681" y="4476"/>
                </a:lnTo>
                <a:lnTo>
                  <a:pt x="79364" y="0"/>
                </a:lnTo>
                <a:lnTo>
                  <a:pt x="56993" y="4498"/>
                </a:lnTo>
                <a:lnTo>
                  <a:pt x="38723" y="16767"/>
                </a:lnTo>
                <a:lnTo>
                  <a:pt x="26403" y="34965"/>
                </a:lnTo>
                <a:lnTo>
                  <a:pt x="21885" y="57251"/>
                </a:lnTo>
                <a:lnTo>
                  <a:pt x="21885" y="66095"/>
                </a:lnTo>
                <a:lnTo>
                  <a:pt x="23915" y="74472"/>
                </a:lnTo>
                <a:lnTo>
                  <a:pt x="27492" y="81933"/>
                </a:lnTo>
                <a:lnTo>
                  <a:pt x="16242" y="90914"/>
                </a:lnTo>
                <a:lnTo>
                  <a:pt x="7564" y="102392"/>
                </a:lnTo>
                <a:lnTo>
                  <a:pt x="1977" y="115855"/>
                </a:lnTo>
                <a:lnTo>
                  <a:pt x="0" y="130789"/>
                </a:lnTo>
                <a:lnTo>
                  <a:pt x="805" y="140384"/>
                </a:lnTo>
                <a:lnTo>
                  <a:pt x="3132" y="149460"/>
                </a:lnTo>
                <a:lnTo>
                  <a:pt x="6850" y="157890"/>
                </a:lnTo>
                <a:lnTo>
                  <a:pt x="11828" y="165552"/>
                </a:lnTo>
                <a:lnTo>
                  <a:pt x="8251" y="171955"/>
                </a:lnTo>
                <a:lnTo>
                  <a:pt x="0" y="202291"/>
                </a:lnTo>
                <a:lnTo>
                  <a:pt x="0" y="207039"/>
                </a:lnTo>
                <a:lnTo>
                  <a:pt x="5923" y="237054"/>
                </a:lnTo>
                <a:lnTo>
                  <a:pt x="22121" y="261783"/>
                </a:lnTo>
                <a:lnTo>
                  <a:pt x="46235" y="278883"/>
                </a:lnTo>
                <a:lnTo>
                  <a:pt x="75906" y="286009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0" name="object 136">
            <a:extLst>
              <a:ext uri="{FF2B5EF4-FFF2-40B4-BE49-F238E27FC236}">
                <a16:creationId xmlns:a16="http://schemas.microsoft.com/office/drawing/2014/main" xmlns="" id="{BB3437B3-03BA-4D35-8393-01E60BC52C3A}"/>
              </a:ext>
            </a:extLst>
          </p:cNvPr>
          <p:cNvSpPr/>
          <p:nvPr/>
        </p:nvSpPr>
        <p:spPr>
          <a:xfrm>
            <a:off x="6492134" y="5219653"/>
            <a:ext cx="120627" cy="352306"/>
          </a:xfrm>
          <a:custGeom>
            <a:avLst/>
            <a:gdLst/>
            <a:ahLst/>
            <a:cxnLst/>
            <a:rect l="l" t="t" r="r" b="b"/>
            <a:pathLst>
              <a:path w="118110" h="367029">
                <a:moveTo>
                  <a:pt x="57405" y="366823"/>
                </a:moveTo>
                <a:lnTo>
                  <a:pt x="66550" y="366823"/>
                </a:lnTo>
                <a:lnTo>
                  <a:pt x="66550" y="176879"/>
                </a:lnTo>
                <a:lnTo>
                  <a:pt x="70404" y="175344"/>
                </a:lnTo>
                <a:lnTo>
                  <a:pt x="102240" y="150589"/>
                </a:lnTo>
                <a:lnTo>
                  <a:pt x="117627" y="111627"/>
                </a:lnTo>
                <a:lnTo>
                  <a:pt x="117290" y="102110"/>
                </a:lnTo>
                <a:lnTo>
                  <a:pt x="116894" y="98989"/>
                </a:lnTo>
                <a:lnTo>
                  <a:pt x="114209" y="97382"/>
                </a:lnTo>
                <a:lnTo>
                  <a:pt x="109243" y="97382"/>
                </a:lnTo>
                <a:lnTo>
                  <a:pt x="106975" y="98969"/>
                </a:lnTo>
                <a:lnTo>
                  <a:pt x="107352" y="102110"/>
                </a:lnTo>
                <a:lnTo>
                  <a:pt x="107076" y="115968"/>
                </a:lnTo>
                <a:lnTo>
                  <a:pt x="103231" y="129477"/>
                </a:lnTo>
                <a:lnTo>
                  <a:pt x="96384" y="141974"/>
                </a:lnTo>
                <a:lnTo>
                  <a:pt x="87100" y="152790"/>
                </a:lnTo>
                <a:lnTo>
                  <a:pt x="67011" y="142002"/>
                </a:lnTo>
                <a:lnTo>
                  <a:pt x="51621" y="125767"/>
                </a:lnTo>
                <a:lnTo>
                  <a:pt x="44486" y="105974"/>
                </a:lnTo>
                <a:lnTo>
                  <a:pt x="49160" y="84514"/>
                </a:lnTo>
                <a:lnTo>
                  <a:pt x="60803" y="89368"/>
                </a:lnTo>
                <a:lnTo>
                  <a:pt x="73317" y="89910"/>
                </a:lnTo>
                <a:lnTo>
                  <a:pt x="85717" y="86421"/>
                </a:lnTo>
                <a:lnTo>
                  <a:pt x="97018" y="79180"/>
                </a:lnTo>
                <a:lnTo>
                  <a:pt x="98208" y="78160"/>
                </a:lnTo>
                <a:lnTo>
                  <a:pt x="104833" y="71298"/>
                </a:lnTo>
                <a:lnTo>
                  <a:pt x="97811" y="64285"/>
                </a:lnTo>
                <a:lnTo>
                  <a:pt x="93401" y="68921"/>
                </a:lnTo>
                <a:lnTo>
                  <a:pt x="84121" y="75863"/>
                </a:lnTo>
                <a:lnTo>
                  <a:pt x="73186" y="79598"/>
                </a:lnTo>
                <a:lnTo>
                  <a:pt x="62102" y="79615"/>
                </a:lnTo>
                <a:lnTo>
                  <a:pt x="52380" y="75400"/>
                </a:lnTo>
                <a:lnTo>
                  <a:pt x="43131" y="47883"/>
                </a:lnTo>
                <a:lnTo>
                  <a:pt x="45707" y="34872"/>
                </a:lnTo>
                <a:lnTo>
                  <a:pt x="50516" y="22319"/>
                </a:lnTo>
                <a:lnTo>
                  <a:pt x="56493" y="10582"/>
                </a:lnTo>
                <a:lnTo>
                  <a:pt x="59594" y="5004"/>
                </a:lnTo>
                <a:lnTo>
                  <a:pt x="51005" y="0"/>
                </a:lnTo>
                <a:lnTo>
                  <a:pt x="33531" y="42411"/>
                </a:lnTo>
                <a:lnTo>
                  <a:pt x="32623" y="55579"/>
                </a:lnTo>
                <a:lnTo>
                  <a:pt x="32994" y="61953"/>
                </a:lnTo>
                <a:lnTo>
                  <a:pt x="34713" y="68091"/>
                </a:lnTo>
                <a:lnTo>
                  <a:pt x="38303" y="73570"/>
                </a:lnTo>
                <a:lnTo>
                  <a:pt x="40373" y="76526"/>
                </a:lnTo>
                <a:lnTo>
                  <a:pt x="41523" y="77830"/>
                </a:lnTo>
                <a:lnTo>
                  <a:pt x="34260" y="102526"/>
                </a:lnTo>
                <a:lnTo>
                  <a:pt x="40349" y="125892"/>
                </a:lnTo>
                <a:lnTo>
                  <a:pt x="56194" y="145740"/>
                </a:lnTo>
                <a:lnTo>
                  <a:pt x="78193" y="159882"/>
                </a:lnTo>
                <a:lnTo>
                  <a:pt x="76368" y="161087"/>
                </a:lnTo>
                <a:lnTo>
                  <a:pt x="74477" y="162174"/>
                </a:lnTo>
                <a:lnTo>
                  <a:pt x="68064" y="165440"/>
                </a:lnTo>
                <a:lnTo>
                  <a:pt x="62986" y="167673"/>
                </a:lnTo>
                <a:lnTo>
                  <a:pt x="57623" y="169530"/>
                </a:lnTo>
                <a:lnTo>
                  <a:pt x="57405" y="169530"/>
                </a:lnTo>
                <a:lnTo>
                  <a:pt x="44792" y="173002"/>
                </a:lnTo>
                <a:lnTo>
                  <a:pt x="31990" y="174127"/>
                </a:lnTo>
                <a:lnTo>
                  <a:pt x="19796" y="172072"/>
                </a:lnTo>
                <a:lnTo>
                  <a:pt x="9005" y="165921"/>
                </a:lnTo>
                <a:lnTo>
                  <a:pt x="5983" y="163300"/>
                </a:lnTo>
                <a:lnTo>
                  <a:pt x="2089" y="165065"/>
                </a:lnTo>
                <a:lnTo>
                  <a:pt x="0" y="169405"/>
                </a:lnTo>
                <a:lnTo>
                  <a:pt x="165" y="171354"/>
                </a:lnTo>
                <a:lnTo>
                  <a:pt x="1970" y="172921"/>
                </a:lnTo>
                <a:lnTo>
                  <a:pt x="14375" y="180400"/>
                </a:lnTo>
                <a:lnTo>
                  <a:pt x="28264" y="183604"/>
                </a:lnTo>
                <a:lnTo>
                  <a:pt x="42865" y="183269"/>
                </a:lnTo>
                <a:lnTo>
                  <a:pt x="57405" y="180132"/>
                </a:lnTo>
                <a:lnTo>
                  <a:pt x="57405" y="366823"/>
                </a:lnTo>
                <a:close/>
              </a:path>
            </a:pathLst>
          </a:custGeom>
          <a:solidFill>
            <a:srgbClr val="8762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1" name="object 137">
            <a:extLst>
              <a:ext uri="{FF2B5EF4-FFF2-40B4-BE49-F238E27FC236}">
                <a16:creationId xmlns:a16="http://schemas.microsoft.com/office/drawing/2014/main" xmlns="" id="{EBCBDC35-78C4-480D-992A-1278178D94D4}"/>
              </a:ext>
            </a:extLst>
          </p:cNvPr>
          <p:cNvSpPr/>
          <p:nvPr/>
        </p:nvSpPr>
        <p:spPr>
          <a:xfrm>
            <a:off x="6884797" y="4371551"/>
            <a:ext cx="84437" cy="84316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2" name="object 138">
            <a:extLst>
              <a:ext uri="{FF2B5EF4-FFF2-40B4-BE49-F238E27FC236}">
                <a16:creationId xmlns:a16="http://schemas.microsoft.com/office/drawing/2014/main" xmlns="" id="{AEB456DA-1B7A-47E9-B770-FB5F1D37894A}"/>
              </a:ext>
            </a:extLst>
          </p:cNvPr>
          <p:cNvSpPr/>
          <p:nvPr/>
        </p:nvSpPr>
        <p:spPr>
          <a:xfrm>
            <a:off x="6929946" y="4240397"/>
            <a:ext cx="167969" cy="302325"/>
          </a:xfrm>
          <a:custGeom>
            <a:avLst/>
            <a:gdLst/>
            <a:ahLst/>
            <a:cxnLst/>
            <a:rect l="l" t="t" r="r" b="b"/>
            <a:pathLst>
              <a:path w="164464" h="314960">
                <a:moveTo>
                  <a:pt x="72143" y="149248"/>
                </a:moveTo>
                <a:lnTo>
                  <a:pt x="107016" y="149248"/>
                </a:lnTo>
                <a:lnTo>
                  <a:pt x="95880" y="148207"/>
                </a:lnTo>
                <a:lnTo>
                  <a:pt x="84896" y="145191"/>
                </a:lnTo>
                <a:lnTo>
                  <a:pt x="67647" y="137025"/>
                </a:lnTo>
                <a:lnTo>
                  <a:pt x="86508" y="124919"/>
                </a:lnTo>
                <a:lnTo>
                  <a:pt x="100092" y="107908"/>
                </a:lnTo>
                <a:lnTo>
                  <a:pt x="105313" y="87880"/>
                </a:lnTo>
                <a:lnTo>
                  <a:pt x="99087" y="66721"/>
                </a:lnTo>
                <a:lnTo>
                  <a:pt x="100073" y="65595"/>
                </a:lnTo>
                <a:lnTo>
                  <a:pt x="100972" y="64377"/>
                </a:lnTo>
                <a:lnTo>
                  <a:pt x="104926" y="58371"/>
                </a:lnTo>
                <a:lnTo>
                  <a:pt x="106394" y="53116"/>
                </a:lnTo>
                <a:lnTo>
                  <a:pt x="106718" y="47624"/>
                </a:lnTo>
                <a:lnTo>
                  <a:pt x="105936" y="36346"/>
                </a:lnTo>
                <a:lnTo>
                  <a:pt x="102906" y="25048"/>
                </a:lnTo>
                <a:lnTo>
                  <a:pt x="98507" y="14331"/>
                </a:lnTo>
                <a:lnTo>
                  <a:pt x="93619" y="4794"/>
                </a:lnTo>
                <a:lnTo>
                  <a:pt x="90961" y="0"/>
                </a:lnTo>
                <a:lnTo>
                  <a:pt x="83595" y="4280"/>
                </a:lnTo>
                <a:lnTo>
                  <a:pt x="86253" y="9087"/>
                </a:lnTo>
                <a:lnTo>
                  <a:pt x="91378" y="19133"/>
                </a:lnTo>
                <a:lnTo>
                  <a:pt x="95508" y="29890"/>
                </a:lnTo>
                <a:lnTo>
                  <a:pt x="97725" y="41047"/>
                </a:lnTo>
                <a:lnTo>
                  <a:pt x="97110" y="52293"/>
                </a:lnTo>
                <a:lnTo>
                  <a:pt x="81421" y="68234"/>
                </a:lnTo>
                <a:lnTo>
                  <a:pt x="52700" y="68234"/>
                </a:lnTo>
                <a:lnTo>
                  <a:pt x="58171" y="72450"/>
                </a:lnTo>
                <a:lnTo>
                  <a:pt x="92541" y="72450"/>
                </a:lnTo>
                <a:lnTo>
                  <a:pt x="96548" y="90830"/>
                </a:lnTo>
                <a:lnTo>
                  <a:pt x="90433" y="107789"/>
                </a:lnTo>
                <a:lnTo>
                  <a:pt x="77243" y="121704"/>
                </a:lnTo>
                <a:lnTo>
                  <a:pt x="60023" y="130953"/>
                </a:lnTo>
                <a:lnTo>
                  <a:pt x="48645" y="130953"/>
                </a:lnTo>
                <a:lnTo>
                  <a:pt x="50523" y="133220"/>
                </a:lnTo>
                <a:lnTo>
                  <a:pt x="55064" y="137776"/>
                </a:lnTo>
                <a:lnTo>
                  <a:pt x="56764" y="139297"/>
                </a:lnTo>
                <a:lnTo>
                  <a:pt x="57656" y="140015"/>
                </a:lnTo>
                <a:lnTo>
                  <a:pt x="60989" y="142780"/>
                </a:lnTo>
                <a:lnTo>
                  <a:pt x="64574" y="145224"/>
                </a:lnTo>
                <a:lnTo>
                  <a:pt x="71317" y="148859"/>
                </a:lnTo>
                <a:lnTo>
                  <a:pt x="72143" y="149248"/>
                </a:lnTo>
                <a:close/>
              </a:path>
              <a:path w="164464" h="314960">
                <a:moveTo>
                  <a:pt x="52700" y="68234"/>
                </a:moveTo>
                <a:lnTo>
                  <a:pt x="81421" y="68234"/>
                </a:lnTo>
                <a:lnTo>
                  <a:pt x="71920" y="68218"/>
                </a:lnTo>
                <a:lnTo>
                  <a:pt x="62551" y="65021"/>
                </a:lnTo>
                <a:lnTo>
                  <a:pt x="54602" y="59082"/>
                </a:lnTo>
                <a:lnTo>
                  <a:pt x="50839" y="55092"/>
                </a:lnTo>
                <a:lnTo>
                  <a:pt x="44822" y="61097"/>
                </a:lnTo>
                <a:lnTo>
                  <a:pt x="48591" y="65068"/>
                </a:lnTo>
                <a:lnTo>
                  <a:pt x="52700" y="68234"/>
                </a:lnTo>
                <a:close/>
              </a:path>
              <a:path w="164464" h="314960">
                <a:moveTo>
                  <a:pt x="69999" y="76800"/>
                </a:moveTo>
                <a:lnTo>
                  <a:pt x="81668" y="76788"/>
                </a:lnTo>
                <a:lnTo>
                  <a:pt x="92541" y="72450"/>
                </a:lnTo>
                <a:lnTo>
                  <a:pt x="58171" y="72450"/>
                </a:lnTo>
                <a:lnTo>
                  <a:pt x="58613" y="72791"/>
                </a:lnTo>
                <a:lnTo>
                  <a:pt x="69999" y="76800"/>
                </a:lnTo>
                <a:close/>
              </a:path>
              <a:path w="164464" h="314960">
                <a:moveTo>
                  <a:pt x="48645" y="130953"/>
                </a:moveTo>
                <a:lnTo>
                  <a:pt x="60023" y="130953"/>
                </a:lnTo>
                <a:lnTo>
                  <a:pt x="52061" y="121688"/>
                </a:lnTo>
                <a:lnTo>
                  <a:pt x="46189" y="110984"/>
                </a:lnTo>
                <a:lnTo>
                  <a:pt x="42894" y="99410"/>
                </a:lnTo>
                <a:lnTo>
                  <a:pt x="42660" y="87537"/>
                </a:lnTo>
                <a:lnTo>
                  <a:pt x="43328" y="82104"/>
                </a:lnTo>
                <a:lnTo>
                  <a:pt x="34805" y="82177"/>
                </a:lnTo>
                <a:lnTo>
                  <a:pt x="34124" y="87537"/>
                </a:lnTo>
                <a:lnTo>
                  <a:pt x="33825" y="95168"/>
                </a:lnTo>
                <a:lnTo>
                  <a:pt x="34715" y="102734"/>
                </a:lnTo>
                <a:lnTo>
                  <a:pt x="36690" y="110134"/>
                </a:lnTo>
                <a:lnTo>
                  <a:pt x="39645" y="117269"/>
                </a:lnTo>
                <a:lnTo>
                  <a:pt x="42755" y="122907"/>
                </a:lnTo>
                <a:lnTo>
                  <a:pt x="46400" y="128244"/>
                </a:lnTo>
                <a:lnTo>
                  <a:pt x="48645" y="130953"/>
                </a:lnTo>
                <a:close/>
              </a:path>
              <a:path w="164464" h="314960">
                <a:moveTo>
                  <a:pt x="110184" y="157385"/>
                </a:moveTo>
                <a:lnTo>
                  <a:pt x="122224" y="154663"/>
                </a:lnTo>
                <a:lnTo>
                  <a:pt x="132981" y="148207"/>
                </a:lnTo>
                <a:lnTo>
                  <a:pt x="134111" y="147239"/>
                </a:lnTo>
                <a:lnTo>
                  <a:pt x="134488" y="146086"/>
                </a:lnTo>
                <a:lnTo>
                  <a:pt x="134005" y="142076"/>
                </a:lnTo>
                <a:lnTo>
                  <a:pt x="129972" y="139626"/>
                </a:lnTo>
                <a:lnTo>
                  <a:pt x="126944" y="142214"/>
                </a:lnTo>
                <a:lnTo>
                  <a:pt x="117595" y="147516"/>
                </a:lnTo>
                <a:lnTo>
                  <a:pt x="107016" y="149248"/>
                </a:lnTo>
                <a:lnTo>
                  <a:pt x="72143" y="149248"/>
                </a:lnTo>
                <a:lnTo>
                  <a:pt x="74656" y="150432"/>
                </a:lnTo>
                <a:lnTo>
                  <a:pt x="78147" y="151822"/>
                </a:lnTo>
                <a:lnTo>
                  <a:pt x="78147" y="154226"/>
                </a:lnTo>
                <a:lnTo>
                  <a:pt x="84957" y="154226"/>
                </a:lnTo>
                <a:lnTo>
                  <a:pt x="97536" y="157023"/>
                </a:lnTo>
                <a:lnTo>
                  <a:pt x="110184" y="157385"/>
                </a:lnTo>
                <a:close/>
              </a:path>
              <a:path w="164464" h="314960">
                <a:moveTo>
                  <a:pt x="78147" y="238339"/>
                </a:moveTo>
                <a:lnTo>
                  <a:pt x="84957" y="238339"/>
                </a:lnTo>
                <a:lnTo>
                  <a:pt x="84957" y="154226"/>
                </a:lnTo>
                <a:lnTo>
                  <a:pt x="78147" y="154226"/>
                </a:lnTo>
                <a:lnTo>
                  <a:pt x="78147" y="238339"/>
                </a:lnTo>
                <a:close/>
              </a:path>
              <a:path w="164464" h="314960">
                <a:moveTo>
                  <a:pt x="155485" y="202535"/>
                </a:moveTo>
                <a:lnTo>
                  <a:pt x="158556" y="202535"/>
                </a:lnTo>
                <a:lnTo>
                  <a:pt x="157042" y="202416"/>
                </a:lnTo>
                <a:lnTo>
                  <a:pt x="155574" y="202153"/>
                </a:lnTo>
                <a:lnTo>
                  <a:pt x="155485" y="202535"/>
                </a:lnTo>
                <a:close/>
              </a:path>
              <a:path w="164464" h="314960">
                <a:moveTo>
                  <a:pt x="99987" y="246900"/>
                </a:moveTo>
                <a:lnTo>
                  <a:pt x="144499" y="237489"/>
                </a:lnTo>
                <a:lnTo>
                  <a:pt x="164209" y="202232"/>
                </a:lnTo>
                <a:lnTo>
                  <a:pt x="162867" y="202436"/>
                </a:lnTo>
                <a:lnTo>
                  <a:pt x="161485" y="202535"/>
                </a:lnTo>
                <a:lnTo>
                  <a:pt x="155485" y="202535"/>
                </a:lnTo>
                <a:lnTo>
                  <a:pt x="153272" y="212046"/>
                </a:lnTo>
                <a:lnTo>
                  <a:pt x="149089" y="220975"/>
                </a:lnTo>
                <a:lnTo>
                  <a:pt x="109707" y="237863"/>
                </a:lnTo>
                <a:lnTo>
                  <a:pt x="78147" y="238339"/>
                </a:lnTo>
                <a:lnTo>
                  <a:pt x="78147" y="246820"/>
                </a:lnTo>
                <a:lnTo>
                  <a:pt x="84957" y="246820"/>
                </a:lnTo>
                <a:lnTo>
                  <a:pt x="99987" y="246900"/>
                </a:lnTo>
                <a:close/>
              </a:path>
              <a:path w="164464" h="314960">
                <a:moveTo>
                  <a:pt x="39" y="224477"/>
                </a:moveTo>
                <a:lnTo>
                  <a:pt x="3715" y="224477"/>
                </a:lnTo>
                <a:lnTo>
                  <a:pt x="1824" y="224339"/>
                </a:lnTo>
                <a:lnTo>
                  <a:pt x="0" y="224069"/>
                </a:lnTo>
                <a:lnTo>
                  <a:pt x="39" y="224477"/>
                </a:lnTo>
                <a:close/>
              </a:path>
              <a:path w="164464" h="314960">
                <a:moveTo>
                  <a:pt x="20442" y="255006"/>
                </a:moveTo>
                <a:lnTo>
                  <a:pt x="78147" y="255006"/>
                </a:lnTo>
                <a:lnTo>
                  <a:pt x="70935" y="254406"/>
                </a:lnTo>
                <a:lnTo>
                  <a:pt x="56475" y="253721"/>
                </a:lnTo>
                <a:lnTo>
                  <a:pt x="49233" y="253314"/>
                </a:lnTo>
                <a:lnTo>
                  <a:pt x="10956" y="238148"/>
                </a:lnTo>
                <a:lnTo>
                  <a:pt x="8489" y="224352"/>
                </a:lnTo>
                <a:lnTo>
                  <a:pt x="7550" y="224437"/>
                </a:lnTo>
                <a:lnTo>
                  <a:pt x="6592" y="224477"/>
                </a:lnTo>
                <a:lnTo>
                  <a:pt x="39" y="224477"/>
                </a:lnTo>
                <a:lnTo>
                  <a:pt x="648" y="230712"/>
                </a:lnTo>
                <a:lnTo>
                  <a:pt x="761" y="231444"/>
                </a:lnTo>
                <a:lnTo>
                  <a:pt x="2442" y="237936"/>
                </a:lnTo>
                <a:lnTo>
                  <a:pt x="5537" y="244078"/>
                </a:lnTo>
                <a:lnTo>
                  <a:pt x="10275" y="249369"/>
                </a:lnTo>
                <a:lnTo>
                  <a:pt x="20442" y="255006"/>
                </a:lnTo>
                <a:close/>
              </a:path>
              <a:path w="164464" h="314960">
                <a:moveTo>
                  <a:pt x="78147" y="314418"/>
                </a:moveTo>
                <a:lnTo>
                  <a:pt x="84957" y="314418"/>
                </a:lnTo>
                <a:lnTo>
                  <a:pt x="84957" y="246820"/>
                </a:lnTo>
                <a:lnTo>
                  <a:pt x="78147" y="246820"/>
                </a:lnTo>
                <a:lnTo>
                  <a:pt x="78147" y="255006"/>
                </a:lnTo>
                <a:lnTo>
                  <a:pt x="20442" y="255006"/>
                </a:lnTo>
                <a:lnTo>
                  <a:pt x="25590" y="257860"/>
                </a:lnTo>
                <a:lnTo>
                  <a:pt x="42728" y="261303"/>
                </a:lnTo>
                <a:lnTo>
                  <a:pt x="60607" y="262304"/>
                </a:lnTo>
                <a:lnTo>
                  <a:pt x="78147" y="263468"/>
                </a:lnTo>
                <a:lnTo>
                  <a:pt x="78147" y="314418"/>
                </a:lnTo>
                <a:close/>
              </a:path>
            </a:pathLst>
          </a:custGeom>
          <a:solidFill>
            <a:srgbClr val="6A451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3" name="object 139">
            <a:extLst>
              <a:ext uri="{FF2B5EF4-FFF2-40B4-BE49-F238E27FC236}">
                <a16:creationId xmlns:a16="http://schemas.microsoft.com/office/drawing/2014/main" xmlns="" id="{803AEF95-A1B2-4BC9-AAE2-4CD818A50159}"/>
              </a:ext>
            </a:extLst>
          </p:cNvPr>
          <p:cNvSpPr/>
          <p:nvPr/>
        </p:nvSpPr>
        <p:spPr>
          <a:xfrm>
            <a:off x="6932349" y="4219386"/>
            <a:ext cx="189615" cy="235313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4" name="object 140">
            <a:extLst>
              <a:ext uri="{FF2B5EF4-FFF2-40B4-BE49-F238E27FC236}">
                <a16:creationId xmlns:a16="http://schemas.microsoft.com/office/drawing/2014/main" xmlns="" id="{E18F9B2E-45CC-490C-BDEA-8BA887028348}"/>
              </a:ext>
            </a:extLst>
          </p:cNvPr>
          <p:cNvSpPr/>
          <p:nvPr/>
        </p:nvSpPr>
        <p:spPr>
          <a:xfrm>
            <a:off x="8388130" y="4371551"/>
            <a:ext cx="84437" cy="84316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5" name="object 141">
            <a:extLst>
              <a:ext uri="{FF2B5EF4-FFF2-40B4-BE49-F238E27FC236}">
                <a16:creationId xmlns:a16="http://schemas.microsoft.com/office/drawing/2014/main" xmlns="" id="{0602DCE9-C6DA-40FA-9557-C4DB06014B77}"/>
              </a:ext>
            </a:extLst>
          </p:cNvPr>
          <p:cNvSpPr/>
          <p:nvPr/>
        </p:nvSpPr>
        <p:spPr>
          <a:xfrm>
            <a:off x="8433279" y="4240397"/>
            <a:ext cx="167969" cy="302325"/>
          </a:xfrm>
          <a:custGeom>
            <a:avLst/>
            <a:gdLst/>
            <a:ahLst/>
            <a:cxnLst/>
            <a:rect l="l" t="t" r="r" b="b"/>
            <a:pathLst>
              <a:path w="164464" h="314960">
                <a:moveTo>
                  <a:pt x="72136" y="149248"/>
                </a:moveTo>
                <a:lnTo>
                  <a:pt x="107011" y="149248"/>
                </a:lnTo>
                <a:lnTo>
                  <a:pt x="95876" y="148207"/>
                </a:lnTo>
                <a:lnTo>
                  <a:pt x="84896" y="145191"/>
                </a:lnTo>
                <a:lnTo>
                  <a:pt x="67647" y="137025"/>
                </a:lnTo>
                <a:lnTo>
                  <a:pt x="86508" y="124919"/>
                </a:lnTo>
                <a:lnTo>
                  <a:pt x="100091" y="107908"/>
                </a:lnTo>
                <a:lnTo>
                  <a:pt x="105310" y="87880"/>
                </a:lnTo>
                <a:lnTo>
                  <a:pt x="99081" y="66721"/>
                </a:lnTo>
                <a:lnTo>
                  <a:pt x="100073" y="65595"/>
                </a:lnTo>
                <a:lnTo>
                  <a:pt x="100972" y="64377"/>
                </a:lnTo>
                <a:lnTo>
                  <a:pt x="104926" y="58371"/>
                </a:lnTo>
                <a:lnTo>
                  <a:pt x="106380" y="53116"/>
                </a:lnTo>
                <a:lnTo>
                  <a:pt x="106711" y="47624"/>
                </a:lnTo>
                <a:lnTo>
                  <a:pt x="105933" y="36346"/>
                </a:lnTo>
                <a:lnTo>
                  <a:pt x="102904" y="25048"/>
                </a:lnTo>
                <a:lnTo>
                  <a:pt x="98504" y="14331"/>
                </a:lnTo>
                <a:lnTo>
                  <a:pt x="93613" y="4794"/>
                </a:lnTo>
                <a:lnTo>
                  <a:pt x="90955" y="0"/>
                </a:lnTo>
                <a:lnTo>
                  <a:pt x="83589" y="4280"/>
                </a:lnTo>
                <a:lnTo>
                  <a:pt x="86247" y="9087"/>
                </a:lnTo>
                <a:lnTo>
                  <a:pt x="91374" y="19133"/>
                </a:lnTo>
                <a:lnTo>
                  <a:pt x="95504" y="29890"/>
                </a:lnTo>
                <a:lnTo>
                  <a:pt x="97719" y="41047"/>
                </a:lnTo>
                <a:lnTo>
                  <a:pt x="97104" y="52293"/>
                </a:lnTo>
                <a:lnTo>
                  <a:pt x="81415" y="68234"/>
                </a:lnTo>
                <a:lnTo>
                  <a:pt x="52695" y="68234"/>
                </a:lnTo>
                <a:lnTo>
                  <a:pt x="58167" y="72450"/>
                </a:lnTo>
                <a:lnTo>
                  <a:pt x="92535" y="72450"/>
                </a:lnTo>
                <a:lnTo>
                  <a:pt x="96541" y="90830"/>
                </a:lnTo>
                <a:lnTo>
                  <a:pt x="90426" y="107789"/>
                </a:lnTo>
                <a:lnTo>
                  <a:pt x="77237" y="121704"/>
                </a:lnTo>
                <a:lnTo>
                  <a:pt x="60017" y="130953"/>
                </a:lnTo>
                <a:lnTo>
                  <a:pt x="48643" y="130953"/>
                </a:lnTo>
                <a:lnTo>
                  <a:pt x="50520" y="133220"/>
                </a:lnTo>
                <a:lnTo>
                  <a:pt x="55058" y="137776"/>
                </a:lnTo>
                <a:lnTo>
                  <a:pt x="56757" y="139297"/>
                </a:lnTo>
                <a:lnTo>
                  <a:pt x="57650" y="140015"/>
                </a:lnTo>
                <a:lnTo>
                  <a:pt x="60982" y="142780"/>
                </a:lnTo>
                <a:lnTo>
                  <a:pt x="64574" y="145224"/>
                </a:lnTo>
                <a:lnTo>
                  <a:pt x="71310" y="148859"/>
                </a:lnTo>
                <a:lnTo>
                  <a:pt x="72136" y="149248"/>
                </a:lnTo>
                <a:close/>
              </a:path>
              <a:path w="164464" h="314960">
                <a:moveTo>
                  <a:pt x="52695" y="68234"/>
                </a:moveTo>
                <a:lnTo>
                  <a:pt x="81415" y="68234"/>
                </a:lnTo>
                <a:lnTo>
                  <a:pt x="71914" y="68218"/>
                </a:lnTo>
                <a:lnTo>
                  <a:pt x="62547" y="65021"/>
                </a:lnTo>
                <a:lnTo>
                  <a:pt x="54602" y="59082"/>
                </a:lnTo>
                <a:lnTo>
                  <a:pt x="50839" y="55092"/>
                </a:lnTo>
                <a:lnTo>
                  <a:pt x="44822" y="61097"/>
                </a:lnTo>
                <a:lnTo>
                  <a:pt x="48585" y="65068"/>
                </a:lnTo>
                <a:lnTo>
                  <a:pt x="52695" y="68234"/>
                </a:lnTo>
                <a:close/>
              </a:path>
              <a:path w="164464" h="314960">
                <a:moveTo>
                  <a:pt x="69994" y="76800"/>
                </a:moveTo>
                <a:lnTo>
                  <a:pt x="81662" y="76788"/>
                </a:lnTo>
                <a:lnTo>
                  <a:pt x="92535" y="72450"/>
                </a:lnTo>
                <a:lnTo>
                  <a:pt x="58167" y="72450"/>
                </a:lnTo>
                <a:lnTo>
                  <a:pt x="58610" y="72791"/>
                </a:lnTo>
                <a:lnTo>
                  <a:pt x="69994" y="76800"/>
                </a:lnTo>
                <a:close/>
              </a:path>
              <a:path w="164464" h="314960">
                <a:moveTo>
                  <a:pt x="48643" y="130953"/>
                </a:moveTo>
                <a:lnTo>
                  <a:pt x="60017" y="130953"/>
                </a:lnTo>
                <a:lnTo>
                  <a:pt x="52055" y="121688"/>
                </a:lnTo>
                <a:lnTo>
                  <a:pt x="46185" y="110984"/>
                </a:lnTo>
                <a:lnTo>
                  <a:pt x="42891" y="99410"/>
                </a:lnTo>
                <a:lnTo>
                  <a:pt x="42654" y="87537"/>
                </a:lnTo>
                <a:lnTo>
                  <a:pt x="43315" y="82104"/>
                </a:lnTo>
                <a:lnTo>
                  <a:pt x="34799" y="82177"/>
                </a:lnTo>
                <a:lnTo>
                  <a:pt x="34118" y="87537"/>
                </a:lnTo>
                <a:lnTo>
                  <a:pt x="33820" y="95168"/>
                </a:lnTo>
                <a:lnTo>
                  <a:pt x="34711" y="102734"/>
                </a:lnTo>
                <a:lnTo>
                  <a:pt x="36686" y="110134"/>
                </a:lnTo>
                <a:lnTo>
                  <a:pt x="39639" y="117269"/>
                </a:lnTo>
                <a:lnTo>
                  <a:pt x="42752" y="122907"/>
                </a:lnTo>
                <a:lnTo>
                  <a:pt x="46399" y="128244"/>
                </a:lnTo>
                <a:lnTo>
                  <a:pt x="48643" y="130953"/>
                </a:lnTo>
                <a:close/>
              </a:path>
              <a:path w="164464" h="314960">
                <a:moveTo>
                  <a:pt x="110181" y="157385"/>
                </a:moveTo>
                <a:lnTo>
                  <a:pt x="122222" y="154663"/>
                </a:lnTo>
                <a:lnTo>
                  <a:pt x="132981" y="148207"/>
                </a:lnTo>
                <a:lnTo>
                  <a:pt x="134105" y="147239"/>
                </a:lnTo>
                <a:lnTo>
                  <a:pt x="134482" y="146086"/>
                </a:lnTo>
                <a:lnTo>
                  <a:pt x="133999" y="142076"/>
                </a:lnTo>
                <a:lnTo>
                  <a:pt x="129965" y="139626"/>
                </a:lnTo>
                <a:lnTo>
                  <a:pt x="126944" y="142214"/>
                </a:lnTo>
                <a:lnTo>
                  <a:pt x="117591" y="147516"/>
                </a:lnTo>
                <a:lnTo>
                  <a:pt x="107011" y="149248"/>
                </a:lnTo>
                <a:lnTo>
                  <a:pt x="72136" y="149248"/>
                </a:lnTo>
                <a:lnTo>
                  <a:pt x="74649" y="150432"/>
                </a:lnTo>
                <a:lnTo>
                  <a:pt x="78147" y="151822"/>
                </a:lnTo>
                <a:lnTo>
                  <a:pt x="78147" y="154226"/>
                </a:lnTo>
                <a:lnTo>
                  <a:pt x="84957" y="154226"/>
                </a:lnTo>
                <a:lnTo>
                  <a:pt x="97535" y="157023"/>
                </a:lnTo>
                <a:lnTo>
                  <a:pt x="110181" y="157385"/>
                </a:lnTo>
                <a:close/>
              </a:path>
              <a:path w="164464" h="314960">
                <a:moveTo>
                  <a:pt x="78147" y="238339"/>
                </a:moveTo>
                <a:lnTo>
                  <a:pt x="84957" y="238339"/>
                </a:lnTo>
                <a:lnTo>
                  <a:pt x="84957" y="154226"/>
                </a:lnTo>
                <a:lnTo>
                  <a:pt x="78147" y="154226"/>
                </a:lnTo>
                <a:lnTo>
                  <a:pt x="78147" y="238339"/>
                </a:lnTo>
                <a:close/>
              </a:path>
              <a:path w="164464" h="314960">
                <a:moveTo>
                  <a:pt x="155485" y="202535"/>
                </a:moveTo>
                <a:lnTo>
                  <a:pt x="158549" y="202535"/>
                </a:lnTo>
                <a:lnTo>
                  <a:pt x="157035" y="202416"/>
                </a:lnTo>
                <a:lnTo>
                  <a:pt x="155574" y="202153"/>
                </a:lnTo>
                <a:lnTo>
                  <a:pt x="155485" y="202535"/>
                </a:lnTo>
                <a:close/>
              </a:path>
              <a:path w="164464" h="314960">
                <a:moveTo>
                  <a:pt x="99983" y="246900"/>
                </a:moveTo>
                <a:lnTo>
                  <a:pt x="144499" y="237489"/>
                </a:lnTo>
                <a:lnTo>
                  <a:pt x="164203" y="202232"/>
                </a:lnTo>
                <a:lnTo>
                  <a:pt x="162860" y="202436"/>
                </a:lnTo>
                <a:lnTo>
                  <a:pt x="161478" y="202535"/>
                </a:lnTo>
                <a:lnTo>
                  <a:pt x="155485" y="202535"/>
                </a:lnTo>
                <a:lnTo>
                  <a:pt x="153269" y="212046"/>
                </a:lnTo>
                <a:lnTo>
                  <a:pt x="149083" y="220975"/>
                </a:lnTo>
                <a:lnTo>
                  <a:pt x="109706" y="237863"/>
                </a:lnTo>
                <a:lnTo>
                  <a:pt x="78147" y="238339"/>
                </a:lnTo>
                <a:lnTo>
                  <a:pt x="78147" y="246820"/>
                </a:lnTo>
                <a:lnTo>
                  <a:pt x="84957" y="246820"/>
                </a:lnTo>
                <a:lnTo>
                  <a:pt x="99983" y="246900"/>
                </a:lnTo>
                <a:close/>
              </a:path>
              <a:path w="164464" h="314960">
                <a:moveTo>
                  <a:pt x="39" y="224477"/>
                </a:moveTo>
                <a:lnTo>
                  <a:pt x="3709" y="224477"/>
                </a:lnTo>
                <a:lnTo>
                  <a:pt x="1818" y="224339"/>
                </a:lnTo>
                <a:lnTo>
                  <a:pt x="0" y="224069"/>
                </a:lnTo>
                <a:lnTo>
                  <a:pt x="39" y="224477"/>
                </a:lnTo>
                <a:close/>
              </a:path>
              <a:path w="164464" h="314960">
                <a:moveTo>
                  <a:pt x="20436" y="255006"/>
                </a:moveTo>
                <a:lnTo>
                  <a:pt x="78147" y="255006"/>
                </a:lnTo>
                <a:lnTo>
                  <a:pt x="70932" y="254406"/>
                </a:lnTo>
                <a:lnTo>
                  <a:pt x="56474" y="253721"/>
                </a:lnTo>
                <a:lnTo>
                  <a:pt x="49233" y="253314"/>
                </a:lnTo>
                <a:lnTo>
                  <a:pt x="10949" y="238148"/>
                </a:lnTo>
                <a:lnTo>
                  <a:pt x="8483" y="224352"/>
                </a:lnTo>
                <a:lnTo>
                  <a:pt x="7544" y="224437"/>
                </a:lnTo>
                <a:lnTo>
                  <a:pt x="6585" y="224477"/>
                </a:lnTo>
                <a:lnTo>
                  <a:pt x="39" y="224477"/>
                </a:lnTo>
                <a:lnTo>
                  <a:pt x="645" y="230712"/>
                </a:lnTo>
                <a:lnTo>
                  <a:pt x="758" y="231444"/>
                </a:lnTo>
                <a:lnTo>
                  <a:pt x="2436" y="237936"/>
                </a:lnTo>
                <a:lnTo>
                  <a:pt x="5530" y="244078"/>
                </a:lnTo>
                <a:lnTo>
                  <a:pt x="10268" y="249369"/>
                </a:lnTo>
                <a:lnTo>
                  <a:pt x="20436" y="255006"/>
                </a:lnTo>
                <a:close/>
              </a:path>
              <a:path w="164464" h="314960">
                <a:moveTo>
                  <a:pt x="78147" y="314418"/>
                </a:moveTo>
                <a:lnTo>
                  <a:pt x="84957" y="314418"/>
                </a:lnTo>
                <a:lnTo>
                  <a:pt x="84957" y="246820"/>
                </a:lnTo>
                <a:lnTo>
                  <a:pt x="78147" y="246820"/>
                </a:lnTo>
                <a:lnTo>
                  <a:pt x="78147" y="255006"/>
                </a:lnTo>
                <a:lnTo>
                  <a:pt x="20436" y="255006"/>
                </a:lnTo>
                <a:lnTo>
                  <a:pt x="25585" y="257860"/>
                </a:lnTo>
                <a:lnTo>
                  <a:pt x="42725" y="261303"/>
                </a:lnTo>
                <a:lnTo>
                  <a:pt x="60606" y="262304"/>
                </a:lnTo>
                <a:lnTo>
                  <a:pt x="78147" y="263468"/>
                </a:lnTo>
                <a:lnTo>
                  <a:pt x="78147" y="314418"/>
                </a:lnTo>
                <a:close/>
              </a:path>
            </a:pathLst>
          </a:custGeom>
          <a:solidFill>
            <a:srgbClr val="6A451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6" name="object 142">
            <a:extLst>
              <a:ext uri="{FF2B5EF4-FFF2-40B4-BE49-F238E27FC236}">
                <a16:creationId xmlns:a16="http://schemas.microsoft.com/office/drawing/2014/main" xmlns="" id="{5C0C3784-FC63-4D64-90D0-F6B0D64750FA}"/>
              </a:ext>
            </a:extLst>
          </p:cNvPr>
          <p:cNvSpPr/>
          <p:nvPr/>
        </p:nvSpPr>
        <p:spPr>
          <a:xfrm>
            <a:off x="8435676" y="4219386"/>
            <a:ext cx="189615" cy="235313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7" name="object 143">
            <a:extLst>
              <a:ext uri="{FF2B5EF4-FFF2-40B4-BE49-F238E27FC236}">
                <a16:creationId xmlns:a16="http://schemas.microsoft.com/office/drawing/2014/main" xmlns="" id="{14CC6F5E-9FE8-46C7-88D6-22311A8F44E8}"/>
              </a:ext>
            </a:extLst>
          </p:cNvPr>
          <p:cNvSpPr/>
          <p:nvPr/>
        </p:nvSpPr>
        <p:spPr>
          <a:xfrm>
            <a:off x="7161854" y="4183235"/>
            <a:ext cx="168618" cy="262096"/>
          </a:xfrm>
          <a:custGeom>
            <a:avLst/>
            <a:gdLst/>
            <a:ahLst/>
            <a:cxnLst/>
            <a:rect l="l" t="t" r="r" b="b"/>
            <a:pathLst>
              <a:path w="165100" h="273050">
                <a:moveTo>
                  <a:pt x="72348" y="272615"/>
                </a:moveTo>
                <a:lnTo>
                  <a:pt x="72348" y="196048"/>
                </a:lnTo>
                <a:lnTo>
                  <a:pt x="58490" y="199034"/>
                </a:lnTo>
                <a:lnTo>
                  <a:pt x="44574" y="199353"/>
                </a:lnTo>
                <a:lnTo>
                  <a:pt x="31335" y="196300"/>
                </a:lnTo>
                <a:lnTo>
                  <a:pt x="19512" y="189173"/>
                </a:lnTo>
                <a:lnTo>
                  <a:pt x="17792" y="187679"/>
                </a:lnTo>
                <a:lnTo>
                  <a:pt x="17634" y="185822"/>
                </a:lnTo>
                <a:lnTo>
                  <a:pt x="19624" y="181686"/>
                </a:lnTo>
                <a:lnTo>
                  <a:pt x="23340" y="180000"/>
                </a:lnTo>
                <a:lnTo>
                  <a:pt x="26216" y="182496"/>
                </a:lnTo>
                <a:lnTo>
                  <a:pt x="36501" y="188362"/>
                </a:lnTo>
                <a:lnTo>
                  <a:pt x="48124" y="190323"/>
                </a:lnTo>
                <a:lnTo>
                  <a:pt x="60326" y="189251"/>
                </a:lnTo>
                <a:lnTo>
                  <a:pt x="72348" y="186019"/>
                </a:lnTo>
                <a:lnTo>
                  <a:pt x="72560" y="185947"/>
                </a:lnTo>
                <a:lnTo>
                  <a:pt x="77671" y="184169"/>
                </a:lnTo>
                <a:lnTo>
                  <a:pt x="82504" y="182042"/>
                </a:lnTo>
                <a:lnTo>
                  <a:pt x="90426" y="177893"/>
                </a:lnTo>
                <a:lnTo>
                  <a:pt x="92165" y="176740"/>
                </a:lnTo>
                <a:lnTo>
                  <a:pt x="71193" y="163259"/>
                </a:lnTo>
                <a:lnTo>
                  <a:pt x="56090" y="144340"/>
                </a:lnTo>
                <a:lnTo>
                  <a:pt x="50287" y="122068"/>
                </a:lnTo>
                <a:lnTo>
                  <a:pt x="57213" y="98534"/>
                </a:lnTo>
                <a:lnTo>
                  <a:pt x="56116" y="97290"/>
                </a:lnTo>
                <a:lnTo>
                  <a:pt x="55111" y="95920"/>
                </a:lnTo>
                <a:lnTo>
                  <a:pt x="50714" y="89249"/>
                </a:lnTo>
                <a:lnTo>
                  <a:pt x="49081" y="83395"/>
                </a:lnTo>
                <a:lnTo>
                  <a:pt x="48730" y="77317"/>
                </a:lnTo>
                <a:lnTo>
                  <a:pt x="49595" y="64768"/>
                </a:lnTo>
                <a:lnTo>
                  <a:pt x="52963" y="52206"/>
                </a:lnTo>
                <a:lnTo>
                  <a:pt x="57854" y="40291"/>
                </a:lnTo>
                <a:lnTo>
                  <a:pt x="63290" y="29679"/>
                </a:lnTo>
                <a:lnTo>
                  <a:pt x="66252" y="24345"/>
                </a:lnTo>
                <a:lnTo>
                  <a:pt x="74431" y="29119"/>
                </a:lnTo>
                <a:lnTo>
                  <a:pt x="71482" y="34434"/>
                </a:lnTo>
                <a:lnTo>
                  <a:pt x="65786" y="45619"/>
                </a:lnTo>
                <a:lnTo>
                  <a:pt x="61200" y="57584"/>
                </a:lnTo>
                <a:lnTo>
                  <a:pt x="58742" y="69988"/>
                </a:lnTo>
                <a:lnTo>
                  <a:pt x="59428" y="82493"/>
                </a:lnTo>
                <a:lnTo>
                  <a:pt x="60473" y="87471"/>
                </a:lnTo>
                <a:lnTo>
                  <a:pt x="62536" y="91337"/>
                </a:lnTo>
                <a:lnTo>
                  <a:pt x="65300" y="94188"/>
                </a:lnTo>
                <a:lnTo>
                  <a:pt x="66265" y="94623"/>
                </a:lnTo>
                <a:lnTo>
                  <a:pt x="67079" y="95334"/>
                </a:lnTo>
                <a:lnTo>
                  <a:pt x="67555" y="96216"/>
                </a:lnTo>
                <a:lnTo>
                  <a:pt x="76825" y="100231"/>
                </a:lnTo>
                <a:lnTo>
                  <a:pt x="87391" y="100215"/>
                </a:lnTo>
                <a:lnTo>
                  <a:pt x="97815" y="96655"/>
                </a:lnTo>
                <a:lnTo>
                  <a:pt x="106658" y="90039"/>
                </a:lnTo>
                <a:lnTo>
                  <a:pt x="110863" y="85621"/>
                </a:lnTo>
                <a:lnTo>
                  <a:pt x="117555" y="92305"/>
                </a:lnTo>
                <a:lnTo>
                  <a:pt x="112325" y="97810"/>
                </a:lnTo>
                <a:lnTo>
                  <a:pt x="110110" y="99818"/>
                </a:lnTo>
                <a:lnTo>
                  <a:pt x="99339" y="106719"/>
                </a:lnTo>
                <a:lnTo>
                  <a:pt x="87519" y="110045"/>
                </a:lnTo>
                <a:lnTo>
                  <a:pt x="75588" y="109529"/>
                </a:lnTo>
                <a:lnTo>
                  <a:pt x="64487" y="104902"/>
                </a:lnTo>
                <a:lnTo>
                  <a:pt x="60032" y="125358"/>
                </a:lnTo>
                <a:lnTo>
                  <a:pt x="66833" y="144224"/>
                </a:lnTo>
                <a:lnTo>
                  <a:pt x="81503" y="159700"/>
                </a:lnTo>
                <a:lnTo>
                  <a:pt x="100654" y="169984"/>
                </a:lnTo>
                <a:lnTo>
                  <a:pt x="109506" y="159675"/>
                </a:lnTo>
                <a:lnTo>
                  <a:pt x="116032" y="147764"/>
                </a:lnTo>
                <a:lnTo>
                  <a:pt x="119695" y="134887"/>
                </a:lnTo>
                <a:lnTo>
                  <a:pt x="119955" y="121681"/>
                </a:lnTo>
                <a:lnTo>
                  <a:pt x="119598" y="118679"/>
                </a:lnTo>
                <a:lnTo>
                  <a:pt x="121760" y="117164"/>
                </a:lnTo>
                <a:lnTo>
                  <a:pt x="126494" y="117164"/>
                </a:lnTo>
                <a:lnTo>
                  <a:pt x="129053" y="118705"/>
                </a:lnTo>
                <a:lnTo>
                  <a:pt x="129430" y="121681"/>
                </a:lnTo>
                <a:lnTo>
                  <a:pt x="129751" y="130749"/>
                </a:lnTo>
                <a:lnTo>
                  <a:pt x="128560" y="139726"/>
                </a:lnTo>
                <a:lnTo>
                  <a:pt x="106189" y="177518"/>
                </a:lnTo>
                <a:lnTo>
                  <a:pt x="105620" y="178762"/>
                </a:lnTo>
                <a:lnTo>
                  <a:pt x="104615" y="179763"/>
                </a:lnTo>
                <a:lnTo>
                  <a:pt x="103253" y="180073"/>
                </a:lnTo>
                <a:lnTo>
                  <a:pt x="99557" y="183154"/>
                </a:lnTo>
                <a:lnTo>
                  <a:pt x="95629" y="185822"/>
                </a:lnTo>
                <a:lnTo>
                  <a:pt x="88263" y="189799"/>
                </a:lnTo>
                <a:lnTo>
                  <a:pt x="84739" y="191478"/>
                </a:lnTo>
                <a:lnTo>
                  <a:pt x="81063" y="192947"/>
                </a:lnTo>
                <a:lnTo>
                  <a:pt x="81063" y="272483"/>
                </a:lnTo>
                <a:lnTo>
                  <a:pt x="108598" y="265174"/>
                </a:lnTo>
                <a:lnTo>
                  <a:pt x="130900" y="248799"/>
                </a:lnTo>
                <a:lnTo>
                  <a:pt x="145842" y="225481"/>
                </a:lnTo>
                <a:lnTo>
                  <a:pt x="151296" y="197339"/>
                </a:lnTo>
                <a:lnTo>
                  <a:pt x="150714" y="187965"/>
                </a:lnTo>
                <a:lnTo>
                  <a:pt x="149014" y="178934"/>
                </a:lnTo>
                <a:lnTo>
                  <a:pt x="146267" y="170314"/>
                </a:lnTo>
                <a:lnTo>
                  <a:pt x="142542" y="162174"/>
                </a:lnTo>
                <a:lnTo>
                  <a:pt x="152541" y="151010"/>
                </a:lnTo>
                <a:lnTo>
                  <a:pt x="159149" y="139395"/>
                </a:lnTo>
                <a:lnTo>
                  <a:pt x="163335" y="126479"/>
                </a:lnTo>
                <a:lnTo>
                  <a:pt x="164798" y="112567"/>
                </a:lnTo>
                <a:lnTo>
                  <a:pt x="162311" y="94503"/>
                </a:lnTo>
                <a:lnTo>
                  <a:pt x="155303" y="78325"/>
                </a:lnTo>
                <a:lnTo>
                  <a:pt x="144451" y="64706"/>
                </a:lnTo>
                <a:lnTo>
                  <a:pt x="130435" y="54321"/>
                </a:lnTo>
                <a:lnTo>
                  <a:pt x="126062" y="33168"/>
                </a:lnTo>
                <a:lnTo>
                  <a:pt x="114308" y="15902"/>
                </a:lnTo>
                <a:lnTo>
                  <a:pt x="96921" y="4265"/>
                </a:lnTo>
                <a:lnTo>
                  <a:pt x="75648" y="0"/>
                </a:lnTo>
                <a:lnTo>
                  <a:pt x="54319" y="4287"/>
                </a:lnTo>
                <a:lnTo>
                  <a:pt x="36902" y="15980"/>
                </a:lnTo>
                <a:lnTo>
                  <a:pt x="25160" y="33326"/>
                </a:lnTo>
                <a:lnTo>
                  <a:pt x="20854" y="54571"/>
                </a:lnTo>
                <a:lnTo>
                  <a:pt x="20854" y="63000"/>
                </a:lnTo>
                <a:lnTo>
                  <a:pt x="22798" y="70982"/>
                </a:lnTo>
                <a:lnTo>
                  <a:pt x="26203" y="78094"/>
                </a:lnTo>
                <a:lnTo>
                  <a:pt x="15481" y="86654"/>
                </a:lnTo>
                <a:lnTo>
                  <a:pt x="7210" y="97596"/>
                </a:lnTo>
                <a:lnTo>
                  <a:pt x="1885" y="110429"/>
                </a:lnTo>
                <a:lnTo>
                  <a:pt x="0" y="124664"/>
                </a:lnTo>
                <a:lnTo>
                  <a:pt x="767" y="133811"/>
                </a:lnTo>
                <a:lnTo>
                  <a:pt x="2986" y="142462"/>
                </a:lnTo>
                <a:lnTo>
                  <a:pt x="6530" y="150497"/>
                </a:lnTo>
                <a:lnTo>
                  <a:pt x="11273" y="157795"/>
                </a:lnTo>
                <a:lnTo>
                  <a:pt x="7863" y="163900"/>
                </a:lnTo>
                <a:lnTo>
                  <a:pt x="0" y="192815"/>
                </a:lnTo>
                <a:lnTo>
                  <a:pt x="0" y="197339"/>
                </a:lnTo>
                <a:lnTo>
                  <a:pt x="5645" y="225953"/>
                </a:lnTo>
                <a:lnTo>
                  <a:pt x="21084" y="249527"/>
                </a:lnTo>
                <a:lnTo>
                  <a:pt x="44067" y="265826"/>
                </a:lnTo>
                <a:lnTo>
                  <a:pt x="72348" y="272615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8" name="object 144">
            <a:extLst>
              <a:ext uri="{FF2B5EF4-FFF2-40B4-BE49-F238E27FC236}">
                <a16:creationId xmlns:a16="http://schemas.microsoft.com/office/drawing/2014/main" xmlns="" id="{C20D3099-DD5B-4EAA-B19A-AA4FC2B27BAB}"/>
              </a:ext>
            </a:extLst>
          </p:cNvPr>
          <p:cNvSpPr/>
          <p:nvPr/>
        </p:nvSpPr>
        <p:spPr>
          <a:xfrm>
            <a:off x="7179864" y="4206573"/>
            <a:ext cx="114790" cy="335849"/>
          </a:xfrm>
          <a:custGeom>
            <a:avLst/>
            <a:gdLst/>
            <a:ahLst/>
            <a:cxnLst/>
            <a:rect l="l" t="t" r="r" b="b"/>
            <a:pathLst>
              <a:path w="112395" h="349885">
                <a:moveTo>
                  <a:pt x="54714" y="349649"/>
                </a:moveTo>
                <a:lnTo>
                  <a:pt x="63429" y="349649"/>
                </a:lnTo>
                <a:lnTo>
                  <a:pt x="63429" y="168601"/>
                </a:lnTo>
                <a:lnTo>
                  <a:pt x="67105" y="167133"/>
                </a:lnTo>
                <a:lnTo>
                  <a:pt x="97450" y="143538"/>
                </a:lnTo>
                <a:lnTo>
                  <a:pt x="112116" y="106403"/>
                </a:lnTo>
                <a:lnTo>
                  <a:pt x="111796" y="97336"/>
                </a:lnTo>
                <a:lnTo>
                  <a:pt x="111419" y="94359"/>
                </a:lnTo>
                <a:lnTo>
                  <a:pt x="108860" y="92818"/>
                </a:lnTo>
                <a:lnTo>
                  <a:pt x="104126" y="92818"/>
                </a:lnTo>
                <a:lnTo>
                  <a:pt x="101964" y="94333"/>
                </a:lnTo>
                <a:lnTo>
                  <a:pt x="102321" y="97336"/>
                </a:lnTo>
                <a:lnTo>
                  <a:pt x="102061" y="110541"/>
                </a:lnTo>
                <a:lnTo>
                  <a:pt x="98398" y="123418"/>
                </a:lnTo>
                <a:lnTo>
                  <a:pt x="91871" y="135330"/>
                </a:lnTo>
                <a:lnTo>
                  <a:pt x="83020" y="145638"/>
                </a:lnTo>
                <a:lnTo>
                  <a:pt x="63869" y="135355"/>
                </a:lnTo>
                <a:lnTo>
                  <a:pt x="49199" y="119879"/>
                </a:lnTo>
                <a:lnTo>
                  <a:pt x="42397" y="101012"/>
                </a:lnTo>
                <a:lnTo>
                  <a:pt x="46852" y="80557"/>
                </a:lnTo>
                <a:lnTo>
                  <a:pt x="57954" y="85183"/>
                </a:lnTo>
                <a:lnTo>
                  <a:pt x="69884" y="85700"/>
                </a:lnTo>
                <a:lnTo>
                  <a:pt x="81705" y="82374"/>
                </a:lnTo>
                <a:lnTo>
                  <a:pt x="92475" y="75473"/>
                </a:lnTo>
                <a:lnTo>
                  <a:pt x="93606" y="74498"/>
                </a:lnTo>
                <a:lnTo>
                  <a:pt x="99920" y="67959"/>
                </a:lnTo>
                <a:lnTo>
                  <a:pt x="93229" y="61275"/>
                </a:lnTo>
                <a:lnTo>
                  <a:pt x="89024" y="65694"/>
                </a:lnTo>
                <a:lnTo>
                  <a:pt x="80181" y="72310"/>
                </a:lnTo>
                <a:lnTo>
                  <a:pt x="69757" y="75870"/>
                </a:lnTo>
                <a:lnTo>
                  <a:pt x="59191" y="75886"/>
                </a:lnTo>
                <a:lnTo>
                  <a:pt x="49920" y="71871"/>
                </a:lnTo>
                <a:lnTo>
                  <a:pt x="41108" y="45643"/>
                </a:lnTo>
                <a:lnTo>
                  <a:pt x="43566" y="33238"/>
                </a:lnTo>
                <a:lnTo>
                  <a:pt x="48152" y="21274"/>
                </a:lnTo>
                <a:lnTo>
                  <a:pt x="53848" y="10088"/>
                </a:lnTo>
                <a:lnTo>
                  <a:pt x="56803" y="4774"/>
                </a:lnTo>
                <a:lnTo>
                  <a:pt x="48618" y="0"/>
                </a:lnTo>
                <a:lnTo>
                  <a:pt x="31960" y="40422"/>
                </a:lnTo>
                <a:lnTo>
                  <a:pt x="31096" y="52971"/>
                </a:lnTo>
                <a:lnTo>
                  <a:pt x="31446" y="59049"/>
                </a:lnTo>
                <a:lnTo>
                  <a:pt x="33086" y="64904"/>
                </a:lnTo>
                <a:lnTo>
                  <a:pt x="38481" y="72944"/>
                </a:lnTo>
                <a:lnTo>
                  <a:pt x="39579" y="74189"/>
                </a:lnTo>
                <a:lnTo>
                  <a:pt x="32655" y="97726"/>
                </a:lnTo>
                <a:lnTo>
                  <a:pt x="38458" y="119996"/>
                </a:lnTo>
                <a:lnTo>
                  <a:pt x="53560" y="138915"/>
                </a:lnTo>
                <a:lnTo>
                  <a:pt x="74530" y="152395"/>
                </a:lnTo>
                <a:lnTo>
                  <a:pt x="72791" y="153547"/>
                </a:lnTo>
                <a:lnTo>
                  <a:pt x="70993" y="154581"/>
                </a:lnTo>
                <a:lnTo>
                  <a:pt x="64870" y="157696"/>
                </a:lnTo>
                <a:lnTo>
                  <a:pt x="60037" y="159823"/>
                </a:lnTo>
                <a:lnTo>
                  <a:pt x="54926" y="161594"/>
                </a:lnTo>
                <a:lnTo>
                  <a:pt x="54714" y="161594"/>
                </a:lnTo>
                <a:lnTo>
                  <a:pt x="42692" y="164905"/>
                </a:lnTo>
                <a:lnTo>
                  <a:pt x="30490" y="165977"/>
                </a:lnTo>
                <a:lnTo>
                  <a:pt x="18867" y="164016"/>
                </a:lnTo>
                <a:lnTo>
                  <a:pt x="8582" y="158150"/>
                </a:lnTo>
                <a:lnTo>
                  <a:pt x="5706" y="155655"/>
                </a:lnTo>
                <a:lnTo>
                  <a:pt x="1990" y="157340"/>
                </a:lnTo>
                <a:lnTo>
                  <a:pt x="0" y="161476"/>
                </a:lnTo>
                <a:lnTo>
                  <a:pt x="158" y="163333"/>
                </a:lnTo>
                <a:lnTo>
                  <a:pt x="1877" y="164828"/>
                </a:lnTo>
                <a:lnTo>
                  <a:pt x="13701" y="171955"/>
                </a:lnTo>
                <a:lnTo>
                  <a:pt x="26939" y="175007"/>
                </a:lnTo>
                <a:lnTo>
                  <a:pt x="40856" y="174688"/>
                </a:lnTo>
                <a:lnTo>
                  <a:pt x="54714" y="171703"/>
                </a:lnTo>
                <a:lnTo>
                  <a:pt x="54714" y="349649"/>
                </a:lnTo>
                <a:close/>
              </a:path>
            </a:pathLst>
          </a:custGeom>
          <a:solidFill>
            <a:srgbClr val="8762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9" name="object 145">
            <a:extLst>
              <a:ext uri="{FF2B5EF4-FFF2-40B4-BE49-F238E27FC236}">
                <a16:creationId xmlns:a16="http://schemas.microsoft.com/office/drawing/2014/main" xmlns="" id="{5AADE99D-D9A6-4E22-88B2-CC0D41201DB5}"/>
              </a:ext>
            </a:extLst>
          </p:cNvPr>
          <p:cNvSpPr/>
          <p:nvPr/>
        </p:nvSpPr>
        <p:spPr>
          <a:xfrm>
            <a:off x="7449183" y="5052513"/>
            <a:ext cx="544117" cy="519316"/>
          </a:xfrm>
          <a:custGeom>
            <a:avLst/>
            <a:gdLst/>
            <a:ahLst/>
            <a:cxnLst/>
            <a:rect l="l" t="t" r="r" b="b"/>
            <a:pathLst>
              <a:path w="532764" h="541020">
                <a:moveTo>
                  <a:pt x="0" y="540917"/>
                </a:moveTo>
                <a:lnTo>
                  <a:pt x="532453" y="540917"/>
                </a:lnTo>
                <a:lnTo>
                  <a:pt x="527822" y="456399"/>
                </a:lnTo>
                <a:lnTo>
                  <a:pt x="497917" y="270458"/>
                </a:lnTo>
                <a:lnTo>
                  <a:pt x="418724" y="84518"/>
                </a:lnTo>
                <a:lnTo>
                  <a:pt x="266226" y="0"/>
                </a:lnTo>
                <a:lnTo>
                  <a:pt x="114196" y="8451"/>
                </a:lnTo>
                <a:lnTo>
                  <a:pt x="35787" y="67614"/>
                </a:lnTo>
                <a:lnTo>
                  <a:pt x="6041" y="228199"/>
                </a:lnTo>
                <a:lnTo>
                  <a:pt x="0" y="540917"/>
                </a:lnTo>
                <a:close/>
              </a:path>
            </a:pathLst>
          </a:custGeom>
          <a:solidFill>
            <a:srgbClr val="42B75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0" name="object 146">
            <a:extLst>
              <a:ext uri="{FF2B5EF4-FFF2-40B4-BE49-F238E27FC236}">
                <a16:creationId xmlns:a16="http://schemas.microsoft.com/office/drawing/2014/main" xmlns="" id="{F59164B4-8843-4893-A6E8-5757312CF36E}"/>
              </a:ext>
            </a:extLst>
          </p:cNvPr>
          <p:cNvSpPr/>
          <p:nvPr/>
        </p:nvSpPr>
        <p:spPr>
          <a:xfrm>
            <a:off x="7449178" y="5052518"/>
            <a:ext cx="272383" cy="519316"/>
          </a:xfrm>
          <a:custGeom>
            <a:avLst/>
            <a:gdLst/>
            <a:ahLst/>
            <a:cxnLst/>
            <a:rect l="l" t="t" r="r" b="b"/>
            <a:pathLst>
              <a:path w="266700" h="541020">
                <a:moveTo>
                  <a:pt x="0" y="540917"/>
                </a:moveTo>
                <a:lnTo>
                  <a:pt x="266233" y="540917"/>
                </a:lnTo>
                <a:lnTo>
                  <a:pt x="266233" y="0"/>
                </a:lnTo>
                <a:lnTo>
                  <a:pt x="114202" y="8451"/>
                </a:lnTo>
                <a:lnTo>
                  <a:pt x="35793" y="67614"/>
                </a:lnTo>
                <a:lnTo>
                  <a:pt x="6045" y="228199"/>
                </a:lnTo>
                <a:lnTo>
                  <a:pt x="0" y="540917"/>
                </a:lnTo>
                <a:close/>
              </a:path>
            </a:pathLst>
          </a:custGeom>
          <a:solidFill>
            <a:srgbClr val="68C074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1" name="object 147">
            <a:extLst>
              <a:ext uri="{FF2B5EF4-FFF2-40B4-BE49-F238E27FC236}">
                <a16:creationId xmlns:a16="http://schemas.microsoft.com/office/drawing/2014/main" xmlns="" id="{6E86A035-22D3-482E-A4D8-0197324E4A48}"/>
              </a:ext>
            </a:extLst>
          </p:cNvPr>
          <p:cNvSpPr/>
          <p:nvPr/>
        </p:nvSpPr>
        <p:spPr>
          <a:xfrm>
            <a:off x="7916526" y="2156429"/>
            <a:ext cx="206834" cy="95239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2" name="object 148">
            <a:extLst>
              <a:ext uri="{FF2B5EF4-FFF2-40B4-BE49-F238E27FC236}">
                <a16:creationId xmlns:a16="http://schemas.microsoft.com/office/drawing/2014/main" xmlns="" id="{11A8382F-4935-4446-8D13-3EFD8C8CAC05}"/>
              </a:ext>
            </a:extLst>
          </p:cNvPr>
          <p:cNvSpPr/>
          <p:nvPr/>
        </p:nvSpPr>
        <p:spPr>
          <a:xfrm>
            <a:off x="8086740" y="1995788"/>
            <a:ext cx="23347" cy="488229"/>
          </a:xfrm>
          <a:custGeom>
            <a:avLst/>
            <a:gdLst/>
            <a:ahLst/>
            <a:cxnLst/>
            <a:rect l="l" t="t" r="r" b="b"/>
            <a:pathLst>
              <a:path w="22860" h="508635">
                <a:moveTo>
                  <a:pt x="16941" y="216941"/>
                </a:moveTo>
                <a:lnTo>
                  <a:pt x="5562" y="216941"/>
                </a:lnTo>
                <a:lnTo>
                  <a:pt x="5562" y="508444"/>
                </a:lnTo>
                <a:lnTo>
                  <a:pt x="16941" y="508444"/>
                </a:lnTo>
                <a:lnTo>
                  <a:pt x="16941" y="216941"/>
                </a:lnTo>
                <a:close/>
              </a:path>
              <a:path w="22860" h="508635">
                <a:moveTo>
                  <a:pt x="22504" y="114274"/>
                </a:moveTo>
                <a:lnTo>
                  <a:pt x="22440" y="105410"/>
                </a:lnTo>
                <a:lnTo>
                  <a:pt x="22148" y="90525"/>
                </a:lnTo>
                <a:lnTo>
                  <a:pt x="21818" y="84556"/>
                </a:lnTo>
                <a:lnTo>
                  <a:pt x="21590" y="78676"/>
                </a:lnTo>
                <a:lnTo>
                  <a:pt x="20955" y="67056"/>
                </a:lnTo>
                <a:lnTo>
                  <a:pt x="20523" y="61442"/>
                </a:lnTo>
                <a:lnTo>
                  <a:pt x="20345" y="58661"/>
                </a:lnTo>
                <a:lnTo>
                  <a:pt x="19608" y="50533"/>
                </a:lnTo>
                <a:lnTo>
                  <a:pt x="19405" y="47904"/>
                </a:lnTo>
                <a:lnTo>
                  <a:pt x="19126" y="45339"/>
                </a:lnTo>
                <a:lnTo>
                  <a:pt x="13639" y="6667"/>
                </a:lnTo>
                <a:lnTo>
                  <a:pt x="13220" y="4635"/>
                </a:lnTo>
                <a:lnTo>
                  <a:pt x="12941" y="3213"/>
                </a:lnTo>
                <a:lnTo>
                  <a:pt x="12319" y="406"/>
                </a:lnTo>
                <a:lnTo>
                  <a:pt x="11658" y="0"/>
                </a:lnTo>
                <a:lnTo>
                  <a:pt x="10490" y="254"/>
                </a:lnTo>
                <a:lnTo>
                  <a:pt x="10147" y="635"/>
                </a:lnTo>
                <a:lnTo>
                  <a:pt x="9563" y="3213"/>
                </a:lnTo>
                <a:lnTo>
                  <a:pt x="9296" y="4635"/>
                </a:lnTo>
                <a:lnTo>
                  <a:pt x="8864" y="6667"/>
                </a:lnTo>
                <a:lnTo>
                  <a:pt x="7861" y="11887"/>
                </a:lnTo>
                <a:lnTo>
                  <a:pt x="7315" y="15062"/>
                </a:lnTo>
                <a:lnTo>
                  <a:pt x="6769" y="18694"/>
                </a:lnTo>
                <a:lnTo>
                  <a:pt x="6172" y="22326"/>
                </a:lnTo>
                <a:lnTo>
                  <a:pt x="5600" y="26416"/>
                </a:lnTo>
                <a:lnTo>
                  <a:pt x="4457" y="35382"/>
                </a:lnTo>
                <a:lnTo>
                  <a:pt x="3898" y="40208"/>
                </a:lnTo>
                <a:lnTo>
                  <a:pt x="3390" y="45339"/>
                </a:lnTo>
                <a:lnTo>
                  <a:pt x="3098" y="47904"/>
                </a:lnTo>
                <a:lnTo>
                  <a:pt x="2895" y="50533"/>
                </a:lnTo>
                <a:lnTo>
                  <a:pt x="2159" y="58661"/>
                </a:lnTo>
                <a:lnTo>
                  <a:pt x="1993" y="61442"/>
                </a:lnTo>
                <a:lnTo>
                  <a:pt x="1549" y="67056"/>
                </a:lnTo>
                <a:lnTo>
                  <a:pt x="927" y="78676"/>
                </a:lnTo>
                <a:lnTo>
                  <a:pt x="685" y="84556"/>
                </a:lnTo>
                <a:lnTo>
                  <a:pt x="381" y="90525"/>
                </a:lnTo>
                <a:lnTo>
                  <a:pt x="76" y="105410"/>
                </a:lnTo>
                <a:lnTo>
                  <a:pt x="0" y="114274"/>
                </a:lnTo>
                <a:lnTo>
                  <a:pt x="12" y="125920"/>
                </a:lnTo>
                <a:lnTo>
                  <a:pt x="3543" y="164261"/>
                </a:lnTo>
                <a:lnTo>
                  <a:pt x="4089" y="167373"/>
                </a:lnTo>
                <a:lnTo>
                  <a:pt x="4267" y="168389"/>
                </a:lnTo>
                <a:lnTo>
                  <a:pt x="6477" y="167728"/>
                </a:lnTo>
                <a:lnTo>
                  <a:pt x="8826" y="167373"/>
                </a:lnTo>
                <a:lnTo>
                  <a:pt x="13677" y="167373"/>
                </a:lnTo>
                <a:lnTo>
                  <a:pt x="16040" y="167728"/>
                </a:lnTo>
                <a:lnTo>
                  <a:pt x="18249" y="168389"/>
                </a:lnTo>
                <a:lnTo>
                  <a:pt x="18986" y="164261"/>
                </a:lnTo>
                <a:lnTo>
                  <a:pt x="22504" y="125920"/>
                </a:lnTo>
                <a:lnTo>
                  <a:pt x="22504" y="114274"/>
                </a:lnTo>
                <a:close/>
              </a:path>
            </a:pathLst>
          </a:custGeom>
          <a:solidFill>
            <a:srgbClr val="E2E3E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3" name="object 149">
            <a:extLst>
              <a:ext uri="{FF2B5EF4-FFF2-40B4-BE49-F238E27FC236}">
                <a16:creationId xmlns:a16="http://schemas.microsoft.com/office/drawing/2014/main" xmlns="" id="{BA955EEB-B8B3-4A9F-BC2E-BB3E4C6E7191}"/>
              </a:ext>
            </a:extLst>
          </p:cNvPr>
          <p:cNvSpPr/>
          <p:nvPr/>
        </p:nvSpPr>
        <p:spPr>
          <a:xfrm>
            <a:off x="8117723" y="2182451"/>
            <a:ext cx="162137" cy="69240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4" name="object 150">
            <a:extLst>
              <a:ext uri="{FF2B5EF4-FFF2-40B4-BE49-F238E27FC236}">
                <a16:creationId xmlns:a16="http://schemas.microsoft.com/office/drawing/2014/main" xmlns="" id="{303DF076-3846-43A6-B9C9-24BD1C045002}"/>
              </a:ext>
            </a:extLst>
          </p:cNvPr>
          <p:cNvSpPr/>
          <p:nvPr/>
        </p:nvSpPr>
        <p:spPr>
          <a:xfrm>
            <a:off x="7633620" y="2112257"/>
            <a:ext cx="276522" cy="371203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5" name="object 151">
            <a:extLst>
              <a:ext uri="{FF2B5EF4-FFF2-40B4-BE49-F238E27FC236}">
                <a16:creationId xmlns:a16="http://schemas.microsoft.com/office/drawing/2014/main" xmlns="" id="{D6435895-9E79-453D-8E87-F0A3A6465DF4}"/>
              </a:ext>
            </a:extLst>
          </p:cNvPr>
          <p:cNvSpPr/>
          <p:nvPr/>
        </p:nvSpPr>
        <p:spPr>
          <a:xfrm>
            <a:off x="8466692" y="5252467"/>
            <a:ext cx="201911" cy="92989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6" name="object 152">
            <a:extLst>
              <a:ext uri="{FF2B5EF4-FFF2-40B4-BE49-F238E27FC236}">
                <a16:creationId xmlns:a16="http://schemas.microsoft.com/office/drawing/2014/main" xmlns="" id="{2ACF827C-4E80-4625-9D5F-DCFB42FA9533}"/>
              </a:ext>
            </a:extLst>
          </p:cNvPr>
          <p:cNvSpPr/>
          <p:nvPr/>
        </p:nvSpPr>
        <p:spPr>
          <a:xfrm>
            <a:off x="8632867" y="5095679"/>
            <a:ext cx="22699" cy="476039"/>
          </a:xfrm>
          <a:custGeom>
            <a:avLst/>
            <a:gdLst/>
            <a:ahLst/>
            <a:cxnLst/>
            <a:rect l="l" t="t" r="r" b="b"/>
            <a:pathLst>
              <a:path w="22225" h="495934">
                <a:moveTo>
                  <a:pt x="16522" y="211810"/>
                </a:moveTo>
                <a:lnTo>
                  <a:pt x="5422" y="211810"/>
                </a:lnTo>
                <a:lnTo>
                  <a:pt x="5422" y="495719"/>
                </a:lnTo>
                <a:lnTo>
                  <a:pt x="16522" y="495719"/>
                </a:lnTo>
                <a:lnTo>
                  <a:pt x="16522" y="211810"/>
                </a:lnTo>
                <a:close/>
              </a:path>
              <a:path w="22225" h="495934">
                <a:moveTo>
                  <a:pt x="21945" y="111556"/>
                </a:moveTo>
                <a:lnTo>
                  <a:pt x="21882" y="102908"/>
                </a:lnTo>
                <a:lnTo>
                  <a:pt x="21602" y="88366"/>
                </a:lnTo>
                <a:lnTo>
                  <a:pt x="21285" y="82537"/>
                </a:lnTo>
                <a:lnTo>
                  <a:pt x="21069" y="76809"/>
                </a:lnTo>
                <a:lnTo>
                  <a:pt x="20434" y="65455"/>
                </a:lnTo>
                <a:lnTo>
                  <a:pt x="20015" y="59982"/>
                </a:lnTo>
                <a:lnTo>
                  <a:pt x="19850" y="57264"/>
                </a:lnTo>
                <a:lnTo>
                  <a:pt x="19126" y="49339"/>
                </a:lnTo>
                <a:lnTo>
                  <a:pt x="18935" y="46774"/>
                </a:lnTo>
                <a:lnTo>
                  <a:pt x="18643" y="44259"/>
                </a:lnTo>
                <a:lnTo>
                  <a:pt x="12623" y="3136"/>
                </a:lnTo>
                <a:lnTo>
                  <a:pt x="11366" y="0"/>
                </a:lnTo>
                <a:lnTo>
                  <a:pt x="10236" y="254"/>
                </a:lnTo>
                <a:lnTo>
                  <a:pt x="6591" y="18249"/>
                </a:lnTo>
                <a:lnTo>
                  <a:pt x="6019" y="21805"/>
                </a:lnTo>
                <a:lnTo>
                  <a:pt x="5448" y="25806"/>
                </a:lnTo>
                <a:lnTo>
                  <a:pt x="4343" y="34544"/>
                </a:lnTo>
                <a:lnTo>
                  <a:pt x="3784" y="39243"/>
                </a:lnTo>
                <a:lnTo>
                  <a:pt x="3289" y="44259"/>
                </a:lnTo>
                <a:lnTo>
                  <a:pt x="3022" y="46774"/>
                </a:lnTo>
                <a:lnTo>
                  <a:pt x="2806" y="49339"/>
                </a:lnTo>
                <a:lnTo>
                  <a:pt x="2108" y="57264"/>
                </a:lnTo>
                <a:lnTo>
                  <a:pt x="1930" y="59982"/>
                </a:lnTo>
                <a:lnTo>
                  <a:pt x="1511" y="65455"/>
                </a:lnTo>
                <a:lnTo>
                  <a:pt x="889" y="76809"/>
                </a:lnTo>
                <a:lnTo>
                  <a:pt x="660" y="82537"/>
                </a:lnTo>
                <a:lnTo>
                  <a:pt x="355" y="88366"/>
                </a:lnTo>
                <a:lnTo>
                  <a:pt x="50" y="102908"/>
                </a:lnTo>
                <a:lnTo>
                  <a:pt x="0" y="122923"/>
                </a:lnTo>
                <a:lnTo>
                  <a:pt x="228" y="128384"/>
                </a:lnTo>
                <a:lnTo>
                  <a:pt x="4152" y="164388"/>
                </a:lnTo>
                <a:lnTo>
                  <a:pt x="6299" y="163728"/>
                </a:lnTo>
                <a:lnTo>
                  <a:pt x="8597" y="163398"/>
                </a:lnTo>
                <a:lnTo>
                  <a:pt x="13347" y="163398"/>
                </a:lnTo>
                <a:lnTo>
                  <a:pt x="15646" y="163728"/>
                </a:lnTo>
                <a:lnTo>
                  <a:pt x="17805" y="164388"/>
                </a:lnTo>
                <a:lnTo>
                  <a:pt x="18516" y="160350"/>
                </a:lnTo>
                <a:lnTo>
                  <a:pt x="21945" y="122923"/>
                </a:lnTo>
                <a:lnTo>
                  <a:pt x="21945" y="111556"/>
                </a:lnTo>
                <a:close/>
              </a:path>
            </a:pathLst>
          </a:custGeom>
          <a:solidFill>
            <a:srgbClr val="E2E3E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7" name="object 153">
            <a:extLst>
              <a:ext uri="{FF2B5EF4-FFF2-40B4-BE49-F238E27FC236}">
                <a16:creationId xmlns:a16="http://schemas.microsoft.com/office/drawing/2014/main" xmlns="" id="{83D9F934-3F91-453B-AF12-97F9F6D71C26}"/>
              </a:ext>
            </a:extLst>
          </p:cNvPr>
          <p:cNvSpPr/>
          <p:nvPr/>
        </p:nvSpPr>
        <p:spPr>
          <a:xfrm>
            <a:off x="8663095" y="5277902"/>
            <a:ext cx="158274" cy="67590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8" name="object 154">
            <a:extLst>
              <a:ext uri="{FF2B5EF4-FFF2-40B4-BE49-F238E27FC236}">
                <a16:creationId xmlns:a16="http://schemas.microsoft.com/office/drawing/2014/main" xmlns="" id="{E495C7A9-9B66-4E4B-88A4-191F269FE5F1}"/>
              </a:ext>
            </a:extLst>
          </p:cNvPr>
          <p:cNvSpPr/>
          <p:nvPr/>
        </p:nvSpPr>
        <p:spPr>
          <a:xfrm>
            <a:off x="6951785" y="5252474"/>
            <a:ext cx="201911" cy="93045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9" name="object 155">
            <a:extLst>
              <a:ext uri="{FF2B5EF4-FFF2-40B4-BE49-F238E27FC236}">
                <a16:creationId xmlns:a16="http://schemas.microsoft.com/office/drawing/2014/main" xmlns="" id="{A79E61C8-082C-4006-9B21-CD1F17A5625D}"/>
              </a:ext>
            </a:extLst>
          </p:cNvPr>
          <p:cNvSpPr/>
          <p:nvPr/>
        </p:nvSpPr>
        <p:spPr>
          <a:xfrm>
            <a:off x="7117951" y="5095679"/>
            <a:ext cx="22699" cy="476039"/>
          </a:xfrm>
          <a:custGeom>
            <a:avLst/>
            <a:gdLst/>
            <a:ahLst/>
            <a:cxnLst/>
            <a:rect l="l" t="t" r="r" b="b"/>
            <a:pathLst>
              <a:path w="22225" h="495934">
                <a:moveTo>
                  <a:pt x="16535" y="211810"/>
                </a:moveTo>
                <a:lnTo>
                  <a:pt x="5435" y="211810"/>
                </a:lnTo>
                <a:lnTo>
                  <a:pt x="5435" y="495719"/>
                </a:lnTo>
                <a:lnTo>
                  <a:pt x="16535" y="495719"/>
                </a:lnTo>
                <a:lnTo>
                  <a:pt x="16535" y="211810"/>
                </a:lnTo>
                <a:close/>
              </a:path>
              <a:path w="22225" h="495934">
                <a:moveTo>
                  <a:pt x="21958" y="111556"/>
                </a:moveTo>
                <a:lnTo>
                  <a:pt x="21894" y="102908"/>
                </a:lnTo>
                <a:lnTo>
                  <a:pt x="21615" y="88379"/>
                </a:lnTo>
                <a:lnTo>
                  <a:pt x="21297" y="82550"/>
                </a:lnTo>
                <a:lnTo>
                  <a:pt x="21069" y="76822"/>
                </a:lnTo>
                <a:lnTo>
                  <a:pt x="20434" y="65455"/>
                </a:lnTo>
                <a:lnTo>
                  <a:pt x="20027" y="59982"/>
                </a:lnTo>
                <a:lnTo>
                  <a:pt x="19850" y="57264"/>
                </a:lnTo>
                <a:lnTo>
                  <a:pt x="19138" y="49339"/>
                </a:lnTo>
                <a:lnTo>
                  <a:pt x="18935" y="46774"/>
                </a:lnTo>
                <a:lnTo>
                  <a:pt x="18656" y="44259"/>
                </a:lnTo>
                <a:lnTo>
                  <a:pt x="12636" y="3149"/>
                </a:lnTo>
                <a:lnTo>
                  <a:pt x="11366" y="0"/>
                </a:lnTo>
                <a:lnTo>
                  <a:pt x="10236" y="254"/>
                </a:lnTo>
                <a:lnTo>
                  <a:pt x="6591" y="18249"/>
                </a:lnTo>
                <a:lnTo>
                  <a:pt x="6019" y="21805"/>
                </a:lnTo>
                <a:lnTo>
                  <a:pt x="5461" y="25806"/>
                </a:lnTo>
                <a:lnTo>
                  <a:pt x="4889" y="30162"/>
                </a:lnTo>
                <a:lnTo>
                  <a:pt x="3784" y="39255"/>
                </a:lnTo>
                <a:lnTo>
                  <a:pt x="3302" y="44259"/>
                </a:lnTo>
                <a:lnTo>
                  <a:pt x="3022" y="46774"/>
                </a:lnTo>
                <a:lnTo>
                  <a:pt x="2806" y="49339"/>
                </a:lnTo>
                <a:lnTo>
                  <a:pt x="2108" y="57264"/>
                </a:lnTo>
                <a:lnTo>
                  <a:pt x="1930" y="59982"/>
                </a:lnTo>
                <a:lnTo>
                  <a:pt x="1511" y="65455"/>
                </a:lnTo>
                <a:lnTo>
                  <a:pt x="889" y="76822"/>
                </a:lnTo>
                <a:lnTo>
                  <a:pt x="660" y="82550"/>
                </a:lnTo>
                <a:lnTo>
                  <a:pt x="355" y="88379"/>
                </a:lnTo>
                <a:lnTo>
                  <a:pt x="254" y="94183"/>
                </a:lnTo>
                <a:lnTo>
                  <a:pt x="50" y="102908"/>
                </a:lnTo>
                <a:lnTo>
                  <a:pt x="0" y="122923"/>
                </a:lnTo>
                <a:lnTo>
                  <a:pt x="3987" y="163410"/>
                </a:lnTo>
                <a:lnTo>
                  <a:pt x="4152" y="164388"/>
                </a:lnTo>
                <a:lnTo>
                  <a:pt x="6311" y="163741"/>
                </a:lnTo>
                <a:lnTo>
                  <a:pt x="8610" y="163410"/>
                </a:lnTo>
                <a:lnTo>
                  <a:pt x="13347" y="163410"/>
                </a:lnTo>
                <a:lnTo>
                  <a:pt x="15646" y="163741"/>
                </a:lnTo>
                <a:lnTo>
                  <a:pt x="17805" y="164388"/>
                </a:lnTo>
                <a:lnTo>
                  <a:pt x="18529" y="160350"/>
                </a:lnTo>
                <a:lnTo>
                  <a:pt x="21958" y="122923"/>
                </a:lnTo>
                <a:lnTo>
                  <a:pt x="21958" y="111556"/>
                </a:lnTo>
                <a:close/>
              </a:path>
            </a:pathLst>
          </a:custGeom>
          <a:solidFill>
            <a:srgbClr val="E2E3E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0" name="object 156">
            <a:extLst>
              <a:ext uri="{FF2B5EF4-FFF2-40B4-BE49-F238E27FC236}">
                <a16:creationId xmlns:a16="http://schemas.microsoft.com/office/drawing/2014/main" xmlns="" id="{C0DEF501-4543-4CE0-BEEA-C6A43E28D0B0}"/>
              </a:ext>
            </a:extLst>
          </p:cNvPr>
          <p:cNvSpPr/>
          <p:nvPr/>
        </p:nvSpPr>
        <p:spPr>
          <a:xfrm>
            <a:off x="7148186" y="5277902"/>
            <a:ext cx="158274" cy="67590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1" name="object 157">
            <a:extLst>
              <a:ext uri="{FF2B5EF4-FFF2-40B4-BE49-F238E27FC236}">
                <a16:creationId xmlns:a16="http://schemas.microsoft.com/office/drawing/2014/main" xmlns="" id="{A4CB6C8D-523B-4760-A310-79E94A9BB4A0}"/>
              </a:ext>
            </a:extLst>
          </p:cNvPr>
          <p:cNvSpPr/>
          <p:nvPr/>
        </p:nvSpPr>
        <p:spPr>
          <a:xfrm>
            <a:off x="8325528" y="1895852"/>
            <a:ext cx="287948" cy="439467"/>
          </a:xfrm>
          <a:custGeom>
            <a:avLst/>
            <a:gdLst/>
            <a:ahLst/>
            <a:cxnLst/>
            <a:rect l="l" t="t" r="r" b="b"/>
            <a:pathLst>
              <a:path w="281939" h="457835">
                <a:moveTo>
                  <a:pt x="276733" y="453136"/>
                </a:moveTo>
                <a:lnTo>
                  <a:pt x="4610" y="453136"/>
                </a:lnTo>
                <a:lnTo>
                  <a:pt x="4610" y="457758"/>
                </a:lnTo>
                <a:lnTo>
                  <a:pt x="276733" y="457758"/>
                </a:lnTo>
                <a:lnTo>
                  <a:pt x="276733" y="453136"/>
                </a:lnTo>
                <a:close/>
              </a:path>
              <a:path w="281939" h="457835">
                <a:moveTo>
                  <a:pt x="276733" y="286334"/>
                </a:moveTo>
                <a:lnTo>
                  <a:pt x="4610" y="286334"/>
                </a:lnTo>
                <a:lnTo>
                  <a:pt x="4610" y="290918"/>
                </a:lnTo>
                <a:lnTo>
                  <a:pt x="276733" y="290918"/>
                </a:lnTo>
                <a:lnTo>
                  <a:pt x="276733" y="286334"/>
                </a:lnTo>
                <a:close/>
              </a:path>
              <a:path w="281939" h="457835">
                <a:moveTo>
                  <a:pt x="276733" y="119519"/>
                </a:moveTo>
                <a:lnTo>
                  <a:pt x="4610" y="119519"/>
                </a:lnTo>
                <a:lnTo>
                  <a:pt x="4610" y="124117"/>
                </a:lnTo>
                <a:lnTo>
                  <a:pt x="276733" y="124117"/>
                </a:lnTo>
                <a:lnTo>
                  <a:pt x="276733" y="119519"/>
                </a:lnTo>
                <a:close/>
              </a:path>
              <a:path w="281939" h="457835">
                <a:moveTo>
                  <a:pt x="281343" y="3263"/>
                </a:moveTo>
                <a:lnTo>
                  <a:pt x="278053" y="0"/>
                </a:lnTo>
                <a:lnTo>
                  <a:pt x="3314" y="0"/>
                </a:lnTo>
                <a:lnTo>
                  <a:pt x="0" y="3263"/>
                </a:lnTo>
                <a:lnTo>
                  <a:pt x="0" y="24307"/>
                </a:lnTo>
                <a:lnTo>
                  <a:pt x="3314" y="27571"/>
                </a:lnTo>
                <a:lnTo>
                  <a:pt x="278053" y="27571"/>
                </a:lnTo>
                <a:lnTo>
                  <a:pt x="281343" y="24307"/>
                </a:lnTo>
                <a:lnTo>
                  <a:pt x="281343" y="3263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2" name="object 158">
            <a:extLst>
              <a:ext uri="{FF2B5EF4-FFF2-40B4-BE49-F238E27FC236}">
                <a16:creationId xmlns:a16="http://schemas.microsoft.com/office/drawing/2014/main" xmlns="" id="{4022DD0B-A7AB-4C5F-AA38-66B1CA434103}"/>
              </a:ext>
            </a:extLst>
          </p:cNvPr>
          <p:cNvSpPr/>
          <p:nvPr/>
        </p:nvSpPr>
        <p:spPr>
          <a:xfrm>
            <a:off x="8336644" y="2014941"/>
            <a:ext cx="265249" cy="324877"/>
          </a:xfrm>
          <a:custGeom>
            <a:avLst/>
            <a:gdLst/>
            <a:ahLst/>
            <a:cxnLst/>
            <a:rect l="l" t="t" r="r" b="b"/>
            <a:pathLst>
              <a:path w="259714" h="338455">
                <a:moveTo>
                  <a:pt x="259613" y="333679"/>
                </a:moveTo>
                <a:lnTo>
                  <a:pt x="0" y="333679"/>
                </a:lnTo>
                <a:lnTo>
                  <a:pt x="0" y="338264"/>
                </a:lnTo>
                <a:lnTo>
                  <a:pt x="259613" y="338264"/>
                </a:lnTo>
                <a:lnTo>
                  <a:pt x="259613" y="333679"/>
                </a:lnTo>
                <a:close/>
              </a:path>
              <a:path w="259714" h="338455">
                <a:moveTo>
                  <a:pt x="259613" y="166801"/>
                </a:moveTo>
                <a:lnTo>
                  <a:pt x="0" y="166801"/>
                </a:lnTo>
                <a:lnTo>
                  <a:pt x="0" y="171437"/>
                </a:lnTo>
                <a:lnTo>
                  <a:pt x="259613" y="171437"/>
                </a:lnTo>
                <a:lnTo>
                  <a:pt x="259613" y="166801"/>
                </a:lnTo>
                <a:close/>
              </a:path>
              <a:path w="259714" h="338455">
                <a:moveTo>
                  <a:pt x="259613" y="0"/>
                </a:moveTo>
                <a:lnTo>
                  <a:pt x="0" y="0"/>
                </a:lnTo>
                <a:lnTo>
                  <a:pt x="0" y="4584"/>
                </a:lnTo>
                <a:lnTo>
                  <a:pt x="259613" y="4584"/>
                </a:lnTo>
                <a:lnTo>
                  <a:pt x="259613" y="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3" name="object 159">
            <a:extLst>
              <a:ext uri="{FF2B5EF4-FFF2-40B4-BE49-F238E27FC236}">
                <a16:creationId xmlns:a16="http://schemas.microsoft.com/office/drawing/2014/main" xmlns="" id="{E59BCAEB-0ECA-4D97-971B-C5CA12B1929C}"/>
              </a:ext>
            </a:extLst>
          </p:cNvPr>
          <p:cNvSpPr/>
          <p:nvPr/>
        </p:nvSpPr>
        <p:spPr>
          <a:xfrm>
            <a:off x="8341158" y="1922463"/>
            <a:ext cx="256169" cy="408382"/>
          </a:xfrm>
          <a:custGeom>
            <a:avLst/>
            <a:gdLst/>
            <a:ahLst/>
            <a:cxnLst/>
            <a:rect l="l" t="t" r="r" b="b"/>
            <a:pathLst>
              <a:path w="250825" h="425450">
                <a:moveTo>
                  <a:pt x="250774" y="268274"/>
                </a:moveTo>
                <a:lnTo>
                  <a:pt x="0" y="268274"/>
                </a:lnTo>
                <a:lnTo>
                  <a:pt x="0" y="303123"/>
                </a:lnTo>
                <a:lnTo>
                  <a:pt x="0" y="303758"/>
                </a:lnTo>
                <a:lnTo>
                  <a:pt x="0" y="395884"/>
                </a:lnTo>
                <a:lnTo>
                  <a:pt x="37020" y="395884"/>
                </a:lnTo>
                <a:lnTo>
                  <a:pt x="37020" y="303758"/>
                </a:lnTo>
                <a:lnTo>
                  <a:pt x="106654" y="303758"/>
                </a:lnTo>
                <a:lnTo>
                  <a:pt x="106654" y="395884"/>
                </a:lnTo>
                <a:lnTo>
                  <a:pt x="144068" y="395884"/>
                </a:lnTo>
                <a:lnTo>
                  <a:pt x="144068" y="303758"/>
                </a:lnTo>
                <a:lnTo>
                  <a:pt x="213715" y="303758"/>
                </a:lnTo>
                <a:lnTo>
                  <a:pt x="213715" y="396278"/>
                </a:lnTo>
                <a:lnTo>
                  <a:pt x="0" y="396278"/>
                </a:lnTo>
                <a:lnTo>
                  <a:pt x="0" y="425437"/>
                </a:lnTo>
                <a:lnTo>
                  <a:pt x="250774" y="425437"/>
                </a:lnTo>
                <a:lnTo>
                  <a:pt x="250774" y="396278"/>
                </a:lnTo>
                <a:lnTo>
                  <a:pt x="250774" y="303758"/>
                </a:lnTo>
                <a:lnTo>
                  <a:pt x="250774" y="268274"/>
                </a:lnTo>
                <a:close/>
              </a:path>
              <a:path w="250825" h="425450">
                <a:moveTo>
                  <a:pt x="250774" y="100418"/>
                </a:moveTo>
                <a:lnTo>
                  <a:pt x="0" y="100418"/>
                </a:lnTo>
                <a:lnTo>
                  <a:pt x="0" y="133375"/>
                </a:lnTo>
                <a:lnTo>
                  <a:pt x="213753" y="133375"/>
                </a:lnTo>
                <a:lnTo>
                  <a:pt x="213753" y="225894"/>
                </a:lnTo>
                <a:lnTo>
                  <a:pt x="144068" y="225894"/>
                </a:lnTo>
                <a:lnTo>
                  <a:pt x="144068" y="133781"/>
                </a:lnTo>
                <a:lnTo>
                  <a:pt x="106654" y="133781"/>
                </a:lnTo>
                <a:lnTo>
                  <a:pt x="106654" y="225894"/>
                </a:lnTo>
                <a:lnTo>
                  <a:pt x="37007" y="225894"/>
                </a:lnTo>
                <a:lnTo>
                  <a:pt x="37007" y="133781"/>
                </a:lnTo>
                <a:lnTo>
                  <a:pt x="0" y="133781"/>
                </a:lnTo>
                <a:lnTo>
                  <a:pt x="0" y="225894"/>
                </a:lnTo>
                <a:lnTo>
                  <a:pt x="0" y="226529"/>
                </a:lnTo>
                <a:lnTo>
                  <a:pt x="0" y="258851"/>
                </a:lnTo>
                <a:lnTo>
                  <a:pt x="250774" y="258851"/>
                </a:lnTo>
                <a:lnTo>
                  <a:pt x="250774" y="225894"/>
                </a:lnTo>
                <a:lnTo>
                  <a:pt x="250774" y="133375"/>
                </a:lnTo>
                <a:lnTo>
                  <a:pt x="250774" y="100418"/>
                </a:lnTo>
                <a:close/>
              </a:path>
              <a:path w="250825" h="425450">
                <a:moveTo>
                  <a:pt x="250774" y="0"/>
                </a:moveTo>
                <a:lnTo>
                  <a:pt x="213715" y="0"/>
                </a:lnTo>
                <a:lnTo>
                  <a:pt x="213715" y="7607"/>
                </a:lnTo>
                <a:lnTo>
                  <a:pt x="213715" y="77317"/>
                </a:lnTo>
                <a:lnTo>
                  <a:pt x="144068" y="77317"/>
                </a:lnTo>
                <a:lnTo>
                  <a:pt x="144068" y="7607"/>
                </a:lnTo>
                <a:lnTo>
                  <a:pt x="213715" y="7607"/>
                </a:lnTo>
                <a:lnTo>
                  <a:pt x="213715" y="0"/>
                </a:lnTo>
                <a:lnTo>
                  <a:pt x="106654" y="0"/>
                </a:lnTo>
                <a:lnTo>
                  <a:pt x="106654" y="7607"/>
                </a:lnTo>
                <a:lnTo>
                  <a:pt x="106654" y="77317"/>
                </a:lnTo>
                <a:lnTo>
                  <a:pt x="37020" y="77317"/>
                </a:lnTo>
                <a:lnTo>
                  <a:pt x="37020" y="7607"/>
                </a:lnTo>
                <a:lnTo>
                  <a:pt x="106654" y="7607"/>
                </a:lnTo>
                <a:lnTo>
                  <a:pt x="106654" y="0"/>
                </a:lnTo>
                <a:lnTo>
                  <a:pt x="0" y="0"/>
                </a:lnTo>
                <a:lnTo>
                  <a:pt x="0" y="7607"/>
                </a:lnTo>
                <a:lnTo>
                  <a:pt x="0" y="77317"/>
                </a:lnTo>
                <a:lnTo>
                  <a:pt x="0" y="91249"/>
                </a:lnTo>
                <a:lnTo>
                  <a:pt x="250774" y="91249"/>
                </a:lnTo>
                <a:lnTo>
                  <a:pt x="250774" y="77317"/>
                </a:lnTo>
                <a:lnTo>
                  <a:pt x="250774" y="7607"/>
                </a:lnTo>
                <a:lnTo>
                  <a:pt x="250774" y="0"/>
                </a:lnTo>
                <a:close/>
              </a:path>
            </a:pathLst>
          </a:custGeom>
          <a:solidFill>
            <a:srgbClr val="EA8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4" name="object 160">
            <a:extLst>
              <a:ext uri="{FF2B5EF4-FFF2-40B4-BE49-F238E27FC236}">
                <a16:creationId xmlns:a16="http://schemas.microsoft.com/office/drawing/2014/main" xmlns="" id="{E0773094-4556-4CF6-ACE2-BF3D2CB688E1}"/>
              </a:ext>
            </a:extLst>
          </p:cNvPr>
          <p:cNvSpPr/>
          <p:nvPr/>
        </p:nvSpPr>
        <p:spPr>
          <a:xfrm>
            <a:off x="8378954" y="1930362"/>
            <a:ext cx="71338" cy="373030"/>
          </a:xfrm>
          <a:custGeom>
            <a:avLst/>
            <a:gdLst/>
            <a:ahLst/>
            <a:cxnLst/>
            <a:rect l="l" t="t" r="r" b="b"/>
            <a:pathLst>
              <a:path w="69850" h="388619">
                <a:moveTo>
                  <a:pt x="69646" y="295529"/>
                </a:moveTo>
                <a:lnTo>
                  <a:pt x="0" y="295529"/>
                </a:lnTo>
                <a:lnTo>
                  <a:pt x="0" y="299339"/>
                </a:lnTo>
                <a:lnTo>
                  <a:pt x="64592" y="299339"/>
                </a:lnTo>
                <a:lnTo>
                  <a:pt x="64592" y="318338"/>
                </a:lnTo>
                <a:lnTo>
                  <a:pt x="64592" y="323418"/>
                </a:lnTo>
                <a:lnTo>
                  <a:pt x="64592" y="358902"/>
                </a:lnTo>
                <a:lnTo>
                  <a:pt x="37350" y="358902"/>
                </a:lnTo>
                <a:lnTo>
                  <a:pt x="37350" y="323418"/>
                </a:lnTo>
                <a:lnTo>
                  <a:pt x="64592" y="323418"/>
                </a:lnTo>
                <a:lnTo>
                  <a:pt x="64592" y="318338"/>
                </a:lnTo>
                <a:lnTo>
                  <a:pt x="37350" y="318338"/>
                </a:lnTo>
                <a:lnTo>
                  <a:pt x="37350" y="299935"/>
                </a:lnTo>
                <a:lnTo>
                  <a:pt x="32308" y="299935"/>
                </a:lnTo>
                <a:lnTo>
                  <a:pt x="32308" y="318338"/>
                </a:lnTo>
                <a:lnTo>
                  <a:pt x="5054" y="318338"/>
                </a:lnTo>
                <a:lnTo>
                  <a:pt x="5054" y="299935"/>
                </a:lnTo>
                <a:lnTo>
                  <a:pt x="0" y="299935"/>
                </a:lnTo>
                <a:lnTo>
                  <a:pt x="0" y="318338"/>
                </a:lnTo>
                <a:lnTo>
                  <a:pt x="0" y="318579"/>
                </a:lnTo>
                <a:lnTo>
                  <a:pt x="0" y="323418"/>
                </a:lnTo>
                <a:lnTo>
                  <a:pt x="32308" y="323418"/>
                </a:lnTo>
                <a:lnTo>
                  <a:pt x="32308" y="358902"/>
                </a:lnTo>
                <a:lnTo>
                  <a:pt x="5054" y="358902"/>
                </a:lnTo>
                <a:lnTo>
                  <a:pt x="5054" y="323621"/>
                </a:lnTo>
                <a:lnTo>
                  <a:pt x="0" y="323621"/>
                </a:lnTo>
                <a:lnTo>
                  <a:pt x="0" y="358902"/>
                </a:lnTo>
                <a:lnTo>
                  <a:pt x="0" y="363969"/>
                </a:lnTo>
                <a:lnTo>
                  <a:pt x="0" y="382625"/>
                </a:lnTo>
                <a:lnTo>
                  <a:pt x="5054" y="382625"/>
                </a:lnTo>
                <a:lnTo>
                  <a:pt x="5054" y="363969"/>
                </a:lnTo>
                <a:lnTo>
                  <a:pt x="32308" y="363969"/>
                </a:lnTo>
                <a:lnTo>
                  <a:pt x="32308" y="382625"/>
                </a:lnTo>
                <a:lnTo>
                  <a:pt x="37350" y="382625"/>
                </a:lnTo>
                <a:lnTo>
                  <a:pt x="37350" y="363969"/>
                </a:lnTo>
                <a:lnTo>
                  <a:pt x="64592" y="363969"/>
                </a:lnTo>
                <a:lnTo>
                  <a:pt x="64592" y="382981"/>
                </a:lnTo>
                <a:lnTo>
                  <a:pt x="0" y="382981"/>
                </a:lnTo>
                <a:lnTo>
                  <a:pt x="0" y="388048"/>
                </a:lnTo>
                <a:lnTo>
                  <a:pt x="69646" y="388048"/>
                </a:lnTo>
                <a:lnTo>
                  <a:pt x="69646" y="382981"/>
                </a:lnTo>
                <a:lnTo>
                  <a:pt x="69646" y="363969"/>
                </a:lnTo>
                <a:lnTo>
                  <a:pt x="69646" y="358902"/>
                </a:lnTo>
                <a:lnTo>
                  <a:pt x="69646" y="323418"/>
                </a:lnTo>
                <a:lnTo>
                  <a:pt x="69646" y="318338"/>
                </a:lnTo>
                <a:lnTo>
                  <a:pt x="69646" y="299339"/>
                </a:lnTo>
                <a:lnTo>
                  <a:pt x="69646" y="295529"/>
                </a:lnTo>
                <a:close/>
              </a:path>
              <a:path w="69850" h="388619">
                <a:moveTo>
                  <a:pt x="69646" y="125514"/>
                </a:moveTo>
                <a:lnTo>
                  <a:pt x="64592" y="125514"/>
                </a:lnTo>
                <a:lnTo>
                  <a:pt x="64592" y="130581"/>
                </a:lnTo>
                <a:lnTo>
                  <a:pt x="64592" y="149593"/>
                </a:lnTo>
                <a:lnTo>
                  <a:pt x="64592" y="154660"/>
                </a:lnTo>
                <a:lnTo>
                  <a:pt x="64592" y="190144"/>
                </a:lnTo>
                <a:lnTo>
                  <a:pt x="64592" y="195224"/>
                </a:lnTo>
                <a:lnTo>
                  <a:pt x="64592" y="212966"/>
                </a:lnTo>
                <a:lnTo>
                  <a:pt x="37350" y="212966"/>
                </a:lnTo>
                <a:lnTo>
                  <a:pt x="37350" y="195224"/>
                </a:lnTo>
                <a:lnTo>
                  <a:pt x="64592" y="195224"/>
                </a:lnTo>
                <a:lnTo>
                  <a:pt x="64592" y="190144"/>
                </a:lnTo>
                <a:lnTo>
                  <a:pt x="37350" y="190144"/>
                </a:lnTo>
                <a:lnTo>
                  <a:pt x="37350" y="154660"/>
                </a:lnTo>
                <a:lnTo>
                  <a:pt x="64592" y="154660"/>
                </a:lnTo>
                <a:lnTo>
                  <a:pt x="64592" y="149593"/>
                </a:lnTo>
                <a:lnTo>
                  <a:pt x="37350" y="149593"/>
                </a:lnTo>
                <a:lnTo>
                  <a:pt x="37350" y="130581"/>
                </a:lnTo>
                <a:lnTo>
                  <a:pt x="64592" y="130581"/>
                </a:lnTo>
                <a:lnTo>
                  <a:pt x="64592" y="125514"/>
                </a:lnTo>
                <a:lnTo>
                  <a:pt x="0" y="125514"/>
                </a:lnTo>
                <a:lnTo>
                  <a:pt x="0" y="130581"/>
                </a:lnTo>
                <a:lnTo>
                  <a:pt x="0" y="149199"/>
                </a:lnTo>
                <a:lnTo>
                  <a:pt x="5054" y="149199"/>
                </a:lnTo>
                <a:lnTo>
                  <a:pt x="5054" y="130581"/>
                </a:lnTo>
                <a:lnTo>
                  <a:pt x="32308" y="130581"/>
                </a:lnTo>
                <a:lnTo>
                  <a:pt x="32308" y="149593"/>
                </a:lnTo>
                <a:lnTo>
                  <a:pt x="0" y="149593"/>
                </a:lnTo>
                <a:lnTo>
                  <a:pt x="0" y="154292"/>
                </a:lnTo>
                <a:lnTo>
                  <a:pt x="0" y="154660"/>
                </a:lnTo>
                <a:lnTo>
                  <a:pt x="0" y="189572"/>
                </a:lnTo>
                <a:lnTo>
                  <a:pt x="5054" y="189572"/>
                </a:lnTo>
                <a:lnTo>
                  <a:pt x="5054" y="154660"/>
                </a:lnTo>
                <a:lnTo>
                  <a:pt x="32308" y="154660"/>
                </a:lnTo>
                <a:lnTo>
                  <a:pt x="32308" y="190144"/>
                </a:lnTo>
                <a:lnTo>
                  <a:pt x="32308" y="195224"/>
                </a:lnTo>
                <a:lnTo>
                  <a:pt x="32308" y="212966"/>
                </a:lnTo>
                <a:lnTo>
                  <a:pt x="5054" y="212966"/>
                </a:lnTo>
                <a:lnTo>
                  <a:pt x="5054" y="195224"/>
                </a:lnTo>
                <a:lnTo>
                  <a:pt x="32308" y="195224"/>
                </a:lnTo>
                <a:lnTo>
                  <a:pt x="32308" y="190144"/>
                </a:lnTo>
                <a:lnTo>
                  <a:pt x="0" y="190144"/>
                </a:lnTo>
                <a:lnTo>
                  <a:pt x="0" y="194602"/>
                </a:lnTo>
                <a:lnTo>
                  <a:pt x="0" y="195224"/>
                </a:lnTo>
                <a:lnTo>
                  <a:pt x="0" y="212966"/>
                </a:lnTo>
                <a:lnTo>
                  <a:pt x="0" y="213258"/>
                </a:lnTo>
                <a:lnTo>
                  <a:pt x="0" y="218033"/>
                </a:lnTo>
                <a:lnTo>
                  <a:pt x="69646" y="218033"/>
                </a:lnTo>
                <a:lnTo>
                  <a:pt x="69646" y="130581"/>
                </a:lnTo>
                <a:lnTo>
                  <a:pt x="69646" y="125514"/>
                </a:lnTo>
                <a:close/>
              </a:path>
              <a:path w="69850" h="388619">
                <a:moveTo>
                  <a:pt x="69646" y="0"/>
                </a:moveTo>
                <a:lnTo>
                  <a:pt x="64592" y="0"/>
                </a:lnTo>
                <a:lnTo>
                  <a:pt x="64592" y="5067"/>
                </a:lnTo>
                <a:lnTo>
                  <a:pt x="64592" y="23723"/>
                </a:lnTo>
                <a:lnTo>
                  <a:pt x="64592" y="28714"/>
                </a:lnTo>
                <a:lnTo>
                  <a:pt x="64592" y="64008"/>
                </a:lnTo>
                <a:lnTo>
                  <a:pt x="37350" y="64008"/>
                </a:lnTo>
                <a:lnTo>
                  <a:pt x="37350" y="28714"/>
                </a:lnTo>
                <a:lnTo>
                  <a:pt x="64592" y="28714"/>
                </a:lnTo>
                <a:lnTo>
                  <a:pt x="64592" y="23723"/>
                </a:lnTo>
                <a:lnTo>
                  <a:pt x="37350" y="23723"/>
                </a:lnTo>
                <a:lnTo>
                  <a:pt x="37350" y="5067"/>
                </a:lnTo>
                <a:lnTo>
                  <a:pt x="64592" y="5067"/>
                </a:lnTo>
                <a:lnTo>
                  <a:pt x="64592" y="0"/>
                </a:lnTo>
                <a:lnTo>
                  <a:pt x="32308" y="0"/>
                </a:lnTo>
                <a:lnTo>
                  <a:pt x="32308" y="5067"/>
                </a:lnTo>
                <a:lnTo>
                  <a:pt x="32308" y="23723"/>
                </a:lnTo>
                <a:lnTo>
                  <a:pt x="32308" y="28714"/>
                </a:lnTo>
                <a:lnTo>
                  <a:pt x="32308" y="64008"/>
                </a:lnTo>
                <a:lnTo>
                  <a:pt x="5054" y="64008"/>
                </a:lnTo>
                <a:lnTo>
                  <a:pt x="5054" y="28714"/>
                </a:lnTo>
                <a:lnTo>
                  <a:pt x="32308" y="28714"/>
                </a:lnTo>
                <a:lnTo>
                  <a:pt x="32308" y="23723"/>
                </a:lnTo>
                <a:lnTo>
                  <a:pt x="5054" y="23723"/>
                </a:lnTo>
                <a:lnTo>
                  <a:pt x="5054" y="5067"/>
                </a:lnTo>
                <a:lnTo>
                  <a:pt x="32308" y="5067"/>
                </a:lnTo>
                <a:lnTo>
                  <a:pt x="32308" y="0"/>
                </a:lnTo>
                <a:lnTo>
                  <a:pt x="0" y="0"/>
                </a:lnTo>
                <a:lnTo>
                  <a:pt x="0" y="5067"/>
                </a:lnTo>
                <a:lnTo>
                  <a:pt x="0" y="23723"/>
                </a:lnTo>
                <a:lnTo>
                  <a:pt x="0" y="28714"/>
                </a:lnTo>
                <a:lnTo>
                  <a:pt x="0" y="64008"/>
                </a:lnTo>
                <a:lnTo>
                  <a:pt x="0" y="69011"/>
                </a:lnTo>
                <a:lnTo>
                  <a:pt x="69646" y="69011"/>
                </a:lnTo>
                <a:lnTo>
                  <a:pt x="69646" y="0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5" name="object 161">
            <a:extLst>
              <a:ext uri="{FF2B5EF4-FFF2-40B4-BE49-F238E27FC236}">
                <a16:creationId xmlns:a16="http://schemas.microsoft.com/office/drawing/2014/main" xmlns="" id="{EA70D148-AD5A-461E-9402-17892EEE5D9F}"/>
              </a:ext>
            </a:extLst>
          </p:cNvPr>
          <p:cNvSpPr/>
          <p:nvPr/>
        </p:nvSpPr>
        <p:spPr>
          <a:xfrm>
            <a:off x="8384116" y="1935238"/>
            <a:ext cx="27887" cy="362668"/>
          </a:xfrm>
          <a:custGeom>
            <a:avLst/>
            <a:gdLst/>
            <a:ahLst/>
            <a:cxnLst/>
            <a:rect l="l" t="t" r="r" b="b"/>
            <a:pathLst>
              <a:path w="27304" h="377825">
                <a:moveTo>
                  <a:pt x="27254" y="358889"/>
                </a:moveTo>
                <a:lnTo>
                  <a:pt x="0" y="358889"/>
                </a:lnTo>
                <a:lnTo>
                  <a:pt x="0" y="377545"/>
                </a:lnTo>
                <a:lnTo>
                  <a:pt x="27254" y="377545"/>
                </a:lnTo>
                <a:lnTo>
                  <a:pt x="27254" y="358889"/>
                </a:lnTo>
                <a:close/>
              </a:path>
              <a:path w="27304" h="377825">
                <a:moveTo>
                  <a:pt x="27254" y="318516"/>
                </a:moveTo>
                <a:lnTo>
                  <a:pt x="0" y="318516"/>
                </a:lnTo>
                <a:lnTo>
                  <a:pt x="0" y="353809"/>
                </a:lnTo>
                <a:lnTo>
                  <a:pt x="27254" y="353809"/>
                </a:lnTo>
                <a:lnTo>
                  <a:pt x="27254" y="318516"/>
                </a:lnTo>
                <a:close/>
              </a:path>
              <a:path w="27304" h="377825">
                <a:moveTo>
                  <a:pt x="27254" y="294817"/>
                </a:moveTo>
                <a:lnTo>
                  <a:pt x="0" y="294817"/>
                </a:lnTo>
                <a:lnTo>
                  <a:pt x="0" y="313461"/>
                </a:lnTo>
                <a:lnTo>
                  <a:pt x="27254" y="313461"/>
                </a:lnTo>
                <a:lnTo>
                  <a:pt x="27254" y="294817"/>
                </a:lnTo>
                <a:close/>
              </a:path>
              <a:path w="27304" h="377825">
                <a:moveTo>
                  <a:pt x="27254" y="189522"/>
                </a:moveTo>
                <a:lnTo>
                  <a:pt x="0" y="189522"/>
                </a:lnTo>
                <a:lnTo>
                  <a:pt x="0" y="208178"/>
                </a:lnTo>
                <a:lnTo>
                  <a:pt x="27254" y="208178"/>
                </a:lnTo>
                <a:lnTo>
                  <a:pt x="27254" y="189522"/>
                </a:lnTo>
                <a:close/>
              </a:path>
              <a:path w="27304" h="377825">
                <a:moveTo>
                  <a:pt x="27254" y="149212"/>
                </a:moveTo>
                <a:lnTo>
                  <a:pt x="0" y="149212"/>
                </a:lnTo>
                <a:lnTo>
                  <a:pt x="0" y="184492"/>
                </a:lnTo>
                <a:lnTo>
                  <a:pt x="27254" y="184492"/>
                </a:lnTo>
                <a:lnTo>
                  <a:pt x="27254" y="149212"/>
                </a:lnTo>
                <a:close/>
              </a:path>
              <a:path w="27304" h="377825">
                <a:moveTo>
                  <a:pt x="27254" y="125514"/>
                </a:moveTo>
                <a:lnTo>
                  <a:pt x="0" y="125514"/>
                </a:lnTo>
                <a:lnTo>
                  <a:pt x="0" y="144119"/>
                </a:lnTo>
                <a:lnTo>
                  <a:pt x="27254" y="144119"/>
                </a:lnTo>
                <a:lnTo>
                  <a:pt x="27254" y="125514"/>
                </a:lnTo>
                <a:close/>
              </a:path>
              <a:path w="27304" h="377825">
                <a:moveTo>
                  <a:pt x="27254" y="23634"/>
                </a:moveTo>
                <a:lnTo>
                  <a:pt x="0" y="23634"/>
                </a:lnTo>
                <a:lnTo>
                  <a:pt x="0" y="58928"/>
                </a:lnTo>
                <a:lnTo>
                  <a:pt x="27254" y="58928"/>
                </a:lnTo>
                <a:lnTo>
                  <a:pt x="27254" y="23634"/>
                </a:lnTo>
                <a:close/>
              </a:path>
              <a:path w="27304" h="377825">
                <a:moveTo>
                  <a:pt x="27254" y="0"/>
                </a:moveTo>
                <a:lnTo>
                  <a:pt x="0" y="0"/>
                </a:lnTo>
                <a:lnTo>
                  <a:pt x="0" y="18656"/>
                </a:lnTo>
                <a:lnTo>
                  <a:pt x="27254" y="18656"/>
                </a:lnTo>
                <a:lnTo>
                  <a:pt x="27254" y="0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6" name="object 162">
            <a:extLst>
              <a:ext uri="{FF2B5EF4-FFF2-40B4-BE49-F238E27FC236}">
                <a16:creationId xmlns:a16="http://schemas.microsoft.com/office/drawing/2014/main" xmlns="" id="{A1A2582F-19F7-45A2-9452-3346C214B563}"/>
              </a:ext>
            </a:extLst>
          </p:cNvPr>
          <p:cNvSpPr/>
          <p:nvPr/>
        </p:nvSpPr>
        <p:spPr>
          <a:xfrm>
            <a:off x="8410069" y="2357912"/>
            <a:ext cx="14915" cy="42667"/>
          </a:xfrm>
          <a:custGeom>
            <a:avLst/>
            <a:gdLst/>
            <a:ahLst/>
            <a:cxnLst/>
            <a:rect l="l" t="t" r="r" b="b"/>
            <a:pathLst>
              <a:path w="14604" h="44450">
                <a:moveTo>
                  <a:pt x="72" y="44061"/>
                </a:moveTo>
                <a:lnTo>
                  <a:pt x="14520" y="44061"/>
                </a:lnTo>
                <a:lnTo>
                  <a:pt x="14520" y="0"/>
                </a:lnTo>
                <a:lnTo>
                  <a:pt x="0" y="0"/>
                </a:lnTo>
                <a:lnTo>
                  <a:pt x="72" y="44061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7" name="object 163">
            <a:extLst>
              <a:ext uri="{FF2B5EF4-FFF2-40B4-BE49-F238E27FC236}">
                <a16:creationId xmlns:a16="http://schemas.microsoft.com/office/drawing/2014/main" xmlns="" id="{9BA782C3-4CD6-4A6C-BB84-2B79DDEEE2E8}"/>
              </a:ext>
            </a:extLst>
          </p:cNvPr>
          <p:cNvSpPr/>
          <p:nvPr/>
        </p:nvSpPr>
        <p:spPr>
          <a:xfrm>
            <a:off x="8410143" y="2400205"/>
            <a:ext cx="14915" cy="15238"/>
          </a:xfrm>
          <a:custGeom>
            <a:avLst/>
            <a:gdLst/>
            <a:ahLst/>
            <a:cxnLst/>
            <a:rect l="l" t="t" r="r" b="b"/>
            <a:pathLst>
              <a:path w="14604" h="15875">
                <a:moveTo>
                  <a:pt x="3239" y="15830"/>
                </a:moveTo>
                <a:lnTo>
                  <a:pt x="7226" y="15830"/>
                </a:lnTo>
                <a:lnTo>
                  <a:pt x="10506" y="15014"/>
                </a:lnTo>
                <a:lnTo>
                  <a:pt x="12344" y="13697"/>
                </a:lnTo>
                <a:lnTo>
                  <a:pt x="13600" y="12485"/>
                </a:lnTo>
                <a:lnTo>
                  <a:pt x="14414" y="10760"/>
                </a:lnTo>
                <a:lnTo>
                  <a:pt x="14447" y="0"/>
                </a:lnTo>
                <a:lnTo>
                  <a:pt x="0" y="0"/>
                </a:lnTo>
                <a:lnTo>
                  <a:pt x="0" y="12597"/>
                </a:lnTo>
                <a:lnTo>
                  <a:pt x="3239" y="15830"/>
                </a:lnTo>
                <a:close/>
              </a:path>
            </a:pathLst>
          </a:custGeom>
          <a:solidFill>
            <a:srgbClr val="8D652E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8" name="object 164">
            <a:extLst>
              <a:ext uri="{FF2B5EF4-FFF2-40B4-BE49-F238E27FC236}">
                <a16:creationId xmlns:a16="http://schemas.microsoft.com/office/drawing/2014/main" xmlns="" id="{58E549B0-78F9-41C1-B452-DF85D28D06F0}"/>
              </a:ext>
            </a:extLst>
          </p:cNvPr>
          <p:cNvSpPr/>
          <p:nvPr/>
        </p:nvSpPr>
        <p:spPr>
          <a:xfrm>
            <a:off x="8417101" y="1935239"/>
            <a:ext cx="49289" cy="548573"/>
          </a:xfrm>
          <a:custGeom>
            <a:avLst/>
            <a:gdLst/>
            <a:ahLst/>
            <a:cxnLst/>
            <a:rect l="l" t="t" r="r" b="b"/>
            <a:pathLst>
              <a:path w="48260" h="571500">
                <a:moveTo>
                  <a:pt x="27241" y="358889"/>
                </a:moveTo>
                <a:lnTo>
                  <a:pt x="0" y="358889"/>
                </a:lnTo>
                <a:lnTo>
                  <a:pt x="0" y="377545"/>
                </a:lnTo>
                <a:lnTo>
                  <a:pt x="27241" y="377507"/>
                </a:lnTo>
                <a:lnTo>
                  <a:pt x="27241" y="358889"/>
                </a:lnTo>
                <a:close/>
              </a:path>
              <a:path w="48260" h="571500">
                <a:moveTo>
                  <a:pt x="27241" y="318516"/>
                </a:moveTo>
                <a:lnTo>
                  <a:pt x="0" y="318516"/>
                </a:lnTo>
                <a:lnTo>
                  <a:pt x="0" y="353847"/>
                </a:lnTo>
                <a:lnTo>
                  <a:pt x="27241" y="353847"/>
                </a:lnTo>
                <a:lnTo>
                  <a:pt x="27241" y="318516"/>
                </a:lnTo>
                <a:close/>
              </a:path>
              <a:path w="48260" h="571500">
                <a:moveTo>
                  <a:pt x="27241" y="294817"/>
                </a:moveTo>
                <a:lnTo>
                  <a:pt x="0" y="294817"/>
                </a:lnTo>
                <a:lnTo>
                  <a:pt x="0" y="313461"/>
                </a:lnTo>
                <a:lnTo>
                  <a:pt x="27241" y="313461"/>
                </a:lnTo>
                <a:lnTo>
                  <a:pt x="27241" y="294817"/>
                </a:lnTo>
                <a:close/>
              </a:path>
              <a:path w="48260" h="571500">
                <a:moveTo>
                  <a:pt x="27241" y="189522"/>
                </a:moveTo>
                <a:lnTo>
                  <a:pt x="0" y="189522"/>
                </a:lnTo>
                <a:lnTo>
                  <a:pt x="0" y="208178"/>
                </a:lnTo>
                <a:lnTo>
                  <a:pt x="27241" y="208178"/>
                </a:lnTo>
                <a:lnTo>
                  <a:pt x="27241" y="189522"/>
                </a:lnTo>
                <a:close/>
              </a:path>
              <a:path w="48260" h="571500">
                <a:moveTo>
                  <a:pt x="27241" y="149212"/>
                </a:moveTo>
                <a:lnTo>
                  <a:pt x="0" y="149212"/>
                </a:lnTo>
                <a:lnTo>
                  <a:pt x="0" y="184492"/>
                </a:lnTo>
                <a:lnTo>
                  <a:pt x="27241" y="184492"/>
                </a:lnTo>
                <a:lnTo>
                  <a:pt x="27241" y="149212"/>
                </a:lnTo>
                <a:close/>
              </a:path>
              <a:path w="48260" h="571500">
                <a:moveTo>
                  <a:pt x="27241" y="125552"/>
                </a:moveTo>
                <a:lnTo>
                  <a:pt x="0" y="125514"/>
                </a:lnTo>
                <a:lnTo>
                  <a:pt x="0" y="144157"/>
                </a:lnTo>
                <a:lnTo>
                  <a:pt x="27241" y="144157"/>
                </a:lnTo>
                <a:lnTo>
                  <a:pt x="27241" y="125552"/>
                </a:lnTo>
                <a:close/>
              </a:path>
              <a:path w="48260" h="571500">
                <a:moveTo>
                  <a:pt x="27241" y="23634"/>
                </a:moveTo>
                <a:lnTo>
                  <a:pt x="0" y="23634"/>
                </a:lnTo>
                <a:lnTo>
                  <a:pt x="0" y="58928"/>
                </a:lnTo>
                <a:lnTo>
                  <a:pt x="27241" y="58928"/>
                </a:lnTo>
                <a:lnTo>
                  <a:pt x="27241" y="23634"/>
                </a:lnTo>
                <a:close/>
              </a:path>
              <a:path w="48260" h="571500">
                <a:moveTo>
                  <a:pt x="27241" y="0"/>
                </a:moveTo>
                <a:lnTo>
                  <a:pt x="0" y="0"/>
                </a:lnTo>
                <a:lnTo>
                  <a:pt x="0" y="18656"/>
                </a:lnTo>
                <a:lnTo>
                  <a:pt x="27241" y="18656"/>
                </a:lnTo>
                <a:lnTo>
                  <a:pt x="27241" y="0"/>
                </a:lnTo>
                <a:close/>
              </a:path>
              <a:path w="48260" h="571500">
                <a:moveTo>
                  <a:pt x="47929" y="498906"/>
                </a:moveTo>
                <a:lnTo>
                  <a:pt x="45085" y="500151"/>
                </a:lnTo>
                <a:lnTo>
                  <a:pt x="39852" y="500227"/>
                </a:lnTo>
                <a:lnTo>
                  <a:pt x="36728" y="497154"/>
                </a:lnTo>
                <a:lnTo>
                  <a:pt x="36576" y="493293"/>
                </a:lnTo>
                <a:lnTo>
                  <a:pt x="36499" y="495160"/>
                </a:lnTo>
                <a:lnTo>
                  <a:pt x="35687" y="496887"/>
                </a:lnTo>
                <a:lnTo>
                  <a:pt x="33147" y="499414"/>
                </a:lnTo>
                <a:lnTo>
                  <a:pt x="31330" y="500227"/>
                </a:lnTo>
                <a:lnTo>
                  <a:pt x="25400" y="500227"/>
                </a:lnTo>
                <a:lnTo>
                  <a:pt x="22263" y="497154"/>
                </a:lnTo>
                <a:lnTo>
                  <a:pt x="22123" y="493293"/>
                </a:lnTo>
                <a:lnTo>
                  <a:pt x="22047" y="495160"/>
                </a:lnTo>
                <a:lnTo>
                  <a:pt x="21234" y="496887"/>
                </a:lnTo>
                <a:lnTo>
                  <a:pt x="18694" y="499414"/>
                </a:lnTo>
                <a:lnTo>
                  <a:pt x="16891" y="500227"/>
                </a:lnTo>
                <a:lnTo>
                  <a:pt x="10960" y="500227"/>
                </a:lnTo>
                <a:lnTo>
                  <a:pt x="7823" y="497154"/>
                </a:lnTo>
                <a:lnTo>
                  <a:pt x="7670" y="493293"/>
                </a:lnTo>
                <a:lnTo>
                  <a:pt x="7594" y="495160"/>
                </a:lnTo>
                <a:lnTo>
                  <a:pt x="6781" y="496887"/>
                </a:lnTo>
                <a:lnTo>
                  <a:pt x="5537" y="498106"/>
                </a:lnTo>
                <a:lnTo>
                  <a:pt x="3683" y="499414"/>
                </a:lnTo>
                <a:lnTo>
                  <a:pt x="3683" y="571131"/>
                </a:lnTo>
                <a:lnTo>
                  <a:pt x="47929" y="571131"/>
                </a:lnTo>
                <a:lnTo>
                  <a:pt x="47929" y="498906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9" name="object 165">
            <a:extLst>
              <a:ext uri="{FF2B5EF4-FFF2-40B4-BE49-F238E27FC236}">
                <a16:creationId xmlns:a16="http://schemas.microsoft.com/office/drawing/2014/main" xmlns="" id="{406CC477-F8A7-4D26-BFFE-D6B9722699EC}"/>
              </a:ext>
            </a:extLst>
          </p:cNvPr>
          <p:cNvSpPr/>
          <p:nvPr/>
        </p:nvSpPr>
        <p:spPr>
          <a:xfrm>
            <a:off x="8424906" y="2357912"/>
            <a:ext cx="14915" cy="42667"/>
          </a:xfrm>
          <a:custGeom>
            <a:avLst/>
            <a:gdLst/>
            <a:ahLst/>
            <a:cxnLst/>
            <a:rect l="l" t="t" r="r" b="b"/>
            <a:pathLst>
              <a:path w="14604" h="44450">
                <a:moveTo>
                  <a:pt x="0" y="44061"/>
                </a:moveTo>
                <a:lnTo>
                  <a:pt x="14486" y="44061"/>
                </a:lnTo>
                <a:lnTo>
                  <a:pt x="14486" y="0"/>
                </a:lnTo>
                <a:lnTo>
                  <a:pt x="0" y="0"/>
                </a:lnTo>
                <a:lnTo>
                  <a:pt x="0" y="44061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0" name="object 166">
            <a:extLst>
              <a:ext uri="{FF2B5EF4-FFF2-40B4-BE49-F238E27FC236}">
                <a16:creationId xmlns:a16="http://schemas.microsoft.com/office/drawing/2014/main" xmlns="" id="{42EE8CDE-47DC-41C1-9AFF-CEFEEE276B2B}"/>
              </a:ext>
            </a:extLst>
          </p:cNvPr>
          <p:cNvSpPr/>
          <p:nvPr/>
        </p:nvSpPr>
        <p:spPr>
          <a:xfrm>
            <a:off x="8341162" y="2339649"/>
            <a:ext cx="256169" cy="143848"/>
          </a:xfrm>
          <a:custGeom>
            <a:avLst/>
            <a:gdLst/>
            <a:ahLst/>
            <a:cxnLst/>
            <a:rect l="l" t="t" r="r" b="b"/>
            <a:pathLst>
              <a:path w="250825" h="149860">
                <a:moveTo>
                  <a:pt x="0" y="149846"/>
                </a:moveTo>
                <a:lnTo>
                  <a:pt x="78048" y="149846"/>
                </a:lnTo>
                <a:lnTo>
                  <a:pt x="78048" y="78133"/>
                </a:lnTo>
                <a:lnTo>
                  <a:pt x="74768" y="78943"/>
                </a:lnTo>
                <a:lnTo>
                  <a:pt x="70781" y="78943"/>
                </a:lnTo>
                <a:lnTo>
                  <a:pt x="67541" y="75710"/>
                </a:lnTo>
                <a:lnTo>
                  <a:pt x="67469" y="19051"/>
                </a:lnTo>
                <a:lnTo>
                  <a:pt x="183192" y="19051"/>
                </a:lnTo>
                <a:lnTo>
                  <a:pt x="183192" y="73728"/>
                </a:lnTo>
                <a:lnTo>
                  <a:pt x="182386" y="75532"/>
                </a:lnTo>
                <a:lnTo>
                  <a:pt x="179767" y="78133"/>
                </a:lnTo>
                <a:lnTo>
                  <a:pt x="177956" y="78943"/>
                </a:lnTo>
                <a:lnTo>
                  <a:pt x="174788" y="78943"/>
                </a:lnTo>
                <a:lnTo>
                  <a:pt x="173638" y="78647"/>
                </a:lnTo>
                <a:lnTo>
                  <a:pt x="172686" y="78133"/>
                </a:lnTo>
                <a:lnTo>
                  <a:pt x="172686" y="149846"/>
                </a:lnTo>
                <a:lnTo>
                  <a:pt x="250774" y="149846"/>
                </a:lnTo>
                <a:lnTo>
                  <a:pt x="250774" y="0"/>
                </a:lnTo>
                <a:lnTo>
                  <a:pt x="0" y="0"/>
                </a:lnTo>
                <a:close/>
              </a:path>
            </a:pathLst>
          </a:custGeom>
          <a:solidFill>
            <a:srgbClr val="EA8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1" name="object 167">
            <a:extLst>
              <a:ext uri="{FF2B5EF4-FFF2-40B4-BE49-F238E27FC236}">
                <a16:creationId xmlns:a16="http://schemas.microsoft.com/office/drawing/2014/main" xmlns="" id="{29CA3C24-76EE-4FE9-90E3-5BAE5F01D920}"/>
              </a:ext>
            </a:extLst>
          </p:cNvPr>
          <p:cNvSpPr/>
          <p:nvPr/>
        </p:nvSpPr>
        <p:spPr>
          <a:xfrm>
            <a:off x="8424939" y="2400205"/>
            <a:ext cx="14915" cy="15238"/>
          </a:xfrm>
          <a:custGeom>
            <a:avLst/>
            <a:gdLst/>
            <a:ahLst/>
            <a:cxnLst/>
            <a:rect l="l" t="t" r="r" b="b"/>
            <a:pathLst>
              <a:path w="14604" h="15875">
                <a:moveTo>
                  <a:pt x="3286" y="15830"/>
                </a:moveTo>
                <a:lnTo>
                  <a:pt x="9210" y="15830"/>
                </a:lnTo>
                <a:lnTo>
                  <a:pt x="11022" y="15014"/>
                </a:lnTo>
                <a:lnTo>
                  <a:pt x="13567" y="12485"/>
                </a:lnTo>
                <a:lnTo>
                  <a:pt x="14381" y="10760"/>
                </a:lnTo>
                <a:lnTo>
                  <a:pt x="14453" y="0"/>
                </a:lnTo>
                <a:lnTo>
                  <a:pt x="0" y="0"/>
                </a:lnTo>
                <a:lnTo>
                  <a:pt x="0" y="8633"/>
                </a:lnTo>
                <a:lnTo>
                  <a:pt x="145" y="12749"/>
                </a:lnTo>
                <a:lnTo>
                  <a:pt x="3286" y="15830"/>
                </a:lnTo>
                <a:close/>
              </a:path>
            </a:pathLst>
          </a:custGeom>
          <a:solidFill>
            <a:srgbClr val="EFB43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2" name="object 168">
            <a:extLst>
              <a:ext uri="{FF2B5EF4-FFF2-40B4-BE49-F238E27FC236}">
                <a16:creationId xmlns:a16="http://schemas.microsoft.com/office/drawing/2014/main" xmlns="" id="{6BF84F5A-40C1-40DC-A70E-824911E926A3}"/>
              </a:ext>
            </a:extLst>
          </p:cNvPr>
          <p:cNvSpPr/>
          <p:nvPr/>
        </p:nvSpPr>
        <p:spPr>
          <a:xfrm>
            <a:off x="8439701" y="2400205"/>
            <a:ext cx="14915" cy="15238"/>
          </a:xfrm>
          <a:custGeom>
            <a:avLst/>
            <a:gdLst/>
            <a:ahLst/>
            <a:cxnLst/>
            <a:rect l="l" t="t" r="r" b="b"/>
            <a:pathLst>
              <a:path w="14604" h="15875">
                <a:moveTo>
                  <a:pt x="3279" y="15830"/>
                </a:moveTo>
                <a:lnTo>
                  <a:pt x="9210" y="15830"/>
                </a:lnTo>
                <a:lnTo>
                  <a:pt x="11022" y="15014"/>
                </a:lnTo>
                <a:lnTo>
                  <a:pt x="13561" y="12485"/>
                </a:lnTo>
                <a:lnTo>
                  <a:pt x="14374" y="10760"/>
                </a:lnTo>
                <a:lnTo>
                  <a:pt x="14453" y="0"/>
                </a:lnTo>
                <a:lnTo>
                  <a:pt x="0" y="0"/>
                </a:lnTo>
                <a:lnTo>
                  <a:pt x="0" y="8633"/>
                </a:lnTo>
                <a:lnTo>
                  <a:pt x="145" y="12749"/>
                </a:lnTo>
                <a:lnTo>
                  <a:pt x="3279" y="15830"/>
                </a:lnTo>
                <a:close/>
              </a:path>
            </a:pathLst>
          </a:custGeom>
          <a:solidFill>
            <a:srgbClr val="8D652E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3" name="object 169">
            <a:extLst>
              <a:ext uri="{FF2B5EF4-FFF2-40B4-BE49-F238E27FC236}">
                <a16:creationId xmlns:a16="http://schemas.microsoft.com/office/drawing/2014/main" xmlns="" id="{1B3FAD1F-C20E-462E-BE10-EB7D13BD898F}"/>
              </a:ext>
            </a:extLst>
          </p:cNvPr>
          <p:cNvSpPr/>
          <p:nvPr/>
        </p:nvSpPr>
        <p:spPr>
          <a:xfrm>
            <a:off x="8439701" y="2357912"/>
            <a:ext cx="14915" cy="42667"/>
          </a:xfrm>
          <a:custGeom>
            <a:avLst/>
            <a:gdLst/>
            <a:ahLst/>
            <a:cxnLst/>
            <a:rect l="l" t="t" r="r" b="b"/>
            <a:pathLst>
              <a:path w="14604" h="44450">
                <a:moveTo>
                  <a:pt x="0" y="44061"/>
                </a:moveTo>
                <a:lnTo>
                  <a:pt x="14447" y="44061"/>
                </a:lnTo>
                <a:lnTo>
                  <a:pt x="14447" y="0"/>
                </a:lnTo>
                <a:lnTo>
                  <a:pt x="0" y="0"/>
                </a:lnTo>
                <a:lnTo>
                  <a:pt x="0" y="44061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4" name="object 170">
            <a:extLst>
              <a:ext uri="{FF2B5EF4-FFF2-40B4-BE49-F238E27FC236}">
                <a16:creationId xmlns:a16="http://schemas.microsoft.com/office/drawing/2014/main" xmlns="" id="{75B336E7-4431-4B78-94E6-A5E21FD5B42F}"/>
              </a:ext>
            </a:extLst>
          </p:cNvPr>
          <p:cNvSpPr/>
          <p:nvPr/>
        </p:nvSpPr>
        <p:spPr>
          <a:xfrm>
            <a:off x="8454456" y="2400205"/>
            <a:ext cx="14915" cy="15238"/>
          </a:xfrm>
          <a:custGeom>
            <a:avLst/>
            <a:gdLst/>
            <a:ahLst/>
            <a:cxnLst/>
            <a:rect l="l" t="t" r="r" b="b"/>
            <a:pathLst>
              <a:path w="14604" h="15875">
                <a:moveTo>
                  <a:pt x="3286" y="15830"/>
                </a:moveTo>
                <a:lnTo>
                  <a:pt x="14460" y="0"/>
                </a:lnTo>
                <a:lnTo>
                  <a:pt x="0" y="0"/>
                </a:lnTo>
                <a:lnTo>
                  <a:pt x="0" y="8633"/>
                </a:lnTo>
                <a:lnTo>
                  <a:pt x="152" y="12749"/>
                </a:lnTo>
                <a:lnTo>
                  <a:pt x="3286" y="15830"/>
                </a:lnTo>
                <a:close/>
              </a:path>
            </a:pathLst>
          </a:custGeom>
          <a:solidFill>
            <a:srgbClr val="EFB43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5" name="object 171">
            <a:extLst>
              <a:ext uri="{FF2B5EF4-FFF2-40B4-BE49-F238E27FC236}">
                <a16:creationId xmlns:a16="http://schemas.microsoft.com/office/drawing/2014/main" xmlns="" id="{6B6270D6-232E-423F-915D-4EA08FEB85AE}"/>
              </a:ext>
            </a:extLst>
          </p:cNvPr>
          <p:cNvSpPr/>
          <p:nvPr/>
        </p:nvSpPr>
        <p:spPr>
          <a:xfrm>
            <a:off x="8454456" y="2357912"/>
            <a:ext cx="14915" cy="42667"/>
          </a:xfrm>
          <a:custGeom>
            <a:avLst/>
            <a:gdLst/>
            <a:ahLst/>
            <a:cxnLst/>
            <a:rect l="l" t="t" r="r" b="b"/>
            <a:pathLst>
              <a:path w="14604" h="44450">
                <a:moveTo>
                  <a:pt x="0" y="44061"/>
                </a:moveTo>
                <a:lnTo>
                  <a:pt x="14460" y="44061"/>
                </a:lnTo>
                <a:lnTo>
                  <a:pt x="14460" y="0"/>
                </a:lnTo>
                <a:lnTo>
                  <a:pt x="0" y="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6" name="object 172">
            <a:extLst>
              <a:ext uri="{FF2B5EF4-FFF2-40B4-BE49-F238E27FC236}">
                <a16:creationId xmlns:a16="http://schemas.microsoft.com/office/drawing/2014/main" xmlns="" id="{63279956-D83F-482B-AA45-B3420763BA34}"/>
              </a:ext>
            </a:extLst>
          </p:cNvPr>
          <p:cNvSpPr/>
          <p:nvPr/>
        </p:nvSpPr>
        <p:spPr>
          <a:xfrm>
            <a:off x="8466058" y="2408732"/>
            <a:ext cx="6485" cy="74972"/>
          </a:xfrm>
          <a:custGeom>
            <a:avLst/>
            <a:gdLst/>
            <a:ahLst/>
            <a:cxnLst/>
            <a:rect l="l" t="t" r="r" b="b"/>
            <a:pathLst>
              <a:path w="6350" h="78104">
                <a:moveTo>
                  <a:pt x="0" y="77844"/>
                </a:moveTo>
                <a:lnTo>
                  <a:pt x="6155" y="77844"/>
                </a:lnTo>
                <a:lnTo>
                  <a:pt x="6155" y="5584"/>
                </a:lnTo>
                <a:lnTo>
                  <a:pt x="4344" y="4326"/>
                </a:lnTo>
                <a:lnTo>
                  <a:pt x="3173" y="2311"/>
                </a:lnTo>
                <a:lnTo>
                  <a:pt x="3094" y="0"/>
                </a:lnTo>
                <a:lnTo>
                  <a:pt x="3021" y="1870"/>
                </a:lnTo>
                <a:lnTo>
                  <a:pt x="2208" y="3595"/>
                </a:lnTo>
                <a:lnTo>
                  <a:pt x="0" y="5617"/>
                </a:lnTo>
                <a:close/>
              </a:path>
            </a:pathLst>
          </a:custGeom>
          <a:solidFill>
            <a:srgbClr val="EA8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7" name="object 173">
            <a:extLst>
              <a:ext uri="{FF2B5EF4-FFF2-40B4-BE49-F238E27FC236}">
                <a16:creationId xmlns:a16="http://schemas.microsoft.com/office/drawing/2014/main" xmlns="" id="{420255C1-BF2E-4605-8A44-47FA70C94BD1}"/>
              </a:ext>
            </a:extLst>
          </p:cNvPr>
          <p:cNvSpPr/>
          <p:nvPr/>
        </p:nvSpPr>
        <p:spPr>
          <a:xfrm>
            <a:off x="8469218" y="2400205"/>
            <a:ext cx="14915" cy="15238"/>
          </a:xfrm>
          <a:custGeom>
            <a:avLst/>
            <a:gdLst/>
            <a:ahLst/>
            <a:cxnLst/>
            <a:rect l="l" t="t" r="r" b="b"/>
            <a:pathLst>
              <a:path w="14604" h="15875">
                <a:moveTo>
                  <a:pt x="5679" y="15830"/>
                </a:moveTo>
                <a:lnTo>
                  <a:pt x="9210" y="15830"/>
                </a:lnTo>
                <a:lnTo>
                  <a:pt x="11022" y="15014"/>
                </a:lnTo>
                <a:lnTo>
                  <a:pt x="13567" y="12485"/>
                </a:lnTo>
                <a:lnTo>
                  <a:pt x="14381" y="10760"/>
                </a:lnTo>
                <a:lnTo>
                  <a:pt x="14453" y="0"/>
                </a:lnTo>
                <a:lnTo>
                  <a:pt x="0" y="0"/>
                </a:lnTo>
                <a:lnTo>
                  <a:pt x="79" y="11201"/>
                </a:lnTo>
                <a:lnTo>
                  <a:pt x="1249" y="13216"/>
                </a:lnTo>
                <a:lnTo>
                  <a:pt x="4205" y="15350"/>
                </a:lnTo>
                <a:lnTo>
                  <a:pt x="5679" y="15830"/>
                </a:lnTo>
                <a:close/>
              </a:path>
            </a:pathLst>
          </a:custGeom>
          <a:solidFill>
            <a:srgbClr val="8D652E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8" name="object 174">
            <a:extLst>
              <a:ext uri="{FF2B5EF4-FFF2-40B4-BE49-F238E27FC236}">
                <a16:creationId xmlns:a16="http://schemas.microsoft.com/office/drawing/2014/main" xmlns="" id="{D8A6D2B9-C8BA-4E8E-8F67-612F977D1242}"/>
              </a:ext>
            </a:extLst>
          </p:cNvPr>
          <p:cNvSpPr/>
          <p:nvPr/>
        </p:nvSpPr>
        <p:spPr>
          <a:xfrm>
            <a:off x="8469218" y="2357912"/>
            <a:ext cx="14915" cy="42667"/>
          </a:xfrm>
          <a:custGeom>
            <a:avLst/>
            <a:gdLst/>
            <a:ahLst/>
            <a:cxnLst/>
            <a:rect l="l" t="t" r="r" b="b"/>
            <a:pathLst>
              <a:path w="14604" h="44450">
                <a:moveTo>
                  <a:pt x="0" y="44061"/>
                </a:moveTo>
                <a:lnTo>
                  <a:pt x="14453" y="44061"/>
                </a:lnTo>
                <a:lnTo>
                  <a:pt x="14453" y="0"/>
                </a:lnTo>
                <a:lnTo>
                  <a:pt x="0" y="0"/>
                </a:lnTo>
                <a:lnTo>
                  <a:pt x="0" y="44061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9" name="object 175">
            <a:extLst>
              <a:ext uri="{FF2B5EF4-FFF2-40B4-BE49-F238E27FC236}">
                <a16:creationId xmlns:a16="http://schemas.microsoft.com/office/drawing/2014/main" xmlns="" id="{9CFF1477-F034-4B55-81B7-AA9FBD34F0EF}"/>
              </a:ext>
            </a:extLst>
          </p:cNvPr>
          <p:cNvSpPr/>
          <p:nvPr/>
        </p:nvSpPr>
        <p:spPr>
          <a:xfrm>
            <a:off x="8472351" y="2408770"/>
            <a:ext cx="45397" cy="74972"/>
          </a:xfrm>
          <a:custGeom>
            <a:avLst/>
            <a:gdLst/>
            <a:ahLst/>
            <a:cxnLst/>
            <a:rect l="l" t="t" r="r" b="b"/>
            <a:pathLst>
              <a:path w="44450" h="78104">
                <a:moveTo>
                  <a:pt x="20603" y="6947"/>
                </a:moveTo>
                <a:lnTo>
                  <a:pt x="29152" y="6947"/>
                </a:lnTo>
                <a:lnTo>
                  <a:pt x="25985" y="3858"/>
                </a:lnTo>
                <a:lnTo>
                  <a:pt x="25833" y="0"/>
                </a:lnTo>
                <a:lnTo>
                  <a:pt x="25760" y="1876"/>
                </a:lnTo>
                <a:lnTo>
                  <a:pt x="24953" y="3608"/>
                </a:lnTo>
                <a:lnTo>
                  <a:pt x="23697" y="4820"/>
                </a:lnTo>
                <a:lnTo>
                  <a:pt x="22408" y="6137"/>
                </a:lnTo>
                <a:lnTo>
                  <a:pt x="20603" y="6947"/>
                </a:lnTo>
                <a:close/>
              </a:path>
              <a:path w="44450" h="78104">
                <a:moveTo>
                  <a:pt x="6149" y="6947"/>
                </a:moveTo>
                <a:lnTo>
                  <a:pt x="14705" y="6947"/>
                </a:lnTo>
                <a:lnTo>
                  <a:pt x="11537" y="3858"/>
                </a:lnTo>
                <a:lnTo>
                  <a:pt x="11385" y="0"/>
                </a:lnTo>
                <a:lnTo>
                  <a:pt x="11319" y="1876"/>
                </a:lnTo>
                <a:lnTo>
                  <a:pt x="10499" y="3608"/>
                </a:lnTo>
                <a:lnTo>
                  <a:pt x="9250" y="4820"/>
                </a:lnTo>
                <a:lnTo>
                  <a:pt x="7960" y="6137"/>
                </a:lnTo>
                <a:lnTo>
                  <a:pt x="6149" y="6947"/>
                </a:lnTo>
                <a:close/>
              </a:path>
              <a:path w="44450" h="78104">
                <a:moveTo>
                  <a:pt x="0" y="77857"/>
                </a:moveTo>
                <a:lnTo>
                  <a:pt x="44234" y="77857"/>
                </a:lnTo>
                <a:lnTo>
                  <a:pt x="44234" y="6137"/>
                </a:lnTo>
                <a:lnTo>
                  <a:pt x="41880" y="4958"/>
                </a:lnTo>
                <a:lnTo>
                  <a:pt x="40287" y="2541"/>
                </a:lnTo>
                <a:lnTo>
                  <a:pt x="40287" y="1731"/>
                </a:lnTo>
                <a:lnTo>
                  <a:pt x="39480" y="3529"/>
                </a:lnTo>
                <a:lnTo>
                  <a:pt x="38158" y="4820"/>
                </a:lnTo>
                <a:lnTo>
                  <a:pt x="36855" y="6137"/>
                </a:lnTo>
                <a:lnTo>
                  <a:pt x="35056" y="6947"/>
                </a:lnTo>
                <a:lnTo>
                  <a:pt x="0" y="6947"/>
                </a:lnTo>
                <a:lnTo>
                  <a:pt x="0" y="77857"/>
                </a:lnTo>
                <a:close/>
              </a:path>
              <a:path w="44450" h="78104">
                <a:moveTo>
                  <a:pt x="0" y="6947"/>
                </a:moveTo>
                <a:lnTo>
                  <a:pt x="2611" y="6947"/>
                </a:lnTo>
                <a:lnTo>
                  <a:pt x="1137" y="6460"/>
                </a:lnTo>
                <a:lnTo>
                  <a:pt x="0" y="5590"/>
                </a:lnTo>
                <a:lnTo>
                  <a:pt x="0" y="6947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0" name="object 176">
            <a:extLst>
              <a:ext uri="{FF2B5EF4-FFF2-40B4-BE49-F238E27FC236}">
                <a16:creationId xmlns:a16="http://schemas.microsoft.com/office/drawing/2014/main" xmlns="" id="{5461C5A6-94CD-4788-A49C-067A8243380D}"/>
              </a:ext>
            </a:extLst>
          </p:cNvPr>
          <p:cNvSpPr/>
          <p:nvPr/>
        </p:nvSpPr>
        <p:spPr>
          <a:xfrm>
            <a:off x="8483980" y="2400205"/>
            <a:ext cx="14915" cy="15238"/>
          </a:xfrm>
          <a:custGeom>
            <a:avLst/>
            <a:gdLst/>
            <a:ahLst/>
            <a:cxnLst/>
            <a:rect l="l" t="t" r="r" b="b"/>
            <a:pathLst>
              <a:path w="14604" h="15875">
                <a:moveTo>
                  <a:pt x="3319" y="15830"/>
                </a:moveTo>
                <a:lnTo>
                  <a:pt x="9210" y="15830"/>
                </a:lnTo>
                <a:lnTo>
                  <a:pt x="11022" y="15014"/>
                </a:lnTo>
                <a:lnTo>
                  <a:pt x="13567" y="12485"/>
                </a:lnTo>
                <a:lnTo>
                  <a:pt x="14374" y="10760"/>
                </a:lnTo>
                <a:lnTo>
                  <a:pt x="14453" y="0"/>
                </a:lnTo>
                <a:lnTo>
                  <a:pt x="0" y="0"/>
                </a:lnTo>
                <a:lnTo>
                  <a:pt x="0" y="8633"/>
                </a:lnTo>
                <a:lnTo>
                  <a:pt x="145" y="12749"/>
                </a:lnTo>
                <a:lnTo>
                  <a:pt x="3319" y="15830"/>
                </a:lnTo>
                <a:close/>
              </a:path>
            </a:pathLst>
          </a:custGeom>
          <a:solidFill>
            <a:srgbClr val="EFB43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1" name="object 177">
            <a:extLst>
              <a:ext uri="{FF2B5EF4-FFF2-40B4-BE49-F238E27FC236}">
                <a16:creationId xmlns:a16="http://schemas.microsoft.com/office/drawing/2014/main" xmlns="" id="{D4A55AD0-73CD-45BC-BBB4-B1AC605A805B}"/>
              </a:ext>
            </a:extLst>
          </p:cNvPr>
          <p:cNvSpPr/>
          <p:nvPr/>
        </p:nvSpPr>
        <p:spPr>
          <a:xfrm>
            <a:off x="8483980" y="2357912"/>
            <a:ext cx="14915" cy="42667"/>
          </a:xfrm>
          <a:custGeom>
            <a:avLst/>
            <a:gdLst/>
            <a:ahLst/>
            <a:cxnLst/>
            <a:rect l="l" t="t" r="r" b="b"/>
            <a:pathLst>
              <a:path w="14604" h="44450">
                <a:moveTo>
                  <a:pt x="0" y="44061"/>
                </a:moveTo>
                <a:lnTo>
                  <a:pt x="14447" y="44061"/>
                </a:lnTo>
                <a:lnTo>
                  <a:pt x="14447" y="0"/>
                </a:lnTo>
                <a:lnTo>
                  <a:pt x="0" y="0"/>
                </a:lnTo>
                <a:lnTo>
                  <a:pt x="0" y="44061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2" name="object 178">
            <a:extLst>
              <a:ext uri="{FF2B5EF4-FFF2-40B4-BE49-F238E27FC236}">
                <a16:creationId xmlns:a16="http://schemas.microsoft.com/office/drawing/2014/main" xmlns="" id="{CFBE0E5C-3D69-4B16-92E2-20F4C3BB530E}"/>
              </a:ext>
            </a:extLst>
          </p:cNvPr>
          <p:cNvSpPr/>
          <p:nvPr/>
        </p:nvSpPr>
        <p:spPr>
          <a:xfrm>
            <a:off x="8488297" y="1930362"/>
            <a:ext cx="71338" cy="373030"/>
          </a:xfrm>
          <a:custGeom>
            <a:avLst/>
            <a:gdLst/>
            <a:ahLst/>
            <a:cxnLst/>
            <a:rect l="l" t="t" r="r" b="b"/>
            <a:pathLst>
              <a:path w="69850" h="388619">
                <a:moveTo>
                  <a:pt x="69646" y="295529"/>
                </a:moveTo>
                <a:lnTo>
                  <a:pt x="0" y="295529"/>
                </a:lnTo>
                <a:lnTo>
                  <a:pt x="0" y="299339"/>
                </a:lnTo>
                <a:lnTo>
                  <a:pt x="64604" y="299339"/>
                </a:lnTo>
                <a:lnTo>
                  <a:pt x="64604" y="318338"/>
                </a:lnTo>
                <a:lnTo>
                  <a:pt x="64604" y="323418"/>
                </a:lnTo>
                <a:lnTo>
                  <a:pt x="64604" y="358902"/>
                </a:lnTo>
                <a:lnTo>
                  <a:pt x="37363" y="358902"/>
                </a:lnTo>
                <a:lnTo>
                  <a:pt x="37363" y="323418"/>
                </a:lnTo>
                <a:lnTo>
                  <a:pt x="64604" y="323418"/>
                </a:lnTo>
                <a:lnTo>
                  <a:pt x="64604" y="318338"/>
                </a:lnTo>
                <a:lnTo>
                  <a:pt x="37363" y="318338"/>
                </a:lnTo>
                <a:lnTo>
                  <a:pt x="37401" y="299935"/>
                </a:lnTo>
                <a:lnTo>
                  <a:pt x="32308" y="299935"/>
                </a:lnTo>
                <a:lnTo>
                  <a:pt x="32308" y="318338"/>
                </a:lnTo>
                <a:lnTo>
                  <a:pt x="5067" y="318338"/>
                </a:lnTo>
                <a:lnTo>
                  <a:pt x="5067" y="299935"/>
                </a:lnTo>
                <a:lnTo>
                  <a:pt x="0" y="299935"/>
                </a:lnTo>
                <a:lnTo>
                  <a:pt x="0" y="318338"/>
                </a:lnTo>
                <a:lnTo>
                  <a:pt x="0" y="318579"/>
                </a:lnTo>
                <a:lnTo>
                  <a:pt x="0" y="323418"/>
                </a:lnTo>
                <a:lnTo>
                  <a:pt x="32308" y="323418"/>
                </a:lnTo>
                <a:lnTo>
                  <a:pt x="32308" y="358902"/>
                </a:lnTo>
                <a:lnTo>
                  <a:pt x="5067" y="358902"/>
                </a:lnTo>
                <a:lnTo>
                  <a:pt x="5067" y="323621"/>
                </a:lnTo>
                <a:lnTo>
                  <a:pt x="0" y="323621"/>
                </a:lnTo>
                <a:lnTo>
                  <a:pt x="0" y="358902"/>
                </a:lnTo>
                <a:lnTo>
                  <a:pt x="0" y="363969"/>
                </a:lnTo>
                <a:lnTo>
                  <a:pt x="0" y="382625"/>
                </a:lnTo>
                <a:lnTo>
                  <a:pt x="5067" y="382625"/>
                </a:lnTo>
                <a:lnTo>
                  <a:pt x="5067" y="363969"/>
                </a:lnTo>
                <a:lnTo>
                  <a:pt x="32308" y="363969"/>
                </a:lnTo>
                <a:lnTo>
                  <a:pt x="32308" y="382625"/>
                </a:lnTo>
                <a:lnTo>
                  <a:pt x="37363" y="382625"/>
                </a:lnTo>
                <a:lnTo>
                  <a:pt x="37363" y="363969"/>
                </a:lnTo>
                <a:lnTo>
                  <a:pt x="64604" y="363969"/>
                </a:lnTo>
                <a:lnTo>
                  <a:pt x="64604" y="382981"/>
                </a:lnTo>
                <a:lnTo>
                  <a:pt x="0" y="382981"/>
                </a:lnTo>
                <a:lnTo>
                  <a:pt x="0" y="388048"/>
                </a:lnTo>
                <a:lnTo>
                  <a:pt x="69646" y="388048"/>
                </a:lnTo>
                <a:lnTo>
                  <a:pt x="69646" y="382981"/>
                </a:lnTo>
                <a:lnTo>
                  <a:pt x="69646" y="363969"/>
                </a:lnTo>
                <a:lnTo>
                  <a:pt x="69646" y="358902"/>
                </a:lnTo>
                <a:lnTo>
                  <a:pt x="69646" y="323418"/>
                </a:lnTo>
                <a:lnTo>
                  <a:pt x="69646" y="318338"/>
                </a:lnTo>
                <a:lnTo>
                  <a:pt x="69646" y="299339"/>
                </a:lnTo>
                <a:lnTo>
                  <a:pt x="69646" y="295529"/>
                </a:lnTo>
                <a:close/>
              </a:path>
              <a:path w="69850" h="388619">
                <a:moveTo>
                  <a:pt x="69646" y="0"/>
                </a:moveTo>
                <a:lnTo>
                  <a:pt x="64604" y="0"/>
                </a:lnTo>
                <a:lnTo>
                  <a:pt x="64604" y="5067"/>
                </a:lnTo>
                <a:lnTo>
                  <a:pt x="64604" y="23710"/>
                </a:lnTo>
                <a:lnTo>
                  <a:pt x="64604" y="28714"/>
                </a:lnTo>
                <a:lnTo>
                  <a:pt x="64604" y="64008"/>
                </a:lnTo>
                <a:lnTo>
                  <a:pt x="37363" y="64008"/>
                </a:lnTo>
                <a:lnTo>
                  <a:pt x="37363" y="28714"/>
                </a:lnTo>
                <a:lnTo>
                  <a:pt x="64604" y="28714"/>
                </a:lnTo>
                <a:lnTo>
                  <a:pt x="64604" y="23710"/>
                </a:lnTo>
                <a:lnTo>
                  <a:pt x="37363" y="23710"/>
                </a:lnTo>
                <a:lnTo>
                  <a:pt x="37401" y="5067"/>
                </a:lnTo>
                <a:lnTo>
                  <a:pt x="64604" y="5067"/>
                </a:lnTo>
                <a:lnTo>
                  <a:pt x="64604" y="0"/>
                </a:lnTo>
                <a:lnTo>
                  <a:pt x="32296" y="0"/>
                </a:lnTo>
                <a:lnTo>
                  <a:pt x="32296" y="5067"/>
                </a:lnTo>
                <a:lnTo>
                  <a:pt x="32296" y="23710"/>
                </a:lnTo>
                <a:lnTo>
                  <a:pt x="32296" y="28714"/>
                </a:lnTo>
                <a:lnTo>
                  <a:pt x="32296" y="64008"/>
                </a:lnTo>
                <a:lnTo>
                  <a:pt x="5067" y="64008"/>
                </a:lnTo>
                <a:lnTo>
                  <a:pt x="5067" y="28714"/>
                </a:lnTo>
                <a:lnTo>
                  <a:pt x="32296" y="28714"/>
                </a:lnTo>
                <a:lnTo>
                  <a:pt x="32296" y="23723"/>
                </a:lnTo>
                <a:lnTo>
                  <a:pt x="5067" y="23723"/>
                </a:lnTo>
                <a:lnTo>
                  <a:pt x="5067" y="5067"/>
                </a:lnTo>
                <a:lnTo>
                  <a:pt x="32296" y="5067"/>
                </a:lnTo>
                <a:lnTo>
                  <a:pt x="32296" y="0"/>
                </a:lnTo>
                <a:lnTo>
                  <a:pt x="0" y="0"/>
                </a:lnTo>
                <a:lnTo>
                  <a:pt x="0" y="5067"/>
                </a:lnTo>
                <a:lnTo>
                  <a:pt x="0" y="23723"/>
                </a:lnTo>
                <a:lnTo>
                  <a:pt x="0" y="28714"/>
                </a:lnTo>
                <a:lnTo>
                  <a:pt x="0" y="64008"/>
                </a:lnTo>
                <a:lnTo>
                  <a:pt x="0" y="69011"/>
                </a:lnTo>
                <a:lnTo>
                  <a:pt x="69646" y="69011"/>
                </a:lnTo>
                <a:lnTo>
                  <a:pt x="69646" y="0"/>
                </a:lnTo>
                <a:close/>
              </a:path>
              <a:path w="69850" h="388619">
                <a:moveTo>
                  <a:pt x="69684" y="125514"/>
                </a:moveTo>
                <a:lnTo>
                  <a:pt x="64604" y="125514"/>
                </a:lnTo>
                <a:lnTo>
                  <a:pt x="64604" y="130581"/>
                </a:lnTo>
                <a:lnTo>
                  <a:pt x="64604" y="149593"/>
                </a:lnTo>
                <a:lnTo>
                  <a:pt x="64604" y="154660"/>
                </a:lnTo>
                <a:lnTo>
                  <a:pt x="64604" y="190144"/>
                </a:lnTo>
                <a:lnTo>
                  <a:pt x="64604" y="195224"/>
                </a:lnTo>
                <a:lnTo>
                  <a:pt x="64604" y="212966"/>
                </a:lnTo>
                <a:lnTo>
                  <a:pt x="37401" y="212966"/>
                </a:lnTo>
                <a:lnTo>
                  <a:pt x="37401" y="195224"/>
                </a:lnTo>
                <a:lnTo>
                  <a:pt x="64604" y="195224"/>
                </a:lnTo>
                <a:lnTo>
                  <a:pt x="64604" y="190144"/>
                </a:lnTo>
                <a:lnTo>
                  <a:pt x="37401" y="190144"/>
                </a:lnTo>
                <a:lnTo>
                  <a:pt x="37401" y="154660"/>
                </a:lnTo>
                <a:lnTo>
                  <a:pt x="64604" y="154660"/>
                </a:lnTo>
                <a:lnTo>
                  <a:pt x="64604" y="149593"/>
                </a:lnTo>
                <a:lnTo>
                  <a:pt x="37401" y="149593"/>
                </a:lnTo>
                <a:lnTo>
                  <a:pt x="37401" y="130581"/>
                </a:lnTo>
                <a:lnTo>
                  <a:pt x="64604" y="130581"/>
                </a:lnTo>
                <a:lnTo>
                  <a:pt x="64604" y="125514"/>
                </a:lnTo>
                <a:lnTo>
                  <a:pt x="0" y="125514"/>
                </a:lnTo>
                <a:lnTo>
                  <a:pt x="0" y="130581"/>
                </a:lnTo>
                <a:lnTo>
                  <a:pt x="0" y="149199"/>
                </a:lnTo>
                <a:lnTo>
                  <a:pt x="5067" y="149199"/>
                </a:lnTo>
                <a:lnTo>
                  <a:pt x="5067" y="130581"/>
                </a:lnTo>
                <a:lnTo>
                  <a:pt x="32296" y="130581"/>
                </a:lnTo>
                <a:lnTo>
                  <a:pt x="32296" y="149593"/>
                </a:lnTo>
                <a:lnTo>
                  <a:pt x="0" y="149593"/>
                </a:lnTo>
                <a:lnTo>
                  <a:pt x="0" y="154292"/>
                </a:lnTo>
                <a:lnTo>
                  <a:pt x="0" y="154660"/>
                </a:lnTo>
                <a:lnTo>
                  <a:pt x="0" y="189572"/>
                </a:lnTo>
                <a:lnTo>
                  <a:pt x="5067" y="189572"/>
                </a:lnTo>
                <a:lnTo>
                  <a:pt x="5067" y="154660"/>
                </a:lnTo>
                <a:lnTo>
                  <a:pt x="32296" y="154660"/>
                </a:lnTo>
                <a:lnTo>
                  <a:pt x="32296" y="190144"/>
                </a:lnTo>
                <a:lnTo>
                  <a:pt x="32296" y="195224"/>
                </a:lnTo>
                <a:lnTo>
                  <a:pt x="32296" y="212966"/>
                </a:lnTo>
                <a:lnTo>
                  <a:pt x="5067" y="212966"/>
                </a:lnTo>
                <a:lnTo>
                  <a:pt x="5067" y="195224"/>
                </a:lnTo>
                <a:lnTo>
                  <a:pt x="32296" y="195224"/>
                </a:lnTo>
                <a:lnTo>
                  <a:pt x="32296" y="190144"/>
                </a:lnTo>
                <a:lnTo>
                  <a:pt x="0" y="190144"/>
                </a:lnTo>
                <a:lnTo>
                  <a:pt x="0" y="194602"/>
                </a:lnTo>
                <a:lnTo>
                  <a:pt x="0" y="195224"/>
                </a:lnTo>
                <a:lnTo>
                  <a:pt x="0" y="212966"/>
                </a:lnTo>
                <a:lnTo>
                  <a:pt x="0" y="213258"/>
                </a:lnTo>
                <a:lnTo>
                  <a:pt x="0" y="218033"/>
                </a:lnTo>
                <a:lnTo>
                  <a:pt x="69684" y="218033"/>
                </a:lnTo>
                <a:lnTo>
                  <a:pt x="69684" y="130581"/>
                </a:lnTo>
                <a:lnTo>
                  <a:pt x="69684" y="125514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3" name="object 179">
            <a:extLst>
              <a:ext uri="{FF2B5EF4-FFF2-40B4-BE49-F238E27FC236}">
                <a16:creationId xmlns:a16="http://schemas.microsoft.com/office/drawing/2014/main" xmlns="" id="{F564B213-C88A-4D10-AF98-7E62DAA441BF}"/>
              </a:ext>
            </a:extLst>
          </p:cNvPr>
          <p:cNvSpPr/>
          <p:nvPr/>
        </p:nvSpPr>
        <p:spPr>
          <a:xfrm>
            <a:off x="8493471" y="1935238"/>
            <a:ext cx="27887" cy="362668"/>
          </a:xfrm>
          <a:custGeom>
            <a:avLst/>
            <a:gdLst/>
            <a:ahLst/>
            <a:cxnLst/>
            <a:rect l="l" t="t" r="r" b="b"/>
            <a:pathLst>
              <a:path w="27304" h="377825">
                <a:moveTo>
                  <a:pt x="27228" y="358889"/>
                </a:moveTo>
                <a:lnTo>
                  <a:pt x="0" y="358889"/>
                </a:lnTo>
                <a:lnTo>
                  <a:pt x="0" y="377545"/>
                </a:lnTo>
                <a:lnTo>
                  <a:pt x="27228" y="377545"/>
                </a:lnTo>
                <a:lnTo>
                  <a:pt x="27228" y="358889"/>
                </a:lnTo>
                <a:close/>
              </a:path>
              <a:path w="27304" h="377825">
                <a:moveTo>
                  <a:pt x="27228" y="318516"/>
                </a:moveTo>
                <a:lnTo>
                  <a:pt x="0" y="318516"/>
                </a:lnTo>
                <a:lnTo>
                  <a:pt x="0" y="353809"/>
                </a:lnTo>
                <a:lnTo>
                  <a:pt x="27228" y="353809"/>
                </a:lnTo>
                <a:lnTo>
                  <a:pt x="27228" y="318516"/>
                </a:lnTo>
                <a:close/>
              </a:path>
              <a:path w="27304" h="377825">
                <a:moveTo>
                  <a:pt x="27228" y="294817"/>
                </a:moveTo>
                <a:lnTo>
                  <a:pt x="0" y="294817"/>
                </a:lnTo>
                <a:lnTo>
                  <a:pt x="0" y="313461"/>
                </a:lnTo>
                <a:lnTo>
                  <a:pt x="27228" y="313461"/>
                </a:lnTo>
                <a:lnTo>
                  <a:pt x="27228" y="294817"/>
                </a:lnTo>
                <a:close/>
              </a:path>
              <a:path w="27304" h="377825">
                <a:moveTo>
                  <a:pt x="27228" y="189522"/>
                </a:moveTo>
                <a:lnTo>
                  <a:pt x="0" y="189522"/>
                </a:lnTo>
                <a:lnTo>
                  <a:pt x="0" y="208178"/>
                </a:lnTo>
                <a:lnTo>
                  <a:pt x="27228" y="208178"/>
                </a:lnTo>
                <a:lnTo>
                  <a:pt x="27228" y="189522"/>
                </a:lnTo>
                <a:close/>
              </a:path>
              <a:path w="27304" h="377825">
                <a:moveTo>
                  <a:pt x="27228" y="149212"/>
                </a:moveTo>
                <a:lnTo>
                  <a:pt x="0" y="149212"/>
                </a:lnTo>
                <a:lnTo>
                  <a:pt x="0" y="184492"/>
                </a:lnTo>
                <a:lnTo>
                  <a:pt x="27228" y="184492"/>
                </a:lnTo>
                <a:lnTo>
                  <a:pt x="27228" y="149212"/>
                </a:lnTo>
                <a:close/>
              </a:path>
              <a:path w="27304" h="377825">
                <a:moveTo>
                  <a:pt x="27228" y="125514"/>
                </a:moveTo>
                <a:lnTo>
                  <a:pt x="0" y="125514"/>
                </a:lnTo>
                <a:lnTo>
                  <a:pt x="0" y="144119"/>
                </a:lnTo>
                <a:lnTo>
                  <a:pt x="27228" y="144119"/>
                </a:lnTo>
                <a:lnTo>
                  <a:pt x="27228" y="125514"/>
                </a:lnTo>
                <a:close/>
              </a:path>
              <a:path w="27304" h="377825">
                <a:moveTo>
                  <a:pt x="27228" y="23634"/>
                </a:moveTo>
                <a:lnTo>
                  <a:pt x="0" y="23634"/>
                </a:lnTo>
                <a:lnTo>
                  <a:pt x="0" y="58928"/>
                </a:lnTo>
                <a:lnTo>
                  <a:pt x="27228" y="58928"/>
                </a:lnTo>
                <a:lnTo>
                  <a:pt x="27228" y="23634"/>
                </a:lnTo>
                <a:close/>
              </a:path>
              <a:path w="27304" h="377825">
                <a:moveTo>
                  <a:pt x="27228" y="0"/>
                </a:moveTo>
                <a:lnTo>
                  <a:pt x="0" y="0"/>
                </a:lnTo>
                <a:lnTo>
                  <a:pt x="0" y="18656"/>
                </a:lnTo>
                <a:lnTo>
                  <a:pt x="27228" y="18656"/>
                </a:lnTo>
                <a:lnTo>
                  <a:pt x="27228" y="0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4" name="object 180">
            <a:extLst>
              <a:ext uri="{FF2B5EF4-FFF2-40B4-BE49-F238E27FC236}">
                <a16:creationId xmlns:a16="http://schemas.microsoft.com/office/drawing/2014/main" xmlns="" id="{D886C12B-E869-4533-BD02-7F5A547B6615}"/>
              </a:ext>
            </a:extLst>
          </p:cNvPr>
          <p:cNvSpPr/>
          <p:nvPr/>
        </p:nvSpPr>
        <p:spPr>
          <a:xfrm>
            <a:off x="8498735" y="2400205"/>
            <a:ext cx="14915" cy="15238"/>
          </a:xfrm>
          <a:custGeom>
            <a:avLst/>
            <a:gdLst/>
            <a:ahLst/>
            <a:cxnLst/>
            <a:rect l="l" t="t" r="r" b="b"/>
            <a:pathLst>
              <a:path w="14604" h="15875">
                <a:moveTo>
                  <a:pt x="3325" y="15830"/>
                </a:moveTo>
                <a:lnTo>
                  <a:pt x="9217" y="15830"/>
                </a:lnTo>
                <a:lnTo>
                  <a:pt x="11022" y="15014"/>
                </a:lnTo>
                <a:lnTo>
                  <a:pt x="13653" y="12413"/>
                </a:lnTo>
                <a:lnTo>
                  <a:pt x="14460" y="10608"/>
                </a:lnTo>
                <a:lnTo>
                  <a:pt x="14460" y="0"/>
                </a:lnTo>
                <a:lnTo>
                  <a:pt x="0" y="0"/>
                </a:lnTo>
                <a:lnTo>
                  <a:pt x="0" y="8633"/>
                </a:lnTo>
                <a:lnTo>
                  <a:pt x="152" y="12749"/>
                </a:lnTo>
                <a:lnTo>
                  <a:pt x="3325" y="15830"/>
                </a:lnTo>
                <a:close/>
              </a:path>
            </a:pathLst>
          </a:custGeom>
          <a:solidFill>
            <a:srgbClr val="8D652E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5" name="object 181">
            <a:extLst>
              <a:ext uri="{FF2B5EF4-FFF2-40B4-BE49-F238E27FC236}">
                <a16:creationId xmlns:a16="http://schemas.microsoft.com/office/drawing/2014/main" xmlns="" id="{D5E9CEC1-2F29-4FD4-A72A-2444E3AEA04E}"/>
              </a:ext>
            </a:extLst>
          </p:cNvPr>
          <p:cNvSpPr/>
          <p:nvPr/>
        </p:nvSpPr>
        <p:spPr>
          <a:xfrm>
            <a:off x="8498735" y="2357912"/>
            <a:ext cx="14915" cy="42667"/>
          </a:xfrm>
          <a:custGeom>
            <a:avLst/>
            <a:gdLst/>
            <a:ahLst/>
            <a:cxnLst/>
            <a:rect l="l" t="t" r="r" b="b"/>
            <a:pathLst>
              <a:path w="14604" h="44450">
                <a:moveTo>
                  <a:pt x="0" y="44061"/>
                </a:moveTo>
                <a:lnTo>
                  <a:pt x="14453" y="44061"/>
                </a:lnTo>
                <a:lnTo>
                  <a:pt x="14453" y="0"/>
                </a:lnTo>
                <a:lnTo>
                  <a:pt x="0" y="0"/>
                </a:lnTo>
                <a:lnTo>
                  <a:pt x="0" y="44061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6" name="object 182">
            <a:extLst>
              <a:ext uri="{FF2B5EF4-FFF2-40B4-BE49-F238E27FC236}">
                <a16:creationId xmlns:a16="http://schemas.microsoft.com/office/drawing/2014/main" xmlns="" id="{F7855167-3CE7-4D4F-A263-7B119F35BF87}"/>
              </a:ext>
            </a:extLst>
          </p:cNvPr>
          <p:cNvSpPr/>
          <p:nvPr/>
        </p:nvSpPr>
        <p:spPr>
          <a:xfrm>
            <a:off x="8513497" y="2400199"/>
            <a:ext cx="14915" cy="15238"/>
          </a:xfrm>
          <a:custGeom>
            <a:avLst/>
            <a:gdLst/>
            <a:ahLst/>
            <a:cxnLst/>
            <a:rect l="l" t="t" r="r" b="b"/>
            <a:pathLst>
              <a:path w="14604" h="15875">
                <a:moveTo>
                  <a:pt x="6050" y="15837"/>
                </a:moveTo>
                <a:lnTo>
                  <a:pt x="9217" y="15837"/>
                </a:lnTo>
                <a:lnTo>
                  <a:pt x="11022" y="15027"/>
                </a:lnTo>
                <a:lnTo>
                  <a:pt x="13647" y="12419"/>
                </a:lnTo>
                <a:lnTo>
                  <a:pt x="14453" y="10621"/>
                </a:lnTo>
                <a:lnTo>
                  <a:pt x="14453" y="0"/>
                </a:lnTo>
                <a:lnTo>
                  <a:pt x="0" y="0"/>
                </a:lnTo>
                <a:lnTo>
                  <a:pt x="0" y="11431"/>
                </a:lnTo>
                <a:lnTo>
                  <a:pt x="1586" y="13848"/>
                </a:lnTo>
                <a:lnTo>
                  <a:pt x="4899" y="15534"/>
                </a:lnTo>
                <a:close/>
              </a:path>
            </a:pathLst>
          </a:custGeom>
          <a:solidFill>
            <a:srgbClr val="EFB43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7" name="object 183">
            <a:extLst>
              <a:ext uri="{FF2B5EF4-FFF2-40B4-BE49-F238E27FC236}">
                <a16:creationId xmlns:a16="http://schemas.microsoft.com/office/drawing/2014/main" xmlns="" id="{BEF43F2B-8106-4D84-89E0-820A0236F476}"/>
              </a:ext>
            </a:extLst>
          </p:cNvPr>
          <p:cNvSpPr/>
          <p:nvPr/>
        </p:nvSpPr>
        <p:spPr>
          <a:xfrm>
            <a:off x="8513497" y="2357912"/>
            <a:ext cx="14915" cy="42667"/>
          </a:xfrm>
          <a:custGeom>
            <a:avLst/>
            <a:gdLst/>
            <a:ahLst/>
            <a:cxnLst/>
            <a:rect l="l" t="t" r="r" b="b"/>
            <a:pathLst>
              <a:path w="14604" h="44450">
                <a:moveTo>
                  <a:pt x="0" y="44061"/>
                </a:moveTo>
                <a:lnTo>
                  <a:pt x="14453" y="44061"/>
                </a:lnTo>
                <a:lnTo>
                  <a:pt x="14453" y="0"/>
                </a:lnTo>
                <a:lnTo>
                  <a:pt x="0" y="0"/>
                </a:lnTo>
                <a:lnTo>
                  <a:pt x="0" y="44061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8" name="object 184">
            <a:extLst>
              <a:ext uri="{FF2B5EF4-FFF2-40B4-BE49-F238E27FC236}">
                <a16:creationId xmlns:a16="http://schemas.microsoft.com/office/drawing/2014/main" xmlns="" id="{6120912A-448E-4023-99B8-238491810631}"/>
              </a:ext>
            </a:extLst>
          </p:cNvPr>
          <p:cNvSpPr/>
          <p:nvPr/>
        </p:nvSpPr>
        <p:spPr>
          <a:xfrm>
            <a:off x="8526455" y="1935238"/>
            <a:ext cx="27887" cy="362668"/>
          </a:xfrm>
          <a:custGeom>
            <a:avLst/>
            <a:gdLst/>
            <a:ahLst/>
            <a:cxnLst/>
            <a:rect l="l" t="t" r="r" b="b"/>
            <a:pathLst>
              <a:path w="27304" h="377825">
                <a:moveTo>
                  <a:pt x="27228" y="358889"/>
                </a:moveTo>
                <a:lnTo>
                  <a:pt x="0" y="358889"/>
                </a:lnTo>
                <a:lnTo>
                  <a:pt x="0" y="377545"/>
                </a:lnTo>
                <a:lnTo>
                  <a:pt x="27228" y="377507"/>
                </a:lnTo>
                <a:lnTo>
                  <a:pt x="27228" y="358889"/>
                </a:lnTo>
                <a:close/>
              </a:path>
              <a:path w="27304" h="377825">
                <a:moveTo>
                  <a:pt x="27228" y="294817"/>
                </a:moveTo>
                <a:lnTo>
                  <a:pt x="25" y="294817"/>
                </a:lnTo>
                <a:lnTo>
                  <a:pt x="0" y="313461"/>
                </a:lnTo>
                <a:lnTo>
                  <a:pt x="27228" y="313461"/>
                </a:lnTo>
                <a:lnTo>
                  <a:pt x="27228" y="294817"/>
                </a:lnTo>
                <a:close/>
              </a:path>
              <a:path w="27304" h="377825">
                <a:moveTo>
                  <a:pt x="27228" y="125552"/>
                </a:moveTo>
                <a:lnTo>
                  <a:pt x="25" y="125514"/>
                </a:lnTo>
                <a:lnTo>
                  <a:pt x="25" y="144157"/>
                </a:lnTo>
                <a:lnTo>
                  <a:pt x="27228" y="144157"/>
                </a:lnTo>
                <a:lnTo>
                  <a:pt x="27228" y="125552"/>
                </a:lnTo>
                <a:close/>
              </a:path>
              <a:path w="27304" h="377825">
                <a:moveTo>
                  <a:pt x="27228" y="0"/>
                </a:moveTo>
                <a:lnTo>
                  <a:pt x="25" y="0"/>
                </a:lnTo>
                <a:lnTo>
                  <a:pt x="0" y="18643"/>
                </a:lnTo>
                <a:lnTo>
                  <a:pt x="27228" y="18643"/>
                </a:lnTo>
                <a:lnTo>
                  <a:pt x="27228" y="0"/>
                </a:lnTo>
                <a:close/>
              </a:path>
              <a:path w="27304" h="377825">
                <a:moveTo>
                  <a:pt x="27241" y="318516"/>
                </a:moveTo>
                <a:lnTo>
                  <a:pt x="0" y="318516"/>
                </a:lnTo>
                <a:lnTo>
                  <a:pt x="0" y="353847"/>
                </a:lnTo>
                <a:lnTo>
                  <a:pt x="27241" y="353847"/>
                </a:lnTo>
                <a:lnTo>
                  <a:pt x="27241" y="318516"/>
                </a:lnTo>
                <a:close/>
              </a:path>
              <a:path w="27304" h="377825">
                <a:moveTo>
                  <a:pt x="27241" y="189522"/>
                </a:moveTo>
                <a:lnTo>
                  <a:pt x="38" y="189522"/>
                </a:lnTo>
                <a:lnTo>
                  <a:pt x="38" y="208178"/>
                </a:lnTo>
                <a:lnTo>
                  <a:pt x="27241" y="208178"/>
                </a:lnTo>
                <a:lnTo>
                  <a:pt x="27241" y="189522"/>
                </a:lnTo>
                <a:close/>
              </a:path>
              <a:path w="27304" h="377825">
                <a:moveTo>
                  <a:pt x="27241" y="149212"/>
                </a:moveTo>
                <a:lnTo>
                  <a:pt x="38" y="149212"/>
                </a:lnTo>
                <a:lnTo>
                  <a:pt x="38" y="184492"/>
                </a:lnTo>
                <a:lnTo>
                  <a:pt x="27241" y="184492"/>
                </a:lnTo>
                <a:lnTo>
                  <a:pt x="27241" y="149212"/>
                </a:lnTo>
                <a:close/>
              </a:path>
              <a:path w="27304" h="377825">
                <a:moveTo>
                  <a:pt x="27241" y="23634"/>
                </a:moveTo>
                <a:lnTo>
                  <a:pt x="0" y="23634"/>
                </a:lnTo>
                <a:lnTo>
                  <a:pt x="0" y="58928"/>
                </a:lnTo>
                <a:lnTo>
                  <a:pt x="27241" y="58928"/>
                </a:lnTo>
                <a:lnTo>
                  <a:pt x="27241" y="23634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9" name="object 185">
            <a:extLst>
              <a:ext uri="{FF2B5EF4-FFF2-40B4-BE49-F238E27FC236}">
                <a16:creationId xmlns:a16="http://schemas.microsoft.com/office/drawing/2014/main" xmlns="" id="{FE3B0485-950D-40AD-91C8-E32675A1B9B2}"/>
              </a:ext>
            </a:extLst>
          </p:cNvPr>
          <p:cNvSpPr/>
          <p:nvPr/>
        </p:nvSpPr>
        <p:spPr>
          <a:xfrm>
            <a:off x="7396470" y="5158022"/>
            <a:ext cx="196505" cy="129219"/>
          </a:xfrm>
          <a:custGeom>
            <a:avLst/>
            <a:gdLst/>
            <a:ahLst/>
            <a:cxnLst/>
            <a:rect l="l" t="t" r="r" b="b"/>
            <a:pathLst>
              <a:path w="192404" h="134620">
                <a:moveTo>
                  <a:pt x="54279" y="76822"/>
                </a:moveTo>
                <a:lnTo>
                  <a:pt x="50546" y="73101"/>
                </a:lnTo>
                <a:lnTo>
                  <a:pt x="3733" y="73101"/>
                </a:lnTo>
                <a:lnTo>
                  <a:pt x="0" y="76822"/>
                </a:lnTo>
                <a:lnTo>
                  <a:pt x="0" y="130441"/>
                </a:lnTo>
                <a:lnTo>
                  <a:pt x="3733" y="134150"/>
                </a:lnTo>
                <a:lnTo>
                  <a:pt x="50546" y="134150"/>
                </a:lnTo>
                <a:lnTo>
                  <a:pt x="54279" y="130441"/>
                </a:lnTo>
                <a:lnTo>
                  <a:pt x="54279" y="76822"/>
                </a:lnTo>
                <a:close/>
              </a:path>
              <a:path w="192404" h="134620">
                <a:moveTo>
                  <a:pt x="54279" y="3759"/>
                </a:moveTo>
                <a:lnTo>
                  <a:pt x="50546" y="0"/>
                </a:lnTo>
                <a:lnTo>
                  <a:pt x="3733" y="0"/>
                </a:lnTo>
                <a:lnTo>
                  <a:pt x="0" y="3759"/>
                </a:lnTo>
                <a:lnTo>
                  <a:pt x="0" y="57340"/>
                </a:lnTo>
                <a:lnTo>
                  <a:pt x="3733" y="61087"/>
                </a:lnTo>
                <a:lnTo>
                  <a:pt x="50546" y="61087"/>
                </a:lnTo>
                <a:lnTo>
                  <a:pt x="54279" y="57340"/>
                </a:lnTo>
                <a:lnTo>
                  <a:pt x="54279" y="3759"/>
                </a:lnTo>
                <a:close/>
              </a:path>
              <a:path w="192404" h="134620">
                <a:moveTo>
                  <a:pt x="123202" y="76822"/>
                </a:moveTo>
                <a:lnTo>
                  <a:pt x="119468" y="73101"/>
                </a:lnTo>
                <a:lnTo>
                  <a:pt x="72644" y="73101"/>
                </a:lnTo>
                <a:lnTo>
                  <a:pt x="68910" y="76822"/>
                </a:lnTo>
                <a:lnTo>
                  <a:pt x="68910" y="130441"/>
                </a:lnTo>
                <a:lnTo>
                  <a:pt x="72644" y="134150"/>
                </a:lnTo>
                <a:lnTo>
                  <a:pt x="119468" y="134150"/>
                </a:lnTo>
                <a:lnTo>
                  <a:pt x="123202" y="130441"/>
                </a:lnTo>
                <a:lnTo>
                  <a:pt x="123202" y="76822"/>
                </a:lnTo>
                <a:close/>
              </a:path>
              <a:path w="192404" h="134620">
                <a:moveTo>
                  <a:pt x="123202" y="3759"/>
                </a:moveTo>
                <a:lnTo>
                  <a:pt x="119468" y="0"/>
                </a:lnTo>
                <a:lnTo>
                  <a:pt x="72644" y="0"/>
                </a:lnTo>
                <a:lnTo>
                  <a:pt x="68910" y="3759"/>
                </a:lnTo>
                <a:lnTo>
                  <a:pt x="68910" y="57340"/>
                </a:lnTo>
                <a:lnTo>
                  <a:pt x="72644" y="61087"/>
                </a:lnTo>
                <a:lnTo>
                  <a:pt x="119468" y="61087"/>
                </a:lnTo>
                <a:lnTo>
                  <a:pt x="123202" y="57340"/>
                </a:lnTo>
                <a:lnTo>
                  <a:pt x="123202" y="3759"/>
                </a:lnTo>
                <a:close/>
              </a:path>
              <a:path w="192404" h="134620">
                <a:moveTo>
                  <a:pt x="192112" y="76822"/>
                </a:moveTo>
                <a:lnTo>
                  <a:pt x="188391" y="73101"/>
                </a:lnTo>
                <a:lnTo>
                  <a:pt x="141566" y="73101"/>
                </a:lnTo>
                <a:lnTo>
                  <a:pt x="137845" y="76822"/>
                </a:lnTo>
                <a:lnTo>
                  <a:pt x="137845" y="130441"/>
                </a:lnTo>
                <a:lnTo>
                  <a:pt x="141566" y="134150"/>
                </a:lnTo>
                <a:lnTo>
                  <a:pt x="188391" y="134150"/>
                </a:lnTo>
                <a:lnTo>
                  <a:pt x="192112" y="130441"/>
                </a:lnTo>
                <a:lnTo>
                  <a:pt x="192112" y="76822"/>
                </a:lnTo>
                <a:close/>
              </a:path>
              <a:path w="192404" h="134620">
                <a:moveTo>
                  <a:pt x="192112" y="3759"/>
                </a:moveTo>
                <a:lnTo>
                  <a:pt x="188391" y="0"/>
                </a:lnTo>
                <a:lnTo>
                  <a:pt x="141566" y="0"/>
                </a:lnTo>
                <a:lnTo>
                  <a:pt x="137845" y="3759"/>
                </a:lnTo>
                <a:lnTo>
                  <a:pt x="137845" y="57340"/>
                </a:lnTo>
                <a:lnTo>
                  <a:pt x="141566" y="61087"/>
                </a:lnTo>
                <a:lnTo>
                  <a:pt x="188391" y="61087"/>
                </a:lnTo>
                <a:lnTo>
                  <a:pt x="192112" y="57340"/>
                </a:lnTo>
                <a:lnTo>
                  <a:pt x="192112" y="3759"/>
                </a:lnTo>
                <a:close/>
              </a:path>
            </a:pathLst>
          </a:custGeom>
          <a:solidFill>
            <a:srgbClr val="596A6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0" name="object 186">
            <a:extLst>
              <a:ext uri="{FF2B5EF4-FFF2-40B4-BE49-F238E27FC236}">
                <a16:creationId xmlns:a16="http://schemas.microsoft.com/office/drawing/2014/main" xmlns="" id="{4179A9E2-817E-4421-A674-DB4413F36648}"/>
              </a:ext>
            </a:extLst>
          </p:cNvPr>
          <p:cNvSpPr/>
          <p:nvPr/>
        </p:nvSpPr>
        <p:spPr>
          <a:xfrm>
            <a:off x="7375827" y="5146197"/>
            <a:ext cx="238011" cy="426059"/>
          </a:xfrm>
          <a:custGeom>
            <a:avLst/>
            <a:gdLst/>
            <a:ahLst/>
            <a:cxnLst/>
            <a:rect l="l" t="t" r="r" b="b"/>
            <a:pathLst>
              <a:path w="233045" h="443865">
                <a:moveTo>
                  <a:pt x="18222" y="158809"/>
                </a:moveTo>
                <a:lnTo>
                  <a:pt x="214342" y="158809"/>
                </a:lnTo>
                <a:lnTo>
                  <a:pt x="221430" y="157384"/>
                </a:lnTo>
                <a:lnTo>
                  <a:pt x="227218" y="153495"/>
                </a:lnTo>
                <a:lnTo>
                  <a:pt x="231120" y="147727"/>
                </a:lnTo>
                <a:lnTo>
                  <a:pt x="232551" y="140660"/>
                </a:lnTo>
                <a:lnTo>
                  <a:pt x="232551" y="18129"/>
                </a:lnTo>
                <a:lnTo>
                  <a:pt x="231120" y="11070"/>
                </a:lnTo>
                <a:lnTo>
                  <a:pt x="227218" y="5308"/>
                </a:lnTo>
                <a:lnTo>
                  <a:pt x="221430" y="1424"/>
                </a:lnTo>
                <a:lnTo>
                  <a:pt x="214342" y="0"/>
                </a:lnTo>
                <a:lnTo>
                  <a:pt x="18222" y="0"/>
                </a:lnTo>
                <a:lnTo>
                  <a:pt x="11127" y="1424"/>
                </a:lnTo>
                <a:lnTo>
                  <a:pt x="5335" y="5308"/>
                </a:lnTo>
                <a:lnTo>
                  <a:pt x="1431" y="11070"/>
                </a:lnTo>
                <a:lnTo>
                  <a:pt x="1181" y="12301"/>
                </a:lnTo>
                <a:lnTo>
                  <a:pt x="208609" y="12301"/>
                </a:lnTo>
                <a:lnTo>
                  <a:pt x="212338" y="16061"/>
                </a:lnTo>
                <a:lnTo>
                  <a:pt x="212338" y="69645"/>
                </a:lnTo>
                <a:lnTo>
                  <a:pt x="208609" y="73392"/>
                </a:lnTo>
                <a:lnTo>
                  <a:pt x="0" y="73392"/>
                </a:lnTo>
                <a:lnTo>
                  <a:pt x="0" y="85403"/>
                </a:lnTo>
                <a:lnTo>
                  <a:pt x="208609" y="85403"/>
                </a:lnTo>
                <a:lnTo>
                  <a:pt x="212338" y="89124"/>
                </a:lnTo>
                <a:lnTo>
                  <a:pt x="212338" y="142741"/>
                </a:lnTo>
                <a:lnTo>
                  <a:pt x="208609" y="146455"/>
                </a:lnTo>
                <a:lnTo>
                  <a:pt x="1173" y="146455"/>
                </a:lnTo>
                <a:lnTo>
                  <a:pt x="1431" y="147727"/>
                </a:lnTo>
                <a:lnTo>
                  <a:pt x="5335" y="153495"/>
                </a:lnTo>
                <a:lnTo>
                  <a:pt x="11127" y="157384"/>
                </a:lnTo>
                <a:lnTo>
                  <a:pt x="18222" y="158809"/>
                </a:lnTo>
                <a:close/>
              </a:path>
              <a:path w="233045" h="443865">
                <a:moveTo>
                  <a:pt x="139685" y="73392"/>
                </a:moveTo>
                <a:lnTo>
                  <a:pt x="161783" y="73392"/>
                </a:lnTo>
                <a:lnTo>
                  <a:pt x="158060" y="69645"/>
                </a:lnTo>
                <a:lnTo>
                  <a:pt x="158060" y="16061"/>
                </a:lnTo>
                <a:lnTo>
                  <a:pt x="161783" y="12301"/>
                </a:lnTo>
                <a:lnTo>
                  <a:pt x="139685" y="12301"/>
                </a:lnTo>
                <a:lnTo>
                  <a:pt x="143414" y="16061"/>
                </a:lnTo>
                <a:lnTo>
                  <a:pt x="143414" y="69645"/>
                </a:lnTo>
                <a:lnTo>
                  <a:pt x="139685" y="73392"/>
                </a:lnTo>
                <a:close/>
              </a:path>
              <a:path w="233045" h="443865">
                <a:moveTo>
                  <a:pt x="70768" y="73392"/>
                </a:moveTo>
                <a:lnTo>
                  <a:pt x="92859" y="73392"/>
                </a:lnTo>
                <a:lnTo>
                  <a:pt x="89130" y="69645"/>
                </a:lnTo>
                <a:lnTo>
                  <a:pt x="89130" y="16061"/>
                </a:lnTo>
                <a:lnTo>
                  <a:pt x="92859" y="12301"/>
                </a:lnTo>
                <a:lnTo>
                  <a:pt x="70768" y="12301"/>
                </a:lnTo>
                <a:lnTo>
                  <a:pt x="74497" y="16061"/>
                </a:lnTo>
                <a:lnTo>
                  <a:pt x="74497" y="69645"/>
                </a:lnTo>
                <a:lnTo>
                  <a:pt x="70768" y="73392"/>
                </a:lnTo>
                <a:close/>
              </a:path>
              <a:path w="233045" h="443865">
                <a:moveTo>
                  <a:pt x="0" y="73392"/>
                </a:moveTo>
                <a:lnTo>
                  <a:pt x="23948" y="73392"/>
                </a:lnTo>
                <a:lnTo>
                  <a:pt x="20219" y="69645"/>
                </a:lnTo>
                <a:lnTo>
                  <a:pt x="20219" y="16061"/>
                </a:lnTo>
                <a:lnTo>
                  <a:pt x="23948" y="12301"/>
                </a:lnTo>
                <a:lnTo>
                  <a:pt x="1181" y="12301"/>
                </a:lnTo>
                <a:lnTo>
                  <a:pt x="0" y="18129"/>
                </a:lnTo>
                <a:lnTo>
                  <a:pt x="0" y="73392"/>
                </a:lnTo>
                <a:close/>
              </a:path>
              <a:path w="233045" h="443865">
                <a:moveTo>
                  <a:pt x="139685" y="146455"/>
                </a:moveTo>
                <a:lnTo>
                  <a:pt x="161783" y="146455"/>
                </a:lnTo>
                <a:lnTo>
                  <a:pt x="158060" y="142741"/>
                </a:lnTo>
                <a:lnTo>
                  <a:pt x="158060" y="89124"/>
                </a:lnTo>
                <a:lnTo>
                  <a:pt x="161783" y="85403"/>
                </a:lnTo>
                <a:lnTo>
                  <a:pt x="139685" y="85403"/>
                </a:lnTo>
                <a:lnTo>
                  <a:pt x="143414" y="89124"/>
                </a:lnTo>
                <a:lnTo>
                  <a:pt x="143414" y="142741"/>
                </a:lnTo>
                <a:lnTo>
                  <a:pt x="139685" y="146455"/>
                </a:lnTo>
                <a:close/>
              </a:path>
              <a:path w="233045" h="443865">
                <a:moveTo>
                  <a:pt x="70768" y="146455"/>
                </a:moveTo>
                <a:lnTo>
                  <a:pt x="92859" y="146455"/>
                </a:lnTo>
                <a:lnTo>
                  <a:pt x="89130" y="142741"/>
                </a:lnTo>
                <a:lnTo>
                  <a:pt x="89130" y="89124"/>
                </a:lnTo>
                <a:lnTo>
                  <a:pt x="92859" y="85403"/>
                </a:lnTo>
                <a:lnTo>
                  <a:pt x="70768" y="85403"/>
                </a:lnTo>
                <a:lnTo>
                  <a:pt x="74497" y="89124"/>
                </a:lnTo>
                <a:lnTo>
                  <a:pt x="74497" y="142741"/>
                </a:lnTo>
                <a:lnTo>
                  <a:pt x="70768" y="146455"/>
                </a:lnTo>
                <a:close/>
              </a:path>
              <a:path w="233045" h="443865">
                <a:moveTo>
                  <a:pt x="1173" y="146455"/>
                </a:moveTo>
                <a:lnTo>
                  <a:pt x="23948" y="146455"/>
                </a:lnTo>
                <a:lnTo>
                  <a:pt x="20219" y="142741"/>
                </a:lnTo>
                <a:lnTo>
                  <a:pt x="20219" y="89124"/>
                </a:lnTo>
                <a:lnTo>
                  <a:pt x="23948" y="85403"/>
                </a:lnTo>
                <a:lnTo>
                  <a:pt x="0" y="85403"/>
                </a:lnTo>
                <a:lnTo>
                  <a:pt x="0" y="140660"/>
                </a:lnTo>
                <a:lnTo>
                  <a:pt x="1173" y="146455"/>
                </a:lnTo>
                <a:close/>
              </a:path>
              <a:path w="233045" h="443865">
                <a:moveTo>
                  <a:pt x="104661" y="443337"/>
                </a:moveTo>
                <a:lnTo>
                  <a:pt x="127896" y="443337"/>
                </a:lnTo>
                <a:lnTo>
                  <a:pt x="127896" y="158809"/>
                </a:lnTo>
                <a:lnTo>
                  <a:pt x="104661" y="158809"/>
                </a:lnTo>
                <a:lnTo>
                  <a:pt x="104661" y="443337"/>
                </a:lnTo>
                <a:close/>
              </a:path>
            </a:pathLst>
          </a:custGeom>
          <a:solidFill>
            <a:srgbClr val="E2E3E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1" name="object 187">
            <a:extLst>
              <a:ext uri="{FF2B5EF4-FFF2-40B4-BE49-F238E27FC236}">
                <a16:creationId xmlns:a16="http://schemas.microsoft.com/office/drawing/2014/main" xmlns="" id="{FE250E11-847E-48A0-AEA1-8720064906B2}"/>
              </a:ext>
            </a:extLst>
          </p:cNvPr>
          <p:cNvSpPr/>
          <p:nvPr/>
        </p:nvSpPr>
        <p:spPr>
          <a:xfrm>
            <a:off x="7829150" y="5219016"/>
            <a:ext cx="549954" cy="352915"/>
          </a:xfrm>
          <a:custGeom>
            <a:avLst/>
            <a:gdLst/>
            <a:ahLst/>
            <a:cxnLst/>
            <a:rect l="l" t="t" r="r" b="b"/>
            <a:pathLst>
              <a:path w="538479" h="367665">
                <a:moveTo>
                  <a:pt x="0" y="367495"/>
                </a:moveTo>
                <a:lnTo>
                  <a:pt x="28206" y="367495"/>
                </a:lnTo>
                <a:lnTo>
                  <a:pt x="28206" y="273774"/>
                </a:lnTo>
                <a:lnTo>
                  <a:pt x="33103" y="225382"/>
                </a:lnTo>
                <a:lnTo>
                  <a:pt x="47146" y="180311"/>
                </a:lnTo>
                <a:lnTo>
                  <a:pt x="69365" y="139530"/>
                </a:lnTo>
                <a:lnTo>
                  <a:pt x="98790" y="104007"/>
                </a:lnTo>
                <a:lnTo>
                  <a:pt x="134476" y="74686"/>
                </a:lnTo>
                <a:lnTo>
                  <a:pt x="175429" y="52549"/>
                </a:lnTo>
                <a:lnTo>
                  <a:pt x="220675" y="38560"/>
                </a:lnTo>
                <a:lnTo>
                  <a:pt x="269241" y="33683"/>
                </a:lnTo>
                <a:lnTo>
                  <a:pt x="317823" y="38561"/>
                </a:lnTo>
                <a:lnTo>
                  <a:pt x="363074" y="52551"/>
                </a:lnTo>
                <a:lnTo>
                  <a:pt x="404022" y="74688"/>
                </a:lnTo>
                <a:lnTo>
                  <a:pt x="439700" y="104006"/>
                </a:lnTo>
                <a:lnTo>
                  <a:pt x="469137" y="139539"/>
                </a:lnTo>
                <a:lnTo>
                  <a:pt x="491364" y="180322"/>
                </a:lnTo>
                <a:lnTo>
                  <a:pt x="505411" y="225389"/>
                </a:lnTo>
                <a:lnTo>
                  <a:pt x="510309" y="273774"/>
                </a:lnTo>
                <a:lnTo>
                  <a:pt x="510309" y="367495"/>
                </a:lnTo>
                <a:lnTo>
                  <a:pt x="538483" y="367495"/>
                </a:lnTo>
                <a:lnTo>
                  <a:pt x="538483" y="268150"/>
                </a:lnTo>
                <a:lnTo>
                  <a:pt x="534137" y="220012"/>
                </a:lnTo>
                <a:lnTo>
                  <a:pt x="521611" y="174679"/>
                </a:lnTo>
                <a:lnTo>
                  <a:pt x="501671" y="132915"/>
                </a:lnTo>
                <a:lnTo>
                  <a:pt x="475082" y="95482"/>
                </a:lnTo>
                <a:lnTo>
                  <a:pt x="442612" y="63143"/>
                </a:lnTo>
                <a:lnTo>
                  <a:pt x="405027" y="36663"/>
                </a:lnTo>
                <a:lnTo>
                  <a:pt x="363092" y="16803"/>
                </a:lnTo>
                <a:lnTo>
                  <a:pt x="317575" y="4328"/>
                </a:lnTo>
                <a:lnTo>
                  <a:pt x="269241" y="0"/>
                </a:lnTo>
                <a:lnTo>
                  <a:pt x="220909" y="4328"/>
                </a:lnTo>
                <a:lnTo>
                  <a:pt x="175393" y="16803"/>
                </a:lnTo>
                <a:lnTo>
                  <a:pt x="133459" y="36663"/>
                </a:lnTo>
                <a:lnTo>
                  <a:pt x="95873" y="63143"/>
                </a:lnTo>
                <a:lnTo>
                  <a:pt x="63402" y="95482"/>
                </a:lnTo>
                <a:lnTo>
                  <a:pt x="36813" y="132915"/>
                </a:lnTo>
                <a:lnTo>
                  <a:pt x="16872" y="174679"/>
                </a:lnTo>
                <a:lnTo>
                  <a:pt x="4345" y="220012"/>
                </a:lnTo>
                <a:lnTo>
                  <a:pt x="0" y="268150"/>
                </a:lnTo>
                <a:lnTo>
                  <a:pt x="0" y="367495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2" name="object 188">
            <a:extLst>
              <a:ext uri="{FF2B5EF4-FFF2-40B4-BE49-F238E27FC236}">
                <a16:creationId xmlns:a16="http://schemas.microsoft.com/office/drawing/2014/main" xmlns="" id="{6D47DAEA-6D65-4BCB-A738-B90A2014D706}"/>
              </a:ext>
            </a:extLst>
          </p:cNvPr>
          <p:cNvSpPr/>
          <p:nvPr/>
        </p:nvSpPr>
        <p:spPr>
          <a:xfrm>
            <a:off x="7980199" y="5387382"/>
            <a:ext cx="247852" cy="184366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3" name="object 189">
            <a:extLst>
              <a:ext uri="{FF2B5EF4-FFF2-40B4-BE49-F238E27FC236}">
                <a16:creationId xmlns:a16="http://schemas.microsoft.com/office/drawing/2014/main" xmlns="" id="{19646570-F256-4A00-AA80-1BDC00069742}"/>
              </a:ext>
            </a:extLst>
          </p:cNvPr>
          <p:cNvSpPr/>
          <p:nvPr/>
        </p:nvSpPr>
        <p:spPr>
          <a:xfrm>
            <a:off x="7949643" y="5353400"/>
            <a:ext cx="309349" cy="218820"/>
          </a:xfrm>
          <a:custGeom>
            <a:avLst/>
            <a:gdLst/>
            <a:ahLst/>
            <a:cxnLst/>
            <a:rect l="l" t="t" r="r" b="b"/>
            <a:pathLst>
              <a:path w="302895" h="227965">
                <a:moveTo>
                  <a:pt x="0" y="227493"/>
                </a:moveTo>
                <a:lnTo>
                  <a:pt x="29919" y="227493"/>
                </a:lnTo>
                <a:lnTo>
                  <a:pt x="29919" y="156274"/>
                </a:lnTo>
                <a:lnTo>
                  <a:pt x="32384" y="131919"/>
                </a:lnTo>
                <a:lnTo>
                  <a:pt x="50642" y="88698"/>
                </a:lnTo>
                <a:lnTo>
                  <a:pt x="83418" y="56055"/>
                </a:lnTo>
                <a:lnTo>
                  <a:pt x="126810" y="37876"/>
                </a:lnTo>
                <a:lnTo>
                  <a:pt x="151263" y="35421"/>
                </a:lnTo>
                <a:lnTo>
                  <a:pt x="198490" y="44920"/>
                </a:lnTo>
                <a:lnTo>
                  <a:pt x="237059" y="70822"/>
                </a:lnTo>
                <a:lnTo>
                  <a:pt x="263064" y="109237"/>
                </a:lnTo>
                <a:lnTo>
                  <a:pt x="272600" y="156274"/>
                </a:lnTo>
                <a:lnTo>
                  <a:pt x="272600" y="227493"/>
                </a:lnTo>
                <a:lnTo>
                  <a:pt x="302533" y="227493"/>
                </a:lnTo>
                <a:lnTo>
                  <a:pt x="302533" y="150650"/>
                </a:lnTo>
                <a:lnTo>
                  <a:pt x="294823" y="103037"/>
                </a:lnTo>
                <a:lnTo>
                  <a:pt x="273352" y="61682"/>
                </a:lnTo>
                <a:lnTo>
                  <a:pt x="240609" y="29069"/>
                </a:lnTo>
                <a:lnTo>
                  <a:pt x="199083" y="7681"/>
                </a:lnTo>
                <a:lnTo>
                  <a:pt x="151263" y="0"/>
                </a:lnTo>
                <a:lnTo>
                  <a:pt x="120772" y="3061"/>
                </a:lnTo>
                <a:lnTo>
                  <a:pt x="66686" y="25731"/>
                </a:lnTo>
                <a:lnTo>
                  <a:pt x="25841" y="66410"/>
                </a:lnTo>
                <a:lnTo>
                  <a:pt x="3075" y="120281"/>
                </a:lnTo>
                <a:lnTo>
                  <a:pt x="0" y="150650"/>
                </a:lnTo>
                <a:lnTo>
                  <a:pt x="0" y="227493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4" name="object 190">
            <a:extLst>
              <a:ext uri="{FF2B5EF4-FFF2-40B4-BE49-F238E27FC236}">
                <a16:creationId xmlns:a16="http://schemas.microsoft.com/office/drawing/2014/main" xmlns="" id="{9075FF30-6A14-4B5A-8B7B-BA2CD7E12328}"/>
              </a:ext>
            </a:extLst>
          </p:cNvPr>
          <p:cNvSpPr/>
          <p:nvPr/>
        </p:nvSpPr>
        <p:spPr>
          <a:xfrm>
            <a:off x="7919085" y="5319351"/>
            <a:ext cx="370311" cy="252953"/>
          </a:xfrm>
          <a:custGeom>
            <a:avLst/>
            <a:gdLst/>
            <a:ahLst/>
            <a:cxnLst/>
            <a:rect l="l" t="t" r="r" b="b"/>
            <a:pathLst>
              <a:path w="362585" h="263525">
                <a:moveTo>
                  <a:pt x="0" y="262928"/>
                </a:moveTo>
                <a:lnTo>
                  <a:pt x="29919" y="262928"/>
                </a:lnTo>
                <a:lnTo>
                  <a:pt x="29919" y="186085"/>
                </a:lnTo>
                <a:lnTo>
                  <a:pt x="32994" y="155717"/>
                </a:lnTo>
                <a:lnTo>
                  <a:pt x="55760" y="101845"/>
                </a:lnTo>
                <a:lnTo>
                  <a:pt x="96605" y="61166"/>
                </a:lnTo>
                <a:lnTo>
                  <a:pt x="150691" y="38497"/>
                </a:lnTo>
                <a:lnTo>
                  <a:pt x="181182" y="35435"/>
                </a:lnTo>
                <a:lnTo>
                  <a:pt x="229002" y="43116"/>
                </a:lnTo>
                <a:lnTo>
                  <a:pt x="270528" y="64504"/>
                </a:lnTo>
                <a:lnTo>
                  <a:pt x="303271" y="97117"/>
                </a:lnTo>
                <a:lnTo>
                  <a:pt x="324742" y="138472"/>
                </a:lnTo>
                <a:lnTo>
                  <a:pt x="332452" y="186085"/>
                </a:lnTo>
                <a:lnTo>
                  <a:pt x="332452" y="262928"/>
                </a:lnTo>
                <a:lnTo>
                  <a:pt x="362372" y="262928"/>
                </a:lnTo>
                <a:lnTo>
                  <a:pt x="362372" y="180461"/>
                </a:lnTo>
                <a:lnTo>
                  <a:pt x="355901" y="132482"/>
                </a:lnTo>
                <a:lnTo>
                  <a:pt x="337638" y="89372"/>
                </a:lnTo>
                <a:lnTo>
                  <a:pt x="309309" y="52850"/>
                </a:lnTo>
                <a:lnTo>
                  <a:pt x="272640" y="24635"/>
                </a:lnTo>
                <a:lnTo>
                  <a:pt x="229356" y="6445"/>
                </a:lnTo>
                <a:lnTo>
                  <a:pt x="181182" y="0"/>
                </a:lnTo>
                <a:lnTo>
                  <a:pt x="144675" y="3666"/>
                </a:lnTo>
                <a:lnTo>
                  <a:pt x="79890" y="30820"/>
                </a:lnTo>
                <a:lnTo>
                  <a:pt x="30940" y="79559"/>
                </a:lnTo>
                <a:lnTo>
                  <a:pt x="3680" y="144093"/>
                </a:lnTo>
                <a:lnTo>
                  <a:pt x="0" y="180461"/>
                </a:lnTo>
                <a:lnTo>
                  <a:pt x="0" y="262928"/>
                </a:lnTo>
                <a:close/>
              </a:path>
            </a:pathLst>
          </a:custGeom>
          <a:solidFill>
            <a:srgbClr val="BCBA4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5" name="object 191">
            <a:extLst>
              <a:ext uri="{FF2B5EF4-FFF2-40B4-BE49-F238E27FC236}">
                <a16:creationId xmlns:a16="http://schemas.microsoft.com/office/drawing/2014/main" xmlns="" id="{8016B4D1-8323-47E9-904A-CC9EF81176E9}"/>
              </a:ext>
            </a:extLst>
          </p:cNvPr>
          <p:cNvSpPr/>
          <p:nvPr/>
        </p:nvSpPr>
        <p:spPr>
          <a:xfrm>
            <a:off x="7888515" y="5285362"/>
            <a:ext cx="431273" cy="286477"/>
          </a:xfrm>
          <a:custGeom>
            <a:avLst/>
            <a:gdLst/>
            <a:ahLst/>
            <a:cxnLst/>
            <a:rect l="l" t="t" r="r" b="b"/>
            <a:pathLst>
              <a:path w="422275" h="298450">
                <a:moveTo>
                  <a:pt x="0" y="298350"/>
                </a:moveTo>
                <a:lnTo>
                  <a:pt x="29932" y="298350"/>
                </a:lnTo>
                <a:lnTo>
                  <a:pt x="29932" y="215883"/>
                </a:lnTo>
                <a:lnTo>
                  <a:pt x="33612" y="179515"/>
                </a:lnTo>
                <a:lnTo>
                  <a:pt x="60873" y="114981"/>
                </a:lnTo>
                <a:lnTo>
                  <a:pt x="109823" y="66242"/>
                </a:lnTo>
                <a:lnTo>
                  <a:pt x="174608" y="39088"/>
                </a:lnTo>
                <a:lnTo>
                  <a:pt x="211115" y="35421"/>
                </a:lnTo>
                <a:lnTo>
                  <a:pt x="259289" y="41867"/>
                </a:lnTo>
                <a:lnTo>
                  <a:pt x="302573" y="60057"/>
                </a:lnTo>
                <a:lnTo>
                  <a:pt x="339242" y="88272"/>
                </a:lnTo>
                <a:lnTo>
                  <a:pt x="367571" y="124794"/>
                </a:lnTo>
                <a:lnTo>
                  <a:pt x="385833" y="167904"/>
                </a:lnTo>
                <a:lnTo>
                  <a:pt x="392304" y="215883"/>
                </a:lnTo>
                <a:lnTo>
                  <a:pt x="392304" y="298350"/>
                </a:lnTo>
                <a:lnTo>
                  <a:pt x="422263" y="298350"/>
                </a:lnTo>
                <a:lnTo>
                  <a:pt x="422263" y="210253"/>
                </a:lnTo>
                <a:lnTo>
                  <a:pt x="416687" y="162040"/>
                </a:lnTo>
                <a:lnTo>
                  <a:pt x="400801" y="117784"/>
                </a:lnTo>
                <a:lnTo>
                  <a:pt x="375875" y="78745"/>
                </a:lnTo>
                <a:lnTo>
                  <a:pt x="343176" y="46186"/>
                </a:lnTo>
                <a:lnTo>
                  <a:pt x="303971" y="21368"/>
                </a:lnTo>
                <a:lnTo>
                  <a:pt x="259528" y="5552"/>
                </a:lnTo>
                <a:lnTo>
                  <a:pt x="211115" y="0"/>
                </a:lnTo>
                <a:lnTo>
                  <a:pt x="168559" y="4268"/>
                </a:lnTo>
                <a:lnTo>
                  <a:pt x="128927" y="16515"/>
                </a:lnTo>
                <a:lnTo>
                  <a:pt x="93075" y="35904"/>
                </a:lnTo>
                <a:lnTo>
                  <a:pt x="61855" y="61598"/>
                </a:lnTo>
                <a:lnTo>
                  <a:pt x="36056" y="92693"/>
                </a:lnTo>
                <a:lnTo>
                  <a:pt x="16586" y="128403"/>
                </a:lnTo>
                <a:lnTo>
                  <a:pt x="4286" y="167875"/>
                </a:lnTo>
                <a:lnTo>
                  <a:pt x="0" y="210253"/>
                </a:lnTo>
                <a:lnTo>
                  <a:pt x="0" y="29835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6" name="object 192">
            <a:extLst>
              <a:ext uri="{FF2B5EF4-FFF2-40B4-BE49-F238E27FC236}">
                <a16:creationId xmlns:a16="http://schemas.microsoft.com/office/drawing/2014/main" xmlns="" id="{74A3000D-06E2-4CA2-8A8A-ECC010B2E16B}"/>
              </a:ext>
            </a:extLst>
          </p:cNvPr>
          <p:cNvSpPr/>
          <p:nvPr/>
        </p:nvSpPr>
        <p:spPr>
          <a:xfrm>
            <a:off x="7857958" y="5251323"/>
            <a:ext cx="492883" cy="320611"/>
          </a:xfrm>
          <a:custGeom>
            <a:avLst/>
            <a:gdLst/>
            <a:ahLst/>
            <a:cxnLst/>
            <a:rect l="l" t="t" r="r" b="b"/>
            <a:pathLst>
              <a:path w="482600" h="334009">
                <a:moveTo>
                  <a:pt x="0" y="333811"/>
                </a:moveTo>
                <a:lnTo>
                  <a:pt x="29919" y="333811"/>
                </a:lnTo>
                <a:lnTo>
                  <a:pt x="29919" y="245714"/>
                </a:lnTo>
                <a:lnTo>
                  <a:pt x="34206" y="203336"/>
                </a:lnTo>
                <a:lnTo>
                  <a:pt x="46505" y="163865"/>
                </a:lnTo>
                <a:lnTo>
                  <a:pt x="65975" y="128154"/>
                </a:lnTo>
                <a:lnTo>
                  <a:pt x="91774" y="97059"/>
                </a:lnTo>
                <a:lnTo>
                  <a:pt x="122995" y="71366"/>
                </a:lnTo>
                <a:lnTo>
                  <a:pt x="158849" y="51977"/>
                </a:lnTo>
                <a:lnTo>
                  <a:pt x="198481" y="39729"/>
                </a:lnTo>
                <a:lnTo>
                  <a:pt x="241034" y="35461"/>
                </a:lnTo>
                <a:lnTo>
                  <a:pt x="289447" y="41013"/>
                </a:lnTo>
                <a:lnTo>
                  <a:pt x="333890" y="56829"/>
                </a:lnTo>
                <a:lnTo>
                  <a:pt x="373095" y="81648"/>
                </a:lnTo>
                <a:lnTo>
                  <a:pt x="405794" y="114207"/>
                </a:lnTo>
                <a:lnTo>
                  <a:pt x="430721" y="153245"/>
                </a:lnTo>
                <a:lnTo>
                  <a:pt x="446606" y="197502"/>
                </a:lnTo>
                <a:lnTo>
                  <a:pt x="452183" y="245714"/>
                </a:lnTo>
                <a:lnTo>
                  <a:pt x="452183" y="333811"/>
                </a:lnTo>
                <a:lnTo>
                  <a:pt x="482109" y="333811"/>
                </a:lnTo>
                <a:lnTo>
                  <a:pt x="482109" y="240090"/>
                </a:lnTo>
                <a:lnTo>
                  <a:pt x="477211" y="191705"/>
                </a:lnTo>
                <a:lnTo>
                  <a:pt x="463163" y="146638"/>
                </a:lnTo>
                <a:lnTo>
                  <a:pt x="440935" y="105855"/>
                </a:lnTo>
                <a:lnTo>
                  <a:pt x="411497" y="70322"/>
                </a:lnTo>
                <a:lnTo>
                  <a:pt x="375818" y="41005"/>
                </a:lnTo>
                <a:lnTo>
                  <a:pt x="334868" y="18868"/>
                </a:lnTo>
                <a:lnTo>
                  <a:pt x="289617" y="4877"/>
                </a:lnTo>
                <a:lnTo>
                  <a:pt x="241034" y="0"/>
                </a:lnTo>
                <a:lnTo>
                  <a:pt x="192465" y="4877"/>
                </a:lnTo>
                <a:lnTo>
                  <a:pt x="147220" y="18865"/>
                </a:lnTo>
                <a:lnTo>
                  <a:pt x="106269" y="41002"/>
                </a:lnTo>
                <a:lnTo>
                  <a:pt x="70583" y="70323"/>
                </a:lnTo>
                <a:lnTo>
                  <a:pt x="41158" y="105846"/>
                </a:lnTo>
                <a:lnTo>
                  <a:pt x="18939" y="146625"/>
                </a:lnTo>
                <a:lnTo>
                  <a:pt x="4896" y="191696"/>
                </a:lnTo>
                <a:lnTo>
                  <a:pt x="0" y="240090"/>
                </a:lnTo>
                <a:lnTo>
                  <a:pt x="0" y="333811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7" name="object 193">
            <a:extLst>
              <a:ext uri="{FF2B5EF4-FFF2-40B4-BE49-F238E27FC236}">
                <a16:creationId xmlns:a16="http://schemas.microsoft.com/office/drawing/2014/main" xmlns="" id="{5B5524D0-78F7-4E2D-B0C1-0D20256793B0}"/>
              </a:ext>
            </a:extLst>
          </p:cNvPr>
          <p:cNvSpPr/>
          <p:nvPr/>
        </p:nvSpPr>
        <p:spPr>
          <a:xfrm>
            <a:off x="7666047" y="5252474"/>
            <a:ext cx="201911" cy="93045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8" name="object 194">
            <a:extLst>
              <a:ext uri="{FF2B5EF4-FFF2-40B4-BE49-F238E27FC236}">
                <a16:creationId xmlns:a16="http://schemas.microsoft.com/office/drawing/2014/main" xmlns="" id="{0CAB74E6-614B-4007-A06E-B8CF2BD59C9B}"/>
              </a:ext>
            </a:extLst>
          </p:cNvPr>
          <p:cNvSpPr/>
          <p:nvPr/>
        </p:nvSpPr>
        <p:spPr>
          <a:xfrm>
            <a:off x="7832218" y="5095679"/>
            <a:ext cx="22699" cy="476039"/>
          </a:xfrm>
          <a:custGeom>
            <a:avLst/>
            <a:gdLst/>
            <a:ahLst/>
            <a:cxnLst/>
            <a:rect l="l" t="t" r="r" b="b"/>
            <a:pathLst>
              <a:path w="22225" h="495934">
                <a:moveTo>
                  <a:pt x="16535" y="211810"/>
                </a:moveTo>
                <a:lnTo>
                  <a:pt x="5422" y="211810"/>
                </a:lnTo>
                <a:lnTo>
                  <a:pt x="5422" y="495719"/>
                </a:lnTo>
                <a:lnTo>
                  <a:pt x="16535" y="495719"/>
                </a:lnTo>
                <a:lnTo>
                  <a:pt x="16535" y="211810"/>
                </a:lnTo>
                <a:close/>
              </a:path>
              <a:path w="22225" h="495934">
                <a:moveTo>
                  <a:pt x="21958" y="111556"/>
                </a:moveTo>
                <a:lnTo>
                  <a:pt x="21894" y="102908"/>
                </a:lnTo>
                <a:lnTo>
                  <a:pt x="21602" y="88379"/>
                </a:lnTo>
                <a:lnTo>
                  <a:pt x="21297" y="82550"/>
                </a:lnTo>
                <a:lnTo>
                  <a:pt x="21069" y="76822"/>
                </a:lnTo>
                <a:lnTo>
                  <a:pt x="20447" y="65455"/>
                </a:lnTo>
                <a:lnTo>
                  <a:pt x="20027" y="59982"/>
                </a:lnTo>
                <a:lnTo>
                  <a:pt x="19850" y="57264"/>
                </a:lnTo>
                <a:lnTo>
                  <a:pt x="19367" y="51968"/>
                </a:lnTo>
                <a:lnTo>
                  <a:pt x="18935" y="46774"/>
                </a:lnTo>
                <a:lnTo>
                  <a:pt x="18656" y="44259"/>
                </a:lnTo>
                <a:lnTo>
                  <a:pt x="13309" y="6515"/>
                </a:lnTo>
                <a:lnTo>
                  <a:pt x="12890" y="4521"/>
                </a:lnTo>
                <a:lnTo>
                  <a:pt x="12623" y="3149"/>
                </a:lnTo>
                <a:lnTo>
                  <a:pt x="12014" y="406"/>
                </a:lnTo>
                <a:lnTo>
                  <a:pt x="11366" y="0"/>
                </a:lnTo>
                <a:lnTo>
                  <a:pt x="10236" y="254"/>
                </a:lnTo>
                <a:lnTo>
                  <a:pt x="6604" y="18249"/>
                </a:lnTo>
                <a:lnTo>
                  <a:pt x="6019" y="21805"/>
                </a:lnTo>
                <a:lnTo>
                  <a:pt x="5448" y="25806"/>
                </a:lnTo>
                <a:lnTo>
                  <a:pt x="4356" y="34544"/>
                </a:lnTo>
                <a:lnTo>
                  <a:pt x="3784" y="39255"/>
                </a:lnTo>
                <a:lnTo>
                  <a:pt x="3302" y="44259"/>
                </a:lnTo>
                <a:lnTo>
                  <a:pt x="3022" y="46774"/>
                </a:lnTo>
                <a:lnTo>
                  <a:pt x="2819" y="49339"/>
                </a:lnTo>
                <a:lnTo>
                  <a:pt x="2108" y="57264"/>
                </a:lnTo>
                <a:lnTo>
                  <a:pt x="1930" y="59982"/>
                </a:lnTo>
                <a:lnTo>
                  <a:pt x="1511" y="65455"/>
                </a:lnTo>
                <a:lnTo>
                  <a:pt x="901" y="76822"/>
                </a:lnTo>
                <a:lnTo>
                  <a:pt x="660" y="82550"/>
                </a:lnTo>
                <a:lnTo>
                  <a:pt x="368" y="88379"/>
                </a:lnTo>
                <a:lnTo>
                  <a:pt x="63" y="102908"/>
                </a:lnTo>
                <a:lnTo>
                  <a:pt x="0" y="122923"/>
                </a:lnTo>
                <a:lnTo>
                  <a:pt x="241" y="128397"/>
                </a:lnTo>
                <a:lnTo>
                  <a:pt x="4152" y="164388"/>
                </a:lnTo>
                <a:lnTo>
                  <a:pt x="6311" y="163741"/>
                </a:lnTo>
                <a:lnTo>
                  <a:pt x="8597" y="163410"/>
                </a:lnTo>
                <a:lnTo>
                  <a:pt x="13347" y="163410"/>
                </a:lnTo>
                <a:lnTo>
                  <a:pt x="15646" y="163741"/>
                </a:lnTo>
                <a:lnTo>
                  <a:pt x="17805" y="164388"/>
                </a:lnTo>
                <a:lnTo>
                  <a:pt x="18529" y="160350"/>
                </a:lnTo>
                <a:lnTo>
                  <a:pt x="21958" y="122923"/>
                </a:lnTo>
                <a:lnTo>
                  <a:pt x="21958" y="111556"/>
                </a:lnTo>
                <a:close/>
              </a:path>
            </a:pathLst>
          </a:custGeom>
          <a:solidFill>
            <a:srgbClr val="E2E3E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9" name="object 195">
            <a:extLst>
              <a:ext uri="{FF2B5EF4-FFF2-40B4-BE49-F238E27FC236}">
                <a16:creationId xmlns:a16="http://schemas.microsoft.com/office/drawing/2014/main" xmlns="" id="{7AA4CCD9-A923-41F2-8A2F-E6E35C917DBA}"/>
              </a:ext>
            </a:extLst>
          </p:cNvPr>
          <p:cNvSpPr/>
          <p:nvPr/>
        </p:nvSpPr>
        <p:spPr>
          <a:xfrm>
            <a:off x="7862449" y="5277902"/>
            <a:ext cx="158274" cy="67590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0" name="object 196">
            <a:extLst>
              <a:ext uri="{FF2B5EF4-FFF2-40B4-BE49-F238E27FC236}">
                <a16:creationId xmlns:a16="http://schemas.microsoft.com/office/drawing/2014/main" xmlns="" id="{E798B49C-7552-4713-851D-74F206103885}"/>
              </a:ext>
            </a:extLst>
          </p:cNvPr>
          <p:cNvSpPr/>
          <p:nvPr/>
        </p:nvSpPr>
        <p:spPr>
          <a:xfrm>
            <a:off x="8227263" y="5158022"/>
            <a:ext cx="196505" cy="129219"/>
          </a:xfrm>
          <a:custGeom>
            <a:avLst/>
            <a:gdLst/>
            <a:ahLst/>
            <a:cxnLst/>
            <a:rect l="l" t="t" r="r" b="b"/>
            <a:pathLst>
              <a:path w="192404" h="134620">
                <a:moveTo>
                  <a:pt x="54267" y="76822"/>
                </a:moveTo>
                <a:lnTo>
                  <a:pt x="50546" y="73101"/>
                </a:lnTo>
                <a:lnTo>
                  <a:pt x="3733" y="73101"/>
                </a:lnTo>
                <a:lnTo>
                  <a:pt x="0" y="76822"/>
                </a:lnTo>
                <a:lnTo>
                  <a:pt x="0" y="130441"/>
                </a:lnTo>
                <a:lnTo>
                  <a:pt x="3733" y="134150"/>
                </a:lnTo>
                <a:lnTo>
                  <a:pt x="50546" y="134150"/>
                </a:lnTo>
                <a:lnTo>
                  <a:pt x="54267" y="130441"/>
                </a:lnTo>
                <a:lnTo>
                  <a:pt x="54267" y="76822"/>
                </a:lnTo>
                <a:close/>
              </a:path>
              <a:path w="192404" h="134620">
                <a:moveTo>
                  <a:pt x="54267" y="3759"/>
                </a:moveTo>
                <a:lnTo>
                  <a:pt x="50546" y="0"/>
                </a:lnTo>
                <a:lnTo>
                  <a:pt x="3733" y="0"/>
                </a:lnTo>
                <a:lnTo>
                  <a:pt x="0" y="3759"/>
                </a:lnTo>
                <a:lnTo>
                  <a:pt x="0" y="57340"/>
                </a:lnTo>
                <a:lnTo>
                  <a:pt x="3733" y="61087"/>
                </a:lnTo>
                <a:lnTo>
                  <a:pt x="50546" y="61087"/>
                </a:lnTo>
                <a:lnTo>
                  <a:pt x="54267" y="57340"/>
                </a:lnTo>
                <a:lnTo>
                  <a:pt x="54267" y="3759"/>
                </a:lnTo>
                <a:close/>
              </a:path>
              <a:path w="192404" h="134620">
                <a:moveTo>
                  <a:pt x="123190" y="76822"/>
                </a:moveTo>
                <a:lnTo>
                  <a:pt x="119456" y="73101"/>
                </a:lnTo>
                <a:lnTo>
                  <a:pt x="72644" y="73101"/>
                </a:lnTo>
                <a:lnTo>
                  <a:pt x="68910" y="76822"/>
                </a:lnTo>
                <a:lnTo>
                  <a:pt x="68910" y="130441"/>
                </a:lnTo>
                <a:lnTo>
                  <a:pt x="72644" y="134150"/>
                </a:lnTo>
                <a:lnTo>
                  <a:pt x="119456" y="134150"/>
                </a:lnTo>
                <a:lnTo>
                  <a:pt x="123190" y="130441"/>
                </a:lnTo>
                <a:lnTo>
                  <a:pt x="123190" y="76822"/>
                </a:lnTo>
                <a:close/>
              </a:path>
              <a:path w="192404" h="134620">
                <a:moveTo>
                  <a:pt x="123190" y="3759"/>
                </a:moveTo>
                <a:lnTo>
                  <a:pt x="119456" y="0"/>
                </a:lnTo>
                <a:lnTo>
                  <a:pt x="72644" y="0"/>
                </a:lnTo>
                <a:lnTo>
                  <a:pt x="68910" y="3759"/>
                </a:lnTo>
                <a:lnTo>
                  <a:pt x="68910" y="57340"/>
                </a:lnTo>
                <a:lnTo>
                  <a:pt x="72644" y="61087"/>
                </a:lnTo>
                <a:lnTo>
                  <a:pt x="119456" y="61087"/>
                </a:lnTo>
                <a:lnTo>
                  <a:pt x="123190" y="57340"/>
                </a:lnTo>
                <a:lnTo>
                  <a:pt x="123190" y="3759"/>
                </a:lnTo>
                <a:close/>
              </a:path>
              <a:path w="192404" h="134620">
                <a:moveTo>
                  <a:pt x="192100" y="76822"/>
                </a:moveTo>
                <a:lnTo>
                  <a:pt x="188379" y="73101"/>
                </a:lnTo>
                <a:lnTo>
                  <a:pt x="141566" y="73101"/>
                </a:lnTo>
                <a:lnTo>
                  <a:pt x="137833" y="76822"/>
                </a:lnTo>
                <a:lnTo>
                  <a:pt x="137833" y="130441"/>
                </a:lnTo>
                <a:lnTo>
                  <a:pt x="141566" y="134150"/>
                </a:lnTo>
                <a:lnTo>
                  <a:pt x="188379" y="134150"/>
                </a:lnTo>
                <a:lnTo>
                  <a:pt x="192100" y="130441"/>
                </a:lnTo>
                <a:lnTo>
                  <a:pt x="192100" y="76822"/>
                </a:lnTo>
                <a:close/>
              </a:path>
              <a:path w="192404" h="134620">
                <a:moveTo>
                  <a:pt x="192100" y="3759"/>
                </a:moveTo>
                <a:lnTo>
                  <a:pt x="188379" y="0"/>
                </a:lnTo>
                <a:lnTo>
                  <a:pt x="141566" y="0"/>
                </a:lnTo>
                <a:lnTo>
                  <a:pt x="137833" y="3759"/>
                </a:lnTo>
                <a:lnTo>
                  <a:pt x="137833" y="57340"/>
                </a:lnTo>
                <a:lnTo>
                  <a:pt x="141566" y="61087"/>
                </a:lnTo>
                <a:lnTo>
                  <a:pt x="188379" y="61087"/>
                </a:lnTo>
                <a:lnTo>
                  <a:pt x="192100" y="57340"/>
                </a:lnTo>
                <a:lnTo>
                  <a:pt x="192100" y="3759"/>
                </a:lnTo>
                <a:close/>
              </a:path>
            </a:pathLst>
          </a:custGeom>
          <a:solidFill>
            <a:srgbClr val="596A6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1" name="object 197">
            <a:extLst>
              <a:ext uri="{FF2B5EF4-FFF2-40B4-BE49-F238E27FC236}">
                <a16:creationId xmlns:a16="http://schemas.microsoft.com/office/drawing/2014/main" xmlns="" id="{6D201435-7A73-42F1-A1EC-2C569C29B000}"/>
              </a:ext>
            </a:extLst>
          </p:cNvPr>
          <p:cNvSpPr/>
          <p:nvPr/>
        </p:nvSpPr>
        <p:spPr>
          <a:xfrm>
            <a:off x="8206611" y="5146191"/>
            <a:ext cx="238011" cy="426059"/>
          </a:xfrm>
          <a:custGeom>
            <a:avLst/>
            <a:gdLst/>
            <a:ahLst/>
            <a:cxnLst/>
            <a:rect l="l" t="t" r="r" b="b"/>
            <a:pathLst>
              <a:path w="233045" h="443865">
                <a:moveTo>
                  <a:pt x="18222" y="158809"/>
                </a:moveTo>
                <a:lnTo>
                  <a:pt x="214342" y="158809"/>
                </a:lnTo>
                <a:lnTo>
                  <a:pt x="221431" y="157384"/>
                </a:lnTo>
                <a:lnTo>
                  <a:pt x="227217" y="153496"/>
                </a:lnTo>
                <a:lnTo>
                  <a:pt x="231115" y="147730"/>
                </a:lnTo>
                <a:lnTo>
                  <a:pt x="232544" y="140667"/>
                </a:lnTo>
                <a:lnTo>
                  <a:pt x="232544" y="18135"/>
                </a:lnTo>
                <a:lnTo>
                  <a:pt x="231115" y="11073"/>
                </a:lnTo>
                <a:lnTo>
                  <a:pt x="227217" y="5309"/>
                </a:lnTo>
                <a:lnTo>
                  <a:pt x="221431" y="1424"/>
                </a:lnTo>
                <a:lnTo>
                  <a:pt x="214342" y="0"/>
                </a:lnTo>
                <a:lnTo>
                  <a:pt x="18222" y="0"/>
                </a:lnTo>
                <a:lnTo>
                  <a:pt x="11127" y="1424"/>
                </a:lnTo>
                <a:lnTo>
                  <a:pt x="5335" y="5309"/>
                </a:lnTo>
                <a:lnTo>
                  <a:pt x="1431" y="11073"/>
                </a:lnTo>
                <a:lnTo>
                  <a:pt x="1181" y="12307"/>
                </a:lnTo>
                <a:lnTo>
                  <a:pt x="208609" y="12307"/>
                </a:lnTo>
                <a:lnTo>
                  <a:pt x="212338" y="16061"/>
                </a:lnTo>
                <a:lnTo>
                  <a:pt x="212338" y="69651"/>
                </a:lnTo>
                <a:lnTo>
                  <a:pt x="208609" y="73398"/>
                </a:lnTo>
                <a:lnTo>
                  <a:pt x="0" y="73398"/>
                </a:lnTo>
                <a:lnTo>
                  <a:pt x="0" y="85403"/>
                </a:lnTo>
                <a:lnTo>
                  <a:pt x="208609" y="85403"/>
                </a:lnTo>
                <a:lnTo>
                  <a:pt x="212338" y="89124"/>
                </a:lnTo>
                <a:lnTo>
                  <a:pt x="212338" y="142748"/>
                </a:lnTo>
                <a:lnTo>
                  <a:pt x="208609" y="146462"/>
                </a:lnTo>
                <a:lnTo>
                  <a:pt x="1174" y="146462"/>
                </a:lnTo>
                <a:lnTo>
                  <a:pt x="1431" y="147730"/>
                </a:lnTo>
                <a:lnTo>
                  <a:pt x="5335" y="153496"/>
                </a:lnTo>
                <a:lnTo>
                  <a:pt x="11127" y="157384"/>
                </a:lnTo>
                <a:lnTo>
                  <a:pt x="18222" y="158809"/>
                </a:lnTo>
                <a:close/>
              </a:path>
              <a:path w="233045" h="443865">
                <a:moveTo>
                  <a:pt x="139685" y="73398"/>
                </a:moveTo>
                <a:lnTo>
                  <a:pt x="161789" y="73398"/>
                </a:lnTo>
                <a:lnTo>
                  <a:pt x="158060" y="69651"/>
                </a:lnTo>
                <a:lnTo>
                  <a:pt x="158060" y="16061"/>
                </a:lnTo>
                <a:lnTo>
                  <a:pt x="161789" y="12307"/>
                </a:lnTo>
                <a:lnTo>
                  <a:pt x="139685" y="12307"/>
                </a:lnTo>
                <a:lnTo>
                  <a:pt x="143414" y="16061"/>
                </a:lnTo>
                <a:lnTo>
                  <a:pt x="143414" y="69651"/>
                </a:lnTo>
                <a:lnTo>
                  <a:pt x="139685" y="73398"/>
                </a:lnTo>
                <a:close/>
              </a:path>
              <a:path w="233045" h="443865">
                <a:moveTo>
                  <a:pt x="70775" y="73398"/>
                </a:moveTo>
                <a:lnTo>
                  <a:pt x="92865" y="73398"/>
                </a:lnTo>
                <a:lnTo>
                  <a:pt x="89130" y="69651"/>
                </a:lnTo>
                <a:lnTo>
                  <a:pt x="89130" y="16061"/>
                </a:lnTo>
                <a:lnTo>
                  <a:pt x="92865" y="12307"/>
                </a:lnTo>
                <a:lnTo>
                  <a:pt x="70775" y="12307"/>
                </a:lnTo>
                <a:lnTo>
                  <a:pt x="74504" y="16061"/>
                </a:lnTo>
                <a:lnTo>
                  <a:pt x="74504" y="69651"/>
                </a:lnTo>
                <a:lnTo>
                  <a:pt x="70775" y="73398"/>
                </a:lnTo>
                <a:close/>
              </a:path>
              <a:path w="233045" h="443865">
                <a:moveTo>
                  <a:pt x="0" y="73398"/>
                </a:moveTo>
                <a:lnTo>
                  <a:pt x="23955" y="73398"/>
                </a:lnTo>
                <a:lnTo>
                  <a:pt x="20219" y="69651"/>
                </a:lnTo>
                <a:lnTo>
                  <a:pt x="20219" y="16061"/>
                </a:lnTo>
                <a:lnTo>
                  <a:pt x="23955" y="12307"/>
                </a:lnTo>
                <a:lnTo>
                  <a:pt x="1181" y="12307"/>
                </a:lnTo>
                <a:lnTo>
                  <a:pt x="0" y="18135"/>
                </a:lnTo>
                <a:lnTo>
                  <a:pt x="0" y="73398"/>
                </a:lnTo>
                <a:close/>
              </a:path>
              <a:path w="233045" h="443865">
                <a:moveTo>
                  <a:pt x="139685" y="146462"/>
                </a:moveTo>
                <a:lnTo>
                  <a:pt x="161789" y="146462"/>
                </a:lnTo>
                <a:lnTo>
                  <a:pt x="158060" y="142748"/>
                </a:lnTo>
                <a:lnTo>
                  <a:pt x="158060" y="89124"/>
                </a:lnTo>
                <a:lnTo>
                  <a:pt x="161789" y="85403"/>
                </a:lnTo>
                <a:lnTo>
                  <a:pt x="139685" y="85403"/>
                </a:lnTo>
                <a:lnTo>
                  <a:pt x="143414" y="89124"/>
                </a:lnTo>
                <a:lnTo>
                  <a:pt x="143414" y="142748"/>
                </a:lnTo>
                <a:lnTo>
                  <a:pt x="139685" y="146462"/>
                </a:lnTo>
                <a:close/>
              </a:path>
              <a:path w="233045" h="443865">
                <a:moveTo>
                  <a:pt x="70775" y="146462"/>
                </a:moveTo>
                <a:lnTo>
                  <a:pt x="92865" y="146462"/>
                </a:lnTo>
                <a:lnTo>
                  <a:pt x="89130" y="142748"/>
                </a:lnTo>
                <a:lnTo>
                  <a:pt x="89130" y="89124"/>
                </a:lnTo>
                <a:lnTo>
                  <a:pt x="92865" y="85403"/>
                </a:lnTo>
                <a:lnTo>
                  <a:pt x="70775" y="85403"/>
                </a:lnTo>
                <a:lnTo>
                  <a:pt x="74504" y="89124"/>
                </a:lnTo>
                <a:lnTo>
                  <a:pt x="74504" y="142748"/>
                </a:lnTo>
                <a:lnTo>
                  <a:pt x="70775" y="146462"/>
                </a:lnTo>
                <a:close/>
              </a:path>
              <a:path w="233045" h="443865">
                <a:moveTo>
                  <a:pt x="1174" y="146462"/>
                </a:moveTo>
                <a:lnTo>
                  <a:pt x="23955" y="146462"/>
                </a:lnTo>
                <a:lnTo>
                  <a:pt x="20219" y="142748"/>
                </a:lnTo>
                <a:lnTo>
                  <a:pt x="20219" y="89124"/>
                </a:lnTo>
                <a:lnTo>
                  <a:pt x="23955" y="85403"/>
                </a:lnTo>
                <a:lnTo>
                  <a:pt x="0" y="85403"/>
                </a:lnTo>
                <a:lnTo>
                  <a:pt x="0" y="140667"/>
                </a:lnTo>
                <a:lnTo>
                  <a:pt x="1174" y="146462"/>
                </a:lnTo>
                <a:close/>
              </a:path>
              <a:path w="233045" h="443865">
                <a:moveTo>
                  <a:pt x="104661" y="443343"/>
                </a:moveTo>
                <a:lnTo>
                  <a:pt x="127896" y="443343"/>
                </a:lnTo>
                <a:lnTo>
                  <a:pt x="127896" y="158809"/>
                </a:lnTo>
                <a:lnTo>
                  <a:pt x="104661" y="158809"/>
                </a:lnTo>
                <a:lnTo>
                  <a:pt x="104661" y="443343"/>
                </a:lnTo>
                <a:close/>
              </a:path>
            </a:pathLst>
          </a:custGeom>
          <a:solidFill>
            <a:srgbClr val="E2E3E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2" name="object 198">
            <a:extLst>
              <a:ext uri="{FF2B5EF4-FFF2-40B4-BE49-F238E27FC236}">
                <a16:creationId xmlns:a16="http://schemas.microsoft.com/office/drawing/2014/main" xmlns="" id="{BADDB1F6-5A4D-4087-9C5F-7A502F4FAA18}"/>
              </a:ext>
            </a:extLst>
          </p:cNvPr>
          <p:cNvSpPr/>
          <p:nvPr/>
        </p:nvSpPr>
        <p:spPr>
          <a:xfrm>
            <a:off x="7680241" y="5508600"/>
            <a:ext cx="27887" cy="14018"/>
          </a:xfrm>
          <a:custGeom>
            <a:avLst/>
            <a:gdLst/>
            <a:ahLst/>
            <a:cxnLst/>
            <a:rect l="l" t="t" r="r" b="b"/>
            <a:pathLst>
              <a:path w="27304" h="14604">
                <a:moveTo>
                  <a:pt x="27063" y="14304"/>
                </a:moveTo>
                <a:lnTo>
                  <a:pt x="27063" y="11307"/>
                </a:lnTo>
                <a:lnTo>
                  <a:pt x="24390" y="6867"/>
                </a:lnTo>
                <a:lnTo>
                  <a:pt x="19425" y="2585"/>
                </a:lnTo>
                <a:lnTo>
                  <a:pt x="11513" y="0"/>
                </a:lnTo>
                <a:lnTo>
                  <a:pt x="0" y="653"/>
                </a:lnTo>
                <a:lnTo>
                  <a:pt x="27063" y="14304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3" name="object 199">
            <a:extLst>
              <a:ext uri="{FF2B5EF4-FFF2-40B4-BE49-F238E27FC236}">
                <a16:creationId xmlns:a16="http://schemas.microsoft.com/office/drawing/2014/main" xmlns="" id="{4CC53AB4-EA38-4AB8-B313-6C3A1AA00865}"/>
              </a:ext>
            </a:extLst>
          </p:cNvPr>
          <p:cNvSpPr/>
          <p:nvPr/>
        </p:nvSpPr>
        <p:spPr>
          <a:xfrm>
            <a:off x="7680248" y="5509259"/>
            <a:ext cx="27887" cy="15848"/>
          </a:xfrm>
          <a:custGeom>
            <a:avLst/>
            <a:gdLst/>
            <a:ahLst/>
            <a:cxnLst/>
            <a:rect l="l" t="t" r="r" b="b"/>
            <a:pathLst>
              <a:path w="27304" h="16510">
                <a:moveTo>
                  <a:pt x="15121" y="15956"/>
                </a:moveTo>
                <a:lnTo>
                  <a:pt x="27056" y="14770"/>
                </a:lnTo>
                <a:lnTo>
                  <a:pt x="27056" y="13651"/>
                </a:lnTo>
                <a:lnTo>
                  <a:pt x="0" y="0"/>
                </a:lnTo>
                <a:lnTo>
                  <a:pt x="1740" y="3699"/>
                </a:lnTo>
                <a:lnTo>
                  <a:pt x="6731" y="10642"/>
                </a:lnTo>
                <a:lnTo>
                  <a:pt x="15121" y="15956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4" name="object 200">
            <a:extLst>
              <a:ext uri="{FF2B5EF4-FFF2-40B4-BE49-F238E27FC236}">
                <a16:creationId xmlns:a16="http://schemas.microsoft.com/office/drawing/2014/main" xmlns="" id="{8999801B-4971-4143-AC81-93F20D6A0DFA}"/>
              </a:ext>
            </a:extLst>
          </p:cNvPr>
          <p:cNvSpPr/>
          <p:nvPr/>
        </p:nvSpPr>
        <p:spPr>
          <a:xfrm>
            <a:off x="7684598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67" y="15942"/>
                </a:lnTo>
                <a:lnTo>
                  <a:pt x="11967" y="12149"/>
                </a:lnTo>
                <a:lnTo>
                  <a:pt x="0" y="0"/>
                </a:lnTo>
                <a:lnTo>
                  <a:pt x="0" y="15942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5" name="object 201">
            <a:extLst>
              <a:ext uri="{FF2B5EF4-FFF2-40B4-BE49-F238E27FC236}">
                <a16:creationId xmlns:a16="http://schemas.microsoft.com/office/drawing/2014/main" xmlns="" id="{FC22DF19-CB1B-471B-A174-7E21EAA70533}"/>
              </a:ext>
            </a:extLst>
          </p:cNvPr>
          <p:cNvSpPr/>
          <p:nvPr/>
        </p:nvSpPr>
        <p:spPr>
          <a:xfrm>
            <a:off x="7696820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87" y="15942"/>
                </a:lnTo>
                <a:lnTo>
                  <a:pt x="11987" y="0"/>
                </a:lnTo>
                <a:lnTo>
                  <a:pt x="0" y="12149"/>
                </a:lnTo>
                <a:lnTo>
                  <a:pt x="0" y="15942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6" name="object 202">
            <a:extLst>
              <a:ext uri="{FF2B5EF4-FFF2-40B4-BE49-F238E27FC236}">
                <a16:creationId xmlns:a16="http://schemas.microsoft.com/office/drawing/2014/main" xmlns="" id="{0EA3BC5C-5432-4D97-83A4-8D6EEDC0302F}"/>
              </a:ext>
            </a:extLst>
          </p:cNvPr>
          <p:cNvSpPr/>
          <p:nvPr/>
        </p:nvSpPr>
        <p:spPr>
          <a:xfrm>
            <a:off x="7707882" y="5495834"/>
            <a:ext cx="2594" cy="76191"/>
          </a:xfrm>
          <a:custGeom>
            <a:avLst/>
            <a:gdLst/>
            <a:ahLst/>
            <a:cxnLst/>
            <a:rect l="l" t="t" r="r" b="b"/>
            <a:pathLst>
              <a:path w="2539" h="79375">
                <a:moveTo>
                  <a:pt x="0" y="79068"/>
                </a:moveTo>
                <a:lnTo>
                  <a:pt x="2300" y="79068"/>
                </a:lnTo>
                <a:lnTo>
                  <a:pt x="2300" y="0"/>
                </a:lnTo>
                <a:lnTo>
                  <a:pt x="0" y="0"/>
                </a:lnTo>
                <a:lnTo>
                  <a:pt x="0" y="79068"/>
                </a:lnTo>
                <a:close/>
              </a:path>
            </a:pathLst>
          </a:custGeom>
          <a:solidFill>
            <a:srgbClr val="0B9A5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7" name="object 203">
            <a:extLst>
              <a:ext uri="{FF2B5EF4-FFF2-40B4-BE49-F238E27FC236}">
                <a16:creationId xmlns:a16="http://schemas.microsoft.com/office/drawing/2014/main" xmlns="" id="{51C9FCFD-F48D-423E-8038-1642A1D6F9C2}"/>
              </a:ext>
            </a:extLst>
          </p:cNvPr>
          <p:cNvSpPr/>
          <p:nvPr/>
        </p:nvSpPr>
        <p:spPr>
          <a:xfrm>
            <a:off x="7684598" y="5473008"/>
            <a:ext cx="49289" cy="23162"/>
          </a:xfrm>
          <a:custGeom>
            <a:avLst/>
            <a:gdLst/>
            <a:ahLst/>
            <a:cxnLst/>
            <a:rect l="l" t="t" r="r" b="b"/>
            <a:pathLst>
              <a:path w="48260" h="24129">
                <a:moveTo>
                  <a:pt x="22798" y="23825"/>
                </a:moveTo>
                <a:lnTo>
                  <a:pt x="31261" y="23535"/>
                </a:lnTo>
                <a:lnTo>
                  <a:pt x="36809" y="20927"/>
                </a:lnTo>
                <a:lnTo>
                  <a:pt x="45232" y="12558"/>
                </a:lnTo>
                <a:lnTo>
                  <a:pt x="47917" y="6598"/>
                </a:lnTo>
                <a:lnTo>
                  <a:pt x="47917" y="0"/>
                </a:lnTo>
                <a:lnTo>
                  <a:pt x="0" y="0"/>
                </a:lnTo>
                <a:lnTo>
                  <a:pt x="1775" y="9032"/>
                </a:lnTo>
                <a:lnTo>
                  <a:pt x="6633" y="16481"/>
                </a:lnTo>
                <a:lnTo>
                  <a:pt x="13874" y="21645"/>
                </a:lnTo>
                <a:lnTo>
                  <a:pt x="22798" y="23825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8" name="object 204">
            <a:extLst>
              <a:ext uri="{FF2B5EF4-FFF2-40B4-BE49-F238E27FC236}">
                <a16:creationId xmlns:a16="http://schemas.microsoft.com/office/drawing/2014/main" xmlns="" id="{DED61BA6-3AA4-4379-97AC-D14D584C320E}"/>
              </a:ext>
            </a:extLst>
          </p:cNvPr>
          <p:cNvSpPr/>
          <p:nvPr/>
        </p:nvSpPr>
        <p:spPr>
          <a:xfrm>
            <a:off x="7709063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67" y="15942"/>
                </a:lnTo>
                <a:lnTo>
                  <a:pt x="11967" y="12149"/>
                </a:lnTo>
                <a:lnTo>
                  <a:pt x="0" y="0"/>
                </a:lnTo>
                <a:lnTo>
                  <a:pt x="0" y="15942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9" name="object 205">
            <a:extLst>
              <a:ext uri="{FF2B5EF4-FFF2-40B4-BE49-F238E27FC236}">
                <a16:creationId xmlns:a16="http://schemas.microsoft.com/office/drawing/2014/main" xmlns="" id="{8B0456DC-5A07-4964-8671-B7BF15A0D26A}"/>
              </a:ext>
            </a:extLst>
          </p:cNvPr>
          <p:cNvSpPr/>
          <p:nvPr/>
        </p:nvSpPr>
        <p:spPr>
          <a:xfrm>
            <a:off x="7468564" y="5517748"/>
            <a:ext cx="32427" cy="18286"/>
          </a:xfrm>
          <a:custGeom>
            <a:avLst/>
            <a:gdLst/>
            <a:ahLst/>
            <a:cxnLst/>
            <a:rect l="l" t="t" r="r" b="b"/>
            <a:pathLst>
              <a:path w="31750" h="19050">
                <a:moveTo>
                  <a:pt x="14001" y="18729"/>
                </a:moveTo>
                <a:lnTo>
                  <a:pt x="23846" y="12488"/>
                </a:lnTo>
                <a:lnTo>
                  <a:pt x="29703" y="4339"/>
                </a:lnTo>
                <a:lnTo>
                  <a:pt x="31744" y="0"/>
                </a:lnTo>
                <a:lnTo>
                  <a:pt x="0" y="16021"/>
                </a:lnTo>
                <a:lnTo>
                  <a:pt x="0" y="17345"/>
                </a:lnTo>
                <a:lnTo>
                  <a:pt x="14001" y="18729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0" name="object 206">
            <a:extLst>
              <a:ext uri="{FF2B5EF4-FFF2-40B4-BE49-F238E27FC236}">
                <a16:creationId xmlns:a16="http://schemas.microsoft.com/office/drawing/2014/main" xmlns="" id="{9C9D7E07-F2D0-4F0B-9C9B-BF4B79E7C2EE}"/>
              </a:ext>
            </a:extLst>
          </p:cNvPr>
          <p:cNvSpPr/>
          <p:nvPr/>
        </p:nvSpPr>
        <p:spPr>
          <a:xfrm>
            <a:off x="7468564" y="5517019"/>
            <a:ext cx="32427" cy="16457"/>
          </a:xfrm>
          <a:custGeom>
            <a:avLst/>
            <a:gdLst/>
            <a:ahLst/>
            <a:cxnLst/>
            <a:rect l="l" t="t" r="r" b="b"/>
            <a:pathLst>
              <a:path w="31750" h="17145">
                <a:moveTo>
                  <a:pt x="0" y="16795"/>
                </a:moveTo>
                <a:lnTo>
                  <a:pt x="31744" y="773"/>
                </a:lnTo>
                <a:lnTo>
                  <a:pt x="18245" y="0"/>
                </a:lnTo>
                <a:lnTo>
                  <a:pt x="8963" y="3037"/>
                </a:lnTo>
                <a:lnTo>
                  <a:pt x="3138" y="8066"/>
                </a:lnTo>
                <a:lnTo>
                  <a:pt x="0" y="13272"/>
                </a:lnTo>
                <a:lnTo>
                  <a:pt x="0" y="16795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1" name="object 207">
            <a:extLst>
              <a:ext uri="{FF2B5EF4-FFF2-40B4-BE49-F238E27FC236}">
                <a16:creationId xmlns:a16="http://schemas.microsoft.com/office/drawing/2014/main" xmlns="" id="{4E33E260-CEA8-414E-9F08-FDE4F0A95534}"/>
              </a:ext>
            </a:extLst>
          </p:cNvPr>
          <p:cNvSpPr/>
          <p:nvPr/>
        </p:nvSpPr>
        <p:spPr>
          <a:xfrm>
            <a:off x="7721286" y="5457666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94" y="15942"/>
                </a:lnTo>
                <a:lnTo>
                  <a:pt x="11994" y="0"/>
                </a:lnTo>
                <a:lnTo>
                  <a:pt x="0" y="12149"/>
                </a:lnTo>
                <a:lnTo>
                  <a:pt x="0" y="15942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2" name="object 208">
            <a:extLst>
              <a:ext uri="{FF2B5EF4-FFF2-40B4-BE49-F238E27FC236}">
                <a16:creationId xmlns:a16="http://schemas.microsoft.com/office/drawing/2014/main" xmlns="" id="{AAFB51CE-F5C8-4C9A-8470-06E7B5CB1006}"/>
              </a:ext>
            </a:extLst>
          </p:cNvPr>
          <p:cNvSpPr/>
          <p:nvPr/>
        </p:nvSpPr>
        <p:spPr>
          <a:xfrm>
            <a:off x="7693769" y="5457774"/>
            <a:ext cx="31129" cy="6095"/>
          </a:xfrm>
          <a:custGeom>
            <a:avLst/>
            <a:gdLst/>
            <a:ahLst/>
            <a:cxnLst/>
            <a:rect l="l" t="t" r="r" b="b"/>
            <a:pathLst>
              <a:path w="30479" h="6350">
                <a:moveTo>
                  <a:pt x="5969" y="1320"/>
                </a:moveTo>
                <a:lnTo>
                  <a:pt x="4622" y="0"/>
                </a:lnTo>
                <a:lnTo>
                  <a:pt x="1346" y="0"/>
                </a:lnTo>
                <a:lnTo>
                  <a:pt x="0" y="1320"/>
                </a:lnTo>
                <a:lnTo>
                  <a:pt x="0" y="4597"/>
                </a:lnTo>
                <a:lnTo>
                  <a:pt x="1346" y="5930"/>
                </a:lnTo>
                <a:lnTo>
                  <a:pt x="4622" y="5930"/>
                </a:lnTo>
                <a:lnTo>
                  <a:pt x="5969" y="4597"/>
                </a:lnTo>
                <a:lnTo>
                  <a:pt x="5969" y="1320"/>
                </a:lnTo>
                <a:close/>
              </a:path>
              <a:path w="30479" h="6350">
                <a:moveTo>
                  <a:pt x="29908" y="1320"/>
                </a:moveTo>
                <a:lnTo>
                  <a:pt x="28587" y="0"/>
                </a:lnTo>
                <a:lnTo>
                  <a:pt x="25298" y="0"/>
                </a:lnTo>
                <a:lnTo>
                  <a:pt x="23964" y="1320"/>
                </a:lnTo>
                <a:lnTo>
                  <a:pt x="23964" y="4597"/>
                </a:lnTo>
                <a:lnTo>
                  <a:pt x="25298" y="5930"/>
                </a:lnTo>
                <a:lnTo>
                  <a:pt x="28587" y="5930"/>
                </a:lnTo>
                <a:lnTo>
                  <a:pt x="29908" y="4597"/>
                </a:lnTo>
                <a:lnTo>
                  <a:pt x="29908" y="132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3" name="object 209">
            <a:extLst>
              <a:ext uri="{FF2B5EF4-FFF2-40B4-BE49-F238E27FC236}">
                <a16:creationId xmlns:a16="http://schemas.microsoft.com/office/drawing/2014/main" xmlns="" id="{9CBF0CAC-66B3-4ED9-849F-4269C9461990}"/>
              </a:ext>
            </a:extLst>
          </p:cNvPr>
          <p:cNvSpPr/>
          <p:nvPr/>
        </p:nvSpPr>
        <p:spPr>
          <a:xfrm>
            <a:off x="7486514" y="5508600"/>
            <a:ext cx="27887" cy="14018"/>
          </a:xfrm>
          <a:custGeom>
            <a:avLst/>
            <a:gdLst/>
            <a:ahLst/>
            <a:cxnLst/>
            <a:rect l="l" t="t" r="r" b="b"/>
            <a:pathLst>
              <a:path w="27304" h="14604">
                <a:moveTo>
                  <a:pt x="27063" y="14304"/>
                </a:moveTo>
                <a:lnTo>
                  <a:pt x="27063" y="11307"/>
                </a:lnTo>
                <a:lnTo>
                  <a:pt x="24390" y="6867"/>
                </a:lnTo>
                <a:lnTo>
                  <a:pt x="19425" y="2585"/>
                </a:lnTo>
                <a:lnTo>
                  <a:pt x="11513" y="0"/>
                </a:lnTo>
                <a:lnTo>
                  <a:pt x="0" y="653"/>
                </a:lnTo>
                <a:lnTo>
                  <a:pt x="27063" y="14304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4" name="object 210">
            <a:extLst>
              <a:ext uri="{FF2B5EF4-FFF2-40B4-BE49-F238E27FC236}">
                <a16:creationId xmlns:a16="http://schemas.microsoft.com/office/drawing/2014/main" xmlns="" id="{BE762A6A-37CC-437F-8FD7-B48B1A2A53E0}"/>
              </a:ext>
            </a:extLst>
          </p:cNvPr>
          <p:cNvSpPr/>
          <p:nvPr/>
        </p:nvSpPr>
        <p:spPr>
          <a:xfrm>
            <a:off x="7486520" y="5509259"/>
            <a:ext cx="27887" cy="15848"/>
          </a:xfrm>
          <a:custGeom>
            <a:avLst/>
            <a:gdLst/>
            <a:ahLst/>
            <a:cxnLst/>
            <a:rect l="l" t="t" r="r" b="b"/>
            <a:pathLst>
              <a:path w="27304" h="16510">
                <a:moveTo>
                  <a:pt x="15121" y="15956"/>
                </a:moveTo>
                <a:lnTo>
                  <a:pt x="27056" y="14770"/>
                </a:lnTo>
                <a:lnTo>
                  <a:pt x="27056" y="13651"/>
                </a:lnTo>
                <a:lnTo>
                  <a:pt x="0" y="0"/>
                </a:lnTo>
                <a:lnTo>
                  <a:pt x="1740" y="3699"/>
                </a:lnTo>
                <a:lnTo>
                  <a:pt x="6731" y="10642"/>
                </a:lnTo>
                <a:lnTo>
                  <a:pt x="15121" y="15956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5" name="object 211">
            <a:extLst>
              <a:ext uri="{FF2B5EF4-FFF2-40B4-BE49-F238E27FC236}">
                <a16:creationId xmlns:a16="http://schemas.microsoft.com/office/drawing/2014/main" xmlns="" id="{E91B80B8-194C-4E59-9D7E-00C4EE1D0918}"/>
              </a:ext>
            </a:extLst>
          </p:cNvPr>
          <p:cNvSpPr/>
          <p:nvPr/>
        </p:nvSpPr>
        <p:spPr>
          <a:xfrm>
            <a:off x="7490870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67" y="15942"/>
                </a:lnTo>
                <a:lnTo>
                  <a:pt x="11967" y="12149"/>
                </a:lnTo>
                <a:lnTo>
                  <a:pt x="0" y="0"/>
                </a:lnTo>
                <a:lnTo>
                  <a:pt x="0" y="15942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6" name="object 212">
            <a:extLst>
              <a:ext uri="{FF2B5EF4-FFF2-40B4-BE49-F238E27FC236}">
                <a16:creationId xmlns:a16="http://schemas.microsoft.com/office/drawing/2014/main" xmlns="" id="{102D1297-45CD-4666-A81D-769AA4D30F06}"/>
              </a:ext>
            </a:extLst>
          </p:cNvPr>
          <p:cNvSpPr/>
          <p:nvPr/>
        </p:nvSpPr>
        <p:spPr>
          <a:xfrm>
            <a:off x="7503092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87" y="15942"/>
                </a:lnTo>
                <a:lnTo>
                  <a:pt x="11987" y="0"/>
                </a:lnTo>
                <a:lnTo>
                  <a:pt x="0" y="12149"/>
                </a:lnTo>
                <a:lnTo>
                  <a:pt x="0" y="15942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7" name="object 213">
            <a:extLst>
              <a:ext uri="{FF2B5EF4-FFF2-40B4-BE49-F238E27FC236}">
                <a16:creationId xmlns:a16="http://schemas.microsoft.com/office/drawing/2014/main" xmlns="" id="{C911C43C-068E-49DF-AEA9-98CDA3F397F3}"/>
              </a:ext>
            </a:extLst>
          </p:cNvPr>
          <p:cNvSpPr/>
          <p:nvPr/>
        </p:nvSpPr>
        <p:spPr>
          <a:xfrm>
            <a:off x="7514154" y="5495834"/>
            <a:ext cx="2594" cy="76191"/>
          </a:xfrm>
          <a:custGeom>
            <a:avLst/>
            <a:gdLst/>
            <a:ahLst/>
            <a:cxnLst/>
            <a:rect l="l" t="t" r="r" b="b"/>
            <a:pathLst>
              <a:path w="2539" h="79375">
                <a:moveTo>
                  <a:pt x="0" y="79068"/>
                </a:moveTo>
                <a:lnTo>
                  <a:pt x="2300" y="79068"/>
                </a:lnTo>
                <a:lnTo>
                  <a:pt x="2300" y="0"/>
                </a:lnTo>
                <a:lnTo>
                  <a:pt x="0" y="0"/>
                </a:lnTo>
                <a:lnTo>
                  <a:pt x="0" y="79068"/>
                </a:lnTo>
                <a:close/>
              </a:path>
            </a:pathLst>
          </a:custGeom>
          <a:solidFill>
            <a:srgbClr val="0B9A5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8" name="object 214">
            <a:extLst>
              <a:ext uri="{FF2B5EF4-FFF2-40B4-BE49-F238E27FC236}">
                <a16:creationId xmlns:a16="http://schemas.microsoft.com/office/drawing/2014/main" xmlns="" id="{3765479F-EE85-44A8-AF9C-1501469420DF}"/>
              </a:ext>
            </a:extLst>
          </p:cNvPr>
          <p:cNvSpPr/>
          <p:nvPr/>
        </p:nvSpPr>
        <p:spPr>
          <a:xfrm>
            <a:off x="7490870" y="5473008"/>
            <a:ext cx="49289" cy="23162"/>
          </a:xfrm>
          <a:custGeom>
            <a:avLst/>
            <a:gdLst/>
            <a:ahLst/>
            <a:cxnLst/>
            <a:rect l="l" t="t" r="r" b="b"/>
            <a:pathLst>
              <a:path w="48260" h="24129">
                <a:moveTo>
                  <a:pt x="22798" y="23825"/>
                </a:moveTo>
                <a:lnTo>
                  <a:pt x="31261" y="23535"/>
                </a:lnTo>
                <a:lnTo>
                  <a:pt x="36809" y="20927"/>
                </a:lnTo>
                <a:lnTo>
                  <a:pt x="45232" y="12558"/>
                </a:lnTo>
                <a:lnTo>
                  <a:pt x="47917" y="6598"/>
                </a:lnTo>
                <a:lnTo>
                  <a:pt x="47917" y="0"/>
                </a:lnTo>
                <a:lnTo>
                  <a:pt x="0" y="0"/>
                </a:lnTo>
                <a:lnTo>
                  <a:pt x="1775" y="9032"/>
                </a:lnTo>
                <a:lnTo>
                  <a:pt x="6633" y="16481"/>
                </a:lnTo>
                <a:lnTo>
                  <a:pt x="13874" y="21645"/>
                </a:lnTo>
                <a:lnTo>
                  <a:pt x="22798" y="23825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9" name="object 215">
            <a:extLst>
              <a:ext uri="{FF2B5EF4-FFF2-40B4-BE49-F238E27FC236}">
                <a16:creationId xmlns:a16="http://schemas.microsoft.com/office/drawing/2014/main" xmlns="" id="{457D8C71-2A16-4850-BE0D-214D0F915B43}"/>
              </a:ext>
            </a:extLst>
          </p:cNvPr>
          <p:cNvSpPr/>
          <p:nvPr/>
        </p:nvSpPr>
        <p:spPr>
          <a:xfrm>
            <a:off x="7515335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61" y="15942"/>
                </a:lnTo>
                <a:lnTo>
                  <a:pt x="11961" y="12149"/>
                </a:lnTo>
                <a:lnTo>
                  <a:pt x="0" y="0"/>
                </a:lnTo>
                <a:lnTo>
                  <a:pt x="0" y="15942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0" name="object 216">
            <a:extLst>
              <a:ext uri="{FF2B5EF4-FFF2-40B4-BE49-F238E27FC236}">
                <a16:creationId xmlns:a16="http://schemas.microsoft.com/office/drawing/2014/main" xmlns="" id="{61E0FDB1-BBD8-455C-889A-F35002C1AA1F}"/>
              </a:ext>
            </a:extLst>
          </p:cNvPr>
          <p:cNvSpPr/>
          <p:nvPr/>
        </p:nvSpPr>
        <p:spPr>
          <a:xfrm>
            <a:off x="7241174" y="5517748"/>
            <a:ext cx="32427" cy="18286"/>
          </a:xfrm>
          <a:custGeom>
            <a:avLst/>
            <a:gdLst/>
            <a:ahLst/>
            <a:cxnLst/>
            <a:rect l="l" t="t" r="r" b="b"/>
            <a:pathLst>
              <a:path w="31750" h="19050">
                <a:moveTo>
                  <a:pt x="14004" y="18729"/>
                </a:moveTo>
                <a:lnTo>
                  <a:pt x="23848" y="12488"/>
                </a:lnTo>
                <a:lnTo>
                  <a:pt x="29704" y="4339"/>
                </a:lnTo>
                <a:lnTo>
                  <a:pt x="31744" y="0"/>
                </a:lnTo>
                <a:lnTo>
                  <a:pt x="0" y="16021"/>
                </a:lnTo>
                <a:lnTo>
                  <a:pt x="0" y="17345"/>
                </a:lnTo>
                <a:lnTo>
                  <a:pt x="14004" y="18729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1" name="object 217">
            <a:extLst>
              <a:ext uri="{FF2B5EF4-FFF2-40B4-BE49-F238E27FC236}">
                <a16:creationId xmlns:a16="http://schemas.microsoft.com/office/drawing/2014/main" xmlns="" id="{58B242BE-BED7-4DF5-A019-6D81566F34C6}"/>
              </a:ext>
            </a:extLst>
          </p:cNvPr>
          <p:cNvSpPr/>
          <p:nvPr/>
        </p:nvSpPr>
        <p:spPr>
          <a:xfrm>
            <a:off x="7241174" y="5517019"/>
            <a:ext cx="32427" cy="16457"/>
          </a:xfrm>
          <a:custGeom>
            <a:avLst/>
            <a:gdLst/>
            <a:ahLst/>
            <a:cxnLst/>
            <a:rect l="l" t="t" r="r" b="b"/>
            <a:pathLst>
              <a:path w="31750" h="17145">
                <a:moveTo>
                  <a:pt x="0" y="16795"/>
                </a:moveTo>
                <a:lnTo>
                  <a:pt x="31744" y="773"/>
                </a:lnTo>
                <a:lnTo>
                  <a:pt x="18245" y="0"/>
                </a:lnTo>
                <a:lnTo>
                  <a:pt x="8963" y="3037"/>
                </a:lnTo>
                <a:lnTo>
                  <a:pt x="3138" y="8066"/>
                </a:lnTo>
                <a:lnTo>
                  <a:pt x="0" y="13272"/>
                </a:lnTo>
                <a:lnTo>
                  <a:pt x="0" y="16795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2" name="object 218">
            <a:extLst>
              <a:ext uri="{FF2B5EF4-FFF2-40B4-BE49-F238E27FC236}">
                <a16:creationId xmlns:a16="http://schemas.microsoft.com/office/drawing/2014/main" xmlns="" id="{644682C5-39EC-4A8D-852A-97DB2F1C0678}"/>
              </a:ext>
            </a:extLst>
          </p:cNvPr>
          <p:cNvSpPr/>
          <p:nvPr/>
        </p:nvSpPr>
        <p:spPr>
          <a:xfrm>
            <a:off x="7527552" y="5457666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2000" y="15942"/>
                </a:lnTo>
                <a:lnTo>
                  <a:pt x="12000" y="0"/>
                </a:lnTo>
                <a:lnTo>
                  <a:pt x="0" y="12149"/>
                </a:lnTo>
                <a:lnTo>
                  <a:pt x="0" y="15942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3" name="object 219">
            <a:extLst>
              <a:ext uri="{FF2B5EF4-FFF2-40B4-BE49-F238E27FC236}">
                <a16:creationId xmlns:a16="http://schemas.microsoft.com/office/drawing/2014/main" xmlns="" id="{DE3138DA-1BCE-49DC-83A6-A430828BBCE1}"/>
              </a:ext>
            </a:extLst>
          </p:cNvPr>
          <p:cNvSpPr/>
          <p:nvPr/>
        </p:nvSpPr>
        <p:spPr>
          <a:xfrm>
            <a:off x="7500054" y="5457774"/>
            <a:ext cx="31129" cy="6095"/>
          </a:xfrm>
          <a:custGeom>
            <a:avLst/>
            <a:gdLst/>
            <a:ahLst/>
            <a:cxnLst/>
            <a:rect l="l" t="t" r="r" b="b"/>
            <a:pathLst>
              <a:path w="30479" h="6350">
                <a:moveTo>
                  <a:pt x="5956" y="1320"/>
                </a:moveTo>
                <a:lnTo>
                  <a:pt x="4622" y="0"/>
                </a:lnTo>
                <a:lnTo>
                  <a:pt x="1333" y="0"/>
                </a:lnTo>
                <a:lnTo>
                  <a:pt x="0" y="1320"/>
                </a:lnTo>
                <a:lnTo>
                  <a:pt x="0" y="4597"/>
                </a:lnTo>
                <a:lnTo>
                  <a:pt x="1333" y="5930"/>
                </a:lnTo>
                <a:lnTo>
                  <a:pt x="4622" y="5930"/>
                </a:lnTo>
                <a:lnTo>
                  <a:pt x="5956" y="4597"/>
                </a:lnTo>
                <a:lnTo>
                  <a:pt x="5956" y="1320"/>
                </a:lnTo>
                <a:close/>
              </a:path>
              <a:path w="30479" h="6350">
                <a:moveTo>
                  <a:pt x="29895" y="1320"/>
                </a:moveTo>
                <a:lnTo>
                  <a:pt x="28575" y="0"/>
                </a:lnTo>
                <a:lnTo>
                  <a:pt x="25285" y="0"/>
                </a:lnTo>
                <a:lnTo>
                  <a:pt x="23952" y="1320"/>
                </a:lnTo>
                <a:lnTo>
                  <a:pt x="23952" y="4597"/>
                </a:lnTo>
                <a:lnTo>
                  <a:pt x="25285" y="5930"/>
                </a:lnTo>
                <a:lnTo>
                  <a:pt x="28575" y="5930"/>
                </a:lnTo>
                <a:lnTo>
                  <a:pt x="29895" y="4597"/>
                </a:lnTo>
                <a:lnTo>
                  <a:pt x="29895" y="132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4" name="object 220">
            <a:extLst>
              <a:ext uri="{FF2B5EF4-FFF2-40B4-BE49-F238E27FC236}">
                <a16:creationId xmlns:a16="http://schemas.microsoft.com/office/drawing/2014/main" xmlns="" id="{3F40E47F-FAC3-4D55-A22D-46DFD8D96B29}"/>
              </a:ext>
            </a:extLst>
          </p:cNvPr>
          <p:cNvSpPr/>
          <p:nvPr/>
        </p:nvSpPr>
        <p:spPr>
          <a:xfrm>
            <a:off x="7365036" y="5517294"/>
            <a:ext cx="23996" cy="12191"/>
          </a:xfrm>
          <a:custGeom>
            <a:avLst/>
            <a:gdLst/>
            <a:ahLst/>
            <a:cxnLst/>
            <a:rect l="l" t="t" r="r" b="b"/>
            <a:pathLst>
              <a:path w="23495" h="12700">
                <a:moveTo>
                  <a:pt x="23353" y="12341"/>
                </a:moveTo>
                <a:lnTo>
                  <a:pt x="23353" y="9759"/>
                </a:lnTo>
                <a:lnTo>
                  <a:pt x="21046" y="5930"/>
                </a:lnTo>
                <a:lnTo>
                  <a:pt x="16762" y="2233"/>
                </a:lnTo>
                <a:lnTo>
                  <a:pt x="9935" y="0"/>
                </a:lnTo>
                <a:lnTo>
                  <a:pt x="0" y="560"/>
                </a:lnTo>
                <a:lnTo>
                  <a:pt x="23353" y="12341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5" name="object 221">
            <a:extLst>
              <a:ext uri="{FF2B5EF4-FFF2-40B4-BE49-F238E27FC236}">
                <a16:creationId xmlns:a16="http://schemas.microsoft.com/office/drawing/2014/main" xmlns="" id="{42B82F70-A053-4A7F-AB47-2B1C44F1120E}"/>
              </a:ext>
            </a:extLst>
          </p:cNvPr>
          <p:cNvSpPr/>
          <p:nvPr/>
        </p:nvSpPr>
        <p:spPr>
          <a:xfrm>
            <a:off x="7365049" y="5517830"/>
            <a:ext cx="23996" cy="13410"/>
          </a:xfrm>
          <a:custGeom>
            <a:avLst/>
            <a:gdLst/>
            <a:ahLst/>
            <a:cxnLst/>
            <a:rect l="l" t="t" r="r" b="b"/>
            <a:pathLst>
              <a:path w="23495" h="13970">
                <a:moveTo>
                  <a:pt x="13044" y="13774"/>
                </a:moveTo>
                <a:lnTo>
                  <a:pt x="23340" y="12755"/>
                </a:lnTo>
                <a:lnTo>
                  <a:pt x="23340" y="11794"/>
                </a:lnTo>
                <a:lnTo>
                  <a:pt x="0" y="0"/>
                </a:lnTo>
                <a:lnTo>
                  <a:pt x="1500" y="3199"/>
                </a:lnTo>
                <a:lnTo>
                  <a:pt x="5806" y="9190"/>
                </a:lnTo>
                <a:lnTo>
                  <a:pt x="13044" y="13774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6" name="object 222">
            <a:extLst>
              <a:ext uri="{FF2B5EF4-FFF2-40B4-BE49-F238E27FC236}">
                <a16:creationId xmlns:a16="http://schemas.microsoft.com/office/drawing/2014/main" xmlns="" id="{3C8EFFF7-22B7-478D-AA87-74C5052AD606}"/>
              </a:ext>
            </a:extLst>
          </p:cNvPr>
          <p:cNvSpPr/>
          <p:nvPr/>
        </p:nvSpPr>
        <p:spPr>
          <a:xfrm>
            <a:off x="7625233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00" y="11715"/>
                </a:lnTo>
                <a:lnTo>
                  <a:pt x="8800" y="8929"/>
                </a:lnTo>
                <a:lnTo>
                  <a:pt x="0" y="0"/>
                </a:lnTo>
                <a:lnTo>
                  <a:pt x="0" y="11715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7" name="object 223">
            <a:extLst>
              <a:ext uri="{FF2B5EF4-FFF2-40B4-BE49-F238E27FC236}">
                <a16:creationId xmlns:a16="http://schemas.microsoft.com/office/drawing/2014/main" xmlns="" id="{2A364D5E-F146-4E19-9588-2367FCDB5459}"/>
              </a:ext>
            </a:extLst>
          </p:cNvPr>
          <p:cNvSpPr/>
          <p:nvPr/>
        </p:nvSpPr>
        <p:spPr>
          <a:xfrm>
            <a:off x="7634220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13" y="11715"/>
                </a:lnTo>
                <a:lnTo>
                  <a:pt x="8813" y="0"/>
                </a:lnTo>
                <a:lnTo>
                  <a:pt x="0" y="8929"/>
                </a:lnTo>
                <a:lnTo>
                  <a:pt x="0" y="11715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8" name="object 224">
            <a:extLst>
              <a:ext uri="{FF2B5EF4-FFF2-40B4-BE49-F238E27FC236}">
                <a16:creationId xmlns:a16="http://schemas.microsoft.com/office/drawing/2014/main" xmlns="" id="{11EE3A6F-DC99-4349-A777-C8BB9E4A50C3}"/>
              </a:ext>
            </a:extLst>
          </p:cNvPr>
          <p:cNvSpPr/>
          <p:nvPr/>
        </p:nvSpPr>
        <p:spPr>
          <a:xfrm>
            <a:off x="7642351" y="5515941"/>
            <a:ext cx="1946" cy="56075"/>
          </a:xfrm>
          <a:custGeom>
            <a:avLst/>
            <a:gdLst/>
            <a:ahLst/>
            <a:cxnLst/>
            <a:rect l="l" t="t" r="r" b="b"/>
            <a:pathLst>
              <a:path w="1904" h="58420">
                <a:moveTo>
                  <a:pt x="0" y="58121"/>
                </a:moveTo>
                <a:lnTo>
                  <a:pt x="1692" y="58121"/>
                </a:lnTo>
                <a:lnTo>
                  <a:pt x="1692" y="0"/>
                </a:lnTo>
                <a:lnTo>
                  <a:pt x="0" y="0"/>
                </a:lnTo>
                <a:lnTo>
                  <a:pt x="0" y="58121"/>
                </a:lnTo>
                <a:close/>
              </a:path>
            </a:pathLst>
          </a:custGeom>
          <a:solidFill>
            <a:srgbClr val="0B9A5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9" name="object 225">
            <a:extLst>
              <a:ext uri="{FF2B5EF4-FFF2-40B4-BE49-F238E27FC236}">
                <a16:creationId xmlns:a16="http://schemas.microsoft.com/office/drawing/2014/main" xmlns="" id="{2F6CA6F3-EC8E-4CD8-B9CB-ECD0A5E3A210}"/>
              </a:ext>
            </a:extLst>
          </p:cNvPr>
          <p:cNvSpPr/>
          <p:nvPr/>
        </p:nvSpPr>
        <p:spPr>
          <a:xfrm>
            <a:off x="7625233" y="5499171"/>
            <a:ext cx="36318" cy="17067"/>
          </a:xfrm>
          <a:custGeom>
            <a:avLst/>
            <a:gdLst/>
            <a:ahLst/>
            <a:cxnLst/>
            <a:rect l="l" t="t" r="r" b="b"/>
            <a:pathLst>
              <a:path w="35560" h="17779">
                <a:moveTo>
                  <a:pt x="16761" y="17510"/>
                </a:moveTo>
                <a:lnTo>
                  <a:pt x="22983" y="17305"/>
                </a:lnTo>
                <a:lnTo>
                  <a:pt x="27056" y="15383"/>
                </a:lnTo>
                <a:lnTo>
                  <a:pt x="33251" y="9239"/>
                </a:lnTo>
                <a:lnTo>
                  <a:pt x="35222" y="4853"/>
                </a:lnTo>
                <a:lnTo>
                  <a:pt x="35222" y="0"/>
                </a:lnTo>
                <a:lnTo>
                  <a:pt x="0" y="0"/>
                </a:lnTo>
                <a:lnTo>
                  <a:pt x="0" y="9403"/>
                </a:lnTo>
                <a:lnTo>
                  <a:pt x="7418" y="17075"/>
                </a:lnTo>
                <a:lnTo>
                  <a:pt x="16761" y="1751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0" name="object 226">
            <a:extLst>
              <a:ext uri="{FF2B5EF4-FFF2-40B4-BE49-F238E27FC236}">
                <a16:creationId xmlns:a16="http://schemas.microsoft.com/office/drawing/2014/main" xmlns="" id="{29D9CA94-9A44-4A35-97CE-AE820236A5A0}"/>
              </a:ext>
            </a:extLst>
          </p:cNvPr>
          <p:cNvSpPr/>
          <p:nvPr/>
        </p:nvSpPr>
        <p:spPr>
          <a:xfrm>
            <a:off x="7643222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787" y="11715"/>
                </a:lnTo>
                <a:lnTo>
                  <a:pt x="8787" y="8929"/>
                </a:lnTo>
                <a:lnTo>
                  <a:pt x="0" y="0"/>
                </a:lnTo>
                <a:lnTo>
                  <a:pt x="0" y="11715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1" name="object 227">
            <a:extLst>
              <a:ext uri="{FF2B5EF4-FFF2-40B4-BE49-F238E27FC236}">
                <a16:creationId xmlns:a16="http://schemas.microsoft.com/office/drawing/2014/main" xmlns="" id="{404B9F47-A6E7-45D9-8A47-AF95B1E14EC2}"/>
              </a:ext>
            </a:extLst>
          </p:cNvPr>
          <p:cNvSpPr/>
          <p:nvPr/>
        </p:nvSpPr>
        <p:spPr>
          <a:xfrm>
            <a:off x="7390913" y="5532096"/>
            <a:ext cx="23996" cy="13410"/>
          </a:xfrm>
          <a:custGeom>
            <a:avLst/>
            <a:gdLst/>
            <a:ahLst/>
            <a:cxnLst/>
            <a:rect l="l" t="t" r="r" b="b"/>
            <a:pathLst>
              <a:path w="23495" h="13970">
                <a:moveTo>
                  <a:pt x="10292" y="13762"/>
                </a:moveTo>
                <a:lnTo>
                  <a:pt x="17529" y="9174"/>
                </a:lnTo>
                <a:lnTo>
                  <a:pt x="21836" y="3186"/>
                </a:lnTo>
                <a:lnTo>
                  <a:pt x="23340" y="0"/>
                </a:lnTo>
                <a:lnTo>
                  <a:pt x="0" y="11780"/>
                </a:lnTo>
                <a:lnTo>
                  <a:pt x="0" y="12749"/>
                </a:lnTo>
                <a:lnTo>
                  <a:pt x="10292" y="13762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2" name="object 228">
            <a:extLst>
              <a:ext uri="{FF2B5EF4-FFF2-40B4-BE49-F238E27FC236}">
                <a16:creationId xmlns:a16="http://schemas.microsoft.com/office/drawing/2014/main" xmlns="" id="{5C0EAF5A-2772-436F-9B74-6F49566C30FA}"/>
              </a:ext>
            </a:extLst>
          </p:cNvPr>
          <p:cNvSpPr/>
          <p:nvPr/>
        </p:nvSpPr>
        <p:spPr>
          <a:xfrm>
            <a:off x="7390913" y="5531522"/>
            <a:ext cx="23996" cy="12191"/>
          </a:xfrm>
          <a:custGeom>
            <a:avLst/>
            <a:gdLst/>
            <a:ahLst/>
            <a:cxnLst/>
            <a:rect l="l" t="t" r="r" b="b"/>
            <a:pathLst>
              <a:path w="23495" h="12700">
                <a:moveTo>
                  <a:pt x="0" y="12347"/>
                </a:moveTo>
                <a:lnTo>
                  <a:pt x="23340" y="566"/>
                </a:lnTo>
                <a:lnTo>
                  <a:pt x="13412" y="0"/>
                </a:lnTo>
                <a:lnTo>
                  <a:pt x="6588" y="2231"/>
                </a:lnTo>
                <a:lnTo>
                  <a:pt x="2306" y="5926"/>
                </a:lnTo>
                <a:lnTo>
                  <a:pt x="0" y="9753"/>
                </a:lnTo>
                <a:lnTo>
                  <a:pt x="0" y="12347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3" name="object 229">
            <a:extLst>
              <a:ext uri="{FF2B5EF4-FFF2-40B4-BE49-F238E27FC236}">
                <a16:creationId xmlns:a16="http://schemas.microsoft.com/office/drawing/2014/main" xmlns="" id="{5DD0F497-27B9-423E-AEDA-E53FBDC4E5A8}"/>
              </a:ext>
            </a:extLst>
          </p:cNvPr>
          <p:cNvSpPr/>
          <p:nvPr/>
        </p:nvSpPr>
        <p:spPr>
          <a:xfrm>
            <a:off x="7652198" y="548793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20" y="11715"/>
                </a:lnTo>
                <a:lnTo>
                  <a:pt x="8820" y="0"/>
                </a:lnTo>
                <a:lnTo>
                  <a:pt x="0" y="8929"/>
                </a:lnTo>
                <a:lnTo>
                  <a:pt x="0" y="11715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4" name="object 230">
            <a:extLst>
              <a:ext uri="{FF2B5EF4-FFF2-40B4-BE49-F238E27FC236}">
                <a16:creationId xmlns:a16="http://schemas.microsoft.com/office/drawing/2014/main" xmlns="" id="{43A12C45-D844-4535-9CF7-4E3115BE29AA}"/>
              </a:ext>
            </a:extLst>
          </p:cNvPr>
          <p:cNvSpPr/>
          <p:nvPr/>
        </p:nvSpPr>
        <p:spPr>
          <a:xfrm>
            <a:off x="7631978" y="5487970"/>
            <a:ext cx="22699" cy="4267"/>
          </a:xfrm>
          <a:custGeom>
            <a:avLst/>
            <a:gdLst/>
            <a:ahLst/>
            <a:cxnLst/>
            <a:rect l="l" t="t" r="r" b="b"/>
            <a:pathLst>
              <a:path w="22225" h="4445">
                <a:moveTo>
                  <a:pt x="4381" y="990"/>
                </a:moveTo>
                <a:lnTo>
                  <a:pt x="3403" y="0"/>
                </a:lnTo>
                <a:lnTo>
                  <a:pt x="990" y="0"/>
                </a:lnTo>
                <a:lnTo>
                  <a:pt x="0" y="990"/>
                </a:lnTo>
                <a:lnTo>
                  <a:pt x="0" y="3390"/>
                </a:lnTo>
                <a:lnTo>
                  <a:pt x="990" y="4368"/>
                </a:lnTo>
                <a:lnTo>
                  <a:pt x="3403" y="4368"/>
                </a:lnTo>
                <a:lnTo>
                  <a:pt x="4381" y="3390"/>
                </a:lnTo>
                <a:lnTo>
                  <a:pt x="4381" y="990"/>
                </a:lnTo>
                <a:close/>
              </a:path>
              <a:path w="22225" h="4445">
                <a:moveTo>
                  <a:pt x="21983" y="990"/>
                </a:moveTo>
                <a:lnTo>
                  <a:pt x="21018" y="0"/>
                </a:lnTo>
                <a:lnTo>
                  <a:pt x="18592" y="0"/>
                </a:lnTo>
                <a:lnTo>
                  <a:pt x="17614" y="990"/>
                </a:lnTo>
                <a:lnTo>
                  <a:pt x="17614" y="3390"/>
                </a:lnTo>
                <a:lnTo>
                  <a:pt x="18592" y="4368"/>
                </a:lnTo>
                <a:lnTo>
                  <a:pt x="21018" y="4368"/>
                </a:lnTo>
                <a:lnTo>
                  <a:pt x="21983" y="3390"/>
                </a:lnTo>
                <a:lnTo>
                  <a:pt x="21983" y="99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5" name="object 231">
            <a:extLst>
              <a:ext uri="{FF2B5EF4-FFF2-40B4-BE49-F238E27FC236}">
                <a16:creationId xmlns:a16="http://schemas.microsoft.com/office/drawing/2014/main" xmlns="" id="{0E391137-3D45-47DA-A48E-05EF05595F50}"/>
              </a:ext>
            </a:extLst>
          </p:cNvPr>
          <p:cNvSpPr/>
          <p:nvPr/>
        </p:nvSpPr>
        <p:spPr>
          <a:xfrm>
            <a:off x="7296873" y="5517294"/>
            <a:ext cx="23996" cy="12191"/>
          </a:xfrm>
          <a:custGeom>
            <a:avLst/>
            <a:gdLst/>
            <a:ahLst/>
            <a:cxnLst/>
            <a:rect l="l" t="t" r="r" b="b"/>
            <a:pathLst>
              <a:path w="23495" h="12700">
                <a:moveTo>
                  <a:pt x="23347" y="12341"/>
                </a:moveTo>
                <a:lnTo>
                  <a:pt x="23347" y="9759"/>
                </a:lnTo>
                <a:lnTo>
                  <a:pt x="21039" y="5930"/>
                </a:lnTo>
                <a:lnTo>
                  <a:pt x="16756" y="2233"/>
                </a:lnTo>
                <a:lnTo>
                  <a:pt x="9931" y="0"/>
                </a:lnTo>
                <a:lnTo>
                  <a:pt x="0" y="560"/>
                </a:lnTo>
                <a:lnTo>
                  <a:pt x="23347" y="12341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6" name="object 232">
            <a:extLst>
              <a:ext uri="{FF2B5EF4-FFF2-40B4-BE49-F238E27FC236}">
                <a16:creationId xmlns:a16="http://schemas.microsoft.com/office/drawing/2014/main" xmlns="" id="{F5FCFD98-9C12-4561-B449-772D843B5A63}"/>
              </a:ext>
            </a:extLst>
          </p:cNvPr>
          <p:cNvSpPr/>
          <p:nvPr/>
        </p:nvSpPr>
        <p:spPr>
          <a:xfrm>
            <a:off x="7296886" y="5517830"/>
            <a:ext cx="23996" cy="13410"/>
          </a:xfrm>
          <a:custGeom>
            <a:avLst/>
            <a:gdLst/>
            <a:ahLst/>
            <a:cxnLst/>
            <a:rect l="l" t="t" r="r" b="b"/>
            <a:pathLst>
              <a:path w="23495" h="13970">
                <a:moveTo>
                  <a:pt x="13037" y="13774"/>
                </a:moveTo>
                <a:lnTo>
                  <a:pt x="23333" y="12755"/>
                </a:lnTo>
                <a:lnTo>
                  <a:pt x="23333" y="11794"/>
                </a:lnTo>
                <a:lnTo>
                  <a:pt x="0" y="0"/>
                </a:lnTo>
                <a:lnTo>
                  <a:pt x="1496" y="3199"/>
                </a:lnTo>
                <a:lnTo>
                  <a:pt x="5800" y="9190"/>
                </a:lnTo>
                <a:lnTo>
                  <a:pt x="13037" y="13774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7" name="object 233">
            <a:extLst>
              <a:ext uri="{FF2B5EF4-FFF2-40B4-BE49-F238E27FC236}">
                <a16:creationId xmlns:a16="http://schemas.microsoft.com/office/drawing/2014/main" xmlns="" id="{3C38F182-EAE5-4C4B-B240-73BD39422D19}"/>
              </a:ext>
            </a:extLst>
          </p:cNvPr>
          <p:cNvSpPr/>
          <p:nvPr/>
        </p:nvSpPr>
        <p:spPr>
          <a:xfrm>
            <a:off x="7567157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00" y="11715"/>
                </a:lnTo>
                <a:lnTo>
                  <a:pt x="8800" y="8929"/>
                </a:lnTo>
                <a:lnTo>
                  <a:pt x="0" y="0"/>
                </a:lnTo>
                <a:lnTo>
                  <a:pt x="0" y="11715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8" name="object 234">
            <a:extLst>
              <a:ext uri="{FF2B5EF4-FFF2-40B4-BE49-F238E27FC236}">
                <a16:creationId xmlns:a16="http://schemas.microsoft.com/office/drawing/2014/main" xmlns="" id="{B0AB24D3-991C-43AB-A59F-4A6437F259D0}"/>
              </a:ext>
            </a:extLst>
          </p:cNvPr>
          <p:cNvSpPr/>
          <p:nvPr/>
        </p:nvSpPr>
        <p:spPr>
          <a:xfrm>
            <a:off x="7576146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07" y="11715"/>
                </a:lnTo>
                <a:lnTo>
                  <a:pt x="8807" y="0"/>
                </a:lnTo>
                <a:lnTo>
                  <a:pt x="0" y="8929"/>
                </a:lnTo>
                <a:lnTo>
                  <a:pt x="0" y="11715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9" name="object 235">
            <a:extLst>
              <a:ext uri="{FF2B5EF4-FFF2-40B4-BE49-F238E27FC236}">
                <a16:creationId xmlns:a16="http://schemas.microsoft.com/office/drawing/2014/main" xmlns="" id="{D98C8E45-AD56-4C62-B4E1-A54261AF3C53}"/>
              </a:ext>
            </a:extLst>
          </p:cNvPr>
          <p:cNvSpPr/>
          <p:nvPr/>
        </p:nvSpPr>
        <p:spPr>
          <a:xfrm>
            <a:off x="7584269" y="5515941"/>
            <a:ext cx="1946" cy="56075"/>
          </a:xfrm>
          <a:custGeom>
            <a:avLst/>
            <a:gdLst/>
            <a:ahLst/>
            <a:cxnLst/>
            <a:rect l="l" t="t" r="r" b="b"/>
            <a:pathLst>
              <a:path w="1904" h="58420">
                <a:moveTo>
                  <a:pt x="0" y="58121"/>
                </a:moveTo>
                <a:lnTo>
                  <a:pt x="1699" y="58121"/>
                </a:lnTo>
                <a:lnTo>
                  <a:pt x="1699" y="0"/>
                </a:lnTo>
                <a:lnTo>
                  <a:pt x="0" y="0"/>
                </a:lnTo>
                <a:lnTo>
                  <a:pt x="0" y="58121"/>
                </a:lnTo>
                <a:close/>
              </a:path>
            </a:pathLst>
          </a:custGeom>
          <a:solidFill>
            <a:srgbClr val="0B9A5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0" name="object 236">
            <a:extLst>
              <a:ext uri="{FF2B5EF4-FFF2-40B4-BE49-F238E27FC236}">
                <a16:creationId xmlns:a16="http://schemas.microsoft.com/office/drawing/2014/main" xmlns="" id="{95D6034A-B49C-4917-8E2C-AAA63BB16E98}"/>
              </a:ext>
            </a:extLst>
          </p:cNvPr>
          <p:cNvSpPr/>
          <p:nvPr/>
        </p:nvSpPr>
        <p:spPr>
          <a:xfrm>
            <a:off x="7567157" y="5499171"/>
            <a:ext cx="36318" cy="17067"/>
          </a:xfrm>
          <a:custGeom>
            <a:avLst/>
            <a:gdLst/>
            <a:ahLst/>
            <a:cxnLst/>
            <a:rect l="l" t="t" r="r" b="b"/>
            <a:pathLst>
              <a:path w="35560" h="17779">
                <a:moveTo>
                  <a:pt x="16754" y="17510"/>
                </a:moveTo>
                <a:lnTo>
                  <a:pt x="22976" y="17305"/>
                </a:lnTo>
                <a:lnTo>
                  <a:pt x="27056" y="15383"/>
                </a:lnTo>
                <a:lnTo>
                  <a:pt x="33251" y="9239"/>
                </a:lnTo>
                <a:lnTo>
                  <a:pt x="35222" y="4853"/>
                </a:lnTo>
                <a:lnTo>
                  <a:pt x="35222" y="0"/>
                </a:lnTo>
                <a:lnTo>
                  <a:pt x="0" y="0"/>
                </a:lnTo>
                <a:lnTo>
                  <a:pt x="0" y="9403"/>
                </a:lnTo>
                <a:lnTo>
                  <a:pt x="7418" y="17075"/>
                </a:lnTo>
                <a:lnTo>
                  <a:pt x="16754" y="1751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1" name="object 237">
            <a:extLst>
              <a:ext uri="{FF2B5EF4-FFF2-40B4-BE49-F238E27FC236}">
                <a16:creationId xmlns:a16="http://schemas.microsoft.com/office/drawing/2014/main" xmlns="" id="{EE07E578-2E74-470E-89AC-A86CDFB8AEAA}"/>
              </a:ext>
            </a:extLst>
          </p:cNvPr>
          <p:cNvSpPr/>
          <p:nvPr/>
        </p:nvSpPr>
        <p:spPr>
          <a:xfrm>
            <a:off x="7585140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793" y="11715"/>
                </a:lnTo>
                <a:lnTo>
                  <a:pt x="8793" y="8929"/>
                </a:lnTo>
                <a:lnTo>
                  <a:pt x="0" y="0"/>
                </a:lnTo>
                <a:lnTo>
                  <a:pt x="0" y="11715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2" name="object 238">
            <a:extLst>
              <a:ext uri="{FF2B5EF4-FFF2-40B4-BE49-F238E27FC236}">
                <a16:creationId xmlns:a16="http://schemas.microsoft.com/office/drawing/2014/main" xmlns="" id="{3D4F520B-B08A-4A2D-9476-6BAAB2D7CCB9}"/>
              </a:ext>
            </a:extLst>
          </p:cNvPr>
          <p:cNvSpPr/>
          <p:nvPr/>
        </p:nvSpPr>
        <p:spPr>
          <a:xfrm>
            <a:off x="7322749" y="5532096"/>
            <a:ext cx="23996" cy="13410"/>
          </a:xfrm>
          <a:custGeom>
            <a:avLst/>
            <a:gdLst/>
            <a:ahLst/>
            <a:cxnLst/>
            <a:rect l="l" t="t" r="r" b="b"/>
            <a:pathLst>
              <a:path w="23495" h="13970">
                <a:moveTo>
                  <a:pt x="10289" y="13762"/>
                </a:moveTo>
                <a:lnTo>
                  <a:pt x="17526" y="9174"/>
                </a:lnTo>
                <a:lnTo>
                  <a:pt x="21833" y="3186"/>
                </a:lnTo>
                <a:lnTo>
                  <a:pt x="23333" y="0"/>
                </a:lnTo>
                <a:lnTo>
                  <a:pt x="0" y="11780"/>
                </a:lnTo>
                <a:lnTo>
                  <a:pt x="0" y="12749"/>
                </a:lnTo>
                <a:lnTo>
                  <a:pt x="10289" y="13762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3" name="object 239">
            <a:extLst>
              <a:ext uri="{FF2B5EF4-FFF2-40B4-BE49-F238E27FC236}">
                <a16:creationId xmlns:a16="http://schemas.microsoft.com/office/drawing/2014/main" xmlns="" id="{A7088C68-DB22-489D-9379-00F144B5F119}"/>
              </a:ext>
            </a:extLst>
          </p:cNvPr>
          <p:cNvSpPr/>
          <p:nvPr/>
        </p:nvSpPr>
        <p:spPr>
          <a:xfrm>
            <a:off x="7322749" y="5531522"/>
            <a:ext cx="23996" cy="12191"/>
          </a:xfrm>
          <a:custGeom>
            <a:avLst/>
            <a:gdLst/>
            <a:ahLst/>
            <a:cxnLst/>
            <a:rect l="l" t="t" r="r" b="b"/>
            <a:pathLst>
              <a:path w="23495" h="12700">
                <a:moveTo>
                  <a:pt x="0" y="12347"/>
                </a:moveTo>
                <a:lnTo>
                  <a:pt x="23333" y="566"/>
                </a:lnTo>
                <a:lnTo>
                  <a:pt x="13408" y="0"/>
                </a:lnTo>
                <a:lnTo>
                  <a:pt x="6584" y="2231"/>
                </a:lnTo>
                <a:lnTo>
                  <a:pt x="2303" y="5926"/>
                </a:lnTo>
                <a:lnTo>
                  <a:pt x="0" y="9753"/>
                </a:lnTo>
                <a:lnTo>
                  <a:pt x="0" y="12347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4" name="object 240">
            <a:extLst>
              <a:ext uri="{FF2B5EF4-FFF2-40B4-BE49-F238E27FC236}">
                <a16:creationId xmlns:a16="http://schemas.microsoft.com/office/drawing/2014/main" xmlns="" id="{326DDED7-4CC2-4493-BAD6-4CBC902DF1AA}"/>
              </a:ext>
            </a:extLst>
          </p:cNvPr>
          <p:cNvSpPr/>
          <p:nvPr/>
        </p:nvSpPr>
        <p:spPr>
          <a:xfrm>
            <a:off x="7594122" y="548793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20" y="11715"/>
                </a:lnTo>
                <a:lnTo>
                  <a:pt x="8820" y="0"/>
                </a:lnTo>
                <a:lnTo>
                  <a:pt x="0" y="8929"/>
                </a:lnTo>
                <a:lnTo>
                  <a:pt x="0" y="11715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5" name="object 241">
            <a:extLst>
              <a:ext uri="{FF2B5EF4-FFF2-40B4-BE49-F238E27FC236}">
                <a16:creationId xmlns:a16="http://schemas.microsoft.com/office/drawing/2014/main" xmlns="" id="{B8740A87-7873-4A53-9B17-4CC0644B3B14}"/>
              </a:ext>
            </a:extLst>
          </p:cNvPr>
          <p:cNvSpPr/>
          <p:nvPr/>
        </p:nvSpPr>
        <p:spPr>
          <a:xfrm>
            <a:off x="7573895" y="5487970"/>
            <a:ext cx="22699" cy="4267"/>
          </a:xfrm>
          <a:custGeom>
            <a:avLst/>
            <a:gdLst/>
            <a:ahLst/>
            <a:cxnLst/>
            <a:rect l="l" t="t" r="r" b="b"/>
            <a:pathLst>
              <a:path w="22225" h="4445">
                <a:moveTo>
                  <a:pt x="4381" y="990"/>
                </a:moveTo>
                <a:lnTo>
                  <a:pt x="3403" y="0"/>
                </a:lnTo>
                <a:lnTo>
                  <a:pt x="990" y="0"/>
                </a:lnTo>
                <a:lnTo>
                  <a:pt x="0" y="990"/>
                </a:lnTo>
                <a:lnTo>
                  <a:pt x="0" y="3390"/>
                </a:lnTo>
                <a:lnTo>
                  <a:pt x="990" y="4368"/>
                </a:lnTo>
                <a:lnTo>
                  <a:pt x="3403" y="4368"/>
                </a:lnTo>
                <a:lnTo>
                  <a:pt x="4381" y="3390"/>
                </a:lnTo>
                <a:lnTo>
                  <a:pt x="4381" y="990"/>
                </a:lnTo>
                <a:close/>
              </a:path>
              <a:path w="22225" h="4445">
                <a:moveTo>
                  <a:pt x="21996" y="990"/>
                </a:moveTo>
                <a:lnTo>
                  <a:pt x="21018" y="0"/>
                </a:lnTo>
                <a:lnTo>
                  <a:pt x="18592" y="0"/>
                </a:lnTo>
                <a:lnTo>
                  <a:pt x="17614" y="990"/>
                </a:lnTo>
                <a:lnTo>
                  <a:pt x="17614" y="3390"/>
                </a:lnTo>
                <a:lnTo>
                  <a:pt x="18592" y="4368"/>
                </a:lnTo>
                <a:lnTo>
                  <a:pt x="21018" y="4368"/>
                </a:lnTo>
                <a:lnTo>
                  <a:pt x="21996" y="3390"/>
                </a:lnTo>
                <a:lnTo>
                  <a:pt x="21996" y="99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6" name="object 242">
            <a:extLst>
              <a:ext uri="{FF2B5EF4-FFF2-40B4-BE49-F238E27FC236}">
                <a16:creationId xmlns:a16="http://schemas.microsoft.com/office/drawing/2014/main" xmlns="" id="{4C46B92D-8C67-4849-A490-86D5369E91B1}"/>
              </a:ext>
            </a:extLst>
          </p:cNvPr>
          <p:cNvSpPr/>
          <p:nvPr/>
        </p:nvSpPr>
        <p:spPr>
          <a:xfrm>
            <a:off x="7406626" y="5508600"/>
            <a:ext cx="27887" cy="14018"/>
          </a:xfrm>
          <a:custGeom>
            <a:avLst/>
            <a:gdLst/>
            <a:ahLst/>
            <a:cxnLst/>
            <a:rect l="l" t="t" r="r" b="b"/>
            <a:pathLst>
              <a:path w="27304" h="14604">
                <a:moveTo>
                  <a:pt x="27069" y="14304"/>
                </a:moveTo>
                <a:lnTo>
                  <a:pt x="27069" y="11307"/>
                </a:lnTo>
                <a:lnTo>
                  <a:pt x="24395" y="6867"/>
                </a:lnTo>
                <a:lnTo>
                  <a:pt x="19428" y="2585"/>
                </a:lnTo>
                <a:lnTo>
                  <a:pt x="11514" y="0"/>
                </a:lnTo>
                <a:lnTo>
                  <a:pt x="0" y="653"/>
                </a:lnTo>
                <a:lnTo>
                  <a:pt x="27069" y="14304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7" name="object 243">
            <a:extLst>
              <a:ext uri="{FF2B5EF4-FFF2-40B4-BE49-F238E27FC236}">
                <a16:creationId xmlns:a16="http://schemas.microsoft.com/office/drawing/2014/main" xmlns="" id="{40C4C1DA-9AA9-4C71-B29D-1A1942E98EEB}"/>
              </a:ext>
            </a:extLst>
          </p:cNvPr>
          <p:cNvSpPr/>
          <p:nvPr/>
        </p:nvSpPr>
        <p:spPr>
          <a:xfrm>
            <a:off x="7406640" y="5509259"/>
            <a:ext cx="27887" cy="15848"/>
          </a:xfrm>
          <a:custGeom>
            <a:avLst/>
            <a:gdLst/>
            <a:ahLst/>
            <a:cxnLst/>
            <a:rect l="l" t="t" r="r" b="b"/>
            <a:pathLst>
              <a:path w="27304" h="16510">
                <a:moveTo>
                  <a:pt x="15121" y="15956"/>
                </a:moveTo>
                <a:lnTo>
                  <a:pt x="27056" y="14770"/>
                </a:lnTo>
                <a:lnTo>
                  <a:pt x="27056" y="13651"/>
                </a:lnTo>
                <a:lnTo>
                  <a:pt x="0" y="0"/>
                </a:lnTo>
                <a:lnTo>
                  <a:pt x="1740" y="3699"/>
                </a:lnTo>
                <a:lnTo>
                  <a:pt x="6731" y="10642"/>
                </a:lnTo>
                <a:lnTo>
                  <a:pt x="15121" y="15956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8" name="object 244">
            <a:extLst>
              <a:ext uri="{FF2B5EF4-FFF2-40B4-BE49-F238E27FC236}">
                <a16:creationId xmlns:a16="http://schemas.microsoft.com/office/drawing/2014/main" xmlns="" id="{2352A66D-5B72-4F63-B6DE-B9FA69BBA564}"/>
              </a:ext>
            </a:extLst>
          </p:cNvPr>
          <p:cNvSpPr/>
          <p:nvPr/>
        </p:nvSpPr>
        <p:spPr>
          <a:xfrm>
            <a:off x="7410983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74" y="15942"/>
                </a:lnTo>
                <a:lnTo>
                  <a:pt x="11974" y="12149"/>
                </a:lnTo>
                <a:lnTo>
                  <a:pt x="0" y="0"/>
                </a:lnTo>
                <a:lnTo>
                  <a:pt x="0" y="15942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9" name="object 245">
            <a:extLst>
              <a:ext uri="{FF2B5EF4-FFF2-40B4-BE49-F238E27FC236}">
                <a16:creationId xmlns:a16="http://schemas.microsoft.com/office/drawing/2014/main" xmlns="" id="{7560282F-49E7-4049-9DFC-909A6531F668}"/>
              </a:ext>
            </a:extLst>
          </p:cNvPr>
          <p:cNvSpPr/>
          <p:nvPr/>
        </p:nvSpPr>
        <p:spPr>
          <a:xfrm>
            <a:off x="7423212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87" y="15942"/>
                </a:lnTo>
                <a:lnTo>
                  <a:pt x="11987" y="0"/>
                </a:lnTo>
                <a:lnTo>
                  <a:pt x="0" y="12149"/>
                </a:lnTo>
                <a:lnTo>
                  <a:pt x="0" y="15942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0" name="object 246">
            <a:extLst>
              <a:ext uri="{FF2B5EF4-FFF2-40B4-BE49-F238E27FC236}">
                <a16:creationId xmlns:a16="http://schemas.microsoft.com/office/drawing/2014/main" xmlns="" id="{5036BB95-0A8E-40E5-B366-25E5351F4F2E}"/>
              </a:ext>
            </a:extLst>
          </p:cNvPr>
          <p:cNvSpPr/>
          <p:nvPr/>
        </p:nvSpPr>
        <p:spPr>
          <a:xfrm>
            <a:off x="7434274" y="5495834"/>
            <a:ext cx="2594" cy="76191"/>
          </a:xfrm>
          <a:custGeom>
            <a:avLst/>
            <a:gdLst/>
            <a:ahLst/>
            <a:cxnLst/>
            <a:rect l="l" t="t" r="r" b="b"/>
            <a:pathLst>
              <a:path w="2539" h="79375">
                <a:moveTo>
                  <a:pt x="0" y="79068"/>
                </a:moveTo>
                <a:lnTo>
                  <a:pt x="2300" y="79068"/>
                </a:lnTo>
                <a:lnTo>
                  <a:pt x="2300" y="0"/>
                </a:lnTo>
                <a:lnTo>
                  <a:pt x="0" y="0"/>
                </a:lnTo>
                <a:lnTo>
                  <a:pt x="0" y="79068"/>
                </a:lnTo>
                <a:close/>
              </a:path>
            </a:pathLst>
          </a:custGeom>
          <a:solidFill>
            <a:srgbClr val="0B9A5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1" name="object 247">
            <a:extLst>
              <a:ext uri="{FF2B5EF4-FFF2-40B4-BE49-F238E27FC236}">
                <a16:creationId xmlns:a16="http://schemas.microsoft.com/office/drawing/2014/main" xmlns="" id="{5A93BB83-1A4F-4953-A0A6-CF1762BCE36E}"/>
              </a:ext>
            </a:extLst>
          </p:cNvPr>
          <p:cNvSpPr/>
          <p:nvPr/>
        </p:nvSpPr>
        <p:spPr>
          <a:xfrm>
            <a:off x="7410983" y="5473008"/>
            <a:ext cx="49289" cy="23162"/>
          </a:xfrm>
          <a:custGeom>
            <a:avLst/>
            <a:gdLst/>
            <a:ahLst/>
            <a:cxnLst/>
            <a:rect l="l" t="t" r="r" b="b"/>
            <a:pathLst>
              <a:path w="48260" h="24129">
                <a:moveTo>
                  <a:pt x="22804" y="23825"/>
                </a:moveTo>
                <a:lnTo>
                  <a:pt x="31261" y="23535"/>
                </a:lnTo>
                <a:lnTo>
                  <a:pt x="36815" y="20927"/>
                </a:lnTo>
                <a:lnTo>
                  <a:pt x="45239" y="12558"/>
                </a:lnTo>
                <a:lnTo>
                  <a:pt x="47923" y="6598"/>
                </a:lnTo>
                <a:lnTo>
                  <a:pt x="47923" y="0"/>
                </a:lnTo>
                <a:lnTo>
                  <a:pt x="0" y="0"/>
                </a:lnTo>
                <a:lnTo>
                  <a:pt x="1776" y="9032"/>
                </a:lnTo>
                <a:lnTo>
                  <a:pt x="6636" y="16481"/>
                </a:lnTo>
                <a:lnTo>
                  <a:pt x="13880" y="21645"/>
                </a:lnTo>
                <a:lnTo>
                  <a:pt x="22804" y="23825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2" name="object 248">
            <a:extLst>
              <a:ext uri="{FF2B5EF4-FFF2-40B4-BE49-F238E27FC236}">
                <a16:creationId xmlns:a16="http://schemas.microsoft.com/office/drawing/2014/main" xmlns="" id="{46FAB950-D7A6-4123-A4E8-5E5825D52D11}"/>
              </a:ext>
            </a:extLst>
          </p:cNvPr>
          <p:cNvSpPr/>
          <p:nvPr/>
        </p:nvSpPr>
        <p:spPr>
          <a:xfrm>
            <a:off x="7435456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61" y="15942"/>
                </a:lnTo>
                <a:lnTo>
                  <a:pt x="11961" y="12149"/>
                </a:lnTo>
                <a:lnTo>
                  <a:pt x="0" y="0"/>
                </a:lnTo>
                <a:lnTo>
                  <a:pt x="0" y="15942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3" name="object 249">
            <a:extLst>
              <a:ext uri="{FF2B5EF4-FFF2-40B4-BE49-F238E27FC236}">
                <a16:creationId xmlns:a16="http://schemas.microsoft.com/office/drawing/2014/main" xmlns="" id="{CF0632C8-A111-4882-A6A3-B654A4A9A765}"/>
              </a:ext>
            </a:extLst>
          </p:cNvPr>
          <p:cNvSpPr/>
          <p:nvPr/>
        </p:nvSpPr>
        <p:spPr>
          <a:xfrm>
            <a:off x="7147410" y="5517748"/>
            <a:ext cx="32427" cy="18286"/>
          </a:xfrm>
          <a:custGeom>
            <a:avLst/>
            <a:gdLst/>
            <a:ahLst/>
            <a:cxnLst/>
            <a:rect l="l" t="t" r="r" b="b"/>
            <a:pathLst>
              <a:path w="31750" h="19050">
                <a:moveTo>
                  <a:pt x="14004" y="18729"/>
                </a:moveTo>
                <a:lnTo>
                  <a:pt x="23849" y="12488"/>
                </a:lnTo>
                <a:lnTo>
                  <a:pt x="29707" y="4339"/>
                </a:lnTo>
                <a:lnTo>
                  <a:pt x="31750" y="0"/>
                </a:lnTo>
                <a:lnTo>
                  <a:pt x="0" y="16021"/>
                </a:lnTo>
                <a:lnTo>
                  <a:pt x="0" y="17345"/>
                </a:lnTo>
                <a:lnTo>
                  <a:pt x="14004" y="18729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4" name="object 250">
            <a:extLst>
              <a:ext uri="{FF2B5EF4-FFF2-40B4-BE49-F238E27FC236}">
                <a16:creationId xmlns:a16="http://schemas.microsoft.com/office/drawing/2014/main" xmlns="" id="{35944F14-E7A4-4E3F-B8A4-0F452F9695B9}"/>
              </a:ext>
            </a:extLst>
          </p:cNvPr>
          <p:cNvSpPr/>
          <p:nvPr/>
        </p:nvSpPr>
        <p:spPr>
          <a:xfrm>
            <a:off x="7147410" y="5517019"/>
            <a:ext cx="32427" cy="16457"/>
          </a:xfrm>
          <a:custGeom>
            <a:avLst/>
            <a:gdLst/>
            <a:ahLst/>
            <a:cxnLst/>
            <a:rect l="l" t="t" r="r" b="b"/>
            <a:pathLst>
              <a:path w="31750" h="17145">
                <a:moveTo>
                  <a:pt x="0" y="16795"/>
                </a:moveTo>
                <a:lnTo>
                  <a:pt x="31750" y="773"/>
                </a:lnTo>
                <a:lnTo>
                  <a:pt x="18251" y="0"/>
                </a:lnTo>
                <a:lnTo>
                  <a:pt x="8966" y="3037"/>
                </a:lnTo>
                <a:lnTo>
                  <a:pt x="3139" y="8066"/>
                </a:lnTo>
                <a:lnTo>
                  <a:pt x="0" y="13272"/>
                </a:lnTo>
                <a:lnTo>
                  <a:pt x="0" y="16795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5" name="object 251">
            <a:extLst>
              <a:ext uri="{FF2B5EF4-FFF2-40B4-BE49-F238E27FC236}">
                <a16:creationId xmlns:a16="http://schemas.microsoft.com/office/drawing/2014/main" xmlns="" id="{A850972A-F743-4D6B-A91F-45100A655400}"/>
              </a:ext>
            </a:extLst>
          </p:cNvPr>
          <p:cNvSpPr/>
          <p:nvPr/>
        </p:nvSpPr>
        <p:spPr>
          <a:xfrm>
            <a:off x="7447672" y="5457666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2000" y="15942"/>
                </a:lnTo>
                <a:lnTo>
                  <a:pt x="12000" y="0"/>
                </a:lnTo>
                <a:lnTo>
                  <a:pt x="0" y="12149"/>
                </a:lnTo>
                <a:lnTo>
                  <a:pt x="0" y="15942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6" name="object 252">
            <a:extLst>
              <a:ext uri="{FF2B5EF4-FFF2-40B4-BE49-F238E27FC236}">
                <a16:creationId xmlns:a16="http://schemas.microsoft.com/office/drawing/2014/main" xmlns="" id="{3F8EFAD1-0207-43CF-9E24-790DC7ED8C06}"/>
              </a:ext>
            </a:extLst>
          </p:cNvPr>
          <p:cNvSpPr/>
          <p:nvPr/>
        </p:nvSpPr>
        <p:spPr>
          <a:xfrm>
            <a:off x="7420168" y="5457774"/>
            <a:ext cx="31129" cy="6095"/>
          </a:xfrm>
          <a:custGeom>
            <a:avLst/>
            <a:gdLst/>
            <a:ahLst/>
            <a:cxnLst/>
            <a:rect l="l" t="t" r="r" b="b"/>
            <a:pathLst>
              <a:path w="30479" h="6350">
                <a:moveTo>
                  <a:pt x="5956" y="1320"/>
                </a:moveTo>
                <a:lnTo>
                  <a:pt x="4622" y="0"/>
                </a:lnTo>
                <a:lnTo>
                  <a:pt x="1333" y="0"/>
                </a:lnTo>
                <a:lnTo>
                  <a:pt x="0" y="1320"/>
                </a:lnTo>
                <a:lnTo>
                  <a:pt x="0" y="4597"/>
                </a:lnTo>
                <a:lnTo>
                  <a:pt x="1333" y="5930"/>
                </a:lnTo>
                <a:lnTo>
                  <a:pt x="4622" y="5930"/>
                </a:lnTo>
                <a:lnTo>
                  <a:pt x="5956" y="4597"/>
                </a:lnTo>
                <a:lnTo>
                  <a:pt x="5956" y="1320"/>
                </a:lnTo>
                <a:close/>
              </a:path>
              <a:path w="30479" h="6350">
                <a:moveTo>
                  <a:pt x="29908" y="1320"/>
                </a:moveTo>
                <a:lnTo>
                  <a:pt x="28575" y="0"/>
                </a:lnTo>
                <a:lnTo>
                  <a:pt x="25285" y="0"/>
                </a:lnTo>
                <a:lnTo>
                  <a:pt x="23952" y="1320"/>
                </a:lnTo>
                <a:lnTo>
                  <a:pt x="23952" y="4597"/>
                </a:lnTo>
                <a:lnTo>
                  <a:pt x="25285" y="5930"/>
                </a:lnTo>
                <a:lnTo>
                  <a:pt x="28575" y="5930"/>
                </a:lnTo>
                <a:lnTo>
                  <a:pt x="29908" y="4597"/>
                </a:lnTo>
                <a:lnTo>
                  <a:pt x="29908" y="132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7" name="object 253">
            <a:extLst>
              <a:ext uri="{FF2B5EF4-FFF2-40B4-BE49-F238E27FC236}">
                <a16:creationId xmlns:a16="http://schemas.microsoft.com/office/drawing/2014/main" xmlns="" id="{6ECA8986-41B8-4391-88C9-E4894BED39AE}"/>
              </a:ext>
            </a:extLst>
          </p:cNvPr>
          <p:cNvSpPr/>
          <p:nvPr/>
        </p:nvSpPr>
        <p:spPr>
          <a:xfrm>
            <a:off x="7212899" y="5508600"/>
            <a:ext cx="27887" cy="14018"/>
          </a:xfrm>
          <a:custGeom>
            <a:avLst/>
            <a:gdLst/>
            <a:ahLst/>
            <a:cxnLst/>
            <a:rect l="l" t="t" r="r" b="b"/>
            <a:pathLst>
              <a:path w="27304" h="14604">
                <a:moveTo>
                  <a:pt x="27069" y="14304"/>
                </a:moveTo>
                <a:lnTo>
                  <a:pt x="27069" y="11307"/>
                </a:lnTo>
                <a:lnTo>
                  <a:pt x="24395" y="6867"/>
                </a:lnTo>
                <a:lnTo>
                  <a:pt x="19428" y="2585"/>
                </a:lnTo>
                <a:lnTo>
                  <a:pt x="11514" y="0"/>
                </a:lnTo>
                <a:lnTo>
                  <a:pt x="0" y="653"/>
                </a:lnTo>
                <a:lnTo>
                  <a:pt x="27069" y="14304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8" name="object 254">
            <a:extLst>
              <a:ext uri="{FF2B5EF4-FFF2-40B4-BE49-F238E27FC236}">
                <a16:creationId xmlns:a16="http://schemas.microsoft.com/office/drawing/2014/main" xmlns="" id="{8F1088FC-5CF3-4F5E-B168-ED56F518F28C}"/>
              </a:ext>
            </a:extLst>
          </p:cNvPr>
          <p:cNvSpPr/>
          <p:nvPr/>
        </p:nvSpPr>
        <p:spPr>
          <a:xfrm>
            <a:off x="7212913" y="5509259"/>
            <a:ext cx="27887" cy="15848"/>
          </a:xfrm>
          <a:custGeom>
            <a:avLst/>
            <a:gdLst/>
            <a:ahLst/>
            <a:cxnLst/>
            <a:rect l="l" t="t" r="r" b="b"/>
            <a:pathLst>
              <a:path w="27304" h="16510">
                <a:moveTo>
                  <a:pt x="15120" y="15956"/>
                </a:moveTo>
                <a:lnTo>
                  <a:pt x="27056" y="14770"/>
                </a:lnTo>
                <a:lnTo>
                  <a:pt x="27056" y="13651"/>
                </a:lnTo>
                <a:lnTo>
                  <a:pt x="0" y="0"/>
                </a:lnTo>
                <a:lnTo>
                  <a:pt x="1737" y="3699"/>
                </a:lnTo>
                <a:lnTo>
                  <a:pt x="6729" y="10642"/>
                </a:lnTo>
                <a:lnTo>
                  <a:pt x="15120" y="15956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9" name="object 255">
            <a:extLst>
              <a:ext uri="{FF2B5EF4-FFF2-40B4-BE49-F238E27FC236}">
                <a16:creationId xmlns:a16="http://schemas.microsoft.com/office/drawing/2014/main" xmlns="" id="{3AC54C81-C8E7-489F-9A30-5BA5B9B010B9}"/>
              </a:ext>
            </a:extLst>
          </p:cNvPr>
          <p:cNvSpPr/>
          <p:nvPr/>
        </p:nvSpPr>
        <p:spPr>
          <a:xfrm>
            <a:off x="7217255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74" y="15942"/>
                </a:lnTo>
                <a:lnTo>
                  <a:pt x="11974" y="12149"/>
                </a:lnTo>
                <a:lnTo>
                  <a:pt x="0" y="0"/>
                </a:lnTo>
                <a:lnTo>
                  <a:pt x="0" y="15942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0" name="object 256">
            <a:extLst>
              <a:ext uri="{FF2B5EF4-FFF2-40B4-BE49-F238E27FC236}">
                <a16:creationId xmlns:a16="http://schemas.microsoft.com/office/drawing/2014/main" xmlns="" id="{5AEF5954-1E38-41B8-9AC2-D0DD4C1410DE}"/>
              </a:ext>
            </a:extLst>
          </p:cNvPr>
          <p:cNvSpPr/>
          <p:nvPr/>
        </p:nvSpPr>
        <p:spPr>
          <a:xfrm>
            <a:off x="7229485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80" y="15942"/>
                </a:lnTo>
                <a:lnTo>
                  <a:pt x="11980" y="0"/>
                </a:lnTo>
                <a:lnTo>
                  <a:pt x="0" y="12149"/>
                </a:lnTo>
                <a:lnTo>
                  <a:pt x="0" y="15942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1" name="object 257">
            <a:extLst>
              <a:ext uri="{FF2B5EF4-FFF2-40B4-BE49-F238E27FC236}">
                <a16:creationId xmlns:a16="http://schemas.microsoft.com/office/drawing/2014/main" xmlns="" id="{626F4179-83A9-4396-87C3-6A204B8B831B}"/>
              </a:ext>
            </a:extLst>
          </p:cNvPr>
          <p:cNvSpPr/>
          <p:nvPr/>
        </p:nvSpPr>
        <p:spPr>
          <a:xfrm>
            <a:off x="7240546" y="5495834"/>
            <a:ext cx="2594" cy="76191"/>
          </a:xfrm>
          <a:custGeom>
            <a:avLst/>
            <a:gdLst/>
            <a:ahLst/>
            <a:cxnLst/>
            <a:rect l="l" t="t" r="r" b="b"/>
            <a:pathLst>
              <a:path w="2539" h="79375">
                <a:moveTo>
                  <a:pt x="0" y="79068"/>
                </a:moveTo>
                <a:lnTo>
                  <a:pt x="2300" y="79068"/>
                </a:lnTo>
                <a:lnTo>
                  <a:pt x="2300" y="0"/>
                </a:lnTo>
                <a:lnTo>
                  <a:pt x="0" y="0"/>
                </a:lnTo>
                <a:lnTo>
                  <a:pt x="0" y="79068"/>
                </a:lnTo>
                <a:close/>
              </a:path>
            </a:pathLst>
          </a:custGeom>
          <a:solidFill>
            <a:srgbClr val="0B9A5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2" name="object 258">
            <a:extLst>
              <a:ext uri="{FF2B5EF4-FFF2-40B4-BE49-F238E27FC236}">
                <a16:creationId xmlns:a16="http://schemas.microsoft.com/office/drawing/2014/main" xmlns="" id="{A7B23B64-C6BF-4130-8F52-771B7DE512D0}"/>
              </a:ext>
            </a:extLst>
          </p:cNvPr>
          <p:cNvSpPr/>
          <p:nvPr/>
        </p:nvSpPr>
        <p:spPr>
          <a:xfrm>
            <a:off x="7217255" y="5473008"/>
            <a:ext cx="49289" cy="23162"/>
          </a:xfrm>
          <a:custGeom>
            <a:avLst/>
            <a:gdLst/>
            <a:ahLst/>
            <a:cxnLst/>
            <a:rect l="l" t="t" r="r" b="b"/>
            <a:pathLst>
              <a:path w="48260" h="24129">
                <a:moveTo>
                  <a:pt x="22804" y="23825"/>
                </a:moveTo>
                <a:lnTo>
                  <a:pt x="31261" y="23535"/>
                </a:lnTo>
                <a:lnTo>
                  <a:pt x="36815" y="20927"/>
                </a:lnTo>
                <a:lnTo>
                  <a:pt x="45239" y="12558"/>
                </a:lnTo>
                <a:lnTo>
                  <a:pt x="47923" y="6598"/>
                </a:lnTo>
                <a:lnTo>
                  <a:pt x="47923" y="0"/>
                </a:lnTo>
                <a:lnTo>
                  <a:pt x="0" y="0"/>
                </a:lnTo>
                <a:lnTo>
                  <a:pt x="1776" y="9032"/>
                </a:lnTo>
                <a:lnTo>
                  <a:pt x="6636" y="16481"/>
                </a:lnTo>
                <a:lnTo>
                  <a:pt x="13880" y="21645"/>
                </a:lnTo>
                <a:lnTo>
                  <a:pt x="22804" y="23825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3" name="object 259">
            <a:extLst>
              <a:ext uri="{FF2B5EF4-FFF2-40B4-BE49-F238E27FC236}">
                <a16:creationId xmlns:a16="http://schemas.microsoft.com/office/drawing/2014/main" xmlns="" id="{96CE1762-9510-48FF-AC6F-90C63EC27293}"/>
              </a:ext>
            </a:extLst>
          </p:cNvPr>
          <p:cNvSpPr/>
          <p:nvPr/>
        </p:nvSpPr>
        <p:spPr>
          <a:xfrm>
            <a:off x="7241721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67" y="15942"/>
                </a:lnTo>
                <a:lnTo>
                  <a:pt x="11967" y="12149"/>
                </a:lnTo>
                <a:lnTo>
                  <a:pt x="0" y="0"/>
                </a:lnTo>
                <a:lnTo>
                  <a:pt x="0" y="15942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4" name="object 260">
            <a:extLst>
              <a:ext uri="{FF2B5EF4-FFF2-40B4-BE49-F238E27FC236}">
                <a16:creationId xmlns:a16="http://schemas.microsoft.com/office/drawing/2014/main" xmlns="" id="{0BFF4BC3-2A43-44CA-8584-20A7CC79723A}"/>
              </a:ext>
            </a:extLst>
          </p:cNvPr>
          <p:cNvSpPr/>
          <p:nvPr/>
        </p:nvSpPr>
        <p:spPr>
          <a:xfrm>
            <a:off x="6920019" y="5517748"/>
            <a:ext cx="32427" cy="18286"/>
          </a:xfrm>
          <a:custGeom>
            <a:avLst/>
            <a:gdLst/>
            <a:ahLst/>
            <a:cxnLst/>
            <a:rect l="l" t="t" r="r" b="b"/>
            <a:pathLst>
              <a:path w="31750" h="19050">
                <a:moveTo>
                  <a:pt x="14005" y="18729"/>
                </a:moveTo>
                <a:lnTo>
                  <a:pt x="23852" y="12488"/>
                </a:lnTo>
                <a:lnTo>
                  <a:pt x="29710" y="4339"/>
                </a:lnTo>
                <a:lnTo>
                  <a:pt x="31750" y="0"/>
                </a:lnTo>
                <a:lnTo>
                  <a:pt x="0" y="16021"/>
                </a:lnTo>
                <a:lnTo>
                  <a:pt x="0" y="17345"/>
                </a:lnTo>
                <a:lnTo>
                  <a:pt x="14005" y="18729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5" name="object 261">
            <a:extLst>
              <a:ext uri="{FF2B5EF4-FFF2-40B4-BE49-F238E27FC236}">
                <a16:creationId xmlns:a16="http://schemas.microsoft.com/office/drawing/2014/main" xmlns="" id="{D0850FFF-6E21-4BC7-87FB-ED8775CD760B}"/>
              </a:ext>
            </a:extLst>
          </p:cNvPr>
          <p:cNvSpPr/>
          <p:nvPr/>
        </p:nvSpPr>
        <p:spPr>
          <a:xfrm>
            <a:off x="6920019" y="5517019"/>
            <a:ext cx="32427" cy="16457"/>
          </a:xfrm>
          <a:custGeom>
            <a:avLst/>
            <a:gdLst/>
            <a:ahLst/>
            <a:cxnLst/>
            <a:rect l="l" t="t" r="r" b="b"/>
            <a:pathLst>
              <a:path w="31750" h="17145">
                <a:moveTo>
                  <a:pt x="0" y="16795"/>
                </a:moveTo>
                <a:lnTo>
                  <a:pt x="31750" y="773"/>
                </a:lnTo>
                <a:lnTo>
                  <a:pt x="18251" y="0"/>
                </a:lnTo>
                <a:lnTo>
                  <a:pt x="8966" y="3037"/>
                </a:lnTo>
                <a:lnTo>
                  <a:pt x="3139" y="8066"/>
                </a:lnTo>
                <a:lnTo>
                  <a:pt x="0" y="13272"/>
                </a:lnTo>
                <a:lnTo>
                  <a:pt x="0" y="16795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6" name="object 262">
            <a:extLst>
              <a:ext uri="{FF2B5EF4-FFF2-40B4-BE49-F238E27FC236}">
                <a16:creationId xmlns:a16="http://schemas.microsoft.com/office/drawing/2014/main" xmlns="" id="{63233B3B-806F-49A2-9884-0197B7E21211}"/>
              </a:ext>
            </a:extLst>
          </p:cNvPr>
          <p:cNvSpPr/>
          <p:nvPr/>
        </p:nvSpPr>
        <p:spPr>
          <a:xfrm>
            <a:off x="7253943" y="5457666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2000" y="15942"/>
                </a:lnTo>
                <a:lnTo>
                  <a:pt x="12000" y="0"/>
                </a:lnTo>
                <a:lnTo>
                  <a:pt x="0" y="12149"/>
                </a:lnTo>
                <a:lnTo>
                  <a:pt x="0" y="15942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7" name="object 263">
            <a:extLst>
              <a:ext uri="{FF2B5EF4-FFF2-40B4-BE49-F238E27FC236}">
                <a16:creationId xmlns:a16="http://schemas.microsoft.com/office/drawing/2014/main" xmlns="" id="{756D161D-1032-4A61-99B3-0289F15172F1}"/>
              </a:ext>
            </a:extLst>
          </p:cNvPr>
          <p:cNvSpPr/>
          <p:nvPr/>
        </p:nvSpPr>
        <p:spPr>
          <a:xfrm>
            <a:off x="7226438" y="5457774"/>
            <a:ext cx="31129" cy="6095"/>
          </a:xfrm>
          <a:custGeom>
            <a:avLst/>
            <a:gdLst/>
            <a:ahLst/>
            <a:cxnLst/>
            <a:rect l="l" t="t" r="r" b="b"/>
            <a:pathLst>
              <a:path w="30479" h="6350">
                <a:moveTo>
                  <a:pt x="5956" y="1320"/>
                </a:moveTo>
                <a:lnTo>
                  <a:pt x="4622" y="0"/>
                </a:lnTo>
                <a:lnTo>
                  <a:pt x="1333" y="0"/>
                </a:lnTo>
                <a:lnTo>
                  <a:pt x="0" y="1320"/>
                </a:lnTo>
                <a:lnTo>
                  <a:pt x="0" y="4597"/>
                </a:lnTo>
                <a:lnTo>
                  <a:pt x="1333" y="5930"/>
                </a:lnTo>
                <a:lnTo>
                  <a:pt x="4622" y="5930"/>
                </a:lnTo>
                <a:lnTo>
                  <a:pt x="5956" y="4597"/>
                </a:lnTo>
                <a:lnTo>
                  <a:pt x="5956" y="1320"/>
                </a:lnTo>
                <a:close/>
              </a:path>
              <a:path w="30479" h="6350">
                <a:moveTo>
                  <a:pt x="29908" y="1320"/>
                </a:moveTo>
                <a:lnTo>
                  <a:pt x="28575" y="0"/>
                </a:lnTo>
                <a:lnTo>
                  <a:pt x="25285" y="0"/>
                </a:lnTo>
                <a:lnTo>
                  <a:pt x="23952" y="1320"/>
                </a:lnTo>
                <a:lnTo>
                  <a:pt x="23952" y="4597"/>
                </a:lnTo>
                <a:lnTo>
                  <a:pt x="25285" y="5930"/>
                </a:lnTo>
                <a:lnTo>
                  <a:pt x="28575" y="5930"/>
                </a:lnTo>
                <a:lnTo>
                  <a:pt x="29908" y="4597"/>
                </a:lnTo>
                <a:lnTo>
                  <a:pt x="29908" y="132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8" name="object 264">
            <a:extLst>
              <a:ext uri="{FF2B5EF4-FFF2-40B4-BE49-F238E27FC236}">
                <a16:creationId xmlns:a16="http://schemas.microsoft.com/office/drawing/2014/main" xmlns="" id="{2DDAB0B9-6892-4C6A-B5B9-6964FB756EE9}"/>
              </a:ext>
            </a:extLst>
          </p:cNvPr>
          <p:cNvSpPr/>
          <p:nvPr/>
        </p:nvSpPr>
        <p:spPr>
          <a:xfrm>
            <a:off x="7043889" y="5517294"/>
            <a:ext cx="23996" cy="12191"/>
          </a:xfrm>
          <a:custGeom>
            <a:avLst/>
            <a:gdLst/>
            <a:ahLst/>
            <a:cxnLst/>
            <a:rect l="l" t="t" r="r" b="b"/>
            <a:pathLst>
              <a:path w="23495" h="12700">
                <a:moveTo>
                  <a:pt x="23347" y="12341"/>
                </a:moveTo>
                <a:lnTo>
                  <a:pt x="23347" y="9759"/>
                </a:lnTo>
                <a:lnTo>
                  <a:pt x="21039" y="5930"/>
                </a:lnTo>
                <a:lnTo>
                  <a:pt x="16756" y="2233"/>
                </a:lnTo>
                <a:lnTo>
                  <a:pt x="9931" y="0"/>
                </a:lnTo>
                <a:lnTo>
                  <a:pt x="0" y="560"/>
                </a:lnTo>
                <a:lnTo>
                  <a:pt x="23347" y="12341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9" name="object 265">
            <a:extLst>
              <a:ext uri="{FF2B5EF4-FFF2-40B4-BE49-F238E27FC236}">
                <a16:creationId xmlns:a16="http://schemas.microsoft.com/office/drawing/2014/main" xmlns="" id="{AE472E13-3731-4B0C-B4B9-CDFF948848D5}"/>
              </a:ext>
            </a:extLst>
          </p:cNvPr>
          <p:cNvSpPr/>
          <p:nvPr/>
        </p:nvSpPr>
        <p:spPr>
          <a:xfrm>
            <a:off x="7043902" y="5517830"/>
            <a:ext cx="23996" cy="13410"/>
          </a:xfrm>
          <a:custGeom>
            <a:avLst/>
            <a:gdLst/>
            <a:ahLst/>
            <a:cxnLst/>
            <a:rect l="l" t="t" r="r" b="b"/>
            <a:pathLst>
              <a:path w="23495" h="13970">
                <a:moveTo>
                  <a:pt x="13040" y="13774"/>
                </a:moveTo>
                <a:lnTo>
                  <a:pt x="23333" y="12755"/>
                </a:lnTo>
                <a:lnTo>
                  <a:pt x="23333" y="11794"/>
                </a:lnTo>
                <a:lnTo>
                  <a:pt x="0" y="0"/>
                </a:lnTo>
                <a:lnTo>
                  <a:pt x="1497" y="3199"/>
                </a:lnTo>
                <a:lnTo>
                  <a:pt x="5802" y="9190"/>
                </a:lnTo>
                <a:lnTo>
                  <a:pt x="13040" y="13774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0" name="object 266">
            <a:extLst>
              <a:ext uri="{FF2B5EF4-FFF2-40B4-BE49-F238E27FC236}">
                <a16:creationId xmlns:a16="http://schemas.microsoft.com/office/drawing/2014/main" xmlns="" id="{2CF12F93-7FFC-486B-A68A-CEC630D2CC47}"/>
              </a:ext>
            </a:extLst>
          </p:cNvPr>
          <p:cNvSpPr/>
          <p:nvPr/>
        </p:nvSpPr>
        <p:spPr>
          <a:xfrm>
            <a:off x="7351625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00" y="11715"/>
                </a:lnTo>
                <a:lnTo>
                  <a:pt x="8800" y="8929"/>
                </a:lnTo>
                <a:lnTo>
                  <a:pt x="0" y="0"/>
                </a:lnTo>
                <a:lnTo>
                  <a:pt x="0" y="11715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1" name="object 267">
            <a:extLst>
              <a:ext uri="{FF2B5EF4-FFF2-40B4-BE49-F238E27FC236}">
                <a16:creationId xmlns:a16="http://schemas.microsoft.com/office/drawing/2014/main" xmlns="" id="{8D3DADD7-AC0F-4340-BC61-9D25C2781F3D}"/>
              </a:ext>
            </a:extLst>
          </p:cNvPr>
          <p:cNvSpPr/>
          <p:nvPr/>
        </p:nvSpPr>
        <p:spPr>
          <a:xfrm>
            <a:off x="7360613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07" y="11715"/>
                </a:lnTo>
                <a:lnTo>
                  <a:pt x="8807" y="0"/>
                </a:lnTo>
                <a:lnTo>
                  <a:pt x="0" y="8929"/>
                </a:lnTo>
                <a:lnTo>
                  <a:pt x="0" y="11715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2" name="object 268">
            <a:extLst>
              <a:ext uri="{FF2B5EF4-FFF2-40B4-BE49-F238E27FC236}">
                <a16:creationId xmlns:a16="http://schemas.microsoft.com/office/drawing/2014/main" xmlns="" id="{41C290B5-9E5B-4141-BB15-744A97990837}"/>
              </a:ext>
            </a:extLst>
          </p:cNvPr>
          <p:cNvSpPr/>
          <p:nvPr/>
        </p:nvSpPr>
        <p:spPr>
          <a:xfrm>
            <a:off x="7368737" y="5515941"/>
            <a:ext cx="1946" cy="56075"/>
          </a:xfrm>
          <a:custGeom>
            <a:avLst/>
            <a:gdLst/>
            <a:ahLst/>
            <a:cxnLst/>
            <a:rect l="l" t="t" r="r" b="b"/>
            <a:pathLst>
              <a:path w="1904" h="58420">
                <a:moveTo>
                  <a:pt x="0" y="58121"/>
                </a:moveTo>
                <a:lnTo>
                  <a:pt x="1699" y="58121"/>
                </a:lnTo>
                <a:lnTo>
                  <a:pt x="1699" y="0"/>
                </a:lnTo>
                <a:lnTo>
                  <a:pt x="0" y="0"/>
                </a:lnTo>
                <a:lnTo>
                  <a:pt x="0" y="58121"/>
                </a:lnTo>
                <a:close/>
              </a:path>
            </a:pathLst>
          </a:custGeom>
          <a:solidFill>
            <a:srgbClr val="0B9A5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3" name="object 269">
            <a:extLst>
              <a:ext uri="{FF2B5EF4-FFF2-40B4-BE49-F238E27FC236}">
                <a16:creationId xmlns:a16="http://schemas.microsoft.com/office/drawing/2014/main" xmlns="" id="{C033F68A-2455-45C2-813A-EAB2514D33B4}"/>
              </a:ext>
            </a:extLst>
          </p:cNvPr>
          <p:cNvSpPr/>
          <p:nvPr/>
        </p:nvSpPr>
        <p:spPr>
          <a:xfrm>
            <a:off x="7351625" y="5499171"/>
            <a:ext cx="36318" cy="17067"/>
          </a:xfrm>
          <a:custGeom>
            <a:avLst/>
            <a:gdLst/>
            <a:ahLst/>
            <a:cxnLst/>
            <a:rect l="l" t="t" r="r" b="b"/>
            <a:pathLst>
              <a:path w="35560" h="17779">
                <a:moveTo>
                  <a:pt x="16754" y="17510"/>
                </a:moveTo>
                <a:lnTo>
                  <a:pt x="22976" y="17305"/>
                </a:lnTo>
                <a:lnTo>
                  <a:pt x="27056" y="15383"/>
                </a:lnTo>
                <a:lnTo>
                  <a:pt x="33251" y="9239"/>
                </a:lnTo>
                <a:lnTo>
                  <a:pt x="35222" y="4853"/>
                </a:lnTo>
                <a:lnTo>
                  <a:pt x="35222" y="0"/>
                </a:lnTo>
                <a:lnTo>
                  <a:pt x="0" y="0"/>
                </a:lnTo>
                <a:lnTo>
                  <a:pt x="0" y="9403"/>
                </a:lnTo>
                <a:lnTo>
                  <a:pt x="7418" y="17075"/>
                </a:lnTo>
                <a:lnTo>
                  <a:pt x="16754" y="1751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4" name="object 270">
            <a:extLst>
              <a:ext uri="{FF2B5EF4-FFF2-40B4-BE49-F238E27FC236}">
                <a16:creationId xmlns:a16="http://schemas.microsoft.com/office/drawing/2014/main" xmlns="" id="{1EA1F85D-2BF6-4D3A-A91E-5B654BDF9014}"/>
              </a:ext>
            </a:extLst>
          </p:cNvPr>
          <p:cNvSpPr/>
          <p:nvPr/>
        </p:nvSpPr>
        <p:spPr>
          <a:xfrm>
            <a:off x="7369608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793" y="11715"/>
                </a:lnTo>
                <a:lnTo>
                  <a:pt x="8793" y="8929"/>
                </a:lnTo>
                <a:lnTo>
                  <a:pt x="0" y="0"/>
                </a:lnTo>
                <a:lnTo>
                  <a:pt x="0" y="11715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5" name="object 271">
            <a:extLst>
              <a:ext uri="{FF2B5EF4-FFF2-40B4-BE49-F238E27FC236}">
                <a16:creationId xmlns:a16="http://schemas.microsoft.com/office/drawing/2014/main" xmlns="" id="{EB036D56-35F7-45DA-879F-DCD3BFE15FB8}"/>
              </a:ext>
            </a:extLst>
          </p:cNvPr>
          <p:cNvSpPr/>
          <p:nvPr/>
        </p:nvSpPr>
        <p:spPr>
          <a:xfrm>
            <a:off x="7069765" y="5532096"/>
            <a:ext cx="23996" cy="13410"/>
          </a:xfrm>
          <a:custGeom>
            <a:avLst/>
            <a:gdLst/>
            <a:ahLst/>
            <a:cxnLst/>
            <a:rect l="l" t="t" r="r" b="b"/>
            <a:pathLst>
              <a:path w="23495" h="13970">
                <a:moveTo>
                  <a:pt x="10289" y="13762"/>
                </a:moveTo>
                <a:lnTo>
                  <a:pt x="17526" y="9174"/>
                </a:lnTo>
                <a:lnTo>
                  <a:pt x="21833" y="3186"/>
                </a:lnTo>
                <a:lnTo>
                  <a:pt x="23333" y="0"/>
                </a:lnTo>
                <a:lnTo>
                  <a:pt x="0" y="11780"/>
                </a:lnTo>
                <a:lnTo>
                  <a:pt x="0" y="12749"/>
                </a:lnTo>
                <a:lnTo>
                  <a:pt x="10289" y="13762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6" name="object 272">
            <a:extLst>
              <a:ext uri="{FF2B5EF4-FFF2-40B4-BE49-F238E27FC236}">
                <a16:creationId xmlns:a16="http://schemas.microsoft.com/office/drawing/2014/main" xmlns="" id="{EC8C6ACD-90F1-4D5E-BFD0-4825BCEF247F}"/>
              </a:ext>
            </a:extLst>
          </p:cNvPr>
          <p:cNvSpPr/>
          <p:nvPr/>
        </p:nvSpPr>
        <p:spPr>
          <a:xfrm>
            <a:off x="7069765" y="5531522"/>
            <a:ext cx="23996" cy="12191"/>
          </a:xfrm>
          <a:custGeom>
            <a:avLst/>
            <a:gdLst/>
            <a:ahLst/>
            <a:cxnLst/>
            <a:rect l="l" t="t" r="r" b="b"/>
            <a:pathLst>
              <a:path w="23495" h="12700">
                <a:moveTo>
                  <a:pt x="0" y="12347"/>
                </a:moveTo>
                <a:lnTo>
                  <a:pt x="23333" y="566"/>
                </a:lnTo>
                <a:lnTo>
                  <a:pt x="13409" y="0"/>
                </a:lnTo>
                <a:lnTo>
                  <a:pt x="6587" y="2231"/>
                </a:lnTo>
                <a:lnTo>
                  <a:pt x="2306" y="5926"/>
                </a:lnTo>
                <a:lnTo>
                  <a:pt x="0" y="9753"/>
                </a:lnTo>
                <a:lnTo>
                  <a:pt x="0" y="12347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7" name="object 273">
            <a:extLst>
              <a:ext uri="{FF2B5EF4-FFF2-40B4-BE49-F238E27FC236}">
                <a16:creationId xmlns:a16="http://schemas.microsoft.com/office/drawing/2014/main" xmlns="" id="{5FA6FBB0-8281-4361-B80E-F4BE8769F9EF}"/>
              </a:ext>
            </a:extLst>
          </p:cNvPr>
          <p:cNvSpPr/>
          <p:nvPr/>
        </p:nvSpPr>
        <p:spPr>
          <a:xfrm>
            <a:off x="7378589" y="548793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20" y="11715"/>
                </a:lnTo>
                <a:lnTo>
                  <a:pt x="8820" y="0"/>
                </a:lnTo>
                <a:lnTo>
                  <a:pt x="0" y="8929"/>
                </a:lnTo>
                <a:lnTo>
                  <a:pt x="0" y="11715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8" name="object 274">
            <a:extLst>
              <a:ext uri="{FF2B5EF4-FFF2-40B4-BE49-F238E27FC236}">
                <a16:creationId xmlns:a16="http://schemas.microsoft.com/office/drawing/2014/main" xmlns="" id="{B26E90E8-7FF6-4236-AD71-4907692FF563}"/>
              </a:ext>
            </a:extLst>
          </p:cNvPr>
          <p:cNvSpPr/>
          <p:nvPr/>
        </p:nvSpPr>
        <p:spPr>
          <a:xfrm>
            <a:off x="7358362" y="5487970"/>
            <a:ext cx="22699" cy="4267"/>
          </a:xfrm>
          <a:custGeom>
            <a:avLst/>
            <a:gdLst/>
            <a:ahLst/>
            <a:cxnLst/>
            <a:rect l="l" t="t" r="r" b="b"/>
            <a:pathLst>
              <a:path w="22225" h="4445">
                <a:moveTo>
                  <a:pt x="4381" y="990"/>
                </a:moveTo>
                <a:lnTo>
                  <a:pt x="3403" y="0"/>
                </a:lnTo>
                <a:lnTo>
                  <a:pt x="990" y="0"/>
                </a:lnTo>
                <a:lnTo>
                  <a:pt x="0" y="990"/>
                </a:lnTo>
                <a:lnTo>
                  <a:pt x="0" y="3390"/>
                </a:lnTo>
                <a:lnTo>
                  <a:pt x="990" y="4368"/>
                </a:lnTo>
                <a:lnTo>
                  <a:pt x="3403" y="4368"/>
                </a:lnTo>
                <a:lnTo>
                  <a:pt x="4381" y="3390"/>
                </a:lnTo>
                <a:lnTo>
                  <a:pt x="4381" y="990"/>
                </a:lnTo>
                <a:close/>
              </a:path>
              <a:path w="22225" h="4445">
                <a:moveTo>
                  <a:pt x="21996" y="990"/>
                </a:moveTo>
                <a:lnTo>
                  <a:pt x="21018" y="0"/>
                </a:lnTo>
                <a:lnTo>
                  <a:pt x="18592" y="0"/>
                </a:lnTo>
                <a:lnTo>
                  <a:pt x="17614" y="990"/>
                </a:lnTo>
                <a:lnTo>
                  <a:pt x="17614" y="3390"/>
                </a:lnTo>
                <a:lnTo>
                  <a:pt x="18592" y="4368"/>
                </a:lnTo>
                <a:lnTo>
                  <a:pt x="21018" y="4368"/>
                </a:lnTo>
                <a:lnTo>
                  <a:pt x="21996" y="3390"/>
                </a:lnTo>
                <a:lnTo>
                  <a:pt x="21996" y="99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9" name="object 275">
            <a:extLst>
              <a:ext uri="{FF2B5EF4-FFF2-40B4-BE49-F238E27FC236}">
                <a16:creationId xmlns:a16="http://schemas.microsoft.com/office/drawing/2014/main" xmlns="" id="{A3321549-B7B0-425A-88A8-4C497F4F3A3A}"/>
              </a:ext>
            </a:extLst>
          </p:cNvPr>
          <p:cNvSpPr/>
          <p:nvPr/>
        </p:nvSpPr>
        <p:spPr>
          <a:xfrm>
            <a:off x="6975717" y="5517294"/>
            <a:ext cx="23996" cy="12191"/>
          </a:xfrm>
          <a:custGeom>
            <a:avLst/>
            <a:gdLst/>
            <a:ahLst/>
            <a:cxnLst/>
            <a:rect l="l" t="t" r="r" b="b"/>
            <a:pathLst>
              <a:path w="23495" h="12700">
                <a:moveTo>
                  <a:pt x="23347" y="12341"/>
                </a:moveTo>
                <a:lnTo>
                  <a:pt x="23347" y="9759"/>
                </a:lnTo>
                <a:lnTo>
                  <a:pt x="21043" y="5930"/>
                </a:lnTo>
                <a:lnTo>
                  <a:pt x="16761" y="2233"/>
                </a:lnTo>
                <a:lnTo>
                  <a:pt x="9935" y="0"/>
                </a:lnTo>
                <a:lnTo>
                  <a:pt x="0" y="560"/>
                </a:lnTo>
                <a:lnTo>
                  <a:pt x="23347" y="12341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0" name="object 276">
            <a:extLst>
              <a:ext uri="{FF2B5EF4-FFF2-40B4-BE49-F238E27FC236}">
                <a16:creationId xmlns:a16="http://schemas.microsoft.com/office/drawing/2014/main" xmlns="" id="{3C916406-C5BE-4B25-B115-123C5B6157CC}"/>
              </a:ext>
            </a:extLst>
          </p:cNvPr>
          <p:cNvSpPr/>
          <p:nvPr/>
        </p:nvSpPr>
        <p:spPr>
          <a:xfrm>
            <a:off x="6975730" y="5517830"/>
            <a:ext cx="23996" cy="13410"/>
          </a:xfrm>
          <a:custGeom>
            <a:avLst/>
            <a:gdLst/>
            <a:ahLst/>
            <a:cxnLst/>
            <a:rect l="l" t="t" r="r" b="b"/>
            <a:pathLst>
              <a:path w="23495" h="13970">
                <a:moveTo>
                  <a:pt x="13040" y="13774"/>
                </a:moveTo>
                <a:lnTo>
                  <a:pt x="23333" y="12755"/>
                </a:lnTo>
                <a:lnTo>
                  <a:pt x="23333" y="11794"/>
                </a:lnTo>
                <a:lnTo>
                  <a:pt x="0" y="0"/>
                </a:lnTo>
                <a:lnTo>
                  <a:pt x="1497" y="3199"/>
                </a:lnTo>
                <a:lnTo>
                  <a:pt x="5802" y="9190"/>
                </a:lnTo>
                <a:lnTo>
                  <a:pt x="13040" y="13774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1" name="object 277">
            <a:extLst>
              <a:ext uri="{FF2B5EF4-FFF2-40B4-BE49-F238E27FC236}">
                <a16:creationId xmlns:a16="http://schemas.microsoft.com/office/drawing/2014/main" xmlns="" id="{1D2B2B4F-01B0-4C01-8FF0-49094AF0ABB7}"/>
              </a:ext>
            </a:extLst>
          </p:cNvPr>
          <p:cNvSpPr/>
          <p:nvPr/>
        </p:nvSpPr>
        <p:spPr>
          <a:xfrm>
            <a:off x="7293550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793" y="11715"/>
                </a:lnTo>
                <a:lnTo>
                  <a:pt x="8793" y="8929"/>
                </a:lnTo>
                <a:lnTo>
                  <a:pt x="0" y="0"/>
                </a:lnTo>
                <a:lnTo>
                  <a:pt x="0" y="11715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2" name="object 278">
            <a:extLst>
              <a:ext uri="{FF2B5EF4-FFF2-40B4-BE49-F238E27FC236}">
                <a16:creationId xmlns:a16="http://schemas.microsoft.com/office/drawing/2014/main" xmlns="" id="{6CDB567F-2A63-497C-A5DD-892EEE5F9396}"/>
              </a:ext>
            </a:extLst>
          </p:cNvPr>
          <p:cNvSpPr/>
          <p:nvPr/>
        </p:nvSpPr>
        <p:spPr>
          <a:xfrm>
            <a:off x="7302532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13" y="11715"/>
                </a:lnTo>
                <a:lnTo>
                  <a:pt x="8813" y="0"/>
                </a:lnTo>
                <a:lnTo>
                  <a:pt x="0" y="8929"/>
                </a:lnTo>
                <a:lnTo>
                  <a:pt x="0" y="11715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3" name="object 279">
            <a:extLst>
              <a:ext uri="{FF2B5EF4-FFF2-40B4-BE49-F238E27FC236}">
                <a16:creationId xmlns:a16="http://schemas.microsoft.com/office/drawing/2014/main" xmlns="" id="{5C86A78A-F62C-4A80-BA4E-E9652E0AE7FC}"/>
              </a:ext>
            </a:extLst>
          </p:cNvPr>
          <p:cNvSpPr/>
          <p:nvPr/>
        </p:nvSpPr>
        <p:spPr>
          <a:xfrm>
            <a:off x="7310663" y="5515941"/>
            <a:ext cx="1946" cy="56075"/>
          </a:xfrm>
          <a:custGeom>
            <a:avLst/>
            <a:gdLst/>
            <a:ahLst/>
            <a:cxnLst/>
            <a:rect l="l" t="t" r="r" b="b"/>
            <a:pathLst>
              <a:path w="1904" h="58420">
                <a:moveTo>
                  <a:pt x="0" y="58121"/>
                </a:moveTo>
                <a:lnTo>
                  <a:pt x="1692" y="58121"/>
                </a:lnTo>
                <a:lnTo>
                  <a:pt x="1692" y="0"/>
                </a:lnTo>
                <a:lnTo>
                  <a:pt x="0" y="0"/>
                </a:lnTo>
                <a:lnTo>
                  <a:pt x="0" y="58121"/>
                </a:lnTo>
                <a:close/>
              </a:path>
            </a:pathLst>
          </a:custGeom>
          <a:solidFill>
            <a:srgbClr val="0B9A5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4" name="object 280">
            <a:extLst>
              <a:ext uri="{FF2B5EF4-FFF2-40B4-BE49-F238E27FC236}">
                <a16:creationId xmlns:a16="http://schemas.microsoft.com/office/drawing/2014/main" xmlns="" id="{8EA91CF4-BD3D-40E3-B057-D1884412E257}"/>
              </a:ext>
            </a:extLst>
          </p:cNvPr>
          <p:cNvSpPr/>
          <p:nvPr/>
        </p:nvSpPr>
        <p:spPr>
          <a:xfrm>
            <a:off x="7293550" y="5499171"/>
            <a:ext cx="36318" cy="17067"/>
          </a:xfrm>
          <a:custGeom>
            <a:avLst/>
            <a:gdLst/>
            <a:ahLst/>
            <a:cxnLst/>
            <a:rect l="l" t="t" r="r" b="b"/>
            <a:pathLst>
              <a:path w="35560" h="17779">
                <a:moveTo>
                  <a:pt x="16754" y="17510"/>
                </a:moveTo>
                <a:lnTo>
                  <a:pt x="22976" y="17305"/>
                </a:lnTo>
                <a:lnTo>
                  <a:pt x="27056" y="15383"/>
                </a:lnTo>
                <a:lnTo>
                  <a:pt x="33245" y="9239"/>
                </a:lnTo>
                <a:lnTo>
                  <a:pt x="35215" y="4853"/>
                </a:lnTo>
                <a:lnTo>
                  <a:pt x="35215" y="0"/>
                </a:lnTo>
                <a:lnTo>
                  <a:pt x="0" y="0"/>
                </a:lnTo>
                <a:lnTo>
                  <a:pt x="0" y="9403"/>
                </a:lnTo>
                <a:lnTo>
                  <a:pt x="7412" y="17075"/>
                </a:lnTo>
                <a:lnTo>
                  <a:pt x="16754" y="1751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5" name="object 281">
            <a:extLst>
              <a:ext uri="{FF2B5EF4-FFF2-40B4-BE49-F238E27FC236}">
                <a16:creationId xmlns:a16="http://schemas.microsoft.com/office/drawing/2014/main" xmlns="" id="{6CF0510B-C1B7-4B29-8D9E-92219A6B3CDA}"/>
              </a:ext>
            </a:extLst>
          </p:cNvPr>
          <p:cNvSpPr/>
          <p:nvPr/>
        </p:nvSpPr>
        <p:spPr>
          <a:xfrm>
            <a:off x="7311533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793" y="11715"/>
                </a:lnTo>
                <a:lnTo>
                  <a:pt x="8793" y="8929"/>
                </a:lnTo>
                <a:lnTo>
                  <a:pt x="0" y="0"/>
                </a:lnTo>
                <a:lnTo>
                  <a:pt x="0" y="11715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6" name="object 282">
            <a:extLst>
              <a:ext uri="{FF2B5EF4-FFF2-40B4-BE49-F238E27FC236}">
                <a16:creationId xmlns:a16="http://schemas.microsoft.com/office/drawing/2014/main" xmlns="" id="{CED9629F-A511-4F08-B530-B5F2A77FF63B}"/>
              </a:ext>
            </a:extLst>
          </p:cNvPr>
          <p:cNvSpPr/>
          <p:nvPr/>
        </p:nvSpPr>
        <p:spPr>
          <a:xfrm>
            <a:off x="7001594" y="5532096"/>
            <a:ext cx="23996" cy="13410"/>
          </a:xfrm>
          <a:custGeom>
            <a:avLst/>
            <a:gdLst/>
            <a:ahLst/>
            <a:cxnLst/>
            <a:rect l="l" t="t" r="r" b="b"/>
            <a:pathLst>
              <a:path w="23495" h="13970">
                <a:moveTo>
                  <a:pt x="10292" y="13762"/>
                </a:moveTo>
                <a:lnTo>
                  <a:pt x="17528" y="9174"/>
                </a:lnTo>
                <a:lnTo>
                  <a:pt x="21833" y="3186"/>
                </a:lnTo>
                <a:lnTo>
                  <a:pt x="23333" y="0"/>
                </a:lnTo>
                <a:lnTo>
                  <a:pt x="0" y="11780"/>
                </a:lnTo>
                <a:lnTo>
                  <a:pt x="0" y="12749"/>
                </a:lnTo>
                <a:lnTo>
                  <a:pt x="10292" y="13762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7" name="object 283">
            <a:extLst>
              <a:ext uri="{FF2B5EF4-FFF2-40B4-BE49-F238E27FC236}">
                <a16:creationId xmlns:a16="http://schemas.microsoft.com/office/drawing/2014/main" xmlns="" id="{755B16AD-74C8-4B13-8B40-124D698E533A}"/>
              </a:ext>
            </a:extLst>
          </p:cNvPr>
          <p:cNvSpPr/>
          <p:nvPr/>
        </p:nvSpPr>
        <p:spPr>
          <a:xfrm>
            <a:off x="7001594" y="5531522"/>
            <a:ext cx="23996" cy="12191"/>
          </a:xfrm>
          <a:custGeom>
            <a:avLst/>
            <a:gdLst/>
            <a:ahLst/>
            <a:cxnLst/>
            <a:rect l="l" t="t" r="r" b="b"/>
            <a:pathLst>
              <a:path w="23495" h="12700">
                <a:moveTo>
                  <a:pt x="0" y="12347"/>
                </a:moveTo>
                <a:lnTo>
                  <a:pt x="23333" y="566"/>
                </a:lnTo>
                <a:lnTo>
                  <a:pt x="13409" y="0"/>
                </a:lnTo>
                <a:lnTo>
                  <a:pt x="6587" y="2231"/>
                </a:lnTo>
                <a:lnTo>
                  <a:pt x="2306" y="5926"/>
                </a:lnTo>
                <a:lnTo>
                  <a:pt x="0" y="9753"/>
                </a:lnTo>
                <a:lnTo>
                  <a:pt x="0" y="12347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8" name="object 284">
            <a:extLst>
              <a:ext uri="{FF2B5EF4-FFF2-40B4-BE49-F238E27FC236}">
                <a16:creationId xmlns:a16="http://schemas.microsoft.com/office/drawing/2014/main" xmlns="" id="{7597A34B-D54B-4ED9-8091-0F84C443CD53}"/>
              </a:ext>
            </a:extLst>
          </p:cNvPr>
          <p:cNvSpPr/>
          <p:nvPr/>
        </p:nvSpPr>
        <p:spPr>
          <a:xfrm>
            <a:off x="7320514" y="548793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13" y="11715"/>
                </a:lnTo>
                <a:lnTo>
                  <a:pt x="8813" y="0"/>
                </a:lnTo>
                <a:lnTo>
                  <a:pt x="0" y="8929"/>
                </a:lnTo>
                <a:lnTo>
                  <a:pt x="0" y="11715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9" name="object 285">
            <a:extLst>
              <a:ext uri="{FF2B5EF4-FFF2-40B4-BE49-F238E27FC236}">
                <a16:creationId xmlns:a16="http://schemas.microsoft.com/office/drawing/2014/main" xmlns="" id="{482847F8-1406-4624-B3E9-D40E25303C52}"/>
              </a:ext>
            </a:extLst>
          </p:cNvPr>
          <p:cNvSpPr/>
          <p:nvPr/>
        </p:nvSpPr>
        <p:spPr>
          <a:xfrm>
            <a:off x="7300292" y="5487970"/>
            <a:ext cx="22699" cy="4267"/>
          </a:xfrm>
          <a:custGeom>
            <a:avLst/>
            <a:gdLst/>
            <a:ahLst/>
            <a:cxnLst/>
            <a:rect l="l" t="t" r="r" b="b"/>
            <a:pathLst>
              <a:path w="22225" h="4445">
                <a:moveTo>
                  <a:pt x="4368" y="990"/>
                </a:moveTo>
                <a:lnTo>
                  <a:pt x="3403" y="0"/>
                </a:lnTo>
                <a:lnTo>
                  <a:pt x="977" y="0"/>
                </a:lnTo>
                <a:lnTo>
                  <a:pt x="0" y="990"/>
                </a:lnTo>
                <a:lnTo>
                  <a:pt x="0" y="3390"/>
                </a:lnTo>
                <a:lnTo>
                  <a:pt x="977" y="4368"/>
                </a:lnTo>
                <a:lnTo>
                  <a:pt x="3403" y="4368"/>
                </a:lnTo>
                <a:lnTo>
                  <a:pt x="4368" y="3390"/>
                </a:lnTo>
                <a:lnTo>
                  <a:pt x="4368" y="990"/>
                </a:lnTo>
                <a:close/>
              </a:path>
              <a:path w="22225" h="4445">
                <a:moveTo>
                  <a:pt x="21983" y="990"/>
                </a:moveTo>
                <a:lnTo>
                  <a:pt x="21005" y="0"/>
                </a:lnTo>
                <a:lnTo>
                  <a:pt x="18580" y="0"/>
                </a:lnTo>
                <a:lnTo>
                  <a:pt x="17602" y="990"/>
                </a:lnTo>
                <a:lnTo>
                  <a:pt x="17602" y="3390"/>
                </a:lnTo>
                <a:lnTo>
                  <a:pt x="18580" y="4368"/>
                </a:lnTo>
                <a:lnTo>
                  <a:pt x="21005" y="4368"/>
                </a:lnTo>
                <a:lnTo>
                  <a:pt x="21983" y="3390"/>
                </a:lnTo>
                <a:lnTo>
                  <a:pt x="21983" y="99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0" name="object 286">
            <a:extLst>
              <a:ext uri="{FF2B5EF4-FFF2-40B4-BE49-F238E27FC236}">
                <a16:creationId xmlns:a16="http://schemas.microsoft.com/office/drawing/2014/main" xmlns="" id="{461156D2-80C1-4BA1-B09C-DC8381D592FE}"/>
              </a:ext>
            </a:extLst>
          </p:cNvPr>
          <p:cNvSpPr/>
          <p:nvPr/>
        </p:nvSpPr>
        <p:spPr>
          <a:xfrm>
            <a:off x="7133019" y="5508600"/>
            <a:ext cx="27887" cy="14018"/>
          </a:xfrm>
          <a:custGeom>
            <a:avLst/>
            <a:gdLst/>
            <a:ahLst/>
            <a:cxnLst/>
            <a:rect l="l" t="t" r="r" b="b"/>
            <a:pathLst>
              <a:path w="27304" h="14604">
                <a:moveTo>
                  <a:pt x="27063" y="14304"/>
                </a:moveTo>
                <a:lnTo>
                  <a:pt x="27063" y="11307"/>
                </a:lnTo>
                <a:lnTo>
                  <a:pt x="24391" y="6867"/>
                </a:lnTo>
                <a:lnTo>
                  <a:pt x="19425" y="2585"/>
                </a:lnTo>
                <a:lnTo>
                  <a:pt x="11511" y="0"/>
                </a:lnTo>
                <a:lnTo>
                  <a:pt x="0" y="653"/>
                </a:lnTo>
                <a:lnTo>
                  <a:pt x="27063" y="14304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1" name="object 287">
            <a:extLst>
              <a:ext uri="{FF2B5EF4-FFF2-40B4-BE49-F238E27FC236}">
                <a16:creationId xmlns:a16="http://schemas.microsoft.com/office/drawing/2014/main" xmlns="" id="{67819011-7C41-4025-A13B-F19AC4EB1922}"/>
              </a:ext>
            </a:extLst>
          </p:cNvPr>
          <p:cNvSpPr/>
          <p:nvPr/>
        </p:nvSpPr>
        <p:spPr>
          <a:xfrm>
            <a:off x="7133032" y="5509259"/>
            <a:ext cx="27887" cy="15848"/>
          </a:xfrm>
          <a:custGeom>
            <a:avLst/>
            <a:gdLst/>
            <a:ahLst/>
            <a:cxnLst/>
            <a:rect l="l" t="t" r="r" b="b"/>
            <a:pathLst>
              <a:path w="27304" h="16510">
                <a:moveTo>
                  <a:pt x="15117" y="15956"/>
                </a:moveTo>
                <a:lnTo>
                  <a:pt x="27049" y="14770"/>
                </a:lnTo>
                <a:lnTo>
                  <a:pt x="27049" y="13651"/>
                </a:lnTo>
                <a:lnTo>
                  <a:pt x="0" y="0"/>
                </a:lnTo>
                <a:lnTo>
                  <a:pt x="1737" y="3699"/>
                </a:lnTo>
                <a:lnTo>
                  <a:pt x="6728" y="10642"/>
                </a:lnTo>
                <a:lnTo>
                  <a:pt x="15117" y="15956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2" name="object 288">
            <a:extLst>
              <a:ext uri="{FF2B5EF4-FFF2-40B4-BE49-F238E27FC236}">
                <a16:creationId xmlns:a16="http://schemas.microsoft.com/office/drawing/2014/main" xmlns="" id="{C3F9CEBB-06F1-457C-9C78-095BC8F93532}"/>
              </a:ext>
            </a:extLst>
          </p:cNvPr>
          <p:cNvSpPr/>
          <p:nvPr/>
        </p:nvSpPr>
        <p:spPr>
          <a:xfrm>
            <a:off x="7137375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67" y="15942"/>
                </a:lnTo>
                <a:lnTo>
                  <a:pt x="11967" y="12149"/>
                </a:lnTo>
                <a:lnTo>
                  <a:pt x="0" y="0"/>
                </a:lnTo>
                <a:lnTo>
                  <a:pt x="0" y="15942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3" name="object 289">
            <a:extLst>
              <a:ext uri="{FF2B5EF4-FFF2-40B4-BE49-F238E27FC236}">
                <a16:creationId xmlns:a16="http://schemas.microsoft.com/office/drawing/2014/main" xmlns="" id="{F34C0F57-BDA5-4862-8E5C-55AE963E54B2}"/>
              </a:ext>
            </a:extLst>
          </p:cNvPr>
          <p:cNvSpPr/>
          <p:nvPr/>
        </p:nvSpPr>
        <p:spPr>
          <a:xfrm>
            <a:off x="7149598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87" y="15942"/>
                </a:lnTo>
                <a:lnTo>
                  <a:pt x="11987" y="0"/>
                </a:lnTo>
                <a:lnTo>
                  <a:pt x="0" y="12149"/>
                </a:lnTo>
                <a:lnTo>
                  <a:pt x="0" y="15942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4" name="object 290">
            <a:extLst>
              <a:ext uri="{FF2B5EF4-FFF2-40B4-BE49-F238E27FC236}">
                <a16:creationId xmlns:a16="http://schemas.microsoft.com/office/drawing/2014/main" xmlns="" id="{AAAFEE35-0C25-4517-A3FA-F1F5A5974D30}"/>
              </a:ext>
            </a:extLst>
          </p:cNvPr>
          <p:cNvSpPr/>
          <p:nvPr/>
        </p:nvSpPr>
        <p:spPr>
          <a:xfrm>
            <a:off x="7160660" y="5495834"/>
            <a:ext cx="2594" cy="76191"/>
          </a:xfrm>
          <a:custGeom>
            <a:avLst/>
            <a:gdLst/>
            <a:ahLst/>
            <a:cxnLst/>
            <a:rect l="l" t="t" r="r" b="b"/>
            <a:pathLst>
              <a:path w="2539" h="79375">
                <a:moveTo>
                  <a:pt x="0" y="79068"/>
                </a:moveTo>
                <a:lnTo>
                  <a:pt x="2300" y="79068"/>
                </a:lnTo>
                <a:lnTo>
                  <a:pt x="2300" y="0"/>
                </a:lnTo>
                <a:lnTo>
                  <a:pt x="0" y="0"/>
                </a:lnTo>
                <a:lnTo>
                  <a:pt x="0" y="79068"/>
                </a:lnTo>
                <a:close/>
              </a:path>
            </a:pathLst>
          </a:custGeom>
          <a:solidFill>
            <a:srgbClr val="0B9A5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5" name="object 291">
            <a:extLst>
              <a:ext uri="{FF2B5EF4-FFF2-40B4-BE49-F238E27FC236}">
                <a16:creationId xmlns:a16="http://schemas.microsoft.com/office/drawing/2014/main" xmlns="" id="{95658D77-BFCD-4171-84D6-0DF0FC562E3F}"/>
              </a:ext>
            </a:extLst>
          </p:cNvPr>
          <p:cNvSpPr/>
          <p:nvPr/>
        </p:nvSpPr>
        <p:spPr>
          <a:xfrm>
            <a:off x="7137375" y="5473008"/>
            <a:ext cx="49289" cy="23162"/>
          </a:xfrm>
          <a:custGeom>
            <a:avLst/>
            <a:gdLst/>
            <a:ahLst/>
            <a:cxnLst/>
            <a:rect l="l" t="t" r="r" b="b"/>
            <a:pathLst>
              <a:path w="48260" h="24129">
                <a:moveTo>
                  <a:pt x="22798" y="23825"/>
                </a:moveTo>
                <a:lnTo>
                  <a:pt x="31261" y="23535"/>
                </a:lnTo>
                <a:lnTo>
                  <a:pt x="36815" y="20927"/>
                </a:lnTo>
                <a:lnTo>
                  <a:pt x="45232" y="12558"/>
                </a:lnTo>
                <a:lnTo>
                  <a:pt x="47917" y="6598"/>
                </a:lnTo>
                <a:lnTo>
                  <a:pt x="47917" y="0"/>
                </a:lnTo>
                <a:lnTo>
                  <a:pt x="0" y="0"/>
                </a:lnTo>
                <a:lnTo>
                  <a:pt x="1776" y="9032"/>
                </a:lnTo>
                <a:lnTo>
                  <a:pt x="6635" y="16481"/>
                </a:lnTo>
                <a:lnTo>
                  <a:pt x="13877" y="21645"/>
                </a:lnTo>
                <a:lnTo>
                  <a:pt x="22798" y="23825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6" name="object 292">
            <a:extLst>
              <a:ext uri="{FF2B5EF4-FFF2-40B4-BE49-F238E27FC236}">
                <a16:creationId xmlns:a16="http://schemas.microsoft.com/office/drawing/2014/main" xmlns="" id="{34B58BF8-8CB5-4C14-AA6E-BA405267596E}"/>
              </a:ext>
            </a:extLst>
          </p:cNvPr>
          <p:cNvSpPr/>
          <p:nvPr/>
        </p:nvSpPr>
        <p:spPr>
          <a:xfrm>
            <a:off x="7161841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67" y="15942"/>
                </a:lnTo>
                <a:lnTo>
                  <a:pt x="11967" y="12149"/>
                </a:lnTo>
                <a:lnTo>
                  <a:pt x="0" y="0"/>
                </a:lnTo>
                <a:lnTo>
                  <a:pt x="0" y="15942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7" name="object 293">
            <a:extLst>
              <a:ext uri="{FF2B5EF4-FFF2-40B4-BE49-F238E27FC236}">
                <a16:creationId xmlns:a16="http://schemas.microsoft.com/office/drawing/2014/main" xmlns="" id="{11EDFC89-953B-47B8-A5E6-4912B44D38F3}"/>
              </a:ext>
            </a:extLst>
          </p:cNvPr>
          <p:cNvSpPr/>
          <p:nvPr/>
        </p:nvSpPr>
        <p:spPr>
          <a:xfrm>
            <a:off x="6826254" y="5517748"/>
            <a:ext cx="32427" cy="18286"/>
          </a:xfrm>
          <a:custGeom>
            <a:avLst/>
            <a:gdLst/>
            <a:ahLst/>
            <a:cxnLst/>
            <a:rect l="l" t="t" r="r" b="b"/>
            <a:pathLst>
              <a:path w="31750" h="19050">
                <a:moveTo>
                  <a:pt x="14005" y="18729"/>
                </a:moveTo>
                <a:lnTo>
                  <a:pt x="23852" y="12488"/>
                </a:lnTo>
                <a:lnTo>
                  <a:pt x="29710" y="4339"/>
                </a:lnTo>
                <a:lnTo>
                  <a:pt x="31750" y="0"/>
                </a:lnTo>
                <a:lnTo>
                  <a:pt x="0" y="16021"/>
                </a:lnTo>
                <a:lnTo>
                  <a:pt x="0" y="17345"/>
                </a:lnTo>
                <a:lnTo>
                  <a:pt x="14005" y="18729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8" name="object 294">
            <a:extLst>
              <a:ext uri="{FF2B5EF4-FFF2-40B4-BE49-F238E27FC236}">
                <a16:creationId xmlns:a16="http://schemas.microsoft.com/office/drawing/2014/main" xmlns="" id="{B47A4A18-A243-4CAE-BC31-13FD740928A2}"/>
              </a:ext>
            </a:extLst>
          </p:cNvPr>
          <p:cNvSpPr/>
          <p:nvPr/>
        </p:nvSpPr>
        <p:spPr>
          <a:xfrm>
            <a:off x="6826254" y="5517019"/>
            <a:ext cx="32427" cy="16457"/>
          </a:xfrm>
          <a:custGeom>
            <a:avLst/>
            <a:gdLst/>
            <a:ahLst/>
            <a:cxnLst/>
            <a:rect l="l" t="t" r="r" b="b"/>
            <a:pathLst>
              <a:path w="31750" h="17145">
                <a:moveTo>
                  <a:pt x="0" y="16795"/>
                </a:moveTo>
                <a:lnTo>
                  <a:pt x="31750" y="773"/>
                </a:lnTo>
                <a:lnTo>
                  <a:pt x="18251" y="0"/>
                </a:lnTo>
                <a:lnTo>
                  <a:pt x="8966" y="3037"/>
                </a:lnTo>
                <a:lnTo>
                  <a:pt x="3139" y="8066"/>
                </a:lnTo>
                <a:lnTo>
                  <a:pt x="0" y="13272"/>
                </a:lnTo>
                <a:lnTo>
                  <a:pt x="0" y="16795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9" name="object 295">
            <a:extLst>
              <a:ext uri="{FF2B5EF4-FFF2-40B4-BE49-F238E27FC236}">
                <a16:creationId xmlns:a16="http://schemas.microsoft.com/office/drawing/2014/main" xmlns="" id="{BC9FBD42-F93F-419B-A426-DE0963D29EC1}"/>
              </a:ext>
            </a:extLst>
          </p:cNvPr>
          <p:cNvSpPr/>
          <p:nvPr/>
        </p:nvSpPr>
        <p:spPr>
          <a:xfrm>
            <a:off x="7174064" y="5457666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94" y="15942"/>
                </a:lnTo>
                <a:lnTo>
                  <a:pt x="11994" y="0"/>
                </a:lnTo>
                <a:lnTo>
                  <a:pt x="0" y="12149"/>
                </a:lnTo>
                <a:lnTo>
                  <a:pt x="0" y="15942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0" name="object 296">
            <a:extLst>
              <a:ext uri="{FF2B5EF4-FFF2-40B4-BE49-F238E27FC236}">
                <a16:creationId xmlns:a16="http://schemas.microsoft.com/office/drawing/2014/main" xmlns="" id="{B0EE9197-C714-4390-BB2F-D36D268CD636}"/>
              </a:ext>
            </a:extLst>
          </p:cNvPr>
          <p:cNvSpPr/>
          <p:nvPr/>
        </p:nvSpPr>
        <p:spPr>
          <a:xfrm>
            <a:off x="7146552" y="5457774"/>
            <a:ext cx="31129" cy="6095"/>
          </a:xfrm>
          <a:custGeom>
            <a:avLst/>
            <a:gdLst/>
            <a:ahLst/>
            <a:cxnLst/>
            <a:rect l="l" t="t" r="r" b="b"/>
            <a:pathLst>
              <a:path w="30479" h="6350">
                <a:moveTo>
                  <a:pt x="5956" y="1320"/>
                </a:moveTo>
                <a:lnTo>
                  <a:pt x="4622" y="0"/>
                </a:lnTo>
                <a:lnTo>
                  <a:pt x="1333" y="0"/>
                </a:lnTo>
                <a:lnTo>
                  <a:pt x="0" y="1320"/>
                </a:lnTo>
                <a:lnTo>
                  <a:pt x="0" y="4597"/>
                </a:lnTo>
                <a:lnTo>
                  <a:pt x="1333" y="5930"/>
                </a:lnTo>
                <a:lnTo>
                  <a:pt x="4622" y="5930"/>
                </a:lnTo>
                <a:lnTo>
                  <a:pt x="5956" y="4597"/>
                </a:lnTo>
                <a:lnTo>
                  <a:pt x="5956" y="1320"/>
                </a:lnTo>
                <a:close/>
              </a:path>
              <a:path w="30479" h="6350">
                <a:moveTo>
                  <a:pt x="29908" y="1320"/>
                </a:moveTo>
                <a:lnTo>
                  <a:pt x="28575" y="0"/>
                </a:lnTo>
                <a:lnTo>
                  <a:pt x="25285" y="0"/>
                </a:lnTo>
                <a:lnTo>
                  <a:pt x="23952" y="1320"/>
                </a:lnTo>
                <a:lnTo>
                  <a:pt x="23952" y="4597"/>
                </a:lnTo>
                <a:lnTo>
                  <a:pt x="25285" y="5930"/>
                </a:lnTo>
                <a:lnTo>
                  <a:pt x="28575" y="5930"/>
                </a:lnTo>
                <a:lnTo>
                  <a:pt x="29908" y="4597"/>
                </a:lnTo>
                <a:lnTo>
                  <a:pt x="29908" y="132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1" name="object 297">
            <a:extLst>
              <a:ext uri="{FF2B5EF4-FFF2-40B4-BE49-F238E27FC236}">
                <a16:creationId xmlns:a16="http://schemas.microsoft.com/office/drawing/2014/main" xmlns="" id="{2C1CD976-4DA0-4A65-B519-A281794048C1}"/>
              </a:ext>
            </a:extLst>
          </p:cNvPr>
          <p:cNvSpPr/>
          <p:nvPr/>
        </p:nvSpPr>
        <p:spPr>
          <a:xfrm>
            <a:off x="6939292" y="5508600"/>
            <a:ext cx="27887" cy="14018"/>
          </a:xfrm>
          <a:custGeom>
            <a:avLst/>
            <a:gdLst/>
            <a:ahLst/>
            <a:cxnLst/>
            <a:rect l="l" t="t" r="r" b="b"/>
            <a:pathLst>
              <a:path w="27304" h="14604">
                <a:moveTo>
                  <a:pt x="27063" y="14304"/>
                </a:moveTo>
                <a:lnTo>
                  <a:pt x="27063" y="11307"/>
                </a:lnTo>
                <a:lnTo>
                  <a:pt x="24390" y="6867"/>
                </a:lnTo>
                <a:lnTo>
                  <a:pt x="19425" y="2585"/>
                </a:lnTo>
                <a:lnTo>
                  <a:pt x="11513" y="0"/>
                </a:lnTo>
                <a:lnTo>
                  <a:pt x="0" y="653"/>
                </a:lnTo>
                <a:lnTo>
                  <a:pt x="27063" y="14304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2" name="object 298">
            <a:extLst>
              <a:ext uri="{FF2B5EF4-FFF2-40B4-BE49-F238E27FC236}">
                <a16:creationId xmlns:a16="http://schemas.microsoft.com/office/drawing/2014/main" xmlns="" id="{C71A24C9-A268-4763-B39C-5B3930ED17A2}"/>
              </a:ext>
            </a:extLst>
          </p:cNvPr>
          <p:cNvSpPr/>
          <p:nvPr/>
        </p:nvSpPr>
        <p:spPr>
          <a:xfrm>
            <a:off x="6939305" y="5509259"/>
            <a:ext cx="27887" cy="15848"/>
          </a:xfrm>
          <a:custGeom>
            <a:avLst/>
            <a:gdLst/>
            <a:ahLst/>
            <a:cxnLst/>
            <a:rect l="l" t="t" r="r" b="b"/>
            <a:pathLst>
              <a:path w="27304" h="16510">
                <a:moveTo>
                  <a:pt x="15115" y="15956"/>
                </a:moveTo>
                <a:lnTo>
                  <a:pt x="27049" y="14770"/>
                </a:lnTo>
                <a:lnTo>
                  <a:pt x="27049" y="13651"/>
                </a:lnTo>
                <a:lnTo>
                  <a:pt x="0" y="0"/>
                </a:lnTo>
                <a:lnTo>
                  <a:pt x="1736" y="3699"/>
                </a:lnTo>
                <a:lnTo>
                  <a:pt x="6726" y="10642"/>
                </a:lnTo>
                <a:lnTo>
                  <a:pt x="15115" y="15956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3" name="object 299">
            <a:extLst>
              <a:ext uri="{FF2B5EF4-FFF2-40B4-BE49-F238E27FC236}">
                <a16:creationId xmlns:a16="http://schemas.microsoft.com/office/drawing/2014/main" xmlns="" id="{070A08DC-F810-4525-A2FF-CF77DB4984AB}"/>
              </a:ext>
            </a:extLst>
          </p:cNvPr>
          <p:cNvSpPr/>
          <p:nvPr/>
        </p:nvSpPr>
        <p:spPr>
          <a:xfrm>
            <a:off x="6943648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67" y="15942"/>
                </a:lnTo>
                <a:lnTo>
                  <a:pt x="11967" y="12149"/>
                </a:lnTo>
                <a:lnTo>
                  <a:pt x="0" y="0"/>
                </a:lnTo>
                <a:lnTo>
                  <a:pt x="0" y="15942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4" name="object 300">
            <a:extLst>
              <a:ext uri="{FF2B5EF4-FFF2-40B4-BE49-F238E27FC236}">
                <a16:creationId xmlns:a16="http://schemas.microsoft.com/office/drawing/2014/main" xmlns="" id="{5CCC2957-3DE1-41BA-B210-C6EDE8781965}"/>
              </a:ext>
            </a:extLst>
          </p:cNvPr>
          <p:cNvSpPr/>
          <p:nvPr/>
        </p:nvSpPr>
        <p:spPr>
          <a:xfrm>
            <a:off x="6955870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87" y="15942"/>
                </a:lnTo>
                <a:lnTo>
                  <a:pt x="11987" y="0"/>
                </a:lnTo>
                <a:lnTo>
                  <a:pt x="0" y="12149"/>
                </a:lnTo>
                <a:lnTo>
                  <a:pt x="0" y="15942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5" name="object 301">
            <a:extLst>
              <a:ext uri="{FF2B5EF4-FFF2-40B4-BE49-F238E27FC236}">
                <a16:creationId xmlns:a16="http://schemas.microsoft.com/office/drawing/2014/main" xmlns="" id="{A14849AB-5C24-47F2-9099-B659FE178310}"/>
              </a:ext>
            </a:extLst>
          </p:cNvPr>
          <p:cNvSpPr/>
          <p:nvPr/>
        </p:nvSpPr>
        <p:spPr>
          <a:xfrm>
            <a:off x="6966932" y="5495834"/>
            <a:ext cx="2594" cy="76191"/>
          </a:xfrm>
          <a:custGeom>
            <a:avLst/>
            <a:gdLst/>
            <a:ahLst/>
            <a:cxnLst/>
            <a:rect l="l" t="t" r="r" b="b"/>
            <a:pathLst>
              <a:path w="2539" h="79375">
                <a:moveTo>
                  <a:pt x="0" y="79068"/>
                </a:moveTo>
                <a:lnTo>
                  <a:pt x="2300" y="79068"/>
                </a:lnTo>
                <a:lnTo>
                  <a:pt x="2300" y="0"/>
                </a:lnTo>
                <a:lnTo>
                  <a:pt x="0" y="0"/>
                </a:lnTo>
                <a:lnTo>
                  <a:pt x="0" y="79068"/>
                </a:lnTo>
                <a:close/>
              </a:path>
            </a:pathLst>
          </a:custGeom>
          <a:solidFill>
            <a:srgbClr val="0B9A5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6" name="object 302">
            <a:extLst>
              <a:ext uri="{FF2B5EF4-FFF2-40B4-BE49-F238E27FC236}">
                <a16:creationId xmlns:a16="http://schemas.microsoft.com/office/drawing/2014/main" xmlns="" id="{69572258-B448-4721-AE93-A60CF6BAB477}"/>
              </a:ext>
            </a:extLst>
          </p:cNvPr>
          <p:cNvSpPr/>
          <p:nvPr/>
        </p:nvSpPr>
        <p:spPr>
          <a:xfrm>
            <a:off x="6943648" y="5473008"/>
            <a:ext cx="49289" cy="23162"/>
          </a:xfrm>
          <a:custGeom>
            <a:avLst/>
            <a:gdLst/>
            <a:ahLst/>
            <a:cxnLst/>
            <a:rect l="l" t="t" r="r" b="b"/>
            <a:pathLst>
              <a:path w="48260" h="24129">
                <a:moveTo>
                  <a:pt x="22798" y="23825"/>
                </a:moveTo>
                <a:lnTo>
                  <a:pt x="31261" y="23535"/>
                </a:lnTo>
                <a:lnTo>
                  <a:pt x="36809" y="20927"/>
                </a:lnTo>
                <a:lnTo>
                  <a:pt x="45232" y="12558"/>
                </a:lnTo>
                <a:lnTo>
                  <a:pt x="47917" y="6598"/>
                </a:lnTo>
                <a:lnTo>
                  <a:pt x="47917" y="0"/>
                </a:lnTo>
                <a:lnTo>
                  <a:pt x="0" y="0"/>
                </a:lnTo>
                <a:lnTo>
                  <a:pt x="1775" y="9032"/>
                </a:lnTo>
                <a:lnTo>
                  <a:pt x="6633" y="16481"/>
                </a:lnTo>
                <a:lnTo>
                  <a:pt x="13874" y="21645"/>
                </a:lnTo>
                <a:lnTo>
                  <a:pt x="22798" y="23825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7" name="object 303">
            <a:extLst>
              <a:ext uri="{FF2B5EF4-FFF2-40B4-BE49-F238E27FC236}">
                <a16:creationId xmlns:a16="http://schemas.microsoft.com/office/drawing/2014/main" xmlns="" id="{5C518757-BAAA-47AB-BA2E-CAE9DAF48830}"/>
              </a:ext>
            </a:extLst>
          </p:cNvPr>
          <p:cNvSpPr/>
          <p:nvPr/>
        </p:nvSpPr>
        <p:spPr>
          <a:xfrm>
            <a:off x="6968113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67" y="15942"/>
                </a:lnTo>
                <a:lnTo>
                  <a:pt x="11967" y="12149"/>
                </a:lnTo>
                <a:lnTo>
                  <a:pt x="0" y="0"/>
                </a:lnTo>
                <a:lnTo>
                  <a:pt x="0" y="15942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8" name="object 304">
            <a:extLst>
              <a:ext uri="{FF2B5EF4-FFF2-40B4-BE49-F238E27FC236}">
                <a16:creationId xmlns:a16="http://schemas.microsoft.com/office/drawing/2014/main" xmlns="" id="{15F73AB8-2F12-41C3-9712-0AA87AE87C0F}"/>
              </a:ext>
            </a:extLst>
          </p:cNvPr>
          <p:cNvSpPr/>
          <p:nvPr/>
        </p:nvSpPr>
        <p:spPr>
          <a:xfrm>
            <a:off x="6598863" y="5517748"/>
            <a:ext cx="32427" cy="18286"/>
          </a:xfrm>
          <a:custGeom>
            <a:avLst/>
            <a:gdLst/>
            <a:ahLst/>
            <a:cxnLst/>
            <a:rect l="l" t="t" r="r" b="b"/>
            <a:pathLst>
              <a:path w="31750" h="19050">
                <a:moveTo>
                  <a:pt x="14005" y="18729"/>
                </a:moveTo>
                <a:lnTo>
                  <a:pt x="23852" y="12488"/>
                </a:lnTo>
                <a:lnTo>
                  <a:pt x="29710" y="4339"/>
                </a:lnTo>
                <a:lnTo>
                  <a:pt x="31750" y="0"/>
                </a:lnTo>
                <a:lnTo>
                  <a:pt x="0" y="16021"/>
                </a:lnTo>
                <a:lnTo>
                  <a:pt x="0" y="17345"/>
                </a:lnTo>
                <a:lnTo>
                  <a:pt x="14005" y="18729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9" name="object 305">
            <a:extLst>
              <a:ext uri="{FF2B5EF4-FFF2-40B4-BE49-F238E27FC236}">
                <a16:creationId xmlns:a16="http://schemas.microsoft.com/office/drawing/2014/main" xmlns="" id="{71967A35-5A65-4476-BF8F-89E1E14864AF}"/>
              </a:ext>
            </a:extLst>
          </p:cNvPr>
          <p:cNvSpPr/>
          <p:nvPr/>
        </p:nvSpPr>
        <p:spPr>
          <a:xfrm>
            <a:off x="6598863" y="5517019"/>
            <a:ext cx="32427" cy="16457"/>
          </a:xfrm>
          <a:custGeom>
            <a:avLst/>
            <a:gdLst/>
            <a:ahLst/>
            <a:cxnLst/>
            <a:rect l="l" t="t" r="r" b="b"/>
            <a:pathLst>
              <a:path w="31750" h="17145">
                <a:moveTo>
                  <a:pt x="0" y="16795"/>
                </a:moveTo>
                <a:lnTo>
                  <a:pt x="31750" y="773"/>
                </a:lnTo>
                <a:lnTo>
                  <a:pt x="18252" y="0"/>
                </a:lnTo>
                <a:lnTo>
                  <a:pt x="8969" y="3037"/>
                </a:lnTo>
                <a:lnTo>
                  <a:pt x="3142" y="8066"/>
                </a:lnTo>
                <a:lnTo>
                  <a:pt x="0" y="13272"/>
                </a:lnTo>
                <a:lnTo>
                  <a:pt x="0" y="16795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0" name="object 306">
            <a:extLst>
              <a:ext uri="{FF2B5EF4-FFF2-40B4-BE49-F238E27FC236}">
                <a16:creationId xmlns:a16="http://schemas.microsoft.com/office/drawing/2014/main" xmlns="" id="{D324C2F0-95BD-4DB2-B6FB-644ECB1F55E5}"/>
              </a:ext>
            </a:extLst>
          </p:cNvPr>
          <p:cNvSpPr/>
          <p:nvPr/>
        </p:nvSpPr>
        <p:spPr>
          <a:xfrm>
            <a:off x="6980336" y="5457666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94" y="15942"/>
                </a:lnTo>
                <a:lnTo>
                  <a:pt x="11994" y="0"/>
                </a:lnTo>
                <a:lnTo>
                  <a:pt x="0" y="12149"/>
                </a:lnTo>
                <a:lnTo>
                  <a:pt x="0" y="15942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1" name="object 307">
            <a:extLst>
              <a:ext uri="{FF2B5EF4-FFF2-40B4-BE49-F238E27FC236}">
                <a16:creationId xmlns:a16="http://schemas.microsoft.com/office/drawing/2014/main" xmlns="" id="{1D449979-B1F5-46AA-91EF-826B364F8DE6}"/>
              </a:ext>
            </a:extLst>
          </p:cNvPr>
          <p:cNvSpPr/>
          <p:nvPr/>
        </p:nvSpPr>
        <p:spPr>
          <a:xfrm>
            <a:off x="6952824" y="5457774"/>
            <a:ext cx="31129" cy="6095"/>
          </a:xfrm>
          <a:custGeom>
            <a:avLst/>
            <a:gdLst/>
            <a:ahLst/>
            <a:cxnLst/>
            <a:rect l="l" t="t" r="r" b="b"/>
            <a:pathLst>
              <a:path w="30479" h="6350">
                <a:moveTo>
                  <a:pt x="5956" y="1320"/>
                </a:moveTo>
                <a:lnTo>
                  <a:pt x="4635" y="0"/>
                </a:lnTo>
                <a:lnTo>
                  <a:pt x="1333" y="0"/>
                </a:lnTo>
                <a:lnTo>
                  <a:pt x="0" y="1320"/>
                </a:lnTo>
                <a:lnTo>
                  <a:pt x="0" y="4597"/>
                </a:lnTo>
                <a:lnTo>
                  <a:pt x="1333" y="5930"/>
                </a:lnTo>
                <a:lnTo>
                  <a:pt x="4635" y="5930"/>
                </a:lnTo>
                <a:lnTo>
                  <a:pt x="5956" y="4597"/>
                </a:lnTo>
                <a:lnTo>
                  <a:pt x="5956" y="1320"/>
                </a:lnTo>
                <a:close/>
              </a:path>
              <a:path w="30479" h="6350">
                <a:moveTo>
                  <a:pt x="29908" y="1320"/>
                </a:moveTo>
                <a:lnTo>
                  <a:pt x="28575" y="0"/>
                </a:lnTo>
                <a:lnTo>
                  <a:pt x="25298" y="0"/>
                </a:lnTo>
                <a:lnTo>
                  <a:pt x="23952" y="1320"/>
                </a:lnTo>
                <a:lnTo>
                  <a:pt x="23952" y="4597"/>
                </a:lnTo>
                <a:lnTo>
                  <a:pt x="25298" y="5930"/>
                </a:lnTo>
                <a:lnTo>
                  <a:pt x="28575" y="5930"/>
                </a:lnTo>
                <a:lnTo>
                  <a:pt x="29908" y="4597"/>
                </a:lnTo>
                <a:lnTo>
                  <a:pt x="29908" y="132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2" name="object 308">
            <a:extLst>
              <a:ext uri="{FF2B5EF4-FFF2-40B4-BE49-F238E27FC236}">
                <a16:creationId xmlns:a16="http://schemas.microsoft.com/office/drawing/2014/main" xmlns="" id="{C5AAF4B4-B091-4C75-87D7-52A3591CC4DA}"/>
              </a:ext>
            </a:extLst>
          </p:cNvPr>
          <p:cNvSpPr/>
          <p:nvPr/>
        </p:nvSpPr>
        <p:spPr>
          <a:xfrm>
            <a:off x="6722733" y="5517294"/>
            <a:ext cx="23996" cy="12191"/>
          </a:xfrm>
          <a:custGeom>
            <a:avLst/>
            <a:gdLst/>
            <a:ahLst/>
            <a:cxnLst/>
            <a:rect l="l" t="t" r="r" b="b"/>
            <a:pathLst>
              <a:path w="23495" h="12700">
                <a:moveTo>
                  <a:pt x="23347" y="12341"/>
                </a:moveTo>
                <a:lnTo>
                  <a:pt x="23347" y="9759"/>
                </a:lnTo>
                <a:lnTo>
                  <a:pt x="21043" y="5930"/>
                </a:lnTo>
                <a:lnTo>
                  <a:pt x="16761" y="2233"/>
                </a:lnTo>
                <a:lnTo>
                  <a:pt x="9935" y="0"/>
                </a:lnTo>
                <a:lnTo>
                  <a:pt x="0" y="560"/>
                </a:lnTo>
                <a:lnTo>
                  <a:pt x="23347" y="12341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3" name="object 309">
            <a:extLst>
              <a:ext uri="{FF2B5EF4-FFF2-40B4-BE49-F238E27FC236}">
                <a16:creationId xmlns:a16="http://schemas.microsoft.com/office/drawing/2014/main" xmlns="" id="{7CAA7AD4-2F07-448F-A5BC-118886E0F971}"/>
              </a:ext>
            </a:extLst>
          </p:cNvPr>
          <p:cNvSpPr/>
          <p:nvPr/>
        </p:nvSpPr>
        <p:spPr>
          <a:xfrm>
            <a:off x="6722746" y="5517830"/>
            <a:ext cx="23996" cy="13410"/>
          </a:xfrm>
          <a:custGeom>
            <a:avLst/>
            <a:gdLst/>
            <a:ahLst/>
            <a:cxnLst/>
            <a:rect l="l" t="t" r="r" b="b"/>
            <a:pathLst>
              <a:path w="23495" h="13970">
                <a:moveTo>
                  <a:pt x="13041" y="13774"/>
                </a:moveTo>
                <a:lnTo>
                  <a:pt x="23333" y="12755"/>
                </a:lnTo>
                <a:lnTo>
                  <a:pt x="23333" y="11794"/>
                </a:lnTo>
                <a:lnTo>
                  <a:pt x="0" y="0"/>
                </a:lnTo>
                <a:lnTo>
                  <a:pt x="1499" y="3199"/>
                </a:lnTo>
                <a:lnTo>
                  <a:pt x="5805" y="9190"/>
                </a:lnTo>
                <a:lnTo>
                  <a:pt x="13041" y="13774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4" name="object 310">
            <a:extLst>
              <a:ext uri="{FF2B5EF4-FFF2-40B4-BE49-F238E27FC236}">
                <a16:creationId xmlns:a16="http://schemas.microsoft.com/office/drawing/2014/main" xmlns="" id="{725BF6E1-8FB6-471A-A574-504CEBBD3804}"/>
              </a:ext>
            </a:extLst>
          </p:cNvPr>
          <p:cNvSpPr/>
          <p:nvPr/>
        </p:nvSpPr>
        <p:spPr>
          <a:xfrm>
            <a:off x="7078018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793" y="11715"/>
                </a:lnTo>
                <a:lnTo>
                  <a:pt x="8793" y="8929"/>
                </a:lnTo>
                <a:lnTo>
                  <a:pt x="0" y="0"/>
                </a:lnTo>
                <a:lnTo>
                  <a:pt x="0" y="11715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5" name="object 311">
            <a:extLst>
              <a:ext uri="{FF2B5EF4-FFF2-40B4-BE49-F238E27FC236}">
                <a16:creationId xmlns:a16="http://schemas.microsoft.com/office/drawing/2014/main" xmlns="" id="{9590F58D-A79B-48FA-A7F5-1AF3A95D0409}"/>
              </a:ext>
            </a:extLst>
          </p:cNvPr>
          <p:cNvSpPr/>
          <p:nvPr/>
        </p:nvSpPr>
        <p:spPr>
          <a:xfrm>
            <a:off x="7086999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13" y="11715"/>
                </a:lnTo>
                <a:lnTo>
                  <a:pt x="8813" y="0"/>
                </a:lnTo>
                <a:lnTo>
                  <a:pt x="0" y="8929"/>
                </a:lnTo>
                <a:lnTo>
                  <a:pt x="0" y="11715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6" name="object 312">
            <a:extLst>
              <a:ext uri="{FF2B5EF4-FFF2-40B4-BE49-F238E27FC236}">
                <a16:creationId xmlns:a16="http://schemas.microsoft.com/office/drawing/2014/main" xmlns="" id="{9593DF93-1817-4D93-A63C-4FE569C170D3}"/>
              </a:ext>
            </a:extLst>
          </p:cNvPr>
          <p:cNvSpPr/>
          <p:nvPr/>
        </p:nvSpPr>
        <p:spPr>
          <a:xfrm>
            <a:off x="7095128" y="5515941"/>
            <a:ext cx="1946" cy="56075"/>
          </a:xfrm>
          <a:custGeom>
            <a:avLst/>
            <a:gdLst/>
            <a:ahLst/>
            <a:cxnLst/>
            <a:rect l="l" t="t" r="r" b="b"/>
            <a:pathLst>
              <a:path w="1904" h="58420">
                <a:moveTo>
                  <a:pt x="0" y="58121"/>
                </a:moveTo>
                <a:lnTo>
                  <a:pt x="1692" y="58121"/>
                </a:lnTo>
                <a:lnTo>
                  <a:pt x="1692" y="0"/>
                </a:lnTo>
                <a:lnTo>
                  <a:pt x="0" y="0"/>
                </a:lnTo>
                <a:lnTo>
                  <a:pt x="0" y="58121"/>
                </a:lnTo>
                <a:close/>
              </a:path>
            </a:pathLst>
          </a:custGeom>
          <a:solidFill>
            <a:srgbClr val="0B9A5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7" name="object 313">
            <a:extLst>
              <a:ext uri="{FF2B5EF4-FFF2-40B4-BE49-F238E27FC236}">
                <a16:creationId xmlns:a16="http://schemas.microsoft.com/office/drawing/2014/main" xmlns="" id="{D7119653-2362-4E40-9727-15024A37FDF2}"/>
              </a:ext>
            </a:extLst>
          </p:cNvPr>
          <p:cNvSpPr/>
          <p:nvPr/>
        </p:nvSpPr>
        <p:spPr>
          <a:xfrm>
            <a:off x="7078018" y="5499171"/>
            <a:ext cx="36318" cy="17067"/>
          </a:xfrm>
          <a:custGeom>
            <a:avLst/>
            <a:gdLst/>
            <a:ahLst/>
            <a:cxnLst/>
            <a:rect l="l" t="t" r="r" b="b"/>
            <a:pathLst>
              <a:path w="35560" h="17779">
                <a:moveTo>
                  <a:pt x="16754" y="17510"/>
                </a:moveTo>
                <a:lnTo>
                  <a:pt x="22976" y="17305"/>
                </a:lnTo>
                <a:lnTo>
                  <a:pt x="27049" y="15383"/>
                </a:lnTo>
                <a:lnTo>
                  <a:pt x="33245" y="9239"/>
                </a:lnTo>
                <a:lnTo>
                  <a:pt x="35215" y="4853"/>
                </a:lnTo>
                <a:lnTo>
                  <a:pt x="35215" y="0"/>
                </a:lnTo>
                <a:lnTo>
                  <a:pt x="0" y="0"/>
                </a:lnTo>
                <a:lnTo>
                  <a:pt x="0" y="9403"/>
                </a:lnTo>
                <a:lnTo>
                  <a:pt x="7412" y="17075"/>
                </a:lnTo>
                <a:lnTo>
                  <a:pt x="16754" y="1751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8" name="object 314">
            <a:extLst>
              <a:ext uri="{FF2B5EF4-FFF2-40B4-BE49-F238E27FC236}">
                <a16:creationId xmlns:a16="http://schemas.microsoft.com/office/drawing/2014/main" xmlns="" id="{17C57BF2-2EB8-4D71-84A2-BA0B910D2C17}"/>
              </a:ext>
            </a:extLst>
          </p:cNvPr>
          <p:cNvSpPr/>
          <p:nvPr/>
        </p:nvSpPr>
        <p:spPr>
          <a:xfrm>
            <a:off x="7096000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787" y="11715"/>
                </a:lnTo>
                <a:lnTo>
                  <a:pt x="8787" y="8929"/>
                </a:lnTo>
                <a:lnTo>
                  <a:pt x="0" y="0"/>
                </a:lnTo>
                <a:lnTo>
                  <a:pt x="0" y="11715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9" name="object 315">
            <a:extLst>
              <a:ext uri="{FF2B5EF4-FFF2-40B4-BE49-F238E27FC236}">
                <a16:creationId xmlns:a16="http://schemas.microsoft.com/office/drawing/2014/main" xmlns="" id="{12CBA798-F708-4A3C-ABBC-43E8F8C2993A}"/>
              </a:ext>
            </a:extLst>
          </p:cNvPr>
          <p:cNvSpPr/>
          <p:nvPr/>
        </p:nvSpPr>
        <p:spPr>
          <a:xfrm>
            <a:off x="6748610" y="5532096"/>
            <a:ext cx="23996" cy="13410"/>
          </a:xfrm>
          <a:custGeom>
            <a:avLst/>
            <a:gdLst/>
            <a:ahLst/>
            <a:cxnLst/>
            <a:rect l="l" t="t" r="r" b="b"/>
            <a:pathLst>
              <a:path w="23495" h="13970">
                <a:moveTo>
                  <a:pt x="10292" y="13762"/>
                </a:moveTo>
                <a:lnTo>
                  <a:pt x="17529" y="9174"/>
                </a:lnTo>
                <a:lnTo>
                  <a:pt x="21836" y="3186"/>
                </a:lnTo>
                <a:lnTo>
                  <a:pt x="23340" y="0"/>
                </a:lnTo>
                <a:lnTo>
                  <a:pt x="0" y="11780"/>
                </a:lnTo>
                <a:lnTo>
                  <a:pt x="0" y="12749"/>
                </a:lnTo>
                <a:lnTo>
                  <a:pt x="10292" y="13762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0" name="object 316">
            <a:extLst>
              <a:ext uri="{FF2B5EF4-FFF2-40B4-BE49-F238E27FC236}">
                <a16:creationId xmlns:a16="http://schemas.microsoft.com/office/drawing/2014/main" xmlns="" id="{A3130250-B3BB-4E24-8237-52A389B28935}"/>
              </a:ext>
            </a:extLst>
          </p:cNvPr>
          <p:cNvSpPr/>
          <p:nvPr/>
        </p:nvSpPr>
        <p:spPr>
          <a:xfrm>
            <a:off x="6748610" y="5531522"/>
            <a:ext cx="23996" cy="12191"/>
          </a:xfrm>
          <a:custGeom>
            <a:avLst/>
            <a:gdLst/>
            <a:ahLst/>
            <a:cxnLst/>
            <a:rect l="l" t="t" r="r" b="b"/>
            <a:pathLst>
              <a:path w="23495" h="12700">
                <a:moveTo>
                  <a:pt x="0" y="12347"/>
                </a:moveTo>
                <a:lnTo>
                  <a:pt x="23340" y="566"/>
                </a:lnTo>
                <a:lnTo>
                  <a:pt x="13412" y="0"/>
                </a:lnTo>
                <a:lnTo>
                  <a:pt x="6588" y="2231"/>
                </a:lnTo>
                <a:lnTo>
                  <a:pt x="2306" y="5926"/>
                </a:lnTo>
                <a:lnTo>
                  <a:pt x="0" y="9753"/>
                </a:lnTo>
                <a:lnTo>
                  <a:pt x="0" y="12347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1" name="object 317">
            <a:extLst>
              <a:ext uri="{FF2B5EF4-FFF2-40B4-BE49-F238E27FC236}">
                <a16:creationId xmlns:a16="http://schemas.microsoft.com/office/drawing/2014/main" xmlns="" id="{07803CA8-34AA-4EFF-943C-FD8D0F37ACFE}"/>
              </a:ext>
            </a:extLst>
          </p:cNvPr>
          <p:cNvSpPr/>
          <p:nvPr/>
        </p:nvSpPr>
        <p:spPr>
          <a:xfrm>
            <a:off x="7104975" y="548793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13" y="11715"/>
                </a:lnTo>
                <a:lnTo>
                  <a:pt x="8813" y="0"/>
                </a:lnTo>
                <a:lnTo>
                  <a:pt x="0" y="8929"/>
                </a:lnTo>
                <a:lnTo>
                  <a:pt x="0" y="11715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2" name="object 318">
            <a:extLst>
              <a:ext uri="{FF2B5EF4-FFF2-40B4-BE49-F238E27FC236}">
                <a16:creationId xmlns:a16="http://schemas.microsoft.com/office/drawing/2014/main" xmlns="" id="{A1968E33-A71D-4792-A62F-3FE07B02A3C3}"/>
              </a:ext>
            </a:extLst>
          </p:cNvPr>
          <p:cNvSpPr/>
          <p:nvPr/>
        </p:nvSpPr>
        <p:spPr>
          <a:xfrm>
            <a:off x="7084760" y="5487970"/>
            <a:ext cx="22699" cy="4267"/>
          </a:xfrm>
          <a:custGeom>
            <a:avLst/>
            <a:gdLst/>
            <a:ahLst/>
            <a:cxnLst/>
            <a:rect l="l" t="t" r="r" b="b"/>
            <a:pathLst>
              <a:path w="22225" h="4445">
                <a:moveTo>
                  <a:pt x="4368" y="990"/>
                </a:moveTo>
                <a:lnTo>
                  <a:pt x="3403" y="0"/>
                </a:lnTo>
                <a:lnTo>
                  <a:pt x="977" y="0"/>
                </a:lnTo>
                <a:lnTo>
                  <a:pt x="0" y="990"/>
                </a:lnTo>
                <a:lnTo>
                  <a:pt x="0" y="3390"/>
                </a:lnTo>
                <a:lnTo>
                  <a:pt x="977" y="4368"/>
                </a:lnTo>
                <a:lnTo>
                  <a:pt x="3403" y="4368"/>
                </a:lnTo>
                <a:lnTo>
                  <a:pt x="4368" y="3390"/>
                </a:lnTo>
                <a:lnTo>
                  <a:pt x="4368" y="990"/>
                </a:lnTo>
                <a:close/>
              </a:path>
              <a:path w="22225" h="4445">
                <a:moveTo>
                  <a:pt x="21983" y="990"/>
                </a:moveTo>
                <a:lnTo>
                  <a:pt x="21005" y="0"/>
                </a:lnTo>
                <a:lnTo>
                  <a:pt x="18580" y="0"/>
                </a:lnTo>
                <a:lnTo>
                  <a:pt x="17602" y="990"/>
                </a:lnTo>
                <a:lnTo>
                  <a:pt x="17602" y="3390"/>
                </a:lnTo>
                <a:lnTo>
                  <a:pt x="18580" y="4368"/>
                </a:lnTo>
                <a:lnTo>
                  <a:pt x="21005" y="4368"/>
                </a:lnTo>
                <a:lnTo>
                  <a:pt x="21983" y="3390"/>
                </a:lnTo>
                <a:lnTo>
                  <a:pt x="21983" y="99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3" name="object 319">
            <a:extLst>
              <a:ext uri="{FF2B5EF4-FFF2-40B4-BE49-F238E27FC236}">
                <a16:creationId xmlns:a16="http://schemas.microsoft.com/office/drawing/2014/main" xmlns="" id="{443CBA04-8D3E-4869-905E-1E2AFC2C1C7C}"/>
              </a:ext>
            </a:extLst>
          </p:cNvPr>
          <p:cNvSpPr/>
          <p:nvPr/>
        </p:nvSpPr>
        <p:spPr>
          <a:xfrm>
            <a:off x="6654562" y="5517294"/>
            <a:ext cx="23996" cy="12191"/>
          </a:xfrm>
          <a:custGeom>
            <a:avLst/>
            <a:gdLst/>
            <a:ahLst/>
            <a:cxnLst/>
            <a:rect l="l" t="t" r="r" b="b"/>
            <a:pathLst>
              <a:path w="23495" h="12700">
                <a:moveTo>
                  <a:pt x="23353" y="12341"/>
                </a:moveTo>
                <a:lnTo>
                  <a:pt x="23353" y="9759"/>
                </a:lnTo>
                <a:lnTo>
                  <a:pt x="21046" y="5930"/>
                </a:lnTo>
                <a:lnTo>
                  <a:pt x="16762" y="2233"/>
                </a:lnTo>
                <a:lnTo>
                  <a:pt x="9935" y="0"/>
                </a:lnTo>
                <a:lnTo>
                  <a:pt x="0" y="560"/>
                </a:lnTo>
                <a:lnTo>
                  <a:pt x="23353" y="12341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4" name="object 320">
            <a:extLst>
              <a:ext uri="{FF2B5EF4-FFF2-40B4-BE49-F238E27FC236}">
                <a16:creationId xmlns:a16="http://schemas.microsoft.com/office/drawing/2014/main" xmlns="" id="{CDBBBCD9-1CA9-4874-A5E6-52F82DAD3909}"/>
              </a:ext>
            </a:extLst>
          </p:cNvPr>
          <p:cNvSpPr/>
          <p:nvPr/>
        </p:nvSpPr>
        <p:spPr>
          <a:xfrm>
            <a:off x="6654576" y="5517830"/>
            <a:ext cx="23996" cy="13410"/>
          </a:xfrm>
          <a:custGeom>
            <a:avLst/>
            <a:gdLst/>
            <a:ahLst/>
            <a:cxnLst/>
            <a:rect l="l" t="t" r="r" b="b"/>
            <a:pathLst>
              <a:path w="23495" h="13970">
                <a:moveTo>
                  <a:pt x="13044" y="13774"/>
                </a:moveTo>
                <a:lnTo>
                  <a:pt x="23340" y="12755"/>
                </a:lnTo>
                <a:lnTo>
                  <a:pt x="23340" y="11794"/>
                </a:lnTo>
                <a:lnTo>
                  <a:pt x="0" y="0"/>
                </a:lnTo>
                <a:lnTo>
                  <a:pt x="1500" y="3199"/>
                </a:lnTo>
                <a:lnTo>
                  <a:pt x="5806" y="9190"/>
                </a:lnTo>
                <a:lnTo>
                  <a:pt x="13044" y="13774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5" name="object 321">
            <a:extLst>
              <a:ext uri="{FF2B5EF4-FFF2-40B4-BE49-F238E27FC236}">
                <a16:creationId xmlns:a16="http://schemas.microsoft.com/office/drawing/2014/main" xmlns="" id="{E80C2729-790A-4E3C-86FE-709E1122BF64}"/>
              </a:ext>
            </a:extLst>
          </p:cNvPr>
          <p:cNvSpPr/>
          <p:nvPr/>
        </p:nvSpPr>
        <p:spPr>
          <a:xfrm>
            <a:off x="7019936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07" y="11715"/>
                </a:lnTo>
                <a:lnTo>
                  <a:pt x="8807" y="8929"/>
                </a:lnTo>
                <a:lnTo>
                  <a:pt x="0" y="0"/>
                </a:lnTo>
                <a:lnTo>
                  <a:pt x="0" y="11715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6" name="object 322">
            <a:extLst>
              <a:ext uri="{FF2B5EF4-FFF2-40B4-BE49-F238E27FC236}">
                <a16:creationId xmlns:a16="http://schemas.microsoft.com/office/drawing/2014/main" xmlns="" id="{C628B9C0-5B35-4059-A167-A75CAA750289}"/>
              </a:ext>
            </a:extLst>
          </p:cNvPr>
          <p:cNvSpPr/>
          <p:nvPr/>
        </p:nvSpPr>
        <p:spPr>
          <a:xfrm>
            <a:off x="7028923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13" y="11715"/>
                </a:lnTo>
                <a:lnTo>
                  <a:pt x="8813" y="0"/>
                </a:lnTo>
                <a:lnTo>
                  <a:pt x="0" y="8929"/>
                </a:lnTo>
                <a:lnTo>
                  <a:pt x="0" y="11715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7" name="object 323">
            <a:extLst>
              <a:ext uri="{FF2B5EF4-FFF2-40B4-BE49-F238E27FC236}">
                <a16:creationId xmlns:a16="http://schemas.microsoft.com/office/drawing/2014/main" xmlns="" id="{95F53938-01CD-4E54-AF23-8C3275EBFB4B}"/>
              </a:ext>
            </a:extLst>
          </p:cNvPr>
          <p:cNvSpPr/>
          <p:nvPr/>
        </p:nvSpPr>
        <p:spPr>
          <a:xfrm>
            <a:off x="7037054" y="5515941"/>
            <a:ext cx="1946" cy="56075"/>
          </a:xfrm>
          <a:custGeom>
            <a:avLst/>
            <a:gdLst/>
            <a:ahLst/>
            <a:cxnLst/>
            <a:rect l="l" t="t" r="r" b="b"/>
            <a:pathLst>
              <a:path w="1904" h="58420">
                <a:moveTo>
                  <a:pt x="0" y="58121"/>
                </a:moveTo>
                <a:lnTo>
                  <a:pt x="1692" y="58121"/>
                </a:lnTo>
                <a:lnTo>
                  <a:pt x="1692" y="0"/>
                </a:lnTo>
                <a:lnTo>
                  <a:pt x="0" y="0"/>
                </a:lnTo>
                <a:lnTo>
                  <a:pt x="0" y="58121"/>
                </a:lnTo>
                <a:close/>
              </a:path>
            </a:pathLst>
          </a:custGeom>
          <a:solidFill>
            <a:srgbClr val="0B9A5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8" name="object 324">
            <a:extLst>
              <a:ext uri="{FF2B5EF4-FFF2-40B4-BE49-F238E27FC236}">
                <a16:creationId xmlns:a16="http://schemas.microsoft.com/office/drawing/2014/main" xmlns="" id="{1ECF7443-C852-49E6-AA55-ED0B9C735898}"/>
              </a:ext>
            </a:extLst>
          </p:cNvPr>
          <p:cNvSpPr/>
          <p:nvPr/>
        </p:nvSpPr>
        <p:spPr>
          <a:xfrm>
            <a:off x="7019936" y="5499171"/>
            <a:ext cx="36318" cy="17067"/>
          </a:xfrm>
          <a:custGeom>
            <a:avLst/>
            <a:gdLst/>
            <a:ahLst/>
            <a:cxnLst/>
            <a:rect l="l" t="t" r="r" b="b"/>
            <a:pathLst>
              <a:path w="35560" h="17779">
                <a:moveTo>
                  <a:pt x="16761" y="17510"/>
                </a:moveTo>
                <a:lnTo>
                  <a:pt x="22976" y="17305"/>
                </a:lnTo>
                <a:lnTo>
                  <a:pt x="27056" y="15383"/>
                </a:lnTo>
                <a:lnTo>
                  <a:pt x="33251" y="9239"/>
                </a:lnTo>
                <a:lnTo>
                  <a:pt x="35222" y="4853"/>
                </a:lnTo>
                <a:lnTo>
                  <a:pt x="35222" y="0"/>
                </a:lnTo>
                <a:lnTo>
                  <a:pt x="0" y="0"/>
                </a:lnTo>
                <a:lnTo>
                  <a:pt x="0" y="9403"/>
                </a:lnTo>
                <a:lnTo>
                  <a:pt x="7418" y="17075"/>
                </a:lnTo>
                <a:lnTo>
                  <a:pt x="16761" y="1751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9" name="object 325">
            <a:extLst>
              <a:ext uri="{FF2B5EF4-FFF2-40B4-BE49-F238E27FC236}">
                <a16:creationId xmlns:a16="http://schemas.microsoft.com/office/drawing/2014/main" xmlns="" id="{54194E0B-6D94-408D-953F-70307F13E929}"/>
              </a:ext>
            </a:extLst>
          </p:cNvPr>
          <p:cNvSpPr/>
          <p:nvPr/>
        </p:nvSpPr>
        <p:spPr>
          <a:xfrm>
            <a:off x="7037925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793" y="11715"/>
                </a:lnTo>
                <a:lnTo>
                  <a:pt x="8793" y="8929"/>
                </a:lnTo>
                <a:lnTo>
                  <a:pt x="0" y="0"/>
                </a:lnTo>
                <a:lnTo>
                  <a:pt x="0" y="11715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0" name="object 326">
            <a:extLst>
              <a:ext uri="{FF2B5EF4-FFF2-40B4-BE49-F238E27FC236}">
                <a16:creationId xmlns:a16="http://schemas.microsoft.com/office/drawing/2014/main" xmlns="" id="{3B1D20EA-518C-43A1-8D2D-F693B6E39DB2}"/>
              </a:ext>
            </a:extLst>
          </p:cNvPr>
          <p:cNvSpPr/>
          <p:nvPr/>
        </p:nvSpPr>
        <p:spPr>
          <a:xfrm>
            <a:off x="6680446" y="5532096"/>
            <a:ext cx="23996" cy="13410"/>
          </a:xfrm>
          <a:custGeom>
            <a:avLst/>
            <a:gdLst/>
            <a:ahLst/>
            <a:cxnLst/>
            <a:rect l="l" t="t" r="r" b="b"/>
            <a:pathLst>
              <a:path w="23495" h="13970">
                <a:moveTo>
                  <a:pt x="10289" y="13762"/>
                </a:moveTo>
                <a:lnTo>
                  <a:pt x="17526" y="9174"/>
                </a:lnTo>
                <a:lnTo>
                  <a:pt x="21833" y="3186"/>
                </a:lnTo>
                <a:lnTo>
                  <a:pt x="23333" y="0"/>
                </a:lnTo>
                <a:lnTo>
                  <a:pt x="0" y="11780"/>
                </a:lnTo>
                <a:lnTo>
                  <a:pt x="0" y="12749"/>
                </a:lnTo>
                <a:lnTo>
                  <a:pt x="10289" y="13762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1" name="object 327">
            <a:extLst>
              <a:ext uri="{FF2B5EF4-FFF2-40B4-BE49-F238E27FC236}">
                <a16:creationId xmlns:a16="http://schemas.microsoft.com/office/drawing/2014/main" xmlns="" id="{30E036CD-00F7-4BE0-8EDE-E708ED78CF0C}"/>
              </a:ext>
            </a:extLst>
          </p:cNvPr>
          <p:cNvSpPr/>
          <p:nvPr/>
        </p:nvSpPr>
        <p:spPr>
          <a:xfrm>
            <a:off x="6680446" y="5531522"/>
            <a:ext cx="23996" cy="12191"/>
          </a:xfrm>
          <a:custGeom>
            <a:avLst/>
            <a:gdLst/>
            <a:ahLst/>
            <a:cxnLst/>
            <a:rect l="l" t="t" r="r" b="b"/>
            <a:pathLst>
              <a:path w="23495" h="12700">
                <a:moveTo>
                  <a:pt x="0" y="12347"/>
                </a:moveTo>
                <a:lnTo>
                  <a:pt x="23333" y="566"/>
                </a:lnTo>
                <a:lnTo>
                  <a:pt x="13406" y="0"/>
                </a:lnTo>
                <a:lnTo>
                  <a:pt x="6582" y="2231"/>
                </a:lnTo>
                <a:lnTo>
                  <a:pt x="2302" y="5926"/>
                </a:lnTo>
                <a:lnTo>
                  <a:pt x="0" y="9753"/>
                </a:lnTo>
                <a:lnTo>
                  <a:pt x="0" y="12347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2" name="object 328">
            <a:extLst>
              <a:ext uri="{FF2B5EF4-FFF2-40B4-BE49-F238E27FC236}">
                <a16:creationId xmlns:a16="http://schemas.microsoft.com/office/drawing/2014/main" xmlns="" id="{284307BA-698F-4EA2-A0D9-325139B875EA}"/>
              </a:ext>
            </a:extLst>
          </p:cNvPr>
          <p:cNvSpPr/>
          <p:nvPr/>
        </p:nvSpPr>
        <p:spPr>
          <a:xfrm>
            <a:off x="7046899" y="548793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20" y="11715"/>
                </a:lnTo>
                <a:lnTo>
                  <a:pt x="8820" y="0"/>
                </a:lnTo>
                <a:lnTo>
                  <a:pt x="0" y="8929"/>
                </a:lnTo>
                <a:lnTo>
                  <a:pt x="0" y="11715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3" name="object 329">
            <a:extLst>
              <a:ext uri="{FF2B5EF4-FFF2-40B4-BE49-F238E27FC236}">
                <a16:creationId xmlns:a16="http://schemas.microsoft.com/office/drawing/2014/main" xmlns="" id="{EFFDDA3D-77CE-40F4-9D34-D6B060B3205A}"/>
              </a:ext>
            </a:extLst>
          </p:cNvPr>
          <p:cNvSpPr/>
          <p:nvPr/>
        </p:nvSpPr>
        <p:spPr>
          <a:xfrm>
            <a:off x="7026678" y="5487970"/>
            <a:ext cx="22699" cy="4267"/>
          </a:xfrm>
          <a:custGeom>
            <a:avLst/>
            <a:gdLst/>
            <a:ahLst/>
            <a:cxnLst/>
            <a:rect l="l" t="t" r="r" b="b"/>
            <a:pathLst>
              <a:path w="22225" h="4445">
                <a:moveTo>
                  <a:pt x="4381" y="990"/>
                </a:moveTo>
                <a:lnTo>
                  <a:pt x="3403" y="0"/>
                </a:lnTo>
                <a:lnTo>
                  <a:pt x="990" y="0"/>
                </a:lnTo>
                <a:lnTo>
                  <a:pt x="0" y="990"/>
                </a:lnTo>
                <a:lnTo>
                  <a:pt x="0" y="3390"/>
                </a:lnTo>
                <a:lnTo>
                  <a:pt x="990" y="4368"/>
                </a:lnTo>
                <a:lnTo>
                  <a:pt x="3403" y="4368"/>
                </a:lnTo>
                <a:lnTo>
                  <a:pt x="4381" y="3390"/>
                </a:lnTo>
                <a:lnTo>
                  <a:pt x="4381" y="990"/>
                </a:lnTo>
                <a:close/>
              </a:path>
              <a:path w="22225" h="4445">
                <a:moveTo>
                  <a:pt x="21983" y="990"/>
                </a:moveTo>
                <a:lnTo>
                  <a:pt x="21005" y="0"/>
                </a:lnTo>
                <a:lnTo>
                  <a:pt x="18592" y="0"/>
                </a:lnTo>
                <a:lnTo>
                  <a:pt x="17614" y="990"/>
                </a:lnTo>
                <a:lnTo>
                  <a:pt x="17614" y="3390"/>
                </a:lnTo>
                <a:lnTo>
                  <a:pt x="18592" y="4368"/>
                </a:lnTo>
                <a:lnTo>
                  <a:pt x="21005" y="4368"/>
                </a:lnTo>
                <a:lnTo>
                  <a:pt x="21983" y="3390"/>
                </a:lnTo>
                <a:lnTo>
                  <a:pt x="21983" y="99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4" name="object 330">
            <a:extLst>
              <a:ext uri="{FF2B5EF4-FFF2-40B4-BE49-F238E27FC236}">
                <a16:creationId xmlns:a16="http://schemas.microsoft.com/office/drawing/2014/main" xmlns="" id="{95EA73B2-7A25-4CA4-B096-2775DDB992AF}"/>
              </a:ext>
            </a:extLst>
          </p:cNvPr>
          <p:cNvSpPr/>
          <p:nvPr/>
        </p:nvSpPr>
        <p:spPr>
          <a:xfrm>
            <a:off x="6859412" y="5508600"/>
            <a:ext cx="27887" cy="14018"/>
          </a:xfrm>
          <a:custGeom>
            <a:avLst/>
            <a:gdLst/>
            <a:ahLst/>
            <a:cxnLst/>
            <a:rect l="l" t="t" r="r" b="b"/>
            <a:pathLst>
              <a:path w="27304" h="14604">
                <a:moveTo>
                  <a:pt x="27063" y="14304"/>
                </a:moveTo>
                <a:lnTo>
                  <a:pt x="27063" y="11307"/>
                </a:lnTo>
                <a:lnTo>
                  <a:pt x="24390" y="6867"/>
                </a:lnTo>
                <a:lnTo>
                  <a:pt x="19425" y="2585"/>
                </a:lnTo>
                <a:lnTo>
                  <a:pt x="11513" y="0"/>
                </a:lnTo>
                <a:lnTo>
                  <a:pt x="0" y="653"/>
                </a:lnTo>
                <a:lnTo>
                  <a:pt x="27063" y="14304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5" name="object 331">
            <a:extLst>
              <a:ext uri="{FF2B5EF4-FFF2-40B4-BE49-F238E27FC236}">
                <a16:creationId xmlns:a16="http://schemas.microsoft.com/office/drawing/2014/main" xmlns="" id="{ADDBB38F-0677-4668-AFC0-2742A7D92500}"/>
              </a:ext>
            </a:extLst>
          </p:cNvPr>
          <p:cNvSpPr/>
          <p:nvPr/>
        </p:nvSpPr>
        <p:spPr>
          <a:xfrm>
            <a:off x="6859418" y="5509259"/>
            <a:ext cx="27887" cy="15848"/>
          </a:xfrm>
          <a:custGeom>
            <a:avLst/>
            <a:gdLst/>
            <a:ahLst/>
            <a:cxnLst/>
            <a:rect l="l" t="t" r="r" b="b"/>
            <a:pathLst>
              <a:path w="27304" h="16510">
                <a:moveTo>
                  <a:pt x="15121" y="15956"/>
                </a:moveTo>
                <a:lnTo>
                  <a:pt x="27056" y="14770"/>
                </a:lnTo>
                <a:lnTo>
                  <a:pt x="27056" y="13651"/>
                </a:lnTo>
                <a:lnTo>
                  <a:pt x="0" y="0"/>
                </a:lnTo>
                <a:lnTo>
                  <a:pt x="1740" y="3699"/>
                </a:lnTo>
                <a:lnTo>
                  <a:pt x="6731" y="10642"/>
                </a:lnTo>
                <a:lnTo>
                  <a:pt x="15121" y="15956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6" name="object 332">
            <a:extLst>
              <a:ext uri="{FF2B5EF4-FFF2-40B4-BE49-F238E27FC236}">
                <a16:creationId xmlns:a16="http://schemas.microsoft.com/office/drawing/2014/main" xmlns="" id="{BCC36A9E-F530-492C-9AFD-C6BC818DDEB8}"/>
              </a:ext>
            </a:extLst>
          </p:cNvPr>
          <p:cNvSpPr/>
          <p:nvPr/>
        </p:nvSpPr>
        <p:spPr>
          <a:xfrm>
            <a:off x="6863761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74" y="15942"/>
                </a:lnTo>
                <a:lnTo>
                  <a:pt x="11974" y="12149"/>
                </a:lnTo>
                <a:lnTo>
                  <a:pt x="0" y="0"/>
                </a:lnTo>
                <a:lnTo>
                  <a:pt x="0" y="15942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7" name="object 333">
            <a:extLst>
              <a:ext uri="{FF2B5EF4-FFF2-40B4-BE49-F238E27FC236}">
                <a16:creationId xmlns:a16="http://schemas.microsoft.com/office/drawing/2014/main" xmlns="" id="{533F0E35-632A-4BC8-B071-015B0C3AF51C}"/>
              </a:ext>
            </a:extLst>
          </p:cNvPr>
          <p:cNvSpPr/>
          <p:nvPr/>
        </p:nvSpPr>
        <p:spPr>
          <a:xfrm>
            <a:off x="6875990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87" y="15942"/>
                </a:lnTo>
                <a:lnTo>
                  <a:pt x="11987" y="0"/>
                </a:lnTo>
                <a:lnTo>
                  <a:pt x="0" y="12149"/>
                </a:lnTo>
                <a:lnTo>
                  <a:pt x="0" y="15942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8" name="object 334">
            <a:extLst>
              <a:ext uri="{FF2B5EF4-FFF2-40B4-BE49-F238E27FC236}">
                <a16:creationId xmlns:a16="http://schemas.microsoft.com/office/drawing/2014/main" xmlns="" id="{A384E618-7F2A-4960-BC30-B5A471C27F09}"/>
              </a:ext>
            </a:extLst>
          </p:cNvPr>
          <p:cNvSpPr/>
          <p:nvPr/>
        </p:nvSpPr>
        <p:spPr>
          <a:xfrm>
            <a:off x="6887052" y="5495834"/>
            <a:ext cx="2594" cy="76191"/>
          </a:xfrm>
          <a:custGeom>
            <a:avLst/>
            <a:gdLst/>
            <a:ahLst/>
            <a:cxnLst/>
            <a:rect l="l" t="t" r="r" b="b"/>
            <a:pathLst>
              <a:path w="2539" h="79375">
                <a:moveTo>
                  <a:pt x="0" y="79068"/>
                </a:moveTo>
                <a:lnTo>
                  <a:pt x="2300" y="79068"/>
                </a:lnTo>
                <a:lnTo>
                  <a:pt x="2300" y="0"/>
                </a:lnTo>
                <a:lnTo>
                  <a:pt x="0" y="0"/>
                </a:lnTo>
                <a:lnTo>
                  <a:pt x="0" y="79068"/>
                </a:lnTo>
                <a:close/>
              </a:path>
            </a:pathLst>
          </a:custGeom>
          <a:solidFill>
            <a:srgbClr val="0B9A5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9" name="object 335">
            <a:extLst>
              <a:ext uri="{FF2B5EF4-FFF2-40B4-BE49-F238E27FC236}">
                <a16:creationId xmlns:a16="http://schemas.microsoft.com/office/drawing/2014/main" xmlns="" id="{66F69782-4A8E-461B-880B-73433BCBE999}"/>
              </a:ext>
            </a:extLst>
          </p:cNvPr>
          <p:cNvSpPr/>
          <p:nvPr/>
        </p:nvSpPr>
        <p:spPr>
          <a:xfrm>
            <a:off x="6863761" y="5473008"/>
            <a:ext cx="49289" cy="23162"/>
          </a:xfrm>
          <a:custGeom>
            <a:avLst/>
            <a:gdLst/>
            <a:ahLst/>
            <a:cxnLst/>
            <a:rect l="l" t="t" r="r" b="b"/>
            <a:pathLst>
              <a:path w="48260" h="24129">
                <a:moveTo>
                  <a:pt x="22804" y="23825"/>
                </a:moveTo>
                <a:lnTo>
                  <a:pt x="31268" y="23535"/>
                </a:lnTo>
                <a:lnTo>
                  <a:pt x="36815" y="20927"/>
                </a:lnTo>
                <a:lnTo>
                  <a:pt x="45239" y="12558"/>
                </a:lnTo>
                <a:lnTo>
                  <a:pt x="47923" y="6598"/>
                </a:lnTo>
                <a:lnTo>
                  <a:pt x="47923" y="0"/>
                </a:lnTo>
                <a:lnTo>
                  <a:pt x="0" y="0"/>
                </a:lnTo>
                <a:lnTo>
                  <a:pt x="1776" y="9032"/>
                </a:lnTo>
                <a:lnTo>
                  <a:pt x="6636" y="16481"/>
                </a:lnTo>
                <a:lnTo>
                  <a:pt x="13880" y="21645"/>
                </a:lnTo>
                <a:lnTo>
                  <a:pt x="22804" y="23825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0" name="object 336">
            <a:extLst>
              <a:ext uri="{FF2B5EF4-FFF2-40B4-BE49-F238E27FC236}">
                <a16:creationId xmlns:a16="http://schemas.microsoft.com/office/drawing/2014/main" xmlns="" id="{D441149F-4FA6-41E3-9643-E07984C1E0A3}"/>
              </a:ext>
            </a:extLst>
          </p:cNvPr>
          <p:cNvSpPr/>
          <p:nvPr/>
        </p:nvSpPr>
        <p:spPr>
          <a:xfrm>
            <a:off x="6888233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61" y="15942"/>
                </a:lnTo>
                <a:lnTo>
                  <a:pt x="11961" y="12149"/>
                </a:lnTo>
                <a:lnTo>
                  <a:pt x="0" y="0"/>
                </a:lnTo>
                <a:lnTo>
                  <a:pt x="0" y="15942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1" name="object 337">
            <a:extLst>
              <a:ext uri="{FF2B5EF4-FFF2-40B4-BE49-F238E27FC236}">
                <a16:creationId xmlns:a16="http://schemas.microsoft.com/office/drawing/2014/main" xmlns="" id="{C6E20E0B-AB3D-4031-9B35-FF57C644E309}"/>
              </a:ext>
            </a:extLst>
          </p:cNvPr>
          <p:cNvSpPr/>
          <p:nvPr/>
        </p:nvSpPr>
        <p:spPr>
          <a:xfrm>
            <a:off x="6505107" y="5517748"/>
            <a:ext cx="32427" cy="18286"/>
          </a:xfrm>
          <a:custGeom>
            <a:avLst/>
            <a:gdLst/>
            <a:ahLst/>
            <a:cxnLst/>
            <a:rect l="l" t="t" r="r" b="b"/>
            <a:pathLst>
              <a:path w="31750" h="19050">
                <a:moveTo>
                  <a:pt x="14004" y="18729"/>
                </a:moveTo>
                <a:lnTo>
                  <a:pt x="23848" y="12488"/>
                </a:lnTo>
                <a:lnTo>
                  <a:pt x="29704" y="4339"/>
                </a:lnTo>
                <a:lnTo>
                  <a:pt x="31744" y="0"/>
                </a:lnTo>
                <a:lnTo>
                  <a:pt x="0" y="16021"/>
                </a:lnTo>
                <a:lnTo>
                  <a:pt x="0" y="17345"/>
                </a:lnTo>
                <a:lnTo>
                  <a:pt x="14004" y="18729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2" name="object 338">
            <a:extLst>
              <a:ext uri="{FF2B5EF4-FFF2-40B4-BE49-F238E27FC236}">
                <a16:creationId xmlns:a16="http://schemas.microsoft.com/office/drawing/2014/main" xmlns="" id="{28F80F48-CDF9-4F3A-A019-9FBA0B8224C3}"/>
              </a:ext>
            </a:extLst>
          </p:cNvPr>
          <p:cNvSpPr/>
          <p:nvPr/>
        </p:nvSpPr>
        <p:spPr>
          <a:xfrm>
            <a:off x="6505107" y="5517019"/>
            <a:ext cx="32427" cy="16457"/>
          </a:xfrm>
          <a:custGeom>
            <a:avLst/>
            <a:gdLst/>
            <a:ahLst/>
            <a:cxnLst/>
            <a:rect l="l" t="t" r="r" b="b"/>
            <a:pathLst>
              <a:path w="31750" h="17145">
                <a:moveTo>
                  <a:pt x="0" y="16795"/>
                </a:moveTo>
                <a:lnTo>
                  <a:pt x="31744" y="773"/>
                </a:lnTo>
                <a:lnTo>
                  <a:pt x="18245" y="0"/>
                </a:lnTo>
                <a:lnTo>
                  <a:pt x="8963" y="3037"/>
                </a:lnTo>
                <a:lnTo>
                  <a:pt x="3138" y="8066"/>
                </a:lnTo>
                <a:lnTo>
                  <a:pt x="0" y="13272"/>
                </a:lnTo>
                <a:lnTo>
                  <a:pt x="0" y="16795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3" name="object 339">
            <a:extLst>
              <a:ext uri="{FF2B5EF4-FFF2-40B4-BE49-F238E27FC236}">
                <a16:creationId xmlns:a16="http://schemas.microsoft.com/office/drawing/2014/main" xmlns="" id="{3D46B08F-F5BC-4C1A-8BAD-71615D2355A6}"/>
              </a:ext>
            </a:extLst>
          </p:cNvPr>
          <p:cNvSpPr/>
          <p:nvPr/>
        </p:nvSpPr>
        <p:spPr>
          <a:xfrm>
            <a:off x="6900450" y="5457666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2000" y="15942"/>
                </a:lnTo>
                <a:lnTo>
                  <a:pt x="12000" y="0"/>
                </a:lnTo>
                <a:lnTo>
                  <a:pt x="0" y="12149"/>
                </a:lnTo>
                <a:lnTo>
                  <a:pt x="0" y="15942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4" name="object 340">
            <a:extLst>
              <a:ext uri="{FF2B5EF4-FFF2-40B4-BE49-F238E27FC236}">
                <a16:creationId xmlns:a16="http://schemas.microsoft.com/office/drawing/2014/main" xmlns="" id="{D2FA203B-C893-4B4D-8493-A6B4FED876D8}"/>
              </a:ext>
            </a:extLst>
          </p:cNvPr>
          <p:cNvSpPr/>
          <p:nvPr/>
        </p:nvSpPr>
        <p:spPr>
          <a:xfrm>
            <a:off x="6872950" y="5457774"/>
            <a:ext cx="31129" cy="6095"/>
          </a:xfrm>
          <a:custGeom>
            <a:avLst/>
            <a:gdLst/>
            <a:ahLst/>
            <a:cxnLst/>
            <a:rect l="l" t="t" r="r" b="b"/>
            <a:pathLst>
              <a:path w="30479" h="6350">
                <a:moveTo>
                  <a:pt x="5956" y="1320"/>
                </a:moveTo>
                <a:lnTo>
                  <a:pt x="4622" y="0"/>
                </a:lnTo>
                <a:lnTo>
                  <a:pt x="1333" y="0"/>
                </a:lnTo>
                <a:lnTo>
                  <a:pt x="0" y="1320"/>
                </a:lnTo>
                <a:lnTo>
                  <a:pt x="0" y="4597"/>
                </a:lnTo>
                <a:lnTo>
                  <a:pt x="1333" y="5930"/>
                </a:lnTo>
                <a:lnTo>
                  <a:pt x="4622" y="5930"/>
                </a:lnTo>
                <a:lnTo>
                  <a:pt x="5956" y="4597"/>
                </a:lnTo>
                <a:lnTo>
                  <a:pt x="5956" y="1320"/>
                </a:lnTo>
                <a:close/>
              </a:path>
              <a:path w="30479" h="6350">
                <a:moveTo>
                  <a:pt x="29895" y="1320"/>
                </a:moveTo>
                <a:lnTo>
                  <a:pt x="28575" y="0"/>
                </a:lnTo>
                <a:lnTo>
                  <a:pt x="25273" y="0"/>
                </a:lnTo>
                <a:lnTo>
                  <a:pt x="23952" y="1320"/>
                </a:lnTo>
                <a:lnTo>
                  <a:pt x="23952" y="4597"/>
                </a:lnTo>
                <a:lnTo>
                  <a:pt x="25273" y="5930"/>
                </a:lnTo>
                <a:lnTo>
                  <a:pt x="28575" y="5930"/>
                </a:lnTo>
                <a:lnTo>
                  <a:pt x="29895" y="4597"/>
                </a:lnTo>
                <a:lnTo>
                  <a:pt x="29895" y="132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5" name="object 341">
            <a:extLst>
              <a:ext uri="{FF2B5EF4-FFF2-40B4-BE49-F238E27FC236}">
                <a16:creationId xmlns:a16="http://schemas.microsoft.com/office/drawing/2014/main" xmlns="" id="{13E88818-1F0C-4E2E-835B-CC21BD45299C}"/>
              </a:ext>
            </a:extLst>
          </p:cNvPr>
          <p:cNvSpPr/>
          <p:nvPr/>
        </p:nvSpPr>
        <p:spPr>
          <a:xfrm>
            <a:off x="6665683" y="5508600"/>
            <a:ext cx="27887" cy="14018"/>
          </a:xfrm>
          <a:custGeom>
            <a:avLst/>
            <a:gdLst/>
            <a:ahLst/>
            <a:cxnLst/>
            <a:rect l="l" t="t" r="r" b="b"/>
            <a:pathLst>
              <a:path w="27304" h="14604">
                <a:moveTo>
                  <a:pt x="27063" y="14304"/>
                </a:moveTo>
                <a:lnTo>
                  <a:pt x="27063" y="11307"/>
                </a:lnTo>
                <a:lnTo>
                  <a:pt x="24390" y="6867"/>
                </a:lnTo>
                <a:lnTo>
                  <a:pt x="19425" y="2585"/>
                </a:lnTo>
                <a:lnTo>
                  <a:pt x="11513" y="0"/>
                </a:lnTo>
                <a:lnTo>
                  <a:pt x="0" y="653"/>
                </a:lnTo>
                <a:lnTo>
                  <a:pt x="27063" y="14304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6" name="object 342">
            <a:extLst>
              <a:ext uri="{FF2B5EF4-FFF2-40B4-BE49-F238E27FC236}">
                <a16:creationId xmlns:a16="http://schemas.microsoft.com/office/drawing/2014/main" xmlns="" id="{15BAC80B-3A1C-45DD-B1B7-2959F73C8E63}"/>
              </a:ext>
            </a:extLst>
          </p:cNvPr>
          <p:cNvSpPr/>
          <p:nvPr/>
        </p:nvSpPr>
        <p:spPr>
          <a:xfrm>
            <a:off x="6665691" y="5509259"/>
            <a:ext cx="27887" cy="15848"/>
          </a:xfrm>
          <a:custGeom>
            <a:avLst/>
            <a:gdLst/>
            <a:ahLst/>
            <a:cxnLst/>
            <a:rect l="l" t="t" r="r" b="b"/>
            <a:pathLst>
              <a:path w="27304" h="16510">
                <a:moveTo>
                  <a:pt x="15121" y="15956"/>
                </a:moveTo>
                <a:lnTo>
                  <a:pt x="27056" y="14770"/>
                </a:lnTo>
                <a:lnTo>
                  <a:pt x="27056" y="13651"/>
                </a:lnTo>
                <a:lnTo>
                  <a:pt x="0" y="0"/>
                </a:lnTo>
                <a:lnTo>
                  <a:pt x="1740" y="3699"/>
                </a:lnTo>
                <a:lnTo>
                  <a:pt x="6731" y="10642"/>
                </a:lnTo>
                <a:lnTo>
                  <a:pt x="15121" y="15956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7" name="object 343">
            <a:extLst>
              <a:ext uri="{FF2B5EF4-FFF2-40B4-BE49-F238E27FC236}">
                <a16:creationId xmlns:a16="http://schemas.microsoft.com/office/drawing/2014/main" xmlns="" id="{A9DBE452-4620-4E19-9F58-26D16A93FADA}"/>
              </a:ext>
            </a:extLst>
          </p:cNvPr>
          <p:cNvSpPr/>
          <p:nvPr/>
        </p:nvSpPr>
        <p:spPr>
          <a:xfrm>
            <a:off x="6670033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74" y="15942"/>
                </a:lnTo>
                <a:lnTo>
                  <a:pt x="11974" y="12149"/>
                </a:lnTo>
                <a:lnTo>
                  <a:pt x="0" y="0"/>
                </a:lnTo>
                <a:lnTo>
                  <a:pt x="0" y="15942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8" name="object 344">
            <a:extLst>
              <a:ext uri="{FF2B5EF4-FFF2-40B4-BE49-F238E27FC236}">
                <a16:creationId xmlns:a16="http://schemas.microsoft.com/office/drawing/2014/main" xmlns="" id="{7848E38B-75A5-4605-B41F-4EF6666FC32F}"/>
              </a:ext>
            </a:extLst>
          </p:cNvPr>
          <p:cNvSpPr/>
          <p:nvPr/>
        </p:nvSpPr>
        <p:spPr>
          <a:xfrm>
            <a:off x="6682263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87" y="15942"/>
                </a:lnTo>
                <a:lnTo>
                  <a:pt x="11987" y="0"/>
                </a:lnTo>
                <a:lnTo>
                  <a:pt x="0" y="12149"/>
                </a:lnTo>
                <a:lnTo>
                  <a:pt x="0" y="15942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9" name="object 345">
            <a:extLst>
              <a:ext uri="{FF2B5EF4-FFF2-40B4-BE49-F238E27FC236}">
                <a16:creationId xmlns:a16="http://schemas.microsoft.com/office/drawing/2014/main" xmlns="" id="{CA7EBFDA-AA1F-4973-B5F8-894763A4CCD5}"/>
              </a:ext>
            </a:extLst>
          </p:cNvPr>
          <p:cNvSpPr/>
          <p:nvPr/>
        </p:nvSpPr>
        <p:spPr>
          <a:xfrm>
            <a:off x="6693324" y="5495834"/>
            <a:ext cx="2594" cy="76191"/>
          </a:xfrm>
          <a:custGeom>
            <a:avLst/>
            <a:gdLst/>
            <a:ahLst/>
            <a:cxnLst/>
            <a:rect l="l" t="t" r="r" b="b"/>
            <a:pathLst>
              <a:path w="2539" h="79375">
                <a:moveTo>
                  <a:pt x="0" y="79068"/>
                </a:moveTo>
                <a:lnTo>
                  <a:pt x="2300" y="79068"/>
                </a:lnTo>
                <a:lnTo>
                  <a:pt x="2300" y="0"/>
                </a:lnTo>
                <a:lnTo>
                  <a:pt x="0" y="0"/>
                </a:lnTo>
                <a:lnTo>
                  <a:pt x="0" y="79068"/>
                </a:lnTo>
                <a:close/>
              </a:path>
            </a:pathLst>
          </a:custGeom>
          <a:solidFill>
            <a:srgbClr val="0B9A5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0" name="object 346">
            <a:extLst>
              <a:ext uri="{FF2B5EF4-FFF2-40B4-BE49-F238E27FC236}">
                <a16:creationId xmlns:a16="http://schemas.microsoft.com/office/drawing/2014/main" xmlns="" id="{AF5AF9DC-71D2-4151-874C-A2D48CA9ABDE}"/>
              </a:ext>
            </a:extLst>
          </p:cNvPr>
          <p:cNvSpPr/>
          <p:nvPr/>
        </p:nvSpPr>
        <p:spPr>
          <a:xfrm>
            <a:off x="6670033" y="5473008"/>
            <a:ext cx="49289" cy="23162"/>
          </a:xfrm>
          <a:custGeom>
            <a:avLst/>
            <a:gdLst/>
            <a:ahLst/>
            <a:cxnLst/>
            <a:rect l="l" t="t" r="r" b="b"/>
            <a:pathLst>
              <a:path w="48260" h="24129">
                <a:moveTo>
                  <a:pt x="22804" y="23825"/>
                </a:moveTo>
                <a:lnTo>
                  <a:pt x="31268" y="23535"/>
                </a:lnTo>
                <a:lnTo>
                  <a:pt x="36815" y="20927"/>
                </a:lnTo>
                <a:lnTo>
                  <a:pt x="45239" y="12558"/>
                </a:lnTo>
                <a:lnTo>
                  <a:pt x="47923" y="6598"/>
                </a:lnTo>
                <a:lnTo>
                  <a:pt x="47923" y="0"/>
                </a:lnTo>
                <a:lnTo>
                  <a:pt x="0" y="0"/>
                </a:lnTo>
                <a:lnTo>
                  <a:pt x="1776" y="9032"/>
                </a:lnTo>
                <a:lnTo>
                  <a:pt x="6636" y="16481"/>
                </a:lnTo>
                <a:lnTo>
                  <a:pt x="13880" y="21645"/>
                </a:lnTo>
                <a:lnTo>
                  <a:pt x="22804" y="23825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1" name="object 347">
            <a:extLst>
              <a:ext uri="{FF2B5EF4-FFF2-40B4-BE49-F238E27FC236}">
                <a16:creationId xmlns:a16="http://schemas.microsoft.com/office/drawing/2014/main" xmlns="" id="{97C2544D-C118-4270-AF99-F9F79D98F3F4}"/>
              </a:ext>
            </a:extLst>
          </p:cNvPr>
          <p:cNvSpPr/>
          <p:nvPr/>
        </p:nvSpPr>
        <p:spPr>
          <a:xfrm>
            <a:off x="6694505" y="5457692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1961" y="15942"/>
                </a:lnTo>
                <a:lnTo>
                  <a:pt x="11961" y="12149"/>
                </a:lnTo>
                <a:lnTo>
                  <a:pt x="0" y="0"/>
                </a:lnTo>
                <a:lnTo>
                  <a:pt x="0" y="15942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2" name="object 348">
            <a:extLst>
              <a:ext uri="{FF2B5EF4-FFF2-40B4-BE49-F238E27FC236}">
                <a16:creationId xmlns:a16="http://schemas.microsoft.com/office/drawing/2014/main" xmlns="" id="{2E7367AA-D7BD-4ED1-8FB6-E460207541A1}"/>
              </a:ext>
            </a:extLst>
          </p:cNvPr>
          <p:cNvSpPr/>
          <p:nvPr/>
        </p:nvSpPr>
        <p:spPr>
          <a:xfrm>
            <a:off x="6277715" y="5517748"/>
            <a:ext cx="32427" cy="18286"/>
          </a:xfrm>
          <a:custGeom>
            <a:avLst/>
            <a:gdLst/>
            <a:ahLst/>
            <a:cxnLst/>
            <a:rect l="l" t="t" r="r" b="b"/>
            <a:pathLst>
              <a:path w="31750" h="19050">
                <a:moveTo>
                  <a:pt x="14005" y="18729"/>
                </a:moveTo>
                <a:lnTo>
                  <a:pt x="23852" y="12488"/>
                </a:lnTo>
                <a:lnTo>
                  <a:pt x="29710" y="4339"/>
                </a:lnTo>
                <a:lnTo>
                  <a:pt x="31750" y="0"/>
                </a:lnTo>
                <a:lnTo>
                  <a:pt x="0" y="16021"/>
                </a:lnTo>
                <a:lnTo>
                  <a:pt x="0" y="17345"/>
                </a:lnTo>
                <a:lnTo>
                  <a:pt x="14005" y="18729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3" name="object 349">
            <a:extLst>
              <a:ext uri="{FF2B5EF4-FFF2-40B4-BE49-F238E27FC236}">
                <a16:creationId xmlns:a16="http://schemas.microsoft.com/office/drawing/2014/main" xmlns="" id="{13ABA438-59ED-4274-80DE-5295B4868ED9}"/>
              </a:ext>
            </a:extLst>
          </p:cNvPr>
          <p:cNvSpPr/>
          <p:nvPr/>
        </p:nvSpPr>
        <p:spPr>
          <a:xfrm>
            <a:off x="6277715" y="5517019"/>
            <a:ext cx="32427" cy="16457"/>
          </a:xfrm>
          <a:custGeom>
            <a:avLst/>
            <a:gdLst/>
            <a:ahLst/>
            <a:cxnLst/>
            <a:rect l="l" t="t" r="r" b="b"/>
            <a:pathLst>
              <a:path w="31750" h="17145">
                <a:moveTo>
                  <a:pt x="0" y="16795"/>
                </a:moveTo>
                <a:lnTo>
                  <a:pt x="31750" y="773"/>
                </a:lnTo>
                <a:lnTo>
                  <a:pt x="18248" y="0"/>
                </a:lnTo>
                <a:lnTo>
                  <a:pt x="8964" y="3037"/>
                </a:lnTo>
                <a:lnTo>
                  <a:pt x="3138" y="8066"/>
                </a:lnTo>
                <a:lnTo>
                  <a:pt x="0" y="13272"/>
                </a:lnTo>
                <a:lnTo>
                  <a:pt x="0" y="16795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4" name="object 350">
            <a:extLst>
              <a:ext uri="{FF2B5EF4-FFF2-40B4-BE49-F238E27FC236}">
                <a16:creationId xmlns:a16="http://schemas.microsoft.com/office/drawing/2014/main" xmlns="" id="{F8E22F77-F45B-4691-AF94-221FCFB39A95}"/>
              </a:ext>
            </a:extLst>
          </p:cNvPr>
          <p:cNvSpPr/>
          <p:nvPr/>
        </p:nvSpPr>
        <p:spPr>
          <a:xfrm>
            <a:off x="6706722" y="5457666"/>
            <a:ext cx="12322" cy="15848"/>
          </a:xfrm>
          <a:custGeom>
            <a:avLst/>
            <a:gdLst/>
            <a:ahLst/>
            <a:cxnLst/>
            <a:rect l="l" t="t" r="r" b="b"/>
            <a:pathLst>
              <a:path w="12064" h="16510">
                <a:moveTo>
                  <a:pt x="0" y="15942"/>
                </a:moveTo>
                <a:lnTo>
                  <a:pt x="12000" y="15942"/>
                </a:lnTo>
                <a:lnTo>
                  <a:pt x="12000" y="0"/>
                </a:lnTo>
                <a:lnTo>
                  <a:pt x="0" y="12149"/>
                </a:lnTo>
                <a:lnTo>
                  <a:pt x="0" y="15942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5" name="object 351">
            <a:extLst>
              <a:ext uri="{FF2B5EF4-FFF2-40B4-BE49-F238E27FC236}">
                <a16:creationId xmlns:a16="http://schemas.microsoft.com/office/drawing/2014/main" xmlns="" id="{09EB91F9-776F-42F9-A10C-B13B98894B24}"/>
              </a:ext>
            </a:extLst>
          </p:cNvPr>
          <p:cNvSpPr/>
          <p:nvPr/>
        </p:nvSpPr>
        <p:spPr>
          <a:xfrm>
            <a:off x="6679222" y="5457774"/>
            <a:ext cx="31129" cy="6095"/>
          </a:xfrm>
          <a:custGeom>
            <a:avLst/>
            <a:gdLst/>
            <a:ahLst/>
            <a:cxnLst/>
            <a:rect l="l" t="t" r="r" b="b"/>
            <a:pathLst>
              <a:path w="30479" h="6350">
                <a:moveTo>
                  <a:pt x="5956" y="1320"/>
                </a:moveTo>
                <a:lnTo>
                  <a:pt x="4622" y="0"/>
                </a:lnTo>
                <a:lnTo>
                  <a:pt x="1333" y="0"/>
                </a:lnTo>
                <a:lnTo>
                  <a:pt x="0" y="1320"/>
                </a:lnTo>
                <a:lnTo>
                  <a:pt x="0" y="4597"/>
                </a:lnTo>
                <a:lnTo>
                  <a:pt x="1333" y="5930"/>
                </a:lnTo>
                <a:lnTo>
                  <a:pt x="4622" y="5930"/>
                </a:lnTo>
                <a:lnTo>
                  <a:pt x="5956" y="4597"/>
                </a:lnTo>
                <a:lnTo>
                  <a:pt x="5956" y="1320"/>
                </a:lnTo>
                <a:close/>
              </a:path>
              <a:path w="30479" h="6350">
                <a:moveTo>
                  <a:pt x="29908" y="1320"/>
                </a:moveTo>
                <a:lnTo>
                  <a:pt x="28575" y="0"/>
                </a:lnTo>
                <a:lnTo>
                  <a:pt x="25285" y="0"/>
                </a:lnTo>
                <a:lnTo>
                  <a:pt x="23952" y="1320"/>
                </a:lnTo>
                <a:lnTo>
                  <a:pt x="23952" y="4597"/>
                </a:lnTo>
                <a:lnTo>
                  <a:pt x="25285" y="5930"/>
                </a:lnTo>
                <a:lnTo>
                  <a:pt x="28575" y="5930"/>
                </a:lnTo>
                <a:lnTo>
                  <a:pt x="29908" y="4597"/>
                </a:lnTo>
                <a:lnTo>
                  <a:pt x="29908" y="132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6" name="object 352">
            <a:extLst>
              <a:ext uri="{FF2B5EF4-FFF2-40B4-BE49-F238E27FC236}">
                <a16:creationId xmlns:a16="http://schemas.microsoft.com/office/drawing/2014/main" xmlns="" id="{5A085C55-900A-458D-AD5C-F535ACF56D94}"/>
              </a:ext>
            </a:extLst>
          </p:cNvPr>
          <p:cNvSpPr/>
          <p:nvPr/>
        </p:nvSpPr>
        <p:spPr>
          <a:xfrm>
            <a:off x="6401585" y="5517294"/>
            <a:ext cx="23996" cy="12191"/>
          </a:xfrm>
          <a:custGeom>
            <a:avLst/>
            <a:gdLst/>
            <a:ahLst/>
            <a:cxnLst/>
            <a:rect l="l" t="t" r="r" b="b"/>
            <a:pathLst>
              <a:path w="23495" h="12700">
                <a:moveTo>
                  <a:pt x="23347" y="12341"/>
                </a:moveTo>
                <a:lnTo>
                  <a:pt x="23347" y="9759"/>
                </a:lnTo>
                <a:lnTo>
                  <a:pt x="21039" y="5930"/>
                </a:lnTo>
                <a:lnTo>
                  <a:pt x="16756" y="2233"/>
                </a:lnTo>
                <a:lnTo>
                  <a:pt x="9931" y="0"/>
                </a:lnTo>
                <a:lnTo>
                  <a:pt x="0" y="560"/>
                </a:lnTo>
                <a:lnTo>
                  <a:pt x="23347" y="12341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7" name="object 353">
            <a:extLst>
              <a:ext uri="{FF2B5EF4-FFF2-40B4-BE49-F238E27FC236}">
                <a16:creationId xmlns:a16="http://schemas.microsoft.com/office/drawing/2014/main" xmlns="" id="{0A31AEC8-FE36-4F87-9C8A-20122C5C95E9}"/>
              </a:ext>
            </a:extLst>
          </p:cNvPr>
          <p:cNvSpPr/>
          <p:nvPr/>
        </p:nvSpPr>
        <p:spPr>
          <a:xfrm>
            <a:off x="6401598" y="5517830"/>
            <a:ext cx="23996" cy="13410"/>
          </a:xfrm>
          <a:custGeom>
            <a:avLst/>
            <a:gdLst/>
            <a:ahLst/>
            <a:cxnLst/>
            <a:rect l="l" t="t" r="r" b="b"/>
            <a:pathLst>
              <a:path w="23495" h="13970">
                <a:moveTo>
                  <a:pt x="13037" y="13774"/>
                </a:moveTo>
                <a:lnTo>
                  <a:pt x="23333" y="12755"/>
                </a:lnTo>
                <a:lnTo>
                  <a:pt x="23333" y="11794"/>
                </a:lnTo>
                <a:lnTo>
                  <a:pt x="0" y="0"/>
                </a:lnTo>
                <a:lnTo>
                  <a:pt x="1496" y="3199"/>
                </a:lnTo>
                <a:lnTo>
                  <a:pt x="5800" y="9190"/>
                </a:lnTo>
                <a:lnTo>
                  <a:pt x="13037" y="13774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8" name="object 354">
            <a:extLst>
              <a:ext uri="{FF2B5EF4-FFF2-40B4-BE49-F238E27FC236}">
                <a16:creationId xmlns:a16="http://schemas.microsoft.com/office/drawing/2014/main" xmlns="" id="{D0C06B1D-60F1-4D84-8112-F9BA5210D4C5}"/>
              </a:ext>
            </a:extLst>
          </p:cNvPr>
          <p:cNvSpPr/>
          <p:nvPr/>
        </p:nvSpPr>
        <p:spPr>
          <a:xfrm>
            <a:off x="6804403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07" y="11715"/>
                </a:lnTo>
                <a:lnTo>
                  <a:pt x="8807" y="8929"/>
                </a:lnTo>
                <a:lnTo>
                  <a:pt x="0" y="0"/>
                </a:lnTo>
                <a:lnTo>
                  <a:pt x="0" y="11715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9" name="object 355">
            <a:extLst>
              <a:ext uri="{FF2B5EF4-FFF2-40B4-BE49-F238E27FC236}">
                <a16:creationId xmlns:a16="http://schemas.microsoft.com/office/drawing/2014/main" xmlns="" id="{B0B2853C-D60B-49FA-81A8-8E9DC249BE72}"/>
              </a:ext>
            </a:extLst>
          </p:cNvPr>
          <p:cNvSpPr/>
          <p:nvPr/>
        </p:nvSpPr>
        <p:spPr>
          <a:xfrm>
            <a:off x="6813390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13" y="11715"/>
                </a:lnTo>
                <a:lnTo>
                  <a:pt x="8813" y="0"/>
                </a:lnTo>
                <a:lnTo>
                  <a:pt x="0" y="8929"/>
                </a:lnTo>
                <a:lnTo>
                  <a:pt x="0" y="11715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0" name="object 356">
            <a:extLst>
              <a:ext uri="{FF2B5EF4-FFF2-40B4-BE49-F238E27FC236}">
                <a16:creationId xmlns:a16="http://schemas.microsoft.com/office/drawing/2014/main" xmlns="" id="{85B152A3-137A-4DD8-9471-13ED96393E57}"/>
              </a:ext>
            </a:extLst>
          </p:cNvPr>
          <p:cNvSpPr/>
          <p:nvPr/>
        </p:nvSpPr>
        <p:spPr>
          <a:xfrm>
            <a:off x="6821521" y="5515941"/>
            <a:ext cx="1946" cy="56075"/>
          </a:xfrm>
          <a:custGeom>
            <a:avLst/>
            <a:gdLst/>
            <a:ahLst/>
            <a:cxnLst/>
            <a:rect l="l" t="t" r="r" b="b"/>
            <a:pathLst>
              <a:path w="1904" h="58420">
                <a:moveTo>
                  <a:pt x="0" y="58121"/>
                </a:moveTo>
                <a:lnTo>
                  <a:pt x="1692" y="58121"/>
                </a:lnTo>
                <a:lnTo>
                  <a:pt x="1692" y="0"/>
                </a:lnTo>
                <a:lnTo>
                  <a:pt x="0" y="0"/>
                </a:lnTo>
                <a:lnTo>
                  <a:pt x="0" y="58121"/>
                </a:lnTo>
                <a:close/>
              </a:path>
            </a:pathLst>
          </a:custGeom>
          <a:solidFill>
            <a:srgbClr val="0B9A5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1" name="object 357">
            <a:extLst>
              <a:ext uri="{FF2B5EF4-FFF2-40B4-BE49-F238E27FC236}">
                <a16:creationId xmlns:a16="http://schemas.microsoft.com/office/drawing/2014/main" xmlns="" id="{CC9E020A-0AD7-4E20-9546-6CD794CC3B5D}"/>
              </a:ext>
            </a:extLst>
          </p:cNvPr>
          <p:cNvSpPr/>
          <p:nvPr/>
        </p:nvSpPr>
        <p:spPr>
          <a:xfrm>
            <a:off x="6804404" y="5499171"/>
            <a:ext cx="36318" cy="17067"/>
          </a:xfrm>
          <a:custGeom>
            <a:avLst/>
            <a:gdLst/>
            <a:ahLst/>
            <a:cxnLst/>
            <a:rect l="l" t="t" r="r" b="b"/>
            <a:pathLst>
              <a:path w="35560" h="17779">
                <a:moveTo>
                  <a:pt x="16761" y="17510"/>
                </a:moveTo>
                <a:lnTo>
                  <a:pt x="22976" y="17305"/>
                </a:lnTo>
                <a:lnTo>
                  <a:pt x="27056" y="15383"/>
                </a:lnTo>
                <a:lnTo>
                  <a:pt x="33251" y="9239"/>
                </a:lnTo>
                <a:lnTo>
                  <a:pt x="35222" y="4853"/>
                </a:lnTo>
                <a:lnTo>
                  <a:pt x="35222" y="0"/>
                </a:lnTo>
                <a:lnTo>
                  <a:pt x="0" y="0"/>
                </a:lnTo>
                <a:lnTo>
                  <a:pt x="0" y="9403"/>
                </a:lnTo>
                <a:lnTo>
                  <a:pt x="7418" y="17075"/>
                </a:lnTo>
                <a:lnTo>
                  <a:pt x="16761" y="1751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2" name="object 358">
            <a:extLst>
              <a:ext uri="{FF2B5EF4-FFF2-40B4-BE49-F238E27FC236}">
                <a16:creationId xmlns:a16="http://schemas.microsoft.com/office/drawing/2014/main" xmlns="" id="{4131D45D-F535-4163-A4A2-3AA387E2B0E0}"/>
              </a:ext>
            </a:extLst>
          </p:cNvPr>
          <p:cNvSpPr/>
          <p:nvPr/>
        </p:nvSpPr>
        <p:spPr>
          <a:xfrm>
            <a:off x="6822392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787" y="11715"/>
                </a:lnTo>
                <a:lnTo>
                  <a:pt x="8787" y="8929"/>
                </a:lnTo>
                <a:lnTo>
                  <a:pt x="0" y="0"/>
                </a:lnTo>
                <a:lnTo>
                  <a:pt x="0" y="11715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3" name="object 359">
            <a:extLst>
              <a:ext uri="{FF2B5EF4-FFF2-40B4-BE49-F238E27FC236}">
                <a16:creationId xmlns:a16="http://schemas.microsoft.com/office/drawing/2014/main" xmlns="" id="{063B7363-0848-4DD9-941C-0A1D758B95B2}"/>
              </a:ext>
            </a:extLst>
          </p:cNvPr>
          <p:cNvSpPr/>
          <p:nvPr/>
        </p:nvSpPr>
        <p:spPr>
          <a:xfrm>
            <a:off x="6427462" y="5532096"/>
            <a:ext cx="23996" cy="13410"/>
          </a:xfrm>
          <a:custGeom>
            <a:avLst/>
            <a:gdLst/>
            <a:ahLst/>
            <a:cxnLst/>
            <a:rect l="l" t="t" r="r" b="b"/>
            <a:pathLst>
              <a:path w="23495" h="13970">
                <a:moveTo>
                  <a:pt x="10289" y="13762"/>
                </a:moveTo>
                <a:lnTo>
                  <a:pt x="17526" y="9174"/>
                </a:lnTo>
                <a:lnTo>
                  <a:pt x="21833" y="3186"/>
                </a:lnTo>
                <a:lnTo>
                  <a:pt x="23333" y="0"/>
                </a:lnTo>
                <a:lnTo>
                  <a:pt x="0" y="11780"/>
                </a:lnTo>
                <a:lnTo>
                  <a:pt x="0" y="12749"/>
                </a:lnTo>
                <a:lnTo>
                  <a:pt x="10289" y="13762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4" name="object 360">
            <a:extLst>
              <a:ext uri="{FF2B5EF4-FFF2-40B4-BE49-F238E27FC236}">
                <a16:creationId xmlns:a16="http://schemas.microsoft.com/office/drawing/2014/main" xmlns="" id="{1E024D27-101C-47DE-AB68-3745319CAB7B}"/>
              </a:ext>
            </a:extLst>
          </p:cNvPr>
          <p:cNvSpPr/>
          <p:nvPr/>
        </p:nvSpPr>
        <p:spPr>
          <a:xfrm>
            <a:off x="6427462" y="5531522"/>
            <a:ext cx="23996" cy="12191"/>
          </a:xfrm>
          <a:custGeom>
            <a:avLst/>
            <a:gdLst/>
            <a:ahLst/>
            <a:cxnLst/>
            <a:rect l="l" t="t" r="r" b="b"/>
            <a:pathLst>
              <a:path w="23495" h="12700">
                <a:moveTo>
                  <a:pt x="0" y="12347"/>
                </a:moveTo>
                <a:lnTo>
                  <a:pt x="23333" y="566"/>
                </a:lnTo>
                <a:lnTo>
                  <a:pt x="13406" y="0"/>
                </a:lnTo>
                <a:lnTo>
                  <a:pt x="6582" y="2231"/>
                </a:lnTo>
                <a:lnTo>
                  <a:pt x="2302" y="5926"/>
                </a:lnTo>
                <a:lnTo>
                  <a:pt x="0" y="9753"/>
                </a:lnTo>
                <a:lnTo>
                  <a:pt x="0" y="12347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5" name="object 361">
            <a:extLst>
              <a:ext uri="{FF2B5EF4-FFF2-40B4-BE49-F238E27FC236}">
                <a16:creationId xmlns:a16="http://schemas.microsoft.com/office/drawing/2014/main" xmlns="" id="{3C6E8F6D-DFF4-4B6F-B1D9-A280DD2F22F7}"/>
              </a:ext>
            </a:extLst>
          </p:cNvPr>
          <p:cNvSpPr/>
          <p:nvPr/>
        </p:nvSpPr>
        <p:spPr>
          <a:xfrm>
            <a:off x="6831366" y="548793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20" y="11715"/>
                </a:lnTo>
                <a:lnTo>
                  <a:pt x="8820" y="0"/>
                </a:lnTo>
                <a:lnTo>
                  <a:pt x="0" y="8929"/>
                </a:lnTo>
                <a:lnTo>
                  <a:pt x="0" y="11715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6" name="object 362">
            <a:extLst>
              <a:ext uri="{FF2B5EF4-FFF2-40B4-BE49-F238E27FC236}">
                <a16:creationId xmlns:a16="http://schemas.microsoft.com/office/drawing/2014/main" xmlns="" id="{99B90844-20E6-42D3-BF64-31A33EC5610F}"/>
              </a:ext>
            </a:extLst>
          </p:cNvPr>
          <p:cNvSpPr/>
          <p:nvPr/>
        </p:nvSpPr>
        <p:spPr>
          <a:xfrm>
            <a:off x="6811146" y="5487970"/>
            <a:ext cx="22699" cy="4267"/>
          </a:xfrm>
          <a:custGeom>
            <a:avLst/>
            <a:gdLst/>
            <a:ahLst/>
            <a:cxnLst/>
            <a:rect l="l" t="t" r="r" b="b"/>
            <a:pathLst>
              <a:path w="22225" h="4445">
                <a:moveTo>
                  <a:pt x="4381" y="990"/>
                </a:moveTo>
                <a:lnTo>
                  <a:pt x="3403" y="0"/>
                </a:lnTo>
                <a:lnTo>
                  <a:pt x="990" y="0"/>
                </a:lnTo>
                <a:lnTo>
                  <a:pt x="0" y="990"/>
                </a:lnTo>
                <a:lnTo>
                  <a:pt x="0" y="3390"/>
                </a:lnTo>
                <a:lnTo>
                  <a:pt x="990" y="4368"/>
                </a:lnTo>
                <a:lnTo>
                  <a:pt x="3403" y="4368"/>
                </a:lnTo>
                <a:lnTo>
                  <a:pt x="4381" y="3390"/>
                </a:lnTo>
                <a:lnTo>
                  <a:pt x="4381" y="990"/>
                </a:lnTo>
                <a:close/>
              </a:path>
              <a:path w="22225" h="4445">
                <a:moveTo>
                  <a:pt x="21983" y="990"/>
                </a:moveTo>
                <a:lnTo>
                  <a:pt x="21005" y="0"/>
                </a:lnTo>
                <a:lnTo>
                  <a:pt x="18592" y="0"/>
                </a:lnTo>
                <a:lnTo>
                  <a:pt x="17614" y="990"/>
                </a:lnTo>
                <a:lnTo>
                  <a:pt x="17614" y="3390"/>
                </a:lnTo>
                <a:lnTo>
                  <a:pt x="18592" y="4368"/>
                </a:lnTo>
                <a:lnTo>
                  <a:pt x="21005" y="4368"/>
                </a:lnTo>
                <a:lnTo>
                  <a:pt x="21983" y="3390"/>
                </a:lnTo>
                <a:lnTo>
                  <a:pt x="21983" y="99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7" name="object 363">
            <a:extLst>
              <a:ext uri="{FF2B5EF4-FFF2-40B4-BE49-F238E27FC236}">
                <a16:creationId xmlns:a16="http://schemas.microsoft.com/office/drawing/2014/main" xmlns="" id="{0D865E22-F14D-4838-B910-DFC3ADC9034D}"/>
              </a:ext>
            </a:extLst>
          </p:cNvPr>
          <p:cNvSpPr/>
          <p:nvPr/>
        </p:nvSpPr>
        <p:spPr>
          <a:xfrm>
            <a:off x="6333414" y="5517294"/>
            <a:ext cx="23996" cy="12191"/>
          </a:xfrm>
          <a:custGeom>
            <a:avLst/>
            <a:gdLst/>
            <a:ahLst/>
            <a:cxnLst/>
            <a:rect l="l" t="t" r="r" b="b"/>
            <a:pathLst>
              <a:path w="23495" h="12700">
                <a:moveTo>
                  <a:pt x="23347" y="12341"/>
                </a:moveTo>
                <a:lnTo>
                  <a:pt x="23347" y="9759"/>
                </a:lnTo>
                <a:lnTo>
                  <a:pt x="21039" y="5930"/>
                </a:lnTo>
                <a:lnTo>
                  <a:pt x="16756" y="2233"/>
                </a:lnTo>
                <a:lnTo>
                  <a:pt x="9931" y="0"/>
                </a:lnTo>
                <a:lnTo>
                  <a:pt x="0" y="560"/>
                </a:lnTo>
                <a:lnTo>
                  <a:pt x="23347" y="12341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8" name="object 364">
            <a:extLst>
              <a:ext uri="{FF2B5EF4-FFF2-40B4-BE49-F238E27FC236}">
                <a16:creationId xmlns:a16="http://schemas.microsoft.com/office/drawing/2014/main" xmlns="" id="{05DB6428-B6F1-4D82-911C-22F377B2C09F}"/>
              </a:ext>
            </a:extLst>
          </p:cNvPr>
          <p:cNvSpPr/>
          <p:nvPr/>
        </p:nvSpPr>
        <p:spPr>
          <a:xfrm>
            <a:off x="6333427" y="5517830"/>
            <a:ext cx="23996" cy="13410"/>
          </a:xfrm>
          <a:custGeom>
            <a:avLst/>
            <a:gdLst/>
            <a:ahLst/>
            <a:cxnLst/>
            <a:rect l="l" t="t" r="r" b="b"/>
            <a:pathLst>
              <a:path w="23495" h="13970">
                <a:moveTo>
                  <a:pt x="13040" y="13774"/>
                </a:moveTo>
                <a:lnTo>
                  <a:pt x="23333" y="12755"/>
                </a:lnTo>
                <a:lnTo>
                  <a:pt x="23333" y="11794"/>
                </a:lnTo>
                <a:lnTo>
                  <a:pt x="0" y="0"/>
                </a:lnTo>
                <a:lnTo>
                  <a:pt x="1497" y="3199"/>
                </a:lnTo>
                <a:lnTo>
                  <a:pt x="5802" y="9190"/>
                </a:lnTo>
                <a:lnTo>
                  <a:pt x="13040" y="13774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9" name="object 365">
            <a:extLst>
              <a:ext uri="{FF2B5EF4-FFF2-40B4-BE49-F238E27FC236}">
                <a16:creationId xmlns:a16="http://schemas.microsoft.com/office/drawing/2014/main" xmlns="" id="{FED91FCD-6513-4D5E-8A1B-4B1A3D4C2860}"/>
              </a:ext>
            </a:extLst>
          </p:cNvPr>
          <p:cNvSpPr/>
          <p:nvPr/>
        </p:nvSpPr>
        <p:spPr>
          <a:xfrm>
            <a:off x="6746328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00" y="11715"/>
                </a:lnTo>
                <a:lnTo>
                  <a:pt x="8800" y="8929"/>
                </a:lnTo>
                <a:lnTo>
                  <a:pt x="0" y="0"/>
                </a:lnTo>
                <a:lnTo>
                  <a:pt x="0" y="11715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0" name="object 366">
            <a:extLst>
              <a:ext uri="{FF2B5EF4-FFF2-40B4-BE49-F238E27FC236}">
                <a16:creationId xmlns:a16="http://schemas.microsoft.com/office/drawing/2014/main" xmlns="" id="{6F604C12-483E-4964-820D-7C27B28E1F4A}"/>
              </a:ext>
            </a:extLst>
          </p:cNvPr>
          <p:cNvSpPr/>
          <p:nvPr/>
        </p:nvSpPr>
        <p:spPr>
          <a:xfrm>
            <a:off x="6755309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13" y="11715"/>
                </a:lnTo>
                <a:lnTo>
                  <a:pt x="8813" y="0"/>
                </a:lnTo>
                <a:lnTo>
                  <a:pt x="0" y="8929"/>
                </a:lnTo>
                <a:lnTo>
                  <a:pt x="0" y="11715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1" name="object 367">
            <a:extLst>
              <a:ext uri="{FF2B5EF4-FFF2-40B4-BE49-F238E27FC236}">
                <a16:creationId xmlns:a16="http://schemas.microsoft.com/office/drawing/2014/main" xmlns="" id="{6FF797E7-CBF8-4EBD-8F22-6E2B0F94E42F}"/>
              </a:ext>
            </a:extLst>
          </p:cNvPr>
          <p:cNvSpPr/>
          <p:nvPr/>
        </p:nvSpPr>
        <p:spPr>
          <a:xfrm>
            <a:off x="6763440" y="5515941"/>
            <a:ext cx="1946" cy="56075"/>
          </a:xfrm>
          <a:custGeom>
            <a:avLst/>
            <a:gdLst/>
            <a:ahLst/>
            <a:cxnLst/>
            <a:rect l="l" t="t" r="r" b="b"/>
            <a:pathLst>
              <a:path w="1904" h="58420">
                <a:moveTo>
                  <a:pt x="0" y="58121"/>
                </a:moveTo>
                <a:lnTo>
                  <a:pt x="1699" y="58121"/>
                </a:lnTo>
                <a:lnTo>
                  <a:pt x="1699" y="0"/>
                </a:lnTo>
                <a:lnTo>
                  <a:pt x="0" y="0"/>
                </a:lnTo>
                <a:lnTo>
                  <a:pt x="0" y="58121"/>
                </a:lnTo>
                <a:close/>
              </a:path>
            </a:pathLst>
          </a:custGeom>
          <a:solidFill>
            <a:srgbClr val="0B9A50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2" name="object 368">
            <a:extLst>
              <a:ext uri="{FF2B5EF4-FFF2-40B4-BE49-F238E27FC236}">
                <a16:creationId xmlns:a16="http://schemas.microsoft.com/office/drawing/2014/main" xmlns="" id="{8BEB4B0E-6972-4F34-A07E-DBB32DF6F8CB}"/>
              </a:ext>
            </a:extLst>
          </p:cNvPr>
          <p:cNvSpPr/>
          <p:nvPr/>
        </p:nvSpPr>
        <p:spPr>
          <a:xfrm>
            <a:off x="6746328" y="5499171"/>
            <a:ext cx="36318" cy="17067"/>
          </a:xfrm>
          <a:custGeom>
            <a:avLst/>
            <a:gdLst/>
            <a:ahLst/>
            <a:cxnLst/>
            <a:rect l="l" t="t" r="r" b="b"/>
            <a:pathLst>
              <a:path w="35560" h="17779">
                <a:moveTo>
                  <a:pt x="16754" y="17510"/>
                </a:moveTo>
                <a:lnTo>
                  <a:pt x="22976" y="17305"/>
                </a:lnTo>
                <a:lnTo>
                  <a:pt x="27056" y="15383"/>
                </a:lnTo>
                <a:lnTo>
                  <a:pt x="33251" y="9239"/>
                </a:lnTo>
                <a:lnTo>
                  <a:pt x="35222" y="4853"/>
                </a:lnTo>
                <a:lnTo>
                  <a:pt x="35222" y="0"/>
                </a:lnTo>
                <a:lnTo>
                  <a:pt x="0" y="0"/>
                </a:lnTo>
                <a:lnTo>
                  <a:pt x="0" y="9403"/>
                </a:lnTo>
                <a:lnTo>
                  <a:pt x="7418" y="17075"/>
                </a:lnTo>
                <a:lnTo>
                  <a:pt x="16754" y="1751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3" name="object 369">
            <a:extLst>
              <a:ext uri="{FF2B5EF4-FFF2-40B4-BE49-F238E27FC236}">
                <a16:creationId xmlns:a16="http://schemas.microsoft.com/office/drawing/2014/main" xmlns="" id="{89F784C2-6F4D-46DE-A19E-7587B1A102D9}"/>
              </a:ext>
            </a:extLst>
          </p:cNvPr>
          <p:cNvSpPr/>
          <p:nvPr/>
        </p:nvSpPr>
        <p:spPr>
          <a:xfrm>
            <a:off x="6764311" y="548791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793" y="11715"/>
                </a:lnTo>
                <a:lnTo>
                  <a:pt x="8793" y="8929"/>
                </a:lnTo>
                <a:lnTo>
                  <a:pt x="0" y="0"/>
                </a:lnTo>
                <a:lnTo>
                  <a:pt x="0" y="11715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4" name="object 370">
            <a:extLst>
              <a:ext uri="{FF2B5EF4-FFF2-40B4-BE49-F238E27FC236}">
                <a16:creationId xmlns:a16="http://schemas.microsoft.com/office/drawing/2014/main" xmlns="" id="{6820BFDE-347F-47E1-BDF1-6A800D0AA655}"/>
              </a:ext>
            </a:extLst>
          </p:cNvPr>
          <p:cNvSpPr/>
          <p:nvPr/>
        </p:nvSpPr>
        <p:spPr>
          <a:xfrm>
            <a:off x="6359291" y="5532096"/>
            <a:ext cx="23996" cy="13410"/>
          </a:xfrm>
          <a:custGeom>
            <a:avLst/>
            <a:gdLst/>
            <a:ahLst/>
            <a:cxnLst/>
            <a:rect l="l" t="t" r="r" b="b"/>
            <a:pathLst>
              <a:path w="23495" h="13970">
                <a:moveTo>
                  <a:pt x="10292" y="13762"/>
                </a:moveTo>
                <a:lnTo>
                  <a:pt x="17528" y="9174"/>
                </a:lnTo>
                <a:lnTo>
                  <a:pt x="21833" y="3186"/>
                </a:lnTo>
                <a:lnTo>
                  <a:pt x="23333" y="0"/>
                </a:lnTo>
                <a:lnTo>
                  <a:pt x="0" y="11780"/>
                </a:lnTo>
                <a:lnTo>
                  <a:pt x="0" y="12749"/>
                </a:lnTo>
                <a:lnTo>
                  <a:pt x="10292" y="13762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5" name="object 371">
            <a:extLst>
              <a:ext uri="{FF2B5EF4-FFF2-40B4-BE49-F238E27FC236}">
                <a16:creationId xmlns:a16="http://schemas.microsoft.com/office/drawing/2014/main" xmlns="" id="{43718CD5-6E88-4C8A-834B-0B562A7658A1}"/>
              </a:ext>
            </a:extLst>
          </p:cNvPr>
          <p:cNvSpPr/>
          <p:nvPr/>
        </p:nvSpPr>
        <p:spPr>
          <a:xfrm>
            <a:off x="6359291" y="5531522"/>
            <a:ext cx="23996" cy="12191"/>
          </a:xfrm>
          <a:custGeom>
            <a:avLst/>
            <a:gdLst/>
            <a:ahLst/>
            <a:cxnLst/>
            <a:rect l="l" t="t" r="r" b="b"/>
            <a:pathLst>
              <a:path w="23495" h="12700">
                <a:moveTo>
                  <a:pt x="0" y="12347"/>
                </a:moveTo>
                <a:lnTo>
                  <a:pt x="23333" y="566"/>
                </a:lnTo>
                <a:lnTo>
                  <a:pt x="13409" y="0"/>
                </a:lnTo>
                <a:lnTo>
                  <a:pt x="6587" y="2231"/>
                </a:lnTo>
                <a:lnTo>
                  <a:pt x="2306" y="5926"/>
                </a:lnTo>
                <a:lnTo>
                  <a:pt x="0" y="9753"/>
                </a:lnTo>
                <a:lnTo>
                  <a:pt x="0" y="12347"/>
                </a:lnTo>
                <a:close/>
              </a:path>
            </a:pathLst>
          </a:custGeom>
          <a:solidFill>
            <a:srgbClr val="48B75A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6" name="object 372">
            <a:extLst>
              <a:ext uri="{FF2B5EF4-FFF2-40B4-BE49-F238E27FC236}">
                <a16:creationId xmlns:a16="http://schemas.microsoft.com/office/drawing/2014/main" xmlns="" id="{CFB1D9B9-23E9-4B50-ADD3-8B636F12B342}"/>
              </a:ext>
            </a:extLst>
          </p:cNvPr>
          <p:cNvSpPr/>
          <p:nvPr/>
        </p:nvSpPr>
        <p:spPr>
          <a:xfrm>
            <a:off x="6773292" y="5487939"/>
            <a:ext cx="9080" cy="11581"/>
          </a:xfrm>
          <a:custGeom>
            <a:avLst/>
            <a:gdLst/>
            <a:ahLst/>
            <a:cxnLst/>
            <a:rect l="l" t="t" r="r" b="b"/>
            <a:pathLst>
              <a:path w="8889" h="12064">
                <a:moveTo>
                  <a:pt x="0" y="11715"/>
                </a:moveTo>
                <a:lnTo>
                  <a:pt x="8820" y="11715"/>
                </a:lnTo>
                <a:lnTo>
                  <a:pt x="8820" y="0"/>
                </a:lnTo>
                <a:lnTo>
                  <a:pt x="0" y="8929"/>
                </a:lnTo>
                <a:lnTo>
                  <a:pt x="0" y="11715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7" name="object 373">
            <a:extLst>
              <a:ext uri="{FF2B5EF4-FFF2-40B4-BE49-F238E27FC236}">
                <a16:creationId xmlns:a16="http://schemas.microsoft.com/office/drawing/2014/main" xmlns="" id="{67D87B51-A9E5-45A5-B75A-8CEF5966D9FA}"/>
              </a:ext>
            </a:extLst>
          </p:cNvPr>
          <p:cNvSpPr/>
          <p:nvPr/>
        </p:nvSpPr>
        <p:spPr>
          <a:xfrm>
            <a:off x="6753063" y="5487970"/>
            <a:ext cx="22699" cy="4267"/>
          </a:xfrm>
          <a:custGeom>
            <a:avLst/>
            <a:gdLst/>
            <a:ahLst/>
            <a:cxnLst/>
            <a:rect l="l" t="t" r="r" b="b"/>
            <a:pathLst>
              <a:path w="22225" h="4445">
                <a:moveTo>
                  <a:pt x="4394" y="990"/>
                </a:moveTo>
                <a:lnTo>
                  <a:pt x="3403" y="0"/>
                </a:lnTo>
                <a:lnTo>
                  <a:pt x="990" y="0"/>
                </a:lnTo>
                <a:lnTo>
                  <a:pt x="0" y="990"/>
                </a:lnTo>
                <a:lnTo>
                  <a:pt x="0" y="3390"/>
                </a:lnTo>
                <a:lnTo>
                  <a:pt x="990" y="4368"/>
                </a:lnTo>
                <a:lnTo>
                  <a:pt x="3403" y="4368"/>
                </a:lnTo>
                <a:lnTo>
                  <a:pt x="4394" y="3390"/>
                </a:lnTo>
                <a:lnTo>
                  <a:pt x="4394" y="990"/>
                </a:lnTo>
                <a:close/>
              </a:path>
              <a:path w="22225" h="4445">
                <a:moveTo>
                  <a:pt x="21996" y="990"/>
                </a:moveTo>
                <a:lnTo>
                  <a:pt x="21018" y="0"/>
                </a:lnTo>
                <a:lnTo>
                  <a:pt x="18592" y="0"/>
                </a:lnTo>
                <a:lnTo>
                  <a:pt x="17614" y="990"/>
                </a:lnTo>
                <a:lnTo>
                  <a:pt x="17614" y="3390"/>
                </a:lnTo>
                <a:lnTo>
                  <a:pt x="18592" y="4368"/>
                </a:lnTo>
                <a:lnTo>
                  <a:pt x="21018" y="4368"/>
                </a:lnTo>
                <a:lnTo>
                  <a:pt x="21996" y="3390"/>
                </a:lnTo>
                <a:lnTo>
                  <a:pt x="21996" y="99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8" name="object 374">
            <a:extLst>
              <a:ext uri="{FF2B5EF4-FFF2-40B4-BE49-F238E27FC236}">
                <a16:creationId xmlns:a16="http://schemas.microsoft.com/office/drawing/2014/main" xmlns="" id="{49E170B7-8BB7-4D50-B967-BBEC521D3651}"/>
              </a:ext>
            </a:extLst>
          </p:cNvPr>
          <p:cNvSpPr/>
          <p:nvPr/>
        </p:nvSpPr>
        <p:spPr>
          <a:xfrm>
            <a:off x="8850825" y="5158022"/>
            <a:ext cx="196505" cy="129219"/>
          </a:xfrm>
          <a:custGeom>
            <a:avLst/>
            <a:gdLst/>
            <a:ahLst/>
            <a:cxnLst/>
            <a:rect l="l" t="t" r="r" b="b"/>
            <a:pathLst>
              <a:path w="192404" h="134620">
                <a:moveTo>
                  <a:pt x="54267" y="76822"/>
                </a:moveTo>
                <a:lnTo>
                  <a:pt x="50533" y="73101"/>
                </a:lnTo>
                <a:lnTo>
                  <a:pt x="3721" y="73101"/>
                </a:lnTo>
                <a:lnTo>
                  <a:pt x="0" y="76822"/>
                </a:lnTo>
                <a:lnTo>
                  <a:pt x="0" y="130441"/>
                </a:lnTo>
                <a:lnTo>
                  <a:pt x="3721" y="134150"/>
                </a:lnTo>
                <a:lnTo>
                  <a:pt x="50533" y="134150"/>
                </a:lnTo>
                <a:lnTo>
                  <a:pt x="54267" y="130441"/>
                </a:lnTo>
                <a:lnTo>
                  <a:pt x="54267" y="76822"/>
                </a:lnTo>
                <a:close/>
              </a:path>
              <a:path w="192404" h="134620">
                <a:moveTo>
                  <a:pt x="54267" y="3759"/>
                </a:moveTo>
                <a:lnTo>
                  <a:pt x="50533" y="0"/>
                </a:lnTo>
                <a:lnTo>
                  <a:pt x="3721" y="0"/>
                </a:lnTo>
                <a:lnTo>
                  <a:pt x="0" y="3759"/>
                </a:lnTo>
                <a:lnTo>
                  <a:pt x="0" y="57340"/>
                </a:lnTo>
                <a:lnTo>
                  <a:pt x="3721" y="61087"/>
                </a:lnTo>
                <a:lnTo>
                  <a:pt x="50533" y="61087"/>
                </a:lnTo>
                <a:lnTo>
                  <a:pt x="54267" y="57340"/>
                </a:lnTo>
                <a:lnTo>
                  <a:pt x="54267" y="3759"/>
                </a:lnTo>
                <a:close/>
              </a:path>
              <a:path w="192404" h="134620">
                <a:moveTo>
                  <a:pt x="123177" y="76822"/>
                </a:moveTo>
                <a:lnTo>
                  <a:pt x="119456" y="73101"/>
                </a:lnTo>
                <a:lnTo>
                  <a:pt x="72631" y="73101"/>
                </a:lnTo>
                <a:lnTo>
                  <a:pt x="68910" y="76822"/>
                </a:lnTo>
                <a:lnTo>
                  <a:pt x="68910" y="130441"/>
                </a:lnTo>
                <a:lnTo>
                  <a:pt x="72631" y="134150"/>
                </a:lnTo>
                <a:lnTo>
                  <a:pt x="119456" y="134150"/>
                </a:lnTo>
                <a:lnTo>
                  <a:pt x="123177" y="130441"/>
                </a:lnTo>
                <a:lnTo>
                  <a:pt x="123177" y="76822"/>
                </a:lnTo>
                <a:close/>
              </a:path>
              <a:path w="192404" h="134620">
                <a:moveTo>
                  <a:pt x="123177" y="3759"/>
                </a:moveTo>
                <a:lnTo>
                  <a:pt x="119456" y="0"/>
                </a:lnTo>
                <a:lnTo>
                  <a:pt x="72631" y="0"/>
                </a:lnTo>
                <a:lnTo>
                  <a:pt x="68910" y="3759"/>
                </a:lnTo>
                <a:lnTo>
                  <a:pt x="68910" y="57340"/>
                </a:lnTo>
                <a:lnTo>
                  <a:pt x="72631" y="61087"/>
                </a:lnTo>
                <a:lnTo>
                  <a:pt x="119456" y="61087"/>
                </a:lnTo>
                <a:lnTo>
                  <a:pt x="123177" y="57340"/>
                </a:lnTo>
                <a:lnTo>
                  <a:pt x="123177" y="3759"/>
                </a:lnTo>
                <a:close/>
              </a:path>
              <a:path w="192404" h="134620">
                <a:moveTo>
                  <a:pt x="192100" y="76822"/>
                </a:moveTo>
                <a:lnTo>
                  <a:pt x="188379" y="73101"/>
                </a:lnTo>
                <a:lnTo>
                  <a:pt x="141554" y="73101"/>
                </a:lnTo>
                <a:lnTo>
                  <a:pt x="137833" y="76822"/>
                </a:lnTo>
                <a:lnTo>
                  <a:pt x="137833" y="130441"/>
                </a:lnTo>
                <a:lnTo>
                  <a:pt x="141554" y="134150"/>
                </a:lnTo>
                <a:lnTo>
                  <a:pt x="188379" y="134150"/>
                </a:lnTo>
                <a:lnTo>
                  <a:pt x="192100" y="130441"/>
                </a:lnTo>
                <a:lnTo>
                  <a:pt x="192100" y="76822"/>
                </a:lnTo>
                <a:close/>
              </a:path>
              <a:path w="192404" h="134620">
                <a:moveTo>
                  <a:pt x="192100" y="3759"/>
                </a:moveTo>
                <a:lnTo>
                  <a:pt x="188379" y="0"/>
                </a:lnTo>
                <a:lnTo>
                  <a:pt x="141554" y="0"/>
                </a:lnTo>
                <a:lnTo>
                  <a:pt x="137833" y="3759"/>
                </a:lnTo>
                <a:lnTo>
                  <a:pt x="137833" y="57340"/>
                </a:lnTo>
                <a:lnTo>
                  <a:pt x="141554" y="61087"/>
                </a:lnTo>
                <a:lnTo>
                  <a:pt x="188379" y="61087"/>
                </a:lnTo>
                <a:lnTo>
                  <a:pt x="192100" y="57340"/>
                </a:lnTo>
                <a:lnTo>
                  <a:pt x="192100" y="3759"/>
                </a:lnTo>
                <a:close/>
              </a:path>
            </a:pathLst>
          </a:custGeom>
          <a:solidFill>
            <a:srgbClr val="596A6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9" name="object 375">
            <a:extLst>
              <a:ext uri="{FF2B5EF4-FFF2-40B4-BE49-F238E27FC236}">
                <a16:creationId xmlns:a16="http://schemas.microsoft.com/office/drawing/2014/main" xmlns="" id="{0E4CD12B-CD59-423E-AF8C-EA0A3EFD9FEC}"/>
              </a:ext>
            </a:extLst>
          </p:cNvPr>
          <p:cNvSpPr/>
          <p:nvPr/>
        </p:nvSpPr>
        <p:spPr>
          <a:xfrm>
            <a:off x="8830168" y="5146197"/>
            <a:ext cx="238011" cy="426059"/>
          </a:xfrm>
          <a:custGeom>
            <a:avLst/>
            <a:gdLst/>
            <a:ahLst/>
            <a:cxnLst/>
            <a:rect l="l" t="t" r="r" b="b"/>
            <a:pathLst>
              <a:path w="233045" h="443865">
                <a:moveTo>
                  <a:pt x="18222" y="158809"/>
                </a:moveTo>
                <a:lnTo>
                  <a:pt x="214342" y="158809"/>
                </a:lnTo>
                <a:lnTo>
                  <a:pt x="221432" y="157384"/>
                </a:lnTo>
                <a:lnTo>
                  <a:pt x="227220" y="153495"/>
                </a:lnTo>
                <a:lnTo>
                  <a:pt x="231121" y="147727"/>
                </a:lnTo>
                <a:lnTo>
                  <a:pt x="232551" y="140660"/>
                </a:lnTo>
                <a:lnTo>
                  <a:pt x="232551" y="18129"/>
                </a:lnTo>
                <a:lnTo>
                  <a:pt x="231121" y="11070"/>
                </a:lnTo>
                <a:lnTo>
                  <a:pt x="227220" y="5308"/>
                </a:lnTo>
                <a:lnTo>
                  <a:pt x="221432" y="1424"/>
                </a:lnTo>
                <a:lnTo>
                  <a:pt x="214342" y="0"/>
                </a:lnTo>
                <a:lnTo>
                  <a:pt x="18222" y="0"/>
                </a:lnTo>
                <a:lnTo>
                  <a:pt x="11127" y="1424"/>
                </a:lnTo>
                <a:lnTo>
                  <a:pt x="5335" y="5308"/>
                </a:lnTo>
                <a:lnTo>
                  <a:pt x="1431" y="11070"/>
                </a:lnTo>
                <a:lnTo>
                  <a:pt x="1181" y="12301"/>
                </a:lnTo>
                <a:lnTo>
                  <a:pt x="208609" y="12301"/>
                </a:lnTo>
                <a:lnTo>
                  <a:pt x="212338" y="16061"/>
                </a:lnTo>
                <a:lnTo>
                  <a:pt x="212338" y="69645"/>
                </a:lnTo>
                <a:lnTo>
                  <a:pt x="208609" y="73392"/>
                </a:lnTo>
                <a:lnTo>
                  <a:pt x="0" y="73392"/>
                </a:lnTo>
                <a:lnTo>
                  <a:pt x="0" y="85403"/>
                </a:lnTo>
                <a:lnTo>
                  <a:pt x="208609" y="85403"/>
                </a:lnTo>
                <a:lnTo>
                  <a:pt x="212338" y="89124"/>
                </a:lnTo>
                <a:lnTo>
                  <a:pt x="212338" y="142741"/>
                </a:lnTo>
                <a:lnTo>
                  <a:pt x="208609" y="146455"/>
                </a:lnTo>
                <a:lnTo>
                  <a:pt x="1173" y="146455"/>
                </a:lnTo>
                <a:lnTo>
                  <a:pt x="1431" y="147727"/>
                </a:lnTo>
                <a:lnTo>
                  <a:pt x="5335" y="153495"/>
                </a:lnTo>
                <a:lnTo>
                  <a:pt x="11127" y="157384"/>
                </a:lnTo>
                <a:lnTo>
                  <a:pt x="18222" y="158809"/>
                </a:lnTo>
                <a:close/>
              </a:path>
              <a:path w="233045" h="443865">
                <a:moveTo>
                  <a:pt x="139685" y="73392"/>
                </a:moveTo>
                <a:lnTo>
                  <a:pt x="161789" y="73392"/>
                </a:lnTo>
                <a:lnTo>
                  <a:pt x="158060" y="69645"/>
                </a:lnTo>
                <a:lnTo>
                  <a:pt x="158060" y="16061"/>
                </a:lnTo>
                <a:lnTo>
                  <a:pt x="161789" y="12301"/>
                </a:lnTo>
                <a:lnTo>
                  <a:pt x="139685" y="12301"/>
                </a:lnTo>
                <a:lnTo>
                  <a:pt x="143414" y="16061"/>
                </a:lnTo>
                <a:lnTo>
                  <a:pt x="143414" y="69645"/>
                </a:lnTo>
                <a:lnTo>
                  <a:pt x="139685" y="73392"/>
                </a:lnTo>
                <a:close/>
              </a:path>
              <a:path w="233045" h="443865">
                <a:moveTo>
                  <a:pt x="70775" y="73392"/>
                </a:moveTo>
                <a:lnTo>
                  <a:pt x="92865" y="73392"/>
                </a:lnTo>
                <a:lnTo>
                  <a:pt x="89130" y="69645"/>
                </a:lnTo>
                <a:lnTo>
                  <a:pt x="89130" y="16061"/>
                </a:lnTo>
                <a:lnTo>
                  <a:pt x="92865" y="12301"/>
                </a:lnTo>
                <a:lnTo>
                  <a:pt x="70775" y="12301"/>
                </a:lnTo>
                <a:lnTo>
                  <a:pt x="74504" y="16061"/>
                </a:lnTo>
                <a:lnTo>
                  <a:pt x="74504" y="69645"/>
                </a:lnTo>
                <a:lnTo>
                  <a:pt x="70775" y="73392"/>
                </a:lnTo>
                <a:close/>
              </a:path>
              <a:path w="233045" h="443865">
                <a:moveTo>
                  <a:pt x="0" y="73392"/>
                </a:moveTo>
                <a:lnTo>
                  <a:pt x="23955" y="73392"/>
                </a:lnTo>
                <a:lnTo>
                  <a:pt x="20219" y="69645"/>
                </a:lnTo>
                <a:lnTo>
                  <a:pt x="20219" y="16061"/>
                </a:lnTo>
                <a:lnTo>
                  <a:pt x="23955" y="12301"/>
                </a:lnTo>
                <a:lnTo>
                  <a:pt x="1181" y="12301"/>
                </a:lnTo>
                <a:lnTo>
                  <a:pt x="0" y="18129"/>
                </a:lnTo>
                <a:lnTo>
                  <a:pt x="0" y="73392"/>
                </a:lnTo>
                <a:close/>
              </a:path>
              <a:path w="233045" h="443865">
                <a:moveTo>
                  <a:pt x="139685" y="146455"/>
                </a:moveTo>
                <a:lnTo>
                  <a:pt x="161789" y="146455"/>
                </a:lnTo>
                <a:lnTo>
                  <a:pt x="158060" y="142741"/>
                </a:lnTo>
                <a:lnTo>
                  <a:pt x="158060" y="89124"/>
                </a:lnTo>
                <a:lnTo>
                  <a:pt x="161789" y="85403"/>
                </a:lnTo>
                <a:lnTo>
                  <a:pt x="139685" y="85403"/>
                </a:lnTo>
                <a:lnTo>
                  <a:pt x="143414" y="89124"/>
                </a:lnTo>
                <a:lnTo>
                  <a:pt x="143414" y="142741"/>
                </a:lnTo>
                <a:lnTo>
                  <a:pt x="139685" y="146455"/>
                </a:lnTo>
                <a:close/>
              </a:path>
              <a:path w="233045" h="443865">
                <a:moveTo>
                  <a:pt x="70775" y="146455"/>
                </a:moveTo>
                <a:lnTo>
                  <a:pt x="92865" y="146455"/>
                </a:lnTo>
                <a:lnTo>
                  <a:pt x="89130" y="142741"/>
                </a:lnTo>
                <a:lnTo>
                  <a:pt x="89130" y="89124"/>
                </a:lnTo>
                <a:lnTo>
                  <a:pt x="92865" y="85403"/>
                </a:lnTo>
                <a:lnTo>
                  <a:pt x="70775" y="85403"/>
                </a:lnTo>
                <a:lnTo>
                  <a:pt x="74504" y="89124"/>
                </a:lnTo>
                <a:lnTo>
                  <a:pt x="74504" y="142741"/>
                </a:lnTo>
                <a:lnTo>
                  <a:pt x="70775" y="146455"/>
                </a:lnTo>
                <a:close/>
              </a:path>
              <a:path w="233045" h="443865">
                <a:moveTo>
                  <a:pt x="1173" y="146455"/>
                </a:moveTo>
                <a:lnTo>
                  <a:pt x="23955" y="146455"/>
                </a:lnTo>
                <a:lnTo>
                  <a:pt x="20219" y="142741"/>
                </a:lnTo>
                <a:lnTo>
                  <a:pt x="20219" y="89124"/>
                </a:lnTo>
                <a:lnTo>
                  <a:pt x="23955" y="85403"/>
                </a:lnTo>
                <a:lnTo>
                  <a:pt x="0" y="85403"/>
                </a:lnTo>
                <a:lnTo>
                  <a:pt x="0" y="140660"/>
                </a:lnTo>
                <a:lnTo>
                  <a:pt x="1173" y="146455"/>
                </a:lnTo>
                <a:close/>
              </a:path>
              <a:path w="233045" h="443865">
                <a:moveTo>
                  <a:pt x="104661" y="443337"/>
                </a:moveTo>
                <a:lnTo>
                  <a:pt x="127896" y="443337"/>
                </a:lnTo>
                <a:lnTo>
                  <a:pt x="127896" y="158809"/>
                </a:lnTo>
                <a:lnTo>
                  <a:pt x="104661" y="158809"/>
                </a:lnTo>
                <a:lnTo>
                  <a:pt x="104661" y="443337"/>
                </a:lnTo>
                <a:close/>
              </a:path>
            </a:pathLst>
          </a:custGeom>
          <a:solidFill>
            <a:srgbClr val="E2E3E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0" name="object 376">
            <a:extLst>
              <a:ext uri="{FF2B5EF4-FFF2-40B4-BE49-F238E27FC236}">
                <a16:creationId xmlns:a16="http://schemas.microsoft.com/office/drawing/2014/main" xmlns="" id="{D6D8D5E2-4A94-4809-896A-4CA94F272F74}"/>
              </a:ext>
            </a:extLst>
          </p:cNvPr>
          <p:cNvSpPr/>
          <p:nvPr/>
        </p:nvSpPr>
        <p:spPr>
          <a:xfrm>
            <a:off x="7878381" y="3121827"/>
            <a:ext cx="186128" cy="121905"/>
          </a:xfrm>
          <a:custGeom>
            <a:avLst/>
            <a:gdLst/>
            <a:ahLst/>
            <a:cxnLst/>
            <a:rect l="l" t="t" r="r" b="b"/>
            <a:pathLst>
              <a:path w="182245" h="127000">
                <a:moveTo>
                  <a:pt x="51333" y="72593"/>
                </a:moveTo>
                <a:lnTo>
                  <a:pt x="47802" y="69075"/>
                </a:lnTo>
                <a:lnTo>
                  <a:pt x="3543" y="69075"/>
                </a:lnTo>
                <a:lnTo>
                  <a:pt x="0" y="72593"/>
                </a:lnTo>
                <a:lnTo>
                  <a:pt x="0" y="123278"/>
                </a:lnTo>
                <a:lnTo>
                  <a:pt x="3543" y="126796"/>
                </a:lnTo>
                <a:lnTo>
                  <a:pt x="47802" y="126796"/>
                </a:lnTo>
                <a:lnTo>
                  <a:pt x="51333" y="123278"/>
                </a:lnTo>
                <a:lnTo>
                  <a:pt x="51333" y="72593"/>
                </a:lnTo>
                <a:close/>
              </a:path>
              <a:path w="182245" h="127000">
                <a:moveTo>
                  <a:pt x="51333" y="3543"/>
                </a:moveTo>
                <a:lnTo>
                  <a:pt x="47802" y="0"/>
                </a:lnTo>
                <a:lnTo>
                  <a:pt x="3543" y="0"/>
                </a:lnTo>
                <a:lnTo>
                  <a:pt x="0" y="3543"/>
                </a:lnTo>
                <a:lnTo>
                  <a:pt x="0" y="54203"/>
                </a:lnTo>
                <a:lnTo>
                  <a:pt x="3543" y="57746"/>
                </a:lnTo>
                <a:lnTo>
                  <a:pt x="47802" y="57746"/>
                </a:lnTo>
                <a:lnTo>
                  <a:pt x="51333" y="54203"/>
                </a:lnTo>
                <a:lnTo>
                  <a:pt x="51333" y="3543"/>
                </a:lnTo>
                <a:close/>
              </a:path>
              <a:path w="182245" h="127000">
                <a:moveTo>
                  <a:pt x="116471" y="72593"/>
                </a:moveTo>
                <a:lnTo>
                  <a:pt x="112953" y="69075"/>
                </a:lnTo>
                <a:lnTo>
                  <a:pt x="68681" y="69075"/>
                </a:lnTo>
                <a:lnTo>
                  <a:pt x="65163" y="72593"/>
                </a:lnTo>
                <a:lnTo>
                  <a:pt x="65163" y="123278"/>
                </a:lnTo>
                <a:lnTo>
                  <a:pt x="68681" y="126796"/>
                </a:lnTo>
                <a:lnTo>
                  <a:pt x="112953" y="126796"/>
                </a:lnTo>
                <a:lnTo>
                  <a:pt x="116471" y="123278"/>
                </a:lnTo>
                <a:lnTo>
                  <a:pt x="116471" y="72593"/>
                </a:lnTo>
                <a:close/>
              </a:path>
              <a:path w="182245" h="127000">
                <a:moveTo>
                  <a:pt x="116471" y="3543"/>
                </a:moveTo>
                <a:lnTo>
                  <a:pt x="112953" y="0"/>
                </a:lnTo>
                <a:lnTo>
                  <a:pt x="68681" y="0"/>
                </a:lnTo>
                <a:lnTo>
                  <a:pt x="65163" y="3543"/>
                </a:lnTo>
                <a:lnTo>
                  <a:pt x="65163" y="54203"/>
                </a:lnTo>
                <a:lnTo>
                  <a:pt x="68681" y="57746"/>
                </a:lnTo>
                <a:lnTo>
                  <a:pt x="112953" y="57746"/>
                </a:lnTo>
                <a:lnTo>
                  <a:pt x="116471" y="54203"/>
                </a:lnTo>
                <a:lnTo>
                  <a:pt x="116471" y="3543"/>
                </a:lnTo>
                <a:close/>
              </a:path>
              <a:path w="182245" h="127000">
                <a:moveTo>
                  <a:pt x="181635" y="72593"/>
                </a:moveTo>
                <a:lnTo>
                  <a:pt x="178117" y="69075"/>
                </a:lnTo>
                <a:lnTo>
                  <a:pt x="133858" y="69075"/>
                </a:lnTo>
                <a:lnTo>
                  <a:pt x="130327" y="72593"/>
                </a:lnTo>
                <a:lnTo>
                  <a:pt x="130327" y="123278"/>
                </a:lnTo>
                <a:lnTo>
                  <a:pt x="133858" y="126796"/>
                </a:lnTo>
                <a:lnTo>
                  <a:pt x="178117" y="126796"/>
                </a:lnTo>
                <a:lnTo>
                  <a:pt x="181635" y="123278"/>
                </a:lnTo>
                <a:lnTo>
                  <a:pt x="181635" y="72593"/>
                </a:lnTo>
                <a:close/>
              </a:path>
              <a:path w="182245" h="127000">
                <a:moveTo>
                  <a:pt x="181635" y="3543"/>
                </a:moveTo>
                <a:lnTo>
                  <a:pt x="178117" y="0"/>
                </a:lnTo>
                <a:lnTo>
                  <a:pt x="133858" y="0"/>
                </a:lnTo>
                <a:lnTo>
                  <a:pt x="130327" y="3543"/>
                </a:lnTo>
                <a:lnTo>
                  <a:pt x="130327" y="54203"/>
                </a:lnTo>
                <a:lnTo>
                  <a:pt x="133858" y="57746"/>
                </a:lnTo>
                <a:lnTo>
                  <a:pt x="178117" y="57746"/>
                </a:lnTo>
                <a:lnTo>
                  <a:pt x="181635" y="54203"/>
                </a:lnTo>
                <a:lnTo>
                  <a:pt x="181635" y="3543"/>
                </a:lnTo>
                <a:close/>
              </a:path>
            </a:pathLst>
          </a:custGeom>
          <a:solidFill>
            <a:srgbClr val="596A6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1" name="object 377">
            <a:extLst>
              <a:ext uri="{FF2B5EF4-FFF2-40B4-BE49-F238E27FC236}">
                <a16:creationId xmlns:a16="http://schemas.microsoft.com/office/drawing/2014/main" xmlns="" id="{5B4E7CDA-853E-4749-99F1-E83682FF6C34}"/>
              </a:ext>
            </a:extLst>
          </p:cNvPr>
          <p:cNvSpPr/>
          <p:nvPr/>
        </p:nvSpPr>
        <p:spPr>
          <a:xfrm>
            <a:off x="7858869" y="3110616"/>
            <a:ext cx="225040" cy="402896"/>
          </a:xfrm>
          <a:custGeom>
            <a:avLst/>
            <a:gdLst/>
            <a:ahLst/>
            <a:cxnLst/>
            <a:rect l="l" t="t" r="r" b="b"/>
            <a:pathLst>
              <a:path w="220345" h="419735">
                <a:moveTo>
                  <a:pt x="7703" y="150143"/>
                </a:moveTo>
                <a:lnTo>
                  <a:pt x="212160" y="150143"/>
                </a:lnTo>
                <a:lnTo>
                  <a:pt x="219863" y="142464"/>
                </a:lnTo>
                <a:lnTo>
                  <a:pt x="219863" y="7671"/>
                </a:lnTo>
                <a:lnTo>
                  <a:pt x="212160" y="0"/>
                </a:lnTo>
                <a:lnTo>
                  <a:pt x="7703" y="0"/>
                </a:lnTo>
                <a:lnTo>
                  <a:pt x="0" y="7671"/>
                </a:lnTo>
                <a:lnTo>
                  <a:pt x="0" y="11642"/>
                </a:lnTo>
                <a:lnTo>
                  <a:pt x="197223" y="11642"/>
                </a:lnTo>
                <a:lnTo>
                  <a:pt x="200747" y="15185"/>
                </a:lnTo>
                <a:lnTo>
                  <a:pt x="200747" y="65845"/>
                </a:lnTo>
                <a:lnTo>
                  <a:pt x="197223" y="69381"/>
                </a:lnTo>
                <a:lnTo>
                  <a:pt x="0" y="69381"/>
                </a:lnTo>
                <a:lnTo>
                  <a:pt x="0" y="80748"/>
                </a:lnTo>
                <a:lnTo>
                  <a:pt x="197223" y="80748"/>
                </a:lnTo>
                <a:lnTo>
                  <a:pt x="200747" y="84264"/>
                </a:lnTo>
                <a:lnTo>
                  <a:pt x="200747" y="134957"/>
                </a:lnTo>
                <a:lnTo>
                  <a:pt x="197223" y="138467"/>
                </a:lnTo>
                <a:lnTo>
                  <a:pt x="0" y="138467"/>
                </a:lnTo>
                <a:lnTo>
                  <a:pt x="0" y="142464"/>
                </a:lnTo>
                <a:lnTo>
                  <a:pt x="7703" y="150143"/>
                </a:lnTo>
                <a:close/>
              </a:path>
              <a:path w="220345" h="419735">
                <a:moveTo>
                  <a:pt x="132062" y="69381"/>
                </a:moveTo>
                <a:lnTo>
                  <a:pt x="152962" y="69381"/>
                </a:lnTo>
                <a:lnTo>
                  <a:pt x="149431" y="65845"/>
                </a:lnTo>
                <a:lnTo>
                  <a:pt x="149431" y="15185"/>
                </a:lnTo>
                <a:lnTo>
                  <a:pt x="152962" y="11642"/>
                </a:lnTo>
                <a:lnTo>
                  <a:pt x="132062" y="11642"/>
                </a:lnTo>
                <a:lnTo>
                  <a:pt x="135586" y="15185"/>
                </a:lnTo>
                <a:lnTo>
                  <a:pt x="135586" y="65845"/>
                </a:lnTo>
                <a:lnTo>
                  <a:pt x="132062" y="69381"/>
                </a:lnTo>
                <a:close/>
              </a:path>
              <a:path w="220345" h="419735">
                <a:moveTo>
                  <a:pt x="66907" y="69381"/>
                </a:moveTo>
                <a:lnTo>
                  <a:pt x="87794" y="69381"/>
                </a:lnTo>
                <a:lnTo>
                  <a:pt x="84270" y="65845"/>
                </a:lnTo>
                <a:lnTo>
                  <a:pt x="84270" y="15185"/>
                </a:lnTo>
                <a:lnTo>
                  <a:pt x="87794" y="11642"/>
                </a:lnTo>
                <a:lnTo>
                  <a:pt x="66907" y="11642"/>
                </a:lnTo>
                <a:lnTo>
                  <a:pt x="70437" y="15185"/>
                </a:lnTo>
                <a:lnTo>
                  <a:pt x="70437" y="65845"/>
                </a:lnTo>
                <a:lnTo>
                  <a:pt x="66907" y="69381"/>
                </a:lnTo>
                <a:close/>
              </a:path>
              <a:path w="220345" h="419735">
                <a:moveTo>
                  <a:pt x="0" y="69381"/>
                </a:moveTo>
                <a:lnTo>
                  <a:pt x="22646" y="69381"/>
                </a:lnTo>
                <a:lnTo>
                  <a:pt x="19115" y="65845"/>
                </a:lnTo>
                <a:lnTo>
                  <a:pt x="19115" y="15185"/>
                </a:lnTo>
                <a:lnTo>
                  <a:pt x="22646" y="11642"/>
                </a:lnTo>
                <a:lnTo>
                  <a:pt x="0" y="11642"/>
                </a:lnTo>
                <a:lnTo>
                  <a:pt x="0" y="69381"/>
                </a:lnTo>
                <a:close/>
              </a:path>
              <a:path w="220345" h="419735">
                <a:moveTo>
                  <a:pt x="132062" y="138467"/>
                </a:moveTo>
                <a:lnTo>
                  <a:pt x="152962" y="138467"/>
                </a:lnTo>
                <a:lnTo>
                  <a:pt x="149431" y="134957"/>
                </a:lnTo>
                <a:lnTo>
                  <a:pt x="149431" y="84264"/>
                </a:lnTo>
                <a:lnTo>
                  <a:pt x="152962" y="80748"/>
                </a:lnTo>
                <a:lnTo>
                  <a:pt x="132062" y="80748"/>
                </a:lnTo>
                <a:lnTo>
                  <a:pt x="135586" y="84264"/>
                </a:lnTo>
                <a:lnTo>
                  <a:pt x="135586" y="134957"/>
                </a:lnTo>
                <a:lnTo>
                  <a:pt x="132062" y="138467"/>
                </a:lnTo>
                <a:close/>
              </a:path>
              <a:path w="220345" h="419735">
                <a:moveTo>
                  <a:pt x="66907" y="138467"/>
                </a:moveTo>
                <a:lnTo>
                  <a:pt x="87794" y="138467"/>
                </a:lnTo>
                <a:lnTo>
                  <a:pt x="84270" y="134957"/>
                </a:lnTo>
                <a:lnTo>
                  <a:pt x="84270" y="84264"/>
                </a:lnTo>
                <a:lnTo>
                  <a:pt x="87794" y="80748"/>
                </a:lnTo>
                <a:lnTo>
                  <a:pt x="66907" y="80748"/>
                </a:lnTo>
                <a:lnTo>
                  <a:pt x="70437" y="84264"/>
                </a:lnTo>
                <a:lnTo>
                  <a:pt x="70437" y="134957"/>
                </a:lnTo>
                <a:lnTo>
                  <a:pt x="66907" y="138467"/>
                </a:lnTo>
                <a:close/>
              </a:path>
              <a:path w="220345" h="419735">
                <a:moveTo>
                  <a:pt x="0" y="138467"/>
                </a:moveTo>
                <a:lnTo>
                  <a:pt x="22646" y="138467"/>
                </a:lnTo>
                <a:lnTo>
                  <a:pt x="19115" y="134957"/>
                </a:lnTo>
                <a:lnTo>
                  <a:pt x="19115" y="84264"/>
                </a:lnTo>
                <a:lnTo>
                  <a:pt x="22646" y="80748"/>
                </a:lnTo>
                <a:lnTo>
                  <a:pt x="0" y="80748"/>
                </a:lnTo>
                <a:lnTo>
                  <a:pt x="0" y="138467"/>
                </a:lnTo>
                <a:close/>
              </a:path>
              <a:path w="220345" h="419735">
                <a:moveTo>
                  <a:pt x="98955" y="419143"/>
                </a:moveTo>
                <a:lnTo>
                  <a:pt x="120914" y="419143"/>
                </a:lnTo>
                <a:lnTo>
                  <a:pt x="120914" y="150143"/>
                </a:lnTo>
                <a:lnTo>
                  <a:pt x="98955" y="150143"/>
                </a:lnTo>
                <a:lnTo>
                  <a:pt x="98955" y="419143"/>
                </a:lnTo>
                <a:close/>
              </a:path>
            </a:pathLst>
          </a:custGeom>
          <a:solidFill>
            <a:srgbClr val="E2E3E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2" name="object 378">
            <a:extLst>
              <a:ext uri="{FF2B5EF4-FFF2-40B4-BE49-F238E27FC236}">
                <a16:creationId xmlns:a16="http://schemas.microsoft.com/office/drawing/2014/main" xmlns="" id="{0347BB97-8998-4B21-8BA0-973A2CFED303}"/>
              </a:ext>
            </a:extLst>
          </p:cNvPr>
          <p:cNvSpPr/>
          <p:nvPr/>
        </p:nvSpPr>
        <p:spPr>
          <a:xfrm>
            <a:off x="7538408" y="3121827"/>
            <a:ext cx="186128" cy="121905"/>
          </a:xfrm>
          <a:custGeom>
            <a:avLst/>
            <a:gdLst/>
            <a:ahLst/>
            <a:cxnLst/>
            <a:rect l="l" t="t" r="r" b="b"/>
            <a:pathLst>
              <a:path w="182245" h="127000">
                <a:moveTo>
                  <a:pt x="51308" y="72593"/>
                </a:moveTo>
                <a:lnTo>
                  <a:pt x="47790" y="69075"/>
                </a:lnTo>
                <a:lnTo>
                  <a:pt x="3517" y="69075"/>
                </a:lnTo>
                <a:lnTo>
                  <a:pt x="0" y="72593"/>
                </a:lnTo>
                <a:lnTo>
                  <a:pt x="0" y="123278"/>
                </a:lnTo>
                <a:lnTo>
                  <a:pt x="3517" y="126796"/>
                </a:lnTo>
                <a:lnTo>
                  <a:pt x="47790" y="126796"/>
                </a:lnTo>
                <a:lnTo>
                  <a:pt x="51308" y="123278"/>
                </a:lnTo>
                <a:lnTo>
                  <a:pt x="51308" y="72593"/>
                </a:lnTo>
                <a:close/>
              </a:path>
              <a:path w="182245" h="127000">
                <a:moveTo>
                  <a:pt x="51308" y="3543"/>
                </a:moveTo>
                <a:lnTo>
                  <a:pt x="47790" y="0"/>
                </a:lnTo>
                <a:lnTo>
                  <a:pt x="3517" y="0"/>
                </a:lnTo>
                <a:lnTo>
                  <a:pt x="0" y="3543"/>
                </a:lnTo>
                <a:lnTo>
                  <a:pt x="0" y="54203"/>
                </a:lnTo>
                <a:lnTo>
                  <a:pt x="3517" y="57746"/>
                </a:lnTo>
                <a:lnTo>
                  <a:pt x="47790" y="57746"/>
                </a:lnTo>
                <a:lnTo>
                  <a:pt x="51308" y="54203"/>
                </a:lnTo>
                <a:lnTo>
                  <a:pt x="51308" y="3543"/>
                </a:lnTo>
                <a:close/>
              </a:path>
              <a:path w="182245" h="127000">
                <a:moveTo>
                  <a:pt x="116471" y="72593"/>
                </a:moveTo>
                <a:lnTo>
                  <a:pt x="112941" y="69075"/>
                </a:lnTo>
                <a:lnTo>
                  <a:pt x="68681" y="69075"/>
                </a:lnTo>
                <a:lnTo>
                  <a:pt x="65151" y="72593"/>
                </a:lnTo>
                <a:lnTo>
                  <a:pt x="65151" y="123278"/>
                </a:lnTo>
                <a:lnTo>
                  <a:pt x="68681" y="126796"/>
                </a:lnTo>
                <a:lnTo>
                  <a:pt x="112941" y="126796"/>
                </a:lnTo>
                <a:lnTo>
                  <a:pt x="116471" y="123278"/>
                </a:lnTo>
                <a:lnTo>
                  <a:pt x="116471" y="72593"/>
                </a:lnTo>
                <a:close/>
              </a:path>
              <a:path w="182245" h="127000">
                <a:moveTo>
                  <a:pt x="116471" y="3543"/>
                </a:moveTo>
                <a:lnTo>
                  <a:pt x="112941" y="0"/>
                </a:lnTo>
                <a:lnTo>
                  <a:pt x="68681" y="0"/>
                </a:lnTo>
                <a:lnTo>
                  <a:pt x="65151" y="3543"/>
                </a:lnTo>
                <a:lnTo>
                  <a:pt x="65151" y="54203"/>
                </a:lnTo>
                <a:lnTo>
                  <a:pt x="68681" y="57746"/>
                </a:lnTo>
                <a:lnTo>
                  <a:pt x="112941" y="57746"/>
                </a:lnTo>
                <a:lnTo>
                  <a:pt x="116471" y="54203"/>
                </a:lnTo>
                <a:lnTo>
                  <a:pt x="116471" y="3543"/>
                </a:lnTo>
                <a:close/>
              </a:path>
              <a:path w="182245" h="127000">
                <a:moveTo>
                  <a:pt x="181635" y="72593"/>
                </a:moveTo>
                <a:lnTo>
                  <a:pt x="178104" y="69075"/>
                </a:lnTo>
                <a:lnTo>
                  <a:pt x="133832" y="69075"/>
                </a:lnTo>
                <a:lnTo>
                  <a:pt x="130314" y="72593"/>
                </a:lnTo>
                <a:lnTo>
                  <a:pt x="130314" y="123278"/>
                </a:lnTo>
                <a:lnTo>
                  <a:pt x="133832" y="126796"/>
                </a:lnTo>
                <a:lnTo>
                  <a:pt x="178104" y="126796"/>
                </a:lnTo>
                <a:lnTo>
                  <a:pt x="181635" y="123278"/>
                </a:lnTo>
                <a:lnTo>
                  <a:pt x="181635" y="72593"/>
                </a:lnTo>
                <a:close/>
              </a:path>
              <a:path w="182245" h="127000">
                <a:moveTo>
                  <a:pt x="181635" y="3543"/>
                </a:moveTo>
                <a:lnTo>
                  <a:pt x="178104" y="0"/>
                </a:lnTo>
                <a:lnTo>
                  <a:pt x="133832" y="0"/>
                </a:lnTo>
                <a:lnTo>
                  <a:pt x="130314" y="3543"/>
                </a:lnTo>
                <a:lnTo>
                  <a:pt x="130314" y="54203"/>
                </a:lnTo>
                <a:lnTo>
                  <a:pt x="133832" y="57746"/>
                </a:lnTo>
                <a:lnTo>
                  <a:pt x="178104" y="57746"/>
                </a:lnTo>
                <a:lnTo>
                  <a:pt x="181635" y="54203"/>
                </a:lnTo>
                <a:lnTo>
                  <a:pt x="181635" y="3543"/>
                </a:lnTo>
                <a:close/>
              </a:path>
            </a:pathLst>
          </a:custGeom>
          <a:solidFill>
            <a:srgbClr val="596A6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3" name="object 379">
            <a:extLst>
              <a:ext uri="{FF2B5EF4-FFF2-40B4-BE49-F238E27FC236}">
                <a16:creationId xmlns:a16="http://schemas.microsoft.com/office/drawing/2014/main" xmlns="" id="{81DE7C06-87AC-4F10-847E-45435018D4E8}"/>
              </a:ext>
            </a:extLst>
          </p:cNvPr>
          <p:cNvSpPr/>
          <p:nvPr/>
        </p:nvSpPr>
        <p:spPr>
          <a:xfrm>
            <a:off x="7518881" y="3110616"/>
            <a:ext cx="225040" cy="402896"/>
          </a:xfrm>
          <a:custGeom>
            <a:avLst/>
            <a:gdLst/>
            <a:ahLst/>
            <a:cxnLst/>
            <a:rect l="l" t="t" r="r" b="b"/>
            <a:pathLst>
              <a:path w="220345" h="419735">
                <a:moveTo>
                  <a:pt x="7709" y="150143"/>
                </a:moveTo>
                <a:lnTo>
                  <a:pt x="212160" y="150143"/>
                </a:lnTo>
                <a:lnTo>
                  <a:pt x="219863" y="142464"/>
                </a:lnTo>
                <a:lnTo>
                  <a:pt x="219863" y="7671"/>
                </a:lnTo>
                <a:lnTo>
                  <a:pt x="212160" y="0"/>
                </a:lnTo>
                <a:lnTo>
                  <a:pt x="7709" y="0"/>
                </a:lnTo>
                <a:lnTo>
                  <a:pt x="0" y="7671"/>
                </a:lnTo>
                <a:lnTo>
                  <a:pt x="0" y="11642"/>
                </a:lnTo>
                <a:lnTo>
                  <a:pt x="197230" y="11642"/>
                </a:lnTo>
                <a:lnTo>
                  <a:pt x="200754" y="15185"/>
                </a:lnTo>
                <a:lnTo>
                  <a:pt x="200754" y="65845"/>
                </a:lnTo>
                <a:lnTo>
                  <a:pt x="197230" y="69381"/>
                </a:lnTo>
                <a:lnTo>
                  <a:pt x="0" y="69381"/>
                </a:lnTo>
                <a:lnTo>
                  <a:pt x="0" y="80748"/>
                </a:lnTo>
                <a:lnTo>
                  <a:pt x="197230" y="80748"/>
                </a:lnTo>
                <a:lnTo>
                  <a:pt x="200754" y="84264"/>
                </a:lnTo>
                <a:lnTo>
                  <a:pt x="200754" y="134957"/>
                </a:lnTo>
                <a:lnTo>
                  <a:pt x="197230" y="138467"/>
                </a:lnTo>
                <a:lnTo>
                  <a:pt x="0" y="138467"/>
                </a:lnTo>
                <a:lnTo>
                  <a:pt x="0" y="142464"/>
                </a:lnTo>
                <a:lnTo>
                  <a:pt x="7709" y="150143"/>
                </a:lnTo>
                <a:close/>
              </a:path>
              <a:path w="220345" h="419735">
                <a:moveTo>
                  <a:pt x="132068" y="69381"/>
                </a:moveTo>
                <a:lnTo>
                  <a:pt x="152962" y="69381"/>
                </a:lnTo>
                <a:lnTo>
                  <a:pt x="149438" y="65845"/>
                </a:lnTo>
                <a:lnTo>
                  <a:pt x="149438" y="15185"/>
                </a:lnTo>
                <a:lnTo>
                  <a:pt x="152962" y="11642"/>
                </a:lnTo>
                <a:lnTo>
                  <a:pt x="132068" y="11642"/>
                </a:lnTo>
                <a:lnTo>
                  <a:pt x="135592" y="15185"/>
                </a:lnTo>
                <a:lnTo>
                  <a:pt x="135592" y="65845"/>
                </a:lnTo>
                <a:lnTo>
                  <a:pt x="132068" y="69381"/>
                </a:lnTo>
                <a:close/>
              </a:path>
              <a:path w="220345" h="419735">
                <a:moveTo>
                  <a:pt x="66913" y="69381"/>
                </a:moveTo>
                <a:lnTo>
                  <a:pt x="87801" y="69381"/>
                </a:lnTo>
                <a:lnTo>
                  <a:pt x="84270" y="65845"/>
                </a:lnTo>
                <a:lnTo>
                  <a:pt x="84270" y="15185"/>
                </a:lnTo>
                <a:lnTo>
                  <a:pt x="87801" y="11642"/>
                </a:lnTo>
                <a:lnTo>
                  <a:pt x="66913" y="11642"/>
                </a:lnTo>
                <a:lnTo>
                  <a:pt x="70437" y="15185"/>
                </a:lnTo>
                <a:lnTo>
                  <a:pt x="70437" y="65845"/>
                </a:lnTo>
                <a:lnTo>
                  <a:pt x="66913" y="69381"/>
                </a:lnTo>
                <a:close/>
              </a:path>
              <a:path w="220345" h="419735">
                <a:moveTo>
                  <a:pt x="0" y="69381"/>
                </a:moveTo>
                <a:lnTo>
                  <a:pt x="22646" y="69381"/>
                </a:lnTo>
                <a:lnTo>
                  <a:pt x="19121" y="65845"/>
                </a:lnTo>
                <a:lnTo>
                  <a:pt x="19121" y="15185"/>
                </a:lnTo>
                <a:lnTo>
                  <a:pt x="22646" y="11642"/>
                </a:lnTo>
                <a:lnTo>
                  <a:pt x="0" y="11642"/>
                </a:lnTo>
                <a:lnTo>
                  <a:pt x="0" y="69381"/>
                </a:lnTo>
                <a:close/>
              </a:path>
              <a:path w="220345" h="419735">
                <a:moveTo>
                  <a:pt x="132068" y="138467"/>
                </a:moveTo>
                <a:lnTo>
                  <a:pt x="152962" y="138467"/>
                </a:lnTo>
                <a:lnTo>
                  <a:pt x="149438" y="134957"/>
                </a:lnTo>
                <a:lnTo>
                  <a:pt x="149438" y="84264"/>
                </a:lnTo>
                <a:lnTo>
                  <a:pt x="152962" y="80748"/>
                </a:lnTo>
                <a:lnTo>
                  <a:pt x="132068" y="80748"/>
                </a:lnTo>
                <a:lnTo>
                  <a:pt x="135592" y="84264"/>
                </a:lnTo>
                <a:lnTo>
                  <a:pt x="135592" y="134957"/>
                </a:lnTo>
                <a:lnTo>
                  <a:pt x="132068" y="138467"/>
                </a:lnTo>
                <a:close/>
              </a:path>
              <a:path w="220345" h="419735">
                <a:moveTo>
                  <a:pt x="66913" y="138467"/>
                </a:moveTo>
                <a:lnTo>
                  <a:pt x="87801" y="138467"/>
                </a:lnTo>
                <a:lnTo>
                  <a:pt x="84270" y="134957"/>
                </a:lnTo>
                <a:lnTo>
                  <a:pt x="84270" y="84264"/>
                </a:lnTo>
                <a:lnTo>
                  <a:pt x="87801" y="80748"/>
                </a:lnTo>
                <a:lnTo>
                  <a:pt x="66913" y="80748"/>
                </a:lnTo>
                <a:lnTo>
                  <a:pt x="70437" y="84264"/>
                </a:lnTo>
                <a:lnTo>
                  <a:pt x="70437" y="134957"/>
                </a:lnTo>
                <a:lnTo>
                  <a:pt x="66913" y="138467"/>
                </a:lnTo>
                <a:close/>
              </a:path>
              <a:path w="220345" h="419735">
                <a:moveTo>
                  <a:pt x="0" y="138467"/>
                </a:moveTo>
                <a:lnTo>
                  <a:pt x="22646" y="138467"/>
                </a:lnTo>
                <a:lnTo>
                  <a:pt x="19121" y="134957"/>
                </a:lnTo>
                <a:lnTo>
                  <a:pt x="19121" y="84264"/>
                </a:lnTo>
                <a:lnTo>
                  <a:pt x="22646" y="80748"/>
                </a:lnTo>
                <a:lnTo>
                  <a:pt x="0" y="80748"/>
                </a:lnTo>
                <a:lnTo>
                  <a:pt x="0" y="138467"/>
                </a:lnTo>
                <a:close/>
              </a:path>
              <a:path w="220345" h="419735">
                <a:moveTo>
                  <a:pt x="98955" y="419143"/>
                </a:moveTo>
                <a:lnTo>
                  <a:pt x="120920" y="419143"/>
                </a:lnTo>
                <a:lnTo>
                  <a:pt x="120920" y="150143"/>
                </a:lnTo>
                <a:lnTo>
                  <a:pt x="98955" y="150143"/>
                </a:lnTo>
                <a:lnTo>
                  <a:pt x="98955" y="419143"/>
                </a:lnTo>
                <a:close/>
              </a:path>
            </a:pathLst>
          </a:custGeom>
          <a:solidFill>
            <a:srgbClr val="E2E3E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4" name="object 380">
            <a:extLst>
              <a:ext uri="{FF2B5EF4-FFF2-40B4-BE49-F238E27FC236}">
                <a16:creationId xmlns:a16="http://schemas.microsoft.com/office/drawing/2014/main" xmlns="" id="{B3A93E92-F25F-4D7E-B621-1D027B47AD33}"/>
              </a:ext>
            </a:extLst>
          </p:cNvPr>
          <p:cNvSpPr/>
          <p:nvPr/>
        </p:nvSpPr>
        <p:spPr>
          <a:xfrm>
            <a:off x="8685346" y="2868227"/>
            <a:ext cx="315834" cy="482134"/>
          </a:xfrm>
          <a:custGeom>
            <a:avLst/>
            <a:gdLst/>
            <a:ahLst/>
            <a:cxnLst/>
            <a:rect l="l" t="t" r="r" b="b"/>
            <a:pathLst>
              <a:path w="309245" h="502285">
                <a:moveTo>
                  <a:pt x="303631" y="497179"/>
                </a:moveTo>
                <a:lnTo>
                  <a:pt x="5067" y="497179"/>
                </a:lnTo>
                <a:lnTo>
                  <a:pt x="5067" y="502259"/>
                </a:lnTo>
                <a:lnTo>
                  <a:pt x="303631" y="502259"/>
                </a:lnTo>
                <a:lnTo>
                  <a:pt x="303631" y="497179"/>
                </a:lnTo>
                <a:close/>
              </a:path>
              <a:path w="309245" h="502285">
                <a:moveTo>
                  <a:pt x="303631" y="314172"/>
                </a:moveTo>
                <a:lnTo>
                  <a:pt x="5067" y="314172"/>
                </a:lnTo>
                <a:lnTo>
                  <a:pt x="5067" y="319201"/>
                </a:lnTo>
                <a:lnTo>
                  <a:pt x="303631" y="319201"/>
                </a:lnTo>
                <a:lnTo>
                  <a:pt x="303631" y="314172"/>
                </a:lnTo>
                <a:close/>
              </a:path>
              <a:path w="309245" h="502285">
                <a:moveTo>
                  <a:pt x="303631" y="131102"/>
                </a:moveTo>
                <a:lnTo>
                  <a:pt x="5067" y="131102"/>
                </a:lnTo>
                <a:lnTo>
                  <a:pt x="5067" y="136131"/>
                </a:lnTo>
                <a:lnTo>
                  <a:pt x="303631" y="136131"/>
                </a:lnTo>
                <a:lnTo>
                  <a:pt x="303631" y="131102"/>
                </a:lnTo>
                <a:close/>
              </a:path>
              <a:path w="309245" h="502285">
                <a:moveTo>
                  <a:pt x="308686" y="3581"/>
                </a:moveTo>
                <a:lnTo>
                  <a:pt x="305092" y="0"/>
                </a:lnTo>
                <a:lnTo>
                  <a:pt x="3657" y="0"/>
                </a:lnTo>
                <a:lnTo>
                  <a:pt x="0" y="3581"/>
                </a:lnTo>
                <a:lnTo>
                  <a:pt x="0" y="26657"/>
                </a:lnTo>
                <a:lnTo>
                  <a:pt x="3657" y="30251"/>
                </a:lnTo>
                <a:lnTo>
                  <a:pt x="305092" y="30251"/>
                </a:lnTo>
                <a:lnTo>
                  <a:pt x="308686" y="26657"/>
                </a:lnTo>
                <a:lnTo>
                  <a:pt x="308686" y="3581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5" name="object 381">
            <a:extLst>
              <a:ext uri="{FF2B5EF4-FFF2-40B4-BE49-F238E27FC236}">
                <a16:creationId xmlns:a16="http://schemas.microsoft.com/office/drawing/2014/main" xmlns="" id="{DEB1562A-D879-4D22-B191-557964EF2258}"/>
              </a:ext>
            </a:extLst>
          </p:cNvPr>
          <p:cNvSpPr/>
          <p:nvPr/>
        </p:nvSpPr>
        <p:spPr>
          <a:xfrm>
            <a:off x="8697551" y="2998947"/>
            <a:ext cx="291190" cy="356573"/>
          </a:xfrm>
          <a:custGeom>
            <a:avLst/>
            <a:gdLst/>
            <a:ahLst/>
            <a:cxnLst/>
            <a:rect l="l" t="t" r="r" b="b"/>
            <a:pathLst>
              <a:path w="285114" h="371475">
                <a:moveTo>
                  <a:pt x="284848" y="366064"/>
                </a:moveTo>
                <a:lnTo>
                  <a:pt x="0" y="366064"/>
                </a:lnTo>
                <a:lnTo>
                  <a:pt x="0" y="371094"/>
                </a:lnTo>
                <a:lnTo>
                  <a:pt x="284848" y="371094"/>
                </a:lnTo>
                <a:lnTo>
                  <a:pt x="284848" y="366064"/>
                </a:lnTo>
                <a:close/>
              </a:path>
              <a:path w="285114" h="371475">
                <a:moveTo>
                  <a:pt x="284848" y="182994"/>
                </a:moveTo>
                <a:lnTo>
                  <a:pt x="0" y="182994"/>
                </a:lnTo>
                <a:lnTo>
                  <a:pt x="0" y="188074"/>
                </a:lnTo>
                <a:lnTo>
                  <a:pt x="284848" y="188074"/>
                </a:lnTo>
                <a:lnTo>
                  <a:pt x="284848" y="182994"/>
                </a:lnTo>
                <a:close/>
              </a:path>
              <a:path w="285114" h="371475">
                <a:moveTo>
                  <a:pt x="284848" y="0"/>
                </a:moveTo>
                <a:lnTo>
                  <a:pt x="0" y="0"/>
                </a:lnTo>
                <a:lnTo>
                  <a:pt x="0" y="5029"/>
                </a:lnTo>
                <a:lnTo>
                  <a:pt x="284848" y="5029"/>
                </a:lnTo>
                <a:lnTo>
                  <a:pt x="284848" y="0"/>
                </a:lnTo>
                <a:close/>
              </a:path>
            </a:pathLst>
          </a:custGeom>
          <a:solidFill>
            <a:srgbClr val="EFC4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6" name="object 382">
            <a:extLst>
              <a:ext uri="{FF2B5EF4-FFF2-40B4-BE49-F238E27FC236}">
                <a16:creationId xmlns:a16="http://schemas.microsoft.com/office/drawing/2014/main" xmlns="" id="{DB22E9A4-7D5C-4D51-B3EB-D82790FC95C8}"/>
              </a:ext>
            </a:extLst>
          </p:cNvPr>
          <p:cNvSpPr/>
          <p:nvPr/>
        </p:nvSpPr>
        <p:spPr>
          <a:xfrm>
            <a:off x="8702506" y="2896887"/>
            <a:ext cx="281462" cy="448610"/>
          </a:xfrm>
          <a:custGeom>
            <a:avLst/>
            <a:gdLst/>
            <a:ahLst/>
            <a:cxnLst/>
            <a:rect l="l" t="t" r="r" b="b"/>
            <a:pathLst>
              <a:path w="275589" h="467360">
                <a:moveTo>
                  <a:pt x="40614" y="147370"/>
                </a:moveTo>
                <a:lnTo>
                  <a:pt x="0" y="147370"/>
                </a:lnTo>
                <a:lnTo>
                  <a:pt x="0" y="249135"/>
                </a:lnTo>
                <a:lnTo>
                  <a:pt x="40614" y="249135"/>
                </a:lnTo>
                <a:lnTo>
                  <a:pt x="40614" y="147370"/>
                </a:lnTo>
                <a:close/>
              </a:path>
              <a:path w="275589" h="467360">
                <a:moveTo>
                  <a:pt x="158076" y="147370"/>
                </a:moveTo>
                <a:lnTo>
                  <a:pt x="117030" y="147370"/>
                </a:lnTo>
                <a:lnTo>
                  <a:pt x="117030" y="249135"/>
                </a:lnTo>
                <a:lnTo>
                  <a:pt x="158076" y="249135"/>
                </a:lnTo>
                <a:lnTo>
                  <a:pt x="158076" y="147370"/>
                </a:lnTo>
                <a:close/>
              </a:path>
              <a:path w="275589" h="467360">
                <a:moveTo>
                  <a:pt x="275145" y="294843"/>
                </a:moveTo>
                <a:lnTo>
                  <a:pt x="0" y="294843"/>
                </a:lnTo>
                <a:lnTo>
                  <a:pt x="0" y="332867"/>
                </a:lnTo>
                <a:lnTo>
                  <a:pt x="234492" y="332867"/>
                </a:lnTo>
                <a:lnTo>
                  <a:pt x="234492" y="434263"/>
                </a:lnTo>
                <a:lnTo>
                  <a:pt x="158076" y="434263"/>
                </a:lnTo>
                <a:lnTo>
                  <a:pt x="158076" y="333133"/>
                </a:lnTo>
                <a:lnTo>
                  <a:pt x="117017" y="333133"/>
                </a:lnTo>
                <a:lnTo>
                  <a:pt x="117017" y="434263"/>
                </a:lnTo>
                <a:lnTo>
                  <a:pt x="40614" y="434263"/>
                </a:lnTo>
                <a:lnTo>
                  <a:pt x="40614" y="333133"/>
                </a:lnTo>
                <a:lnTo>
                  <a:pt x="0" y="333133"/>
                </a:lnTo>
                <a:lnTo>
                  <a:pt x="0" y="434263"/>
                </a:lnTo>
                <a:lnTo>
                  <a:pt x="0" y="434886"/>
                </a:lnTo>
                <a:lnTo>
                  <a:pt x="0" y="467207"/>
                </a:lnTo>
                <a:lnTo>
                  <a:pt x="275145" y="467207"/>
                </a:lnTo>
                <a:lnTo>
                  <a:pt x="275145" y="434263"/>
                </a:lnTo>
                <a:lnTo>
                  <a:pt x="275145" y="332867"/>
                </a:lnTo>
                <a:lnTo>
                  <a:pt x="275145" y="294843"/>
                </a:lnTo>
                <a:close/>
              </a:path>
              <a:path w="275589" h="467360">
                <a:moveTo>
                  <a:pt x="275145" y="111252"/>
                </a:moveTo>
                <a:lnTo>
                  <a:pt x="0" y="111252"/>
                </a:lnTo>
                <a:lnTo>
                  <a:pt x="0" y="146735"/>
                </a:lnTo>
                <a:lnTo>
                  <a:pt x="234530" y="146735"/>
                </a:lnTo>
                <a:lnTo>
                  <a:pt x="234530" y="249402"/>
                </a:lnTo>
                <a:lnTo>
                  <a:pt x="0" y="249402"/>
                </a:lnTo>
                <a:lnTo>
                  <a:pt x="0" y="284886"/>
                </a:lnTo>
                <a:lnTo>
                  <a:pt x="275145" y="284886"/>
                </a:lnTo>
                <a:lnTo>
                  <a:pt x="275145" y="249402"/>
                </a:lnTo>
                <a:lnTo>
                  <a:pt x="275145" y="146735"/>
                </a:lnTo>
                <a:lnTo>
                  <a:pt x="275145" y="111252"/>
                </a:lnTo>
                <a:close/>
              </a:path>
              <a:path w="275589" h="467360">
                <a:moveTo>
                  <a:pt x="275145" y="0"/>
                </a:moveTo>
                <a:lnTo>
                  <a:pt x="234492" y="0"/>
                </a:lnTo>
                <a:lnTo>
                  <a:pt x="234492" y="10134"/>
                </a:lnTo>
                <a:lnTo>
                  <a:pt x="234492" y="84912"/>
                </a:lnTo>
                <a:lnTo>
                  <a:pt x="158076" y="84912"/>
                </a:lnTo>
                <a:lnTo>
                  <a:pt x="158076" y="10134"/>
                </a:lnTo>
                <a:lnTo>
                  <a:pt x="234492" y="10134"/>
                </a:lnTo>
                <a:lnTo>
                  <a:pt x="234492" y="0"/>
                </a:lnTo>
                <a:lnTo>
                  <a:pt x="117017" y="0"/>
                </a:lnTo>
                <a:lnTo>
                  <a:pt x="117017" y="10134"/>
                </a:lnTo>
                <a:lnTo>
                  <a:pt x="117017" y="84912"/>
                </a:lnTo>
                <a:lnTo>
                  <a:pt x="40614" y="84912"/>
                </a:lnTo>
                <a:lnTo>
                  <a:pt x="40614" y="10134"/>
                </a:lnTo>
                <a:lnTo>
                  <a:pt x="117017" y="10134"/>
                </a:lnTo>
                <a:lnTo>
                  <a:pt x="117017" y="0"/>
                </a:lnTo>
                <a:lnTo>
                  <a:pt x="0" y="0"/>
                </a:lnTo>
                <a:lnTo>
                  <a:pt x="0" y="10134"/>
                </a:lnTo>
                <a:lnTo>
                  <a:pt x="0" y="84912"/>
                </a:lnTo>
                <a:lnTo>
                  <a:pt x="0" y="101396"/>
                </a:lnTo>
                <a:lnTo>
                  <a:pt x="275145" y="101396"/>
                </a:lnTo>
                <a:lnTo>
                  <a:pt x="275145" y="84912"/>
                </a:lnTo>
                <a:lnTo>
                  <a:pt x="275145" y="10134"/>
                </a:lnTo>
                <a:lnTo>
                  <a:pt x="275145" y="0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7" name="object 383">
            <a:extLst>
              <a:ext uri="{FF2B5EF4-FFF2-40B4-BE49-F238E27FC236}">
                <a16:creationId xmlns:a16="http://schemas.microsoft.com/office/drawing/2014/main" xmlns="" id="{5BB69880-2C19-4E32-B5D6-BB8A8B6A5726}"/>
              </a:ext>
            </a:extLst>
          </p:cNvPr>
          <p:cNvSpPr/>
          <p:nvPr/>
        </p:nvSpPr>
        <p:spPr>
          <a:xfrm>
            <a:off x="8743987" y="2906080"/>
            <a:ext cx="78472" cy="407773"/>
          </a:xfrm>
          <a:custGeom>
            <a:avLst/>
            <a:gdLst/>
            <a:ahLst/>
            <a:cxnLst/>
            <a:rect l="l" t="t" r="r" b="b"/>
            <a:pathLst>
              <a:path w="76835" h="424814">
                <a:moveTo>
                  <a:pt x="5537" y="355053"/>
                </a:moveTo>
                <a:lnTo>
                  <a:pt x="0" y="355053"/>
                </a:lnTo>
                <a:lnTo>
                  <a:pt x="0" y="393776"/>
                </a:lnTo>
                <a:lnTo>
                  <a:pt x="5537" y="393776"/>
                </a:lnTo>
                <a:lnTo>
                  <a:pt x="5537" y="355053"/>
                </a:lnTo>
                <a:close/>
              </a:path>
              <a:path w="76835" h="424814">
                <a:moveTo>
                  <a:pt x="5537" y="213563"/>
                </a:moveTo>
                <a:lnTo>
                  <a:pt x="0" y="213563"/>
                </a:lnTo>
                <a:lnTo>
                  <a:pt x="0" y="234022"/>
                </a:lnTo>
                <a:lnTo>
                  <a:pt x="5537" y="234022"/>
                </a:lnTo>
                <a:lnTo>
                  <a:pt x="5537" y="213563"/>
                </a:lnTo>
                <a:close/>
              </a:path>
              <a:path w="76835" h="424814">
                <a:moveTo>
                  <a:pt x="76403" y="323291"/>
                </a:moveTo>
                <a:lnTo>
                  <a:pt x="0" y="323291"/>
                </a:lnTo>
                <a:lnTo>
                  <a:pt x="0" y="329082"/>
                </a:lnTo>
                <a:lnTo>
                  <a:pt x="0" y="329628"/>
                </a:lnTo>
                <a:lnTo>
                  <a:pt x="0" y="349542"/>
                </a:lnTo>
                <a:lnTo>
                  <a:pt x="5537" y="349542"/>
                </a:lnTo>
                <a:lnTo>
                  <a:pt x="5537" y="329628"/>
                </a:lnTo>
                <a:lnTo>
                  <a:pt x="35433" y="329628"/>
                </a:lnTo>
                <a:lnTo>
                  <a:pt x="35433" y="349542"/>
                </a:lnTo>
                <a:lnTo>
                  <a:pt x="40982" y="349542"/>
                </a:lnTo>
                <a:lnTo>
                  <a:pt x="40982" y="329628"/>
                </a:lnTo>
                <a:lnTo>
                  <a:pt x="70866" y="329628"/>
                </a:lnTo>
                <a:lnTo>
                  <a:pt x="70866" y="419608"/>
                </a:lnTo>
                <a:lnTo>
                  <a:pt x="40970" y="419608"/>
                </a:lnTo>
                <a:lnTo>
                  <a:pt x="40970" y="399338"/>
                </a:lnTo>
                <a:lnTo>
                  <a:pt x="70866" y="399338"/>
                </a:lnTo>
                <a:lnTo>
                  <a:pt x="70866" y="394258"/>
                </a:lnTo>
                <a:lnTo>
                  <a:pt x="40970" y="394258"/>
                </a:lnTo>
                <a:lnTo>
                  <a:pt x="40970" y="354977"/>
                </a:lnTo>
                <a:lnTo>
                  <a:pt x="70866" y="354977"/>
                </a:lnTo>
                <a:lnTo>
                  <a:pt x="70866" y="349910"/>
                </a:lnTo>
                <a:lnTo>
                  <a:pt x="0" y="349910"/>
                </a:lnTo>
                <a:lnTo>
                  <a:pt x="0" y="354977"/>
                </a:lnTo>
                <a:lnTo>
                  <a:pt x="35433" y="354977"/>
                </a:lnTo>
                <a:lnTo>
                  <a:pt x="35433" y="394258"/>
                </a:lnTo>
                <a:lnTo>
                  <a:pt x="35433" y="399338"/>
                </a:lnTo>
                <a:lnTo>
                  <a:pt x="35433" y="419608"/>
                </a:lnTo>
                <a:lnTo>
                  <a:pt x="5537" y="419608"/>
                </a:lnTo>
                <a:lnTo>
                  <a:pt x="5537" y="399338"/>
                </a:lnTo>
                <a:lnTo>
                  <a:pt x="35433" y="399338"/>
                </a:lnTo>
                <a:lnTo>
                  <a:pt x="35433" y="394258"/>
                </a:lnTo>
                <a:lnTo>
                  <a:pt x="0" y="394258"/>
                </a:lnTo>
                <a:lnTo>
                  <a:pt x="0" y="399338"/>
                </a:lnTo>
                <a:lnTo>
                  <a:pt x="0" y="419608"/>
                </a:lnTo>
                <a:lnTo>
                  <a:pt x="0" y="419798"/>
                </a:lnTo>
                <a:lnTo>
                  <a:pt x="0" y="424688"/>
                </a:lnTo>
                <a:lnTo>
                  <a:pt x="76403" y="424688"/>
                </a:lnTo>
                <a:lnTo>
                  <a:pt x="76403" y="329628"/>
                </a:lnTo>
                <a:lnTo>
                  <a:pt x="76403" y="323291"/>
                </a:lnTo>
                <a:close/>
              </a:path>
              <a:path w="76835" h="424814">
                <a:moveTo>
                  <a:pt x="76403" y="138163"/>
                </a:moveTo>
                <a:lnTo>
                  <a:pt x="70866" y="138163"/>
                </a:lnTo>
                <a:lnTo>
                  <a:pt x="70866" y="143230"/>
                </a:lnTo>
                <a:lnTo>
                  <a:pt x="70866" y="163512"/>
                </a:lnTo>
                <a:lnTo>
                  <a:pt x="70866" y="169849"/>
                </a:lnTo>
                <a:lnTo>
                  <a:pt x="70866" y="207873"/>
                </a:lnTo>
                <a:lnTo>
                  <a:pt x="40970" y="207873"/>
                </a:lnTo>
                <a:lnTo>
                  <a:pt x="40970" y="169849"/>
                </a:lnTo>
                <a:lnTo>
                  <a:pt x="70866" y="169849"/>
                </a:lnTo>
                <a:lnTo>
                  <a:pt x="70866" y="163512"/>
                </a:lnTo>
                <a:lnTo>
                  <a:pt x="40970" y="163512"/>
                </a:lnTo>
                <a:lnTo>
                  <a:pt x="40970" y="143230"/>
                </a:lnTo>
                <a:lnTo>
                  <a:pt x="70866" y="143230"/>
                </a:lnTo>
                <a:lnTo>
                  <a:pt x="70866" y="138163"/>
                </a:lnTo>
                <a:lnTo>
                  <a:pt x="0" y="138163"/>
                </a:lnTo>
                <a:lnTo>
                  <a:pt x="0" y="143230"/>
                </a:lnTo>
                <a:lnTo>
                  <a:pt x="35433" y="143230"/>
                </a:lnTo>
                <a:lnTo>
                  <a:pt x="35433" y="163512"/>
                </a:lnTo>
                <a:lnTo>
                  <a:pt x="35433" y="169849"/>
                </a:lnTo>
                <a:lnTo>
                  <a:pt x="35433" y="207873"/>
                </a:lnTo>
                <a:lnTo>
                  <a:pt x="5537" y="207873"/>
                </a:lnTo>
                <a:lnTo>
                  <a:pt x="5537" y="169849"/>
                </a:lnTo>
                <a:lnTo>
                  <a:pt x="35433" y="169849"/>
                </a:lnTo>
                <a:lnTo>
                  <a:pt x="35433" y="163512"/>
                </a:lnTo>
                <a:lnTo>
                  <a:pt x="5537" y="163512"/>
                </a:lnTo>
                <a:lnTo>
                  <a:pt x="5537" y="143294"/>
                </a:lnTo>
                <a:lnTo>
                  <a:pt x="0" y="143294"/>
                </a:lnTo>
                <a:lnTo>
                  <a:pt x="0" y="212940"/>
                </a:lnTo>
                <a:lnTo>
                  <a:pt x="35433" y="212940"/>
                </a:lnTo>
                <a:lnTo>
                  <a:pt x="35433" y="234022"/>
                </a:lnTo>
                <a:lnTo>
                  <a:pt x="40970" y="234022"/>
                </a:lnTo>
                <a:lnTo>
                  <a:pt x="40970" y="212940"/>
                </a:lnTo>
                <a:lnTo>
                  <a:pt x="70866" y="212940"/>
                </a:lnTo>
                <a:lnTo>
                  <a:pt x="70866" y="234480"/>
                </a:lnTo>
                <a:lnTo>
                  <a:pt x="0" y="234480"/>
                </a:lnTo>
                <a:lnTo>
                  <a:pt x="0" y="239560"/>
                </a:lnTo>
                <a:lnTo>
                  <a:pt x="76403" y="239560"/>
                </a:lnTo>
                <a:lnTo>
                  <a:pt x="76403" y="234480"/>
                </a:lnTo>
                <a:lnTo>
                  <a:pt x="76403" y="212940"/>
                </a:lnTo>
                <a:lnTo>
                  <a:pt x="76403" y="207873"/>
                </a:lnTo>
                <a:lnTo>
                  <a:pt x="76403" y="169849"/>
                </a:lnTo>
                <a:lnTo>
                  <a:pt x="76403" y="163512"/>
                </a:lnTo>
                <a:lnTo>
                  <a:pt x="76403" y="143230"/>
                </a:lnTo>
                <a:lnTo>
                  <a:pt x="76403" y="138163"/>
                </a:lnTo>
                <a:close/>
              </a:path>
              <a:path w="76835" h="424814">
                <a:moveTo>
                  <a:pt x="76403" y="0"/>
                </a:moveTo>
                <a:lnTo>
                  <a:pt x="70866" y="0"/>
                </a:lnTo>
                <a:lnTo>
                  <a:pt x="70866" y="5537"/>
                </a:lnTo>
                <a:lnTo>
                  <a:pt x="70866" y="25996"/>
                </a:lnTo>
                <a:lnTo>
                  <a:pt x="70866" y="31546"/>
                </a:lnTo>
                <a:lnTo>
                  <a:pt x="70866" y="70269"/>
                </a:lnTo>
                <a:lnTo>
                  <a:pt x="40970" y="70269"/>
                </a:lnTo>
                <a:lnTo>
                  <a:pt x="40970" y="31546"/>
                </a:lnTo>
                <a:lnTo>
                  <a:pt x="70866" y="31546"/>
                </a:lnTo>
                <a:lnTo>
                  <a:pt x="70866" y="25996"/>
                </a:lnTo>
                <a:lnTo>
                  <a:pt x="40970" y="25996"/>
                </a:lnTo>
                <a:lnTo>
                  <a:pt x="40970" y="5537"/>
                </a:lnTo>
                <a:lnTo>
                  <a:pt x="70866" y="5537"/>
                </a:lnTo>
                <a:lnTo>
                  <a:pt x="70866" y="0"/>
                </a:lnTo>
                <a:lnTo>
                  <a:pt x="35433" y="0"/>
                </a:lnTo>
                <a:lnTo>
                  <a:pt x="35433" y="5537"/>
                </a:lnTo>
                <a:lnTo>
                  <a:pt x="35433" y="25996"/>
                </a:lnTo>
                <a:lnTo>
                  <a:pt x="35433" y="31546"/>
                </a:lnTo>
                <a:lnTo>
                  <a:pt x="35433" y="70269"/>
                </a:lnTo>
                <a:lnTo>
                  <a:pt x="5537" y="70269"/>
                </a:lnTo>
                <a:lnTo>
                  <a:pt x="5537" y="31546"/>
                </a:lnTo>
                <a:lnTo>
                  <a:pt x="35433" y="31546"/>
                </a:lnTo>
                <a:lnTo>
                  <a:pt x="35433" y="25996"/>
                </a:lnTo>
                <a:lnTo>
                  <a:pt x="5537" y="25996"/>
                </a:lnTo>
                <a:lnTo>
                  <a:pt x="5537" y="5537"/>
                </a:lnTo>
                <a:lnTo>
                  <a:pt x="35433" y="5537"/>
                </a:lnTo>
                <a:lnTo>
                  <a:pt x="35433" y="0"/>
                </a:lnTo>
                <a:lnTo>
                  <a:pt x="0" y="0"/>
                </a:lnTo>
                <a:lnTo>
                  <a:pt x="0" y="5537"/>
                </a:lnTo>
                <a:lnTo>
                  <a:pt x="0" y="25996"/>
                </a:lnTo>
                <a:lnTo>
                  <a:pt x="0" y="31546"/>
                </a:lnTo>
                <a:lnTo>
                  <a:pt x="0" y="70269"/>
                </a:lnTo>
                <a:lnTo>
                  <a:pt x="0" y="75793"/>
                </a:lnTo>
                <a:lnTo>
                  <a:pt x="76403" y="75793"/>
                </a:lnTo>
                <a:lnTo>
                  <a:pt x="76403" y="0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8" name="object 384">
            <a:extLst>
              <a:ext uri="{FF2B5EF4-FFF2-40B4-BE49-F238E27FC236}">
                <a16:creationId xmlns:a16="http://schemas.microsoft.com/office/drawing/2014/main" xmlns="" id="{BE2C9867-5634-49B9-884B-A88614B086F7}"/>
              </a:ext>
            </a:extLst>
          </p:cNvPr>
          <p:cNvSpPr/>
          <p:nvPr/>
        </p:nvSpPr>
        <p:spPr>
          <a:xfrm>
            <a:off x="8749642" y="2911394"/>
            <a:ext cx="31129" cy="398020"/>
          </a:xfrm>
          <a:custGeom>
            <a:avLst/>
            <a:gdLst/>
            <a:ahLst/>
            <a:cxnLst/>
            <a:rect l="l" t="t" r="r" b="b"/>
            <a:pathLst>
              <a:path w="30479" h="414654">
                <a:moveTo>
                  <a:pt x="29895" y="393788"/>
                </a:moveTo>
                <a:lnTo>
                  <a:pt x="0" y="393788"/>
                </a:lnTo>
                <a:lnTo>
                  <a:pt x="0" y="414261"/>
                </a:lnTo>
                <a:lnTo>
                  <a:pt x="29895" y="414261"/>
                </a:lnTo>
                <a:lnTo>
                  <a:pt x="29895" y="393788"/>
                </a:lnTo>
                <a:close/>
              </a:path>
              <a:path w="30479" h="414654">
                <a:moveTo>
                  <a:pt x="29895" y="349542"/>
                </a:moveTo>
                <a:lnTo>
                  <a:pt x="0" y="349542"/>
                </a:lnTo>
                <a:lnTo>
                  <a:pt x="0" y="388264"/>
                </a:lnTo>
                <a:lnTo>
                  <a:pt x="29895" y="388264"/>
                </a:lnTo>
                <a:lnTo>
                  <a:pt x="29895" y="349542"/>
                </a:lnTo>
                <a:close/>
              </a:path>
              <a:path w="30479" h="414654">
                <a:moveTo>
                  <a:pt x="29895" y="323596"/>
                </a:moveTo>
                <a:lnTo>
                  <a:pt x="0" y="323596"/>
                </a:lnTo>
                <a:lnTo>
                  <a:pt x="0" y="344055"/>
                </a:lnTo>
                <a:lnTo>
                  <a:pt x="29895" y="344055"/>
                </a:lnTo>
                <a:lnTo>
                  <a:pt x="29895" y="323596"/>
                </a:lnTo>
                <a:close/>
              </a:path>
              <a:path w="30479" h="414654">
                <a:moveTo>
                  <a:pt x="29895" y="208026"/>
                </a:moveTo>
                <a:lnTo>
                  <a:pt x="0" y="208026"/>
                </a:lnTo>
                <a:lnTo>
                  <a:pt x="0" y="228485"/>
                </a:lnTo>
                <a:lnTo>
                  <a:pt x="29895" y="228485"/>
                </a:lnTo>
                <a:lnTo>
                  <a:pt x="29895" y="208026"/>
                </a:lnTo>
                <a:close/>
              </a:path>
              <a:path w="30479" h="414654">
                <a:moveTo>
                  <a:pt x="29895" y="163779"/>
                </a:moveTo>
                <a:lnTo>
                  <a:pt x="0" y="163779"/>
                </a:lnTo>
                <a:lnTo>
                  <a:pt x="0" y="202476"/>
                </a:lnTo>
                <a:lnTo>
                  <a:pt x="29895" y="202476"/>
                </a:lnTo>
                <a:lnTo>
                  <a:pt x="29895" y="163779"/>
                </a:lnTo>
                <a:close/>
              </a:path>
              <a:path w="30479" h="414654">
                <a:moveTo>
                  <a:pt x="29895" y="137756"/>
                </a:moveTo>
                <a:lnTo>
                  <a:pt x="0" y="137756"/>
                </a:lnTo>
                <a:lnTo>
                  <a:pt x="0" y="158191"/>
                </a:lnTo>
                <a:lnTo>
                  <a:pt x="29895" y="158191"/>
                </a:lnTo>
                <a:lnTo>
                  <a:pt x="29895" y="137756"/>
                </a:lnTo>
                <a:close/>
              </a:path>
              <a:path w="30479" h="414654">
                <a:moveTo>
                  <a:pt x="29895" y="26009"/>
                </a:moveTo>
                <a:lnTo>
                  <a:pt x="0" y="26009"/>
                </a:lnTo>
                <a:lnTo>
                  <a:pt x="0" y="64731"/>
                </a:lnTo>
                <a:lnTo>
                  <a:pt x="29895" y="64731"/>
                </a:lnTo>
                <a:lnTo>
                  <a:pt x="29895" y="26009"/>
                </a:lnTo>
                <a:close/>
              </a:path>
              <a:path w="30479" h="414654">
                <a:moveTo>
                  <a:pt x="29895" y="0"/>
                </a:moveTo>
                <a:lnTo>
                  <a:pt x="0" y="0"/>
                </a:lnTo>
                <a:lnTo>
                  <a:pt x="0" y="20459"/>
                </a:lnTo>
                <a:lnTo>
                  <a:pt x="29895" y="20459"/>
                </a:lnTo>
                <a:lnTo>
                  <a:pt x="29895" y="0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9" name="object 385">
            <a:extLst>
              <a:ext uri="{FF2B5EF4-FFF2-40B4-BE49-F238E27FC236}">
                <a16:creationId xmlns:a16="http://schemas.microsoft.com/office/drawing/2014/main" xmlns="" id="{C74A3719-B9F4-4FDF-90C4-78B59B1F88BB}"/>
              </a:ext>
            </a:extLst>
          </p:cNvPr>
          <p:cNvSpPr/>
          <p:nvPr/>
        </p:nvSpPr>
        <p:spPr>
          <a:xfrm>
            <a:off x="8778116" y="3375229"/>
            <a:ext cx="16862" cy="46933"/>
          </a:xfrm>
          <a:custGeom>
            <a:avLst/>
            <a:gdLst/>
            <a:ahLst/>
            <a:cxnLst/>
            <a:rect l="l" t="t" r="r" b="b"/>
            <a:pathLst>
              <a:path w="16510" h="48895">
                <a:moveTo>
                  <a:pt x="79" y="48335"/>
                </a:moveTo>
                <a:lnTo>
                  <a:pt x="15934" y="48335"/>
                </a:lnTo>
                <a:lnTo>
                  <a:pt x="15934" y="0"/>
                </a:lnTo>
                <a:lnTo>
                  <a:pt x="0" y="0"/>
                </a:lnTo>
                <a:lnTo>
                  <a:pt x="79" y="4833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0" name="object 386">
            <a:extLst>
              <a:ext uri="{FF2B5EF4-FFF2-40B4-BE49-F238E27FC236}">
                <a16:creationId xmlns:a16="http://schemas.microsoft.com/office/drawing/2014/main" xmlns="" id="{798F5802-C571-451B-A58E-D02D329A8611}"/>
              </a:ext>
            </a:extLst>
          </p:cNvPr>
          <p:cNvSpPr/>
          <p:nvPr/>
        </p:nvSpPr>
        <p:spPr>
          <a:xfrm>
            <a:off x="8778199" y="3421625"/>
            <a:ext cx="16213" cy="17067"/>
          </a:xfrm>
          <a:custGeom>
            <a:avLst/>
            <a:gdLst/>
            <a:ahLst/>
            <a:cxnLst/>
            <a:rect l="l" t="t" r="r" b="b"/>
            <a:pathLst>
              <a:path w="15875" h="17779">
                <a:moveTo>
                  <a:pt x="3557" y="17365"/>
                </a:moveTo>
                <a:lnTo>
                  <a:pt x="7927" y="17365"/>
                </a:lnTo>
                <a:lnTo>
                  <a:pt x="11531" y="16476"/>
                </a:lnTo>
                <a:lnTo>
                  <a:pt x="13548" y="15027"/>
                </a:lnTo>
                <a:lnTo>
                  <a:pt x="14923" y="13697"/>
                </a:lnTo>
                <a:lnTo>
                  <a:pt x="15815" y="11800"/>
                </a:lnTo>
                <a:lnTo>
                  <a:pt x="15855" y="0"/>
                </a:lnTo>
                <a:lnTo>
                  <a:pt x="0" y="0"/>
                </a:lnTo>
                <a:lnTo>
                  <a:pt x="0" y="13815"/>
                </a:lnTo>
                <a:lnTo>
                  <a:pt x="3557" y="17365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1" name="object 387">
            <a:extLst>
              <a:ext uri="{FF2B5EF4-FFF2-40B4-BE49-F238E27FC236}">
                <a16:creationId xmlns:a16="http://schemas.microsoft.com/office/drawing/2014/main" xmlns="" id="{C30354CC-65AD-4F45-9109-299A21C22264}"/>
              </a:ext>
            </a:extLst>
          </p:cNvPr>
          <p:cNvSpPr/>
          <p:nvPr/>
        </p:nvSpPr>
        <p:spPr>
          <a:xfrm>
            <a:off x="8785829" y="2911394"/>
            <a:ext cx="53828" cy="601602"/>
          </a:xfrm>
          <a:custGeom>
            <a:avLst/>
            <a:gdLst/>
            <a:ahLst/>
            <a:cxnLst/>
            <a:rect l="l" t="t" r="r" b="b"/>
            <a:pathLst>
              <a:path w="52704" h="626745">
                <a:moveTo>
                  <a:pt x="29895" y="393801"/>
                </a:moveTo>
                <a:lnTo>
                  <a:pt x="0" y="393801"/>
                </a:lnTo>
                <a:lnTo>
                  <a:pt x="0" y="414261"/>
                </a:lnTo>
                <a:lnTo>
                  <a:pt x="29895" y="414235"/>
                </a:lnTo>
                <a:lnTo>
                  <a:pt x="29895" y="393801"/>
                </a:lnTo>
                <a:close/>
              </a:path>
              <a:path w="52704" h="626745">
                <a:moveTo>
                  <a:pt x="29895" y="349542"/>
                </a:moveTo>
                <a:lnTo>
                  <a:pt x="0" y="349542"/>
                </a:lnTo>
                <a:lnTo>
                  <a:pt x="0" y="388302"/>
                </a:lnTo>
                <a:lnTo>
                  <a:pt x="29895" y="388302"/>
                </a:lnTo>
                <a:lnTo>
                  <a:pt x="29895" y="349542"/>
                </a:lnTo>
                <a:close/>
              </a:path>
              <a:path w="52704" h="626745">
                <a:moveTo>
                  <a:pt x="29895" y="323596"/>
                </a:moveTo>
                <a:lnTo>
                  <a:pt x="0" y="323596"/>
                </a:lnTo>
                <a:lnTo>
                  <a:pt x="0" y="344055"/>
                </a:lnTo>
                <a:lnTo>
                  <a:pt x="29895" y="344055"/>
                </a:lnTo>
                <a:lnTo>
                  <a:pt x="29895" y="323596"/>
                </a:lnTo>
                <a:close/>
              </a:path>
              <a:path w="52704" h="626745">
                <a:moveTo>
                  <a:pt x="29895" y="208026"/>
                </a:moveTo>
                <a:lnTo>
                  <a:pt x="0" y="208026"/>
                </a:lnTo>
                <a:lnTo>
                  <a:pt x="0" y="228485"/>
                </a:lnTo>
                <a:lnTo>
                  <a:pt x="29895" y="228485"/>
                </a:lnTo>
                <a:lnTo>
                  <a:pt x="29895" y="208026"/>
                </a:lnTo>
                <a:close/>
              </a:path>
              <a:path w="52704" h="626745">
                <a:moveTo>
                  <a:pt x="29895" y="163779"/>
                </a:moveTo>
                <a:lnTo>
                  <a:pt x="0" y="163779"/>
                </a:lnTo>
                <a:lnTo>
                  <a:pt x="0" y="202476"/>
                </a:lnTo>
                <a:lnTo>
                  <a:pt x="29895" y="202476"/>
                </a:lnTo>
                <a:lnTo>
                  <a:pt x="29895" y="163779"/>
                </a:lnTo>
                <a:close/>
              </a:path>
              <a:path w="52704" h="626745">
                <a:moveTo>
                  <a:pt x="29895" y="137807"/>
                </a:moveTo>
                <a:lnTo>
                  <a:pt x="0" y="137769"/>
                </a:lnTo>
                <a:lnTo>
                  <a:pt x="0" y="158229"/>
                </a:lnTo>
                <a:lnTo>
                  <a:pt x="29895" y="158229"/>
                </a:lnTo>
                <a:lnTo>
                  <a:pt x="29895" y="137807"/>
                </a:lnTo>
                <a:close/>
              </a:path>
              <a:path w="52704" h="626745">
                <a:moveTo>
                  <a:pt x="29895" y="26009"/>
                </a:moveTo>
                <a:lnTo>
                  <a:pt x="0" y="26009"/>
                </a:lnTo>
                <a:lnTo>
                  <a:pt x="0" y="64731"/>
                </a:lnTo>
                <a:lnTo>
                  <a:pt x="29895" y="64731"/>
                </a:lnTo>
                <a:lnTo>
                  <a:pt x="29895" y="26009"/>
                </a:lnTo>
                <a:close/>
              </a:path>
              <a:path w="52704" h="626745">
                <a:moveTo>
                  <a:pt x="29895" y="0"/>
                </a:moveTo>
                <a:lnTo>
                  <a:pt x="0" y="0"/>
                </a:lnTo>
                <a:lnTo>
                  <a:pt x="0" y="20459"/>
                </a:lnTo>
                <a:lnTo>
                  <a:pt x="29895" y="20459"/>
                </a:lnTo>
                <a:lnTo>
                  <a:pt x="29895" y="0"/>
                </a:lnTo>
                <a:close/>
              </a:path>
              <a:path w="52704" h="626745">
                <a:moveTo>
                  <a:pt x="52590" y="547458"/>
                </a:moveTo>
                <a:lnTo>
                  <a:pt x="49466" y="548830"/>
                </a:lnTo>
                <a:lnTo>
                  <a:pt x="48793" y="548906"/>
                </a:lnTo>
                <a:lnTo>
                  <a:pt x="43726" y="548906"/>
                </a:lnTo>
                <a:lnTo>
                  <a:pt x="40297" y="545528"/>
                </a:lnTo>
                <a:lnTo>
                  <a:pt x="40132" y="541299"/>
                </a:lnTo>
                <a:lnTo>
                  <a:pt x="40043" y="543344"/>
                </a:lnTo>
                <a:lnTo>
                  <a:pt x="39154" y="545249"/>
                </a:lnTo>
                <a:lnTo>
                  <a:pt x="36360" y="548017"/>
                </a:lnTo>
                <a:lnTo>
                  <a:pt x="34378" y="548906"/>
                </a:lnTo>
                <a:lnTo>
                  <a:pt x="27876" y="548906"/>
                </a:lnTo>
                <a:lnTo>
                  <a:pt x="24434" y="545528"/>
                </a:lnTo>
                <a:lnTo>
                  <a:pt x="24269" y="541299"/>
                </a:lnTo>
                <a:lnTo>
                  <a:pt x="24193" y="543344"/>
                </a:lnTo>
                <a:lnTo>
                  <a:pt x="23304" y="545249"/>
                </a:lnTo>
                <a:lnTo>
                  <a:pt x="20523" y="548017"/>
                </a:lnTo>
                <a:lnTo>
                  <a:pt x="18529" y="548906"/>
                </a:lnTo>
                <a:lnTo>
                  <a:pt x="12014" y="548906"/>
                </a:lnTo>
                <a:lnTo>
                  <a:pt x="8585" y="545528"/>
                </a:lnTo>
                <a:lnTo>
                  <a:pt x="8420" y="541299"/>
                </a:lnTo>
                <a:lnTo>
                  <a:pt x="8343" y="543344"/>
                </a:lnTo>
                <a:lnTo>
                  <a:pt x="7442" y="545249"/>
                </a:lnTo>
                <a:lnTo>
                  <a:pt x="6070" y="546569"/>
                </a:lnTo>
                <a:lnTo>
                  <a:pt x="4051" y="548017"/>
                </a:lnTo>
                <a:lnTo>
                  <a:pt x="4051" y="626706"/>
                </a:lnTo>
                <a:lnTo>
                  <a:pt x="52590" y="626706"/>
                </a:lnTo>
                <a:lnTo>
                  <a:pt x="52590" y="547458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2" name="object 388">
            <a:extLst>
              <a:ext uri="{FF2B5EF4-FFF2-40B4-BE49-F238E27FC236}">
                <a16:creationId xmlns:a16="http://schemas.microsoft.com/office/drawing/2014/main" xmlns="" id="{56208A13-CCBA-4066-9459-23F973A388F9}"/>
              </a:ext>
            </a:extLst>
          </p:cNvPr>
          <p:cNvSpPr/>
          <p:nvPr/>
        </p:nvSpPr>
        <p:spPr>
          <a:xfrm>
            <a:off x="8794391" y="3375229"/>
            <a:ext cx="16862" cy="46933"/>
          </a:xfrm>
          <a:custGeom>
            <a:avLst/>
            <a:gdLst/>
            <a:ahLst/>
            <a:cxnLst/>
            <a:rect l="l" t="t" r="r" b="b"/>
            <a:pathLst>
              <a:path w="16510" h="48895">
                <a:moveTo>
                  <a:pt x="0" y="48335"/>
                </a:moveTo>
                <a:lnTo>
                  <a:pt x="15895" y="48335"/>
                </a:lnTo>
                <a:lnTo>
                  <a:pt x="15895" y="0"/>
                </a:lnTo>
                <a:lnTo>
                  <a:pt x="0" y="0"/>
                </a:lnTo>
                <a:lnTo>
                  <a:pt x="0" y="48335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3" name="object 389">
            <a:extLst>
              <a:ext uri="{FF2B5EF4-FFF2-40B4-BE49-F238E27FC236}">
                <a16:creationId xmlns:a16="http://schemas.microsoft.com/office/drawing/2014/main" xmlns="" id="{0A1E883D-3BAB-421A-AD3B-96E16CB0C3B6}"/>
              </a:ext>
            </a:extLst>
          </p:cNvPr>
          <p:cNvSpPr/>
          <p:nvPr/>
        </p:nvSpPr>
        <p:spPr>
          <a:xfrm>
            <a:off x="8702511" y="3355127"/>
            <a:ext cx="281462" cy="157867"/>
          </a:xfrm>
          <a:custGeom>
            <a:avLst/>
            <a:gdLst/>
            <a:ahLst/>
            <a:cxnLst/>
            <a:rect l="l" t="t" r="r" b="b"/>
            <a:pathLst>
              <a:path w="275589" h="164464">
                <a:moveTo>
                  <a:pt x="0" y="164400"/>
                </a:moveTo>
                <a:lnTo>
                  <a:pt x="85632" y="164400"/>
                </a:lnTo>
                <a:lnTo>
                  <a:pt x="85632" y="85719"/>
                </a:lnTo>
                <a:lnTo>
                  <a:pt x="82035" y="86608"/>
                </a:lnTo>
                <a:lnTo>
                  <a:pt x="77664" y="86608"/>
                </a:lnTo>
                <a:lnTo>
                  <a:pt x="74107" y="83059"/>
                </a:lnTo>
                <a:lnTo>
                  <a:pt x="74028" y="20908"/>
                </a:lnTo>
                <a:lnTo>
                  <a:pt x="200999" y="20908"/>
                </a:lnTo>
                <a:lnTo>
                  <a:pt x="200999" y="80886"/>
                </a:lnTo>
                <a:lnTo>
                  <a:pt x="200106" y="82861"/>
                </a:lnTo>
                <a:lnTo>
                  <a:pt x="197236" y="85719"/>
                </a:lnTo>
                <a:lnTo>
                  <a:pt x="195253" y="86608"/>
                </a:lnTo>
                <a:lnTo>
                  <a:pt x="191781" y="86608"/>
                </a:lnTo>
                <a:lnTo>
                  <a:pt x="190518" y="86286"/>
                </a:lnTo>
                <a:lnTo>
                  <a:pt x="189467" y="85719"/>
                </a:lnTo>
                <a:lnTo>
                  <a:pt x="189467" y="164400"/>
                </a:lnTo>
                <a:lnTo>
                  <a:pt x="275146" y="164400"/>
                </a:lnTo>
                <a:lnTo>
                  <a:pt x="275146" y="0"/>
                </a:lnTo>
                <a:lnTo>
                  <a:pt x="0" y="0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4" name="object 390">
            <a:extLst>
              <a:ext uri="{FF2B5EF4-FFF2-40B4-BE49-F238E27FC236}">
                <a16:creationId xmlns:a16="http://schemas.microsoft.com/office/drawing/2014/main" xmlns="" id="{EC3AB623-F331-409D-8FFD-72554DAC5B81}"/>
              </a:ext>
            </a:extLst>
          </p:cNvPr>
          <p:cNvSpPr/>
          <p:nvPr/>
        </p:nvSpPr>
        <p:spPr>
          <a:xfrm>
            <a:off x="8794432" y="3421625"/>
            <a:ext cx="16213" cy="17067"/>
          </a:xfrm>
          <a:custGeom>
            <a:avLst/>
            <a:gdLst/>
            <a:ahLst/>
            <a:cxnLst/>
            <a:rect l="l" t="t" r="r" b="b"/>
            <a:pathLst>
              <a:path w="15875" h="17779">
                <a:moveTo>
                  <a:pt x="3610" y="17365"/>
                </a:moveTo>
                <a:lnTo>
                  <a:pt x="10109" y="17365"/>
                </a:lnTo>
                <a:lnTo>
                  <a:pt x="12093" y="16476"/>
                </a:lnTo>
                <a:lnTo>
                  <a:pt x="14883" y="13697"/>
                </a:lnTo>
                <a:lnTo>
                  <a:pt x="15782" y="11800"/>
                </a:lnTo>
                <a:lnTo>
                  <a:pt x="15862" y="0"/>
                </a:lnTo>
                <a:lnTo>
                  <a:pt x="0" y="0"/>
                </a:lnTo>
                <a:lnTo>
                  <a:pt x="0" y="9469"/>
                </a:lnTo>
                <a:lnTo>
                  <a:pt x="158" y="13987"/>
                </a:lnTo>
                <a:lnTo>
                  <a:pt x="3610" y="17365"/>
                </a:lnTo>
                <a:close/>
              </a:path>
            </a:pathLst>
          </a:custGeom>
          <a:solidFill>
            <a:srgbClr val="E7443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5" name="object 391">
            <a:extLst>
              <a:ext uri="{FF2B5EF4-FFF2-40B4-BE49-F238E27FC236}">
                <a16:creationId xmlns:a16="http://schemas.microsoft.com/office/drawing/2014/main" xmlns="" id="{3A45232F-4E1C-42FA-B1EB-888A0B3C6B17}"/>
              </a:ext>
            </a:extLst>
          </p:cNvPr>
          <p:cNvSpPr/>
          <p:nvPr/>
        </p:nvSpPr>
        <p:spPr>
          <a:xfrm>
            <a:off x="8810625" y="3421625"/>
            <a:ext cx="16213" cy="17067"/>
          </a:xfrm>
          <a:custGeom>
            <a:avLst/>
            <a:gdLst/>
            <a:ahLst/>
            <a:cxnLst/>
            <a:rect l="l" t="t" r="r" b="b"/>
            <a:pathLst>
              <a:path w="15875" h="17779">
                <a:moveTo>
                  <a:pt x="3603" y="17365"/>
                </a:moveTo>
                <a:lnTo>
                  <a:pt x="10109" y="17365"/>
                </a:lnTo>
                <a:lnTo>
                  <a:pt x="12100" y="16476"/>
                </a:lnTo>
                <a:lnTo>
                  <a:pt x="14883" y="13697"/>
                </a:lnTo>
                <a:lnTo>
                  <a:pt x="15776" y="11800"/>
                </a:lnTo>
                <a:lnTo>
                  <a:pt x="15855" y="0"/>
                </a:lnTo>
                <a:lnTo>
                  <a:pt x="0" y="0"/>
                </a:lnTo>
                <a:lnTo>
                  <a:pt x="0" y="9469"/>
                </a:lnTo>
                <a:lnTo>
                  <a:pt x="158" y="13987"/>
                </a:lnTo>
                <a:lnTo>
                  <a:pt x="3603" y="17365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6" name="object 392">
            <a:extLst>
              <a:ext uri="{FF2B5EF4-FFF2-40B4-BE49-F238E27FC236}">
                <a16:creationId xmlns:a16="http://schemas.microsoft.com/office/drawing/2014/main" xmlns="" id="{56857570-F045-4E73-BB6B-D332D32652D8}"/>
              </a:ext>
            </a:extLst>
          </p:cNvPr>
          <p:cNvSpPr/>
          <p:nvPr/>
        </p:nvSpPr>
        <p:spPr>
          <a:xfrm>
            <a:off x="8810625" y="3375229"/>
            <a:ext cx="16213" cy="46933"/>
          </a:xfrm>
          <a:custGeom>
            <a:avLst/>
            <a:gdLst/>
            <a:ahLst/>
            <a:cxnLst/>
            <a:rect l="l" t="t" r="r" b="b"/>
            <a:pathLst>
              <a:path w="15875" h="48895">
                <a:moveTo>
                  <a:pt x="0" y="48335"/>
                </a:moveTo>
                <a:lnTo>
                  <a:pt x="15855" y="48335"/>
                </a:lnTo>
                <a:lnTo>
                  <a:pt x="15855" y="0"/>
                </a:lnTo>
                <a:lnTo>
                  <a:pt x="0" y="0"/>
                </a:lnTo>
                <a:lnTo>
                  <a:pt x="0" y="4833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7" name="object 393">
            <a:extLst>
              <a:ext uri="{FF2B5EF4-FFF2-40B4-BE49-F238E27FC236}">
                <a16:creationId xmlns:a16="http://schemas.microsoft.com/office/drawing/2014/main" xmlns="" id="{C86B1D0E-3A0C-4BB4-917C-B7B7E71E5936}"/>
              </a:ext>
            </a:extLst>
          </p:cNvPr>
          <p:cNvSpPr/>
          <p:nvPr/>
        </p:nvSpPr>
        <p:spPr>
          <a:xfrm>
            <a:off x="8826819" y="3421625"/>
            <a:ext cx="16213" cy="17067"/>
          </a:xfrm>
          <a:custGeom>
            <a:avLst/>
            <a:gdLst/>
            <a:ahLst/>
            <a:cxnLst/>
            <a:rect l="l" t="t" r="r" b="b"/>
            <a:pathLst>
              <a:path w="15875" h="17779">
                <a:moveTo>
                  <a:pt x="3603" y="17365"/>
                </a:moveTo>
                <a:lnTo>
                  <a:pt x="15862" y="9746"/>
                </a:lnTo>
                <a:lnTo>
                  <a:pt x="15862" y="0"/>
                </a:lnTo>
                <a:lnTo>
                  <a:pt x="0" y="0"/>
                </a:lnTo>
                <a:lnTo>
                  <a:pt x="0" y="9469"/>
                </a:lnTo>
                <a:lnTo>
                  <a:pt x="165" y="13987"/>
                </a:lnTo>
                <a:lnTo>
                  <a:pt x="3603" y="17365"/>
                </a:lnTo>
                <a:close/>
              </a:path>
            </a:pathLst>
          </a:custGeom>
          <a:solidFill>
            <a:srgbClr val="E7443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8" name="object 394">
            <a:extLst>
              <a:ext uri="{FF2B5EF4-FFF2-40B4-BE49-F238E27FC236}">
                <a16:creationId xmlns:a16="http://schemas.microsoft.com/office/drawing/2014/main" xmlns="" id="{3DD7AD66-1790-4824-ACB9-99252CCCD222}"/>
              </a:ext>
            </a:extLst>
          </p:cNvPr>
          <p:cNvSpPr/>
          <p:nvPr/>
        </p:nvSpPr>
        <p:spPr>
          <a:xfrm>
            <a:off x="8826819" y="3375229"/>
            <a:ext cx="16213" cy="46933"/>
          </a:xfrm>
          <a:custGeom>
            <a:avLst/>
            <a:gdLst/>
            <a:ahLst/>
            <a:cxnLst/>
            <a:rect l="l" t="t" r="r" b="b"/>
            <a:pathLst>
              <a:path w="15875" h="48895">
                <a:moveTo>
                  <a:pt x="0" y="48335"/>
                </a:moveTo>
                <a:lnTo>
                  <a:pt x="15862" y="48335"/>
                </a:lnTo>
                <a:lnTo>
                  <a:pt x="15862" y="0"/>
                </a:lnTo>
                <a:lnTo>
                  <a:pt x="0" y="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9" name="object 395">
            <a:extLst>
              <a:ext uri="{FF2B5EF4-FFF2-40B4-BE49-F238E27FC236}">
                <a16:creationId xmlns:a16="http://schemas.microsoft.com/office/drawing/2014/main" xmlns="" id="{26BFE38A-2497-45D7-BC05-FD38EC62EA32}"/>
              </a:ext>
            </a:extLst>
          </p:cNvPr>
          <p:cNvSpPr/>
          <p:nvPr/>
        </p:nvSpPr>
        <p:spPr>
          <a:xfrm>
            <a:off x="8839547" y="3430966"/>
            <a:ext cx="7134" cy="82286"/>
          </a:xfrm>
          <a:custGeom>
            <a:avLst/>
            <a:gdLst/>
            <a:ahLst/>
            <a:cxnLst/>
            <a:rect l="l" t="t" r="r" b="b"/>
            <a:pathLst>
              <a:path w="6985" h="85725">
                <a:moveTo>
                  <a:pt x="0" y="85410"/>
                </a:moveTo>
                <a:lnTo>
                  <a:pt x="6750" y="85410"/>
                </a:lnTo>
                <a:lnTo>
                  <a:pt x="6750" y="6130"/>
                </a:lnTo>
                <a:lnTo>
                  <a:pt x="4767" y="4754"/>
                </a:lnTo>
                <a:lnTo>
                  <a:pt x="3477" y="2541"/>
                </a:lnTo>
                <a:lnTo>
                  <a:pt x="3391" y="0"/>
                </a:lnTo>
                <a:lnTo>
                  <a:pt x="3312" y="2054"/>
                </a:lnTo>
                <a:lnTo>
                  <a:pt x="2420" y="3951"/>
                </a:lnTo>
                <a:lnTo>
                  <a:pt x="0" y="6170"/>
                </a:lnTo>
                <a:close/>
              </a:path>
            </a:pathLst>
          </a:custGeom>
          <a:solidFill>
            <a:srgbClr val="FDC78B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0" name="object 396">
            <a:extLst>
              <a:ext uri="{FF2B5EF4-FFF2-40B4-BE49-F238E27FC236}">
                <a16:creationId xmlns:a16="http://schemas.microsoft.com/office/drawing/2014/main" xmlns="" id="{40495323-4F7B-4615-A686-89E0AE266EF5}"/>
              </a:ext>
            </a:extLst>
          </p:cNvPr>
          <p:cNvSpPr/>
          <p:nvPr/>
        </p:nvSpPr>
        <p:spPr>
          <a:xfrm>
            <a:off x="8843013" y="3421625"/>
            <a:ext cx="16213" cy="17067"/>
          </a:xfrm>
          <a:custGeom>
            <a:avLst/>
            <a:gdLst/>
            <a:ahLst/>
            <a:cxnLst/>
            <a:rect l="l" t="t" r="r" b="b"/>
            <a:pathLst>
              <a:path w="15875" h="17779">
                <a:moveTo>
                  <a:pt x="6235" y="17365"/>
                </a:moveTo>
                <a:lnTo>
                  <a:pt x="10109" y="17365"/>
                </a:lnTo>
                <a:lnTo>
                  <a:pt x="12093" y="16476"/>
                </a:lnTo>
                <a:lnTo>
                  <a:pt x="14883" y="13697"/>
                </a:lnTo>
                <a:lnTo>
                  <a:pt x="15782" y="11800"/>
                </a:lnTo>
                <a:lnTo>
                  <a:pt x="15862" y="0"/>
                </a:lnTo>
                <a:lnTo>
                  <a:pt x="0" y="0"/>
                </a:lnTo>
                <a:lnTo>
                  <a:pt x="0" y="9469"/>
                </a:lnTo>
                <a:lnTo>
                  <a:pt x="85" y="12288"/>
                </a:lnTo>
                <a:lnTo>
                  <a:pt x="1375" y="14500"/>
                </a:lnTo>
                <a:lnTo>
                  <a:pt x="4615" y="16838"/>
                </a:lnTo>
                <a:lnTo>
                  <a:pt x="6235" y="17365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1" name="object 397">
            <a:extLst>
              <a:ext uri="{FF2B5EF4-FFF2-40B4-BE49-F238E27FC236}">
                <a16:creationId xmlns:a16="http://schemas.microsoft.com/office/drawing/2014/main" xmlns="" id="{B7ED4A2E-4A1E-4C07-97E1-3F104843942B}"/>
              </a:ext>
            </a:extLst>
          </p:cNvPr>
          <p:cNvSpPr/>
          <p:nvPr/>
        </p:nvSpPr>
        <p:spPr>
          <a:xfrm>
            <a:off x="8843013" y="3375229"/>
            <a:ext cx="16213" cy="46933"/>
          </a:xfrm>
          <a:custGeom>
            <a:avLst/>
            <a:gdLst/>
            <a:ahLst/>
            <a:cxnLst/>
            <a:rect l="l" t="t" r="r" b="b"/>
            <a:pathLst>
              <a:path w="15875" h="48895">
                <a:moveTo>
                  <a:pt x="0" y="48335"/>
                </a:moveTo>
                <a:lnTo>
                  <a:pt x="15862" y="48335"/>
                </a:lnTo>
                <a:lnTo>
                  <a:pt x="15862" y="0"/>
                </a:lnTo>
                <a:lnTo>
                  <a:pt x="0" y="0"/>
                </a:lnTo>
                <a:lnTo>
                  <a:pt x="0" y="4833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2" name="object 398">
            <a:extLst>
              <a:ext uri="{FF2B5EF4-FFF2-40B4-BE49-F238E27FC236}">
                <a16:creationId xmlns:a16="http://schemas.microsoft.com/office/drawing/2014/main" xmlns="" id="{3433A270-8DC8-4E0F-8776-D797B8B8FC6E}"/>
              </a:ext>
            </a:extLst>
          </p:cNvPr>
          <p:cNvSpPr/>
          <p:nvPr/>
        </p:nvSpPr>
        <p:spPr>
          <a:xfrm>
            <a:off x="8846449" y="3430929"/>
            <a:ext cx="49937" cy="82286"/>
          </a:xfrm>
          <a:custGeom>
            <a:avLst/>
            <a:gdLst/>
            <a:ahLst/>
            <a:cxnLst/>
            <a:rect l="l" t="t" r="r" b="b"/>
            <a:pathLst>
              <a:path w="48895" h="85725">
                <a:moveTo>
                  <a:pt x="22606" y="7625"/>
                </a:moveTo>
                <a:lnTo>
                  <a:pt x="31988" y="7625"/>
                </a:lnTo>
                <a:lnTo>
                  <a:pt x="28511" y="4247"/>
                </a:lnTo>
                <a:lnTo>
                  <a:pt x="28345" y="0"/>
                </a:lnTo>
                <a:lnTo>
                  <a:pt x="28266" y="2061"/>
                </a:lnTo>
                <a:lnTo>
                  <a:pt x="27380" y="3957"/>
                </a:lnTo>
                <a:lnTo>
                  <a:pt x="25998" y="5287"/>
                </a:lnTo>
                <a:lnTo>
                  <a:pt x="24583" y="6736"/>
                </a:lnTo>
                <a:lnTo>
                  <a:pt x="22606" y="7625"/>
                </a:lnTo>
                <a:close/>
              </a:path>
              <a:path w="48895" h="85725">
                <a:moveTo>
                  <a:pt x="6744" y="7625"/>
                </a:moveTo>
                <a:lnTo>
                  <a:pt x="16133" y="7625"/>
                </a:lnTo>
                <a:lnTo>
                  <a:pt x="12655" y="4247"/>
                </a:lnTo>
                <a:lnTo>
                  <a:pt x="12496" y="0"/>
                </a:lnTo>
                <a:lnTo>
                  <a:pt x="12417" y="2061"/>
                </a:lnTo>
                <a:lnTo>
                  <a:pt x="11524" y="3957"/>
                </a:lnTo>
                <a:lnTo>
                  <a:pt x="10149" y="5287"/>
                </a:lnTo>
                <a:lnTo>
                  <a:pt x="8734" y="6736"/>
                </a:lnTo>
                <a:lnTo>
                  <a:pt x="6744" y="7625"/>
                </a:lnTo>
                <a:close/>
              </a:path>
              <a:path w="48895" h="85725">
                <a:moveTo>
                  <a:pt x="0" y="85417"/>
                </a:moveTo>
                <a:lnTo>
                  <a:pt x="48532" y="85417"/>
                </a:lnTo>
                <a:lnTo>
                  <a:pt x="48532" y="6736"/>
                </a:lnTo>
                <a:lnTo>
                  <a:pt x="45946" y="5445"/>
                </a:lnTo>
                <a:lnTo>
                  <a:pt x="44201" y="2792"/>
                </a:lnTo>
                <a:lnTo>
                  <a:pt x="44201" y="1903"/>
                </a:lnTo>
                <a:lnTo>
                  <a:pt x="43315" y="3878"/>
                </a:lnTo>
                <a:lnTo>
                  <a:pt x="41867" y="5287"/>
                </a:lnTo>
                <a:lnTo>
                  <a:pt x="40439" y="6736"/>
                </a:lnTo>
                <a:lnTo>
                  <a:pt x="38462" y="7625"/>
                </a:lnTo>
                <a:lnTo>
                  <a:pt x="0" y="7625"/>
                </a:lnTo>
                <a:lnTo>
                  <a:pt x="0" y="85417"/>
                </a:lnTo>
                <a:close/>
              </a:path>
              <a:path w="48895" h="85725">
                <a:moveTo>
                  <a:pt x="0" y="7625"/>
                </a:moveTo>
                <a:lnTo>
                  <a:pt x="2869" y="7625"/>
                </a:lnTo>
                <a:lnTo>
                  <a:pt x="1249" y="7098"/>
                </a:lnTo>
                <a:lnTo>
                  <a:pt x="0" y="6137"/>
                </a:lnTo>
                <a:lnTo>
                  <a:pt x="0" y="7625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3" name="object 399">
            <a:extLst>
              <a:ext uri="{FF2B5EF4-FFF2-40B4-BE49-F238E27FC236}">
                <a16:creationId xmlns:a16="http://schemas.microsoft.com/office/drawing/2014/main" xmlns="" id="{857BB75C-DCFF-47EF-9B4A-397A05523876}"/>
              </a:ext>
            </a:extLst>
          </p:cNvPr>
          <p:cNvSpPr/>
          <p:nvPr/>
        </p:nvSpPr>
        <p:spPr>
          <a:xfrm>
            <a:off x="8859212" y="3421625"/>
            <a:ext cx="16213" cy="17067"/>
          </a:xfrm>
          <a:custGeom>
            <a:avLst/>
            <a:gdLst/>
            <a:ahLst/>
            <a:cxnLst/>
            <a:rect l="l" t="t" r="r" b="b"/>
            <a:pathLst>
              <a:path w="15875" h="17779">
                <a:moveTo>
                  <a:pt x="3643" y="17365"/>
                </a:moveTo>
                <a:lnTo>
                  <a:pt x="10103" y="17365"/>
                </a:lnTo>
                <a:lnTo>
                  <a:pt x="12093" y="16476"/>
                </a:lnTo>
                <a:lnTo>
                  <a:pt x="14883" y="13697"/>
                </a:lnTo>
                <a:lnTo>
                  <a:pt x="15769" y="11800"/>
                </a:lnTo>
                <a:lnTo>
                  <a:pt x="15855" y="9746"/>
                </a:lnTo>
                <a:lnTo>
                  <a:pt x="15855" y="0"/>
                </a:lnTo>
                <a:lnTo>
                  <a:pt x="0" y="0"/>
                </a:lnTo>
                <a:lnTo>
                  <a:pt x="0" y="9469"/>
                </a:lnTo>
                <a:lnTo>
                  <a:pt x="158" y="13987"/>
                </a:lnTo>
                <a:lnTo>
                  <a:pt x="3643" y="17365"/>
                </a:lnTo>
                <a:close/>
              </a:path>
            </a:pathLst>
          </a:custGeom>
          <a:solidFill>
            <a:srgbClr val="E7443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4" name="object 400">
            <a:extLst>
              <a:ext uri="{FF2B5EF4-FFF2-40B4-BE49-F238E27FC236}">
                <a16:creationId xmlns:a16="http://schemas.microsoft.com/office/drawing/2014/main" xmlns="" id="{5B9C2B92-50F9-4723-ACF5-196E603843E4}"/>
              </a:ext>
            </a:extLst>
          </p:cNvPr>
          <p:cNvSpPr/>
          <p:nvPr/>
        </p:nvSpPr>
        <p:spPr>
          <a:xfrm>
            <a:off x="8859206" y="3375229"/>
            <a:ext cx="16213" cy="46933"/>
          </a:xfrm>
          <a:custGeom>
            <a:avLst/>
            <a:gdLst/>
            <a:ahLst/>
            <a:cxnLst/>
            <a:rect l="l" t="t" r="r" b="b"/>
            <a:pathLst>
              <a:path w="15875" h="48895">
                <a:moveTo>
                  <a:pt x="0" y="48335"/>
                </a:moveTo>
                <a:lnTo>
                  <a:pt x="15855" y="48335"/>
                </a:lnTo>
                <a:lnTo>
                  <a:pt x="15855" y="0"/>
                </a:lnTo>
                <a:lnTo>
                  <a:pt x="0" y="0"/>
                </a:lnTo>
                <a:lnTo>
                  <a:pt x="0" y="48335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5" name="object 401">
            <a:extLst>
              <a:ext uri="{FF2B5EF4-FFF2-40B4-BE49-F238E27FC236}">
                <a16:creationId xmlns:a16="http://schemas.microsoft.com/office/drawing/2014/main" xmlns="" id="{ADEEC222-DED5-4AAB-83AC-9A6EB0A2942F}"/>
              </a:ext>
            </a:extLst>
          </p:cNvPr>
          <p:cNvSpPr/>
          <p:nvPr/>
        </p:nvSpPr>
        <p:spPr>
          <a:xfrm>
            <a:off x="8863951" y="2906080"/>
            <a:ext cx="78472" cy="407773"/>
          </a:xfrm>
          <a:custGeom>
            <a:avLst/>
            <a:gdLst/>
            <a:ahLst/>
            <a:cxnLst/>
            <a:rect l="l" t="t" r="r" b="b"/>
            <a:pathLst>
              <a:path w="76835" h="424814">
                <a:moveTo>
                  <a:pt x="5537" y="213563"/>
                </a:moveTo>
                <a:lnTo>
                  <a:pt x="0" y="213563"/>
                </a:lnTo>
                <a:lnTo>
                  <a:pt x="0" y="234022"/>
                </a:lnTo>
                <a:lnTo>
                  <a:pt x="5537" y="234022"/>
                </a:lnTo>
                <a:lnTo>
                  <a:pt x="5537" y="213563"/>
                </a:lnTo>
                <a:close/>
              </a:path>
              <a:path w="76835" h="424814">
                <a:moveTo>
                  <a:pt x="5549" y="355053"/>
                </a:moveTo>
                <a:lnTo>
                  <a:pt x="0" y="355053"/>
                </a:lnTo>
                <a:lnTo>
                  <a:pt x="0" y="393776"/>
                </a:lnTo>
                <a:lnTo>
                  <a:pt x="5549" y="393776"/>
                </a:lnTo>
                <a:lnTo>
                  <a:pt x="5549" y="355053"/>
                </a:lnTo>
                <a:close/>
              </a:path>
              <a:path w="76835" h="424814">
                <a:moveTo>
                  <a:pt x="76415" y="323291"/>
                </a:moveTo>
                <a:lnTo>
                  <a:pt x="0" y="323291"/>
                </a:lnTo>
                <a:lnTo>
                  <a:pt x="0" y="329082"/>
                </a:lnTo>
                <a:lnTo>
                  <a:pt x="0" y="329628"/>
                </a:lnTo>
                <a:lnTo>
                  <a:pt x="0" y="349542"/>
                </a:lnTo>
                <a:lnTo>
                  <a:pt x="5549" y="349542"/>
                </a:lnTo>
                <a:lnTo>
                  <a:pt x="5549" y="329628"/>
                </a:lnTo>
                <a:lnTo>
                  <a:pt x="35433" y="329628"/>
                </a:lnTo>
                <a:lnTo>
                  <a:pt x="35433" y="349542"/>
                </a:lnTo>
                <a:lnTo>
                  <a:pt x="40982" y="349542"/>
                </a:lnTo>
                <a:lnTo>
                  <a:pt x="41008" y="329628"/>
                </a:lnTo>
                <a:lnTo>
                  <a:pt x="70866" y="329628"/>
                </a:lnTo>
                <a:lnTo>
                  <a:pt x="70866" y="419608"/>
                </a:lnTo>
                <a:lnTo>
                  <a:pt x="40982" y="419608"/>
                </a:lnTo>
                <a:lnTo>
                  <a:pt x="40982" y="399338"/>
                </a:lnTo>
                <a:lnTo>
                  <a:pt x="70866" y="399338"/>
                </a:lnTo>
                <a:lnTo>
                  <a:pt x="70866" y="394258"/>
                </a:lnTo>
                <a:lnTo>
                  <a:pt x="40982" y="394258"/>
                </a:lnTo>
                <a:lnTo>
                  <a:pt x="40982" y="354977"/>
                </a:lnTo>
                <a:lnTo>
                  <a:pt x="70866" y="354977"/>
                </a:lnTo>
                <a:lnTo>
                  <a:pt x="70866" y="349910"/>
                </a:lnTo>
                <a:lnTo>
                  <a:pt x="0" y="349910"/>
                </a:lnTo>
                <a:lnTo>
                  <a:pt x="0" y="354977"/>
                </a:lnTo>
                <a:lnTo>
                  <a:pt x="35433" y="354977"/>
                </a:lnTo>
                <a:lnTo>
                  <a:pt x="35433" y="394258"/>
                </a:lnTo>
                <a:lnTo>
                  <a:pt x="35433" y="399338"/>
                </a:lnTo>
                <a:lnTo>
                  <a:pt x="35433" y="419608"/>
                </a:lnTo>
                <a:lnTo>
                  <a:pt x="5549" y="419608"/>
                </a:lnTo>
                <a:lnTo>
                  <a:pt x="5549" y="399338"/>
                </a:lnTo>
                <a:lnTo>
                  <a:pt x="35433" y="399338"/>
                </a:lnTo>
                <a:lnTo>
                  <a:pt x="35433" y="394258"/>
                </a:lnTo>
                <a:lnTo>
                  <a:pt x="0" y="394258"/>
                </a:lnTo>
                <a:lnTo>
                  <a:pt x="0" y="399338"/>
                </a:lnTo>
                <a:lnTo>
                  <a:pt x="0" y="419608"/>
                </a:lnTo>
                <a:lnTo>
                  <a:pt x="0" y="419798"/>
                </a:lnTo>
                <a:lnTo>
                  <a:pt x="0" y="424688"/>
                </a:lnTo>
                <a:lnTo>
                  <a:pt x="76415" y="424688"/>
                </a:lnTo>
                <a:lnTo>
                  <a:pt x="76415" y="329628"/>
                </a:lnTo>
                <a:lnTo>
                  <a:pt x="76415" y="323291"/>
                </a:lnTo>
                <a:close/>
              </a:path>
              <a:path w="76835" h="424814">
                <a:moveTo>
                  <a:pt x="76415" y="0"/>
                </a:moveTo>
                <a:lnTo>
                  <a:pt x="70866" y="0"/>
                </a:lnTo>
                <a:lnTo>
                  <a:pt x="70866" y="5537"/>
                </a:lnTo>
                <a:lnTo>
                  <a:pt x="70866" y="26009"/>
                </a:lnTo>
                <a:lnTo>
                  <a:pt x="70866" y="31546"/>
                </a:lnTo>
                <a:lnTo>
                  <a:pt x="70866" y="70269"/>
                </a:lnTo>
                <a:lnTo>
                  <a:pt x="40982" y="70269"/>
                </a:lnTo>
                <a:lnTo>
                  <a:pt x="40982" y="31546"/>
                </a:lnTo>
                <a:lnTo>
                  <a:pt x="70866" y="31546"/>
                </a:lnTo>
                <a:lnTo>
                  <a:pt x="70866" y="26009"/>
                </a:lnTo>
                <a:lnTo>
                  <a:pt x="40982" y="26009"/>
                </a:lnTo>
                <a:lnTo>
                  <a:pt x="41021" y="5537"/>
                </a:lnTo>
                <a:lnTo>
                  <a:pt x="70866" y="5537"/>
                </a:lnTo>
                <a:lnTo>
                  <a:pt x="70866" y="0"/>
                </a:lnTo>
                <a:lnTo>
                  <a:pt x="35433" y="0"/>
                </a:lnTo>
                <a:lnTo>
                  <a:pt x="35433" y="5537"/>
                </a:lnTo>
                <a:lnTo>
                  <a:pt x="35433" y="25996"/>
                </a:lnTo>
                <a:lnTo>
                  <a:pt x="35433" y="31546"/>
                </a:lnTo>
                <a:lnTo>
                  <a:pt x="35433" y="70269"/>
                </a:lnTo>
                <a:lnTo>
                  <a:pt x="5537" y="70269"/>
                </a:lnTo>
                <a:lnTo>
                  <a:pt x="5537" y="31546"/>
                </a:lnTo>
                <a:lnTo>
                  <a:pt x="35433" y="31546"/>
                </a:lnTo>
                <a:lnTo>
                  <a:pt x="35433" y="25996"/>
                </a:lnTo>
                <a:lnTo>
                  <a:pt x="5537" y="25996"/>
                </a:lnTo>
                <a:lnTo>
                  <a:pt x="5537" y="5537"/>
                </a:lnTo>
                <a:lnTo>
                  <a:pt x="35433" y="5537"/>
                </a:lnTo>
                <a:lnTo>
                  <a:pt x="35433" y="0"/>
                </a:lnTo>
                <a:lnTo>
                  <a:pt x="0" y="0"/>
                </a:lnTo>
                <a:lnTo>
                  <a:pt x="0" y="5537"/>
                </a:lnTo>
                <a:lnTo>
                  <a:pt x="0" y="25996"/>
                </a:lnTo>
                <a:lnTo>
                  <a:pt x="0" y="31546"/>
                </a:lnTo>
                <a:lnTo>
                  <a:pt x="0" y="70269"/>
                </a:lnTo>
                <a:lnTo>
                  <a:pt x="0" y="75793"/>
                </a:lnTo>
                <a:lnTo>
                  <a:pt x="76415" y="75793"/>
                </a:lnTo>
                <a:lnTo>
                  <a:pt x="76415" y="0"/>
                </a:lnTo>
                <a:close/>
              </a:path>
              <a:path w="76835" h="424814">
                <a:moveTo>
                  <a:pt x="76454" y="138163"/>
                </a:moveTo>
                <a:lnTo>
                  <a:pt x="70866" y="138163"/>
                </a:lnTo>
                <a:lnTo>
                  <a:pt x="70866" y="143230"/>
                </a:lnTo>
                <a:lnTo>
                  <a:pt x="70866" y="163512"/>
                </a:lnTo>
                <a:lnTo>
                  <a:pt x="70866" y="169849"/>
                </a:lnTo>
                <a:lnTo>
                  <a:pt x="70866" y="207873"/>
                </a:lnTo>
                <a:lnTo>
                  <a:pt x="41033" y="207873"/>
                </a:lnTo>
                <a:lnTo>
                  <a:pt x="41033" y="169849"/>
                </a:lnTo>
                <a:lnTo>
                  <a:pt x="70866" y="169849"/>
                </a:lnTo>
                <a:lnTo>
                  <a:pt x="70866" y="163512"/>
                </a:lnTo>
                <a:lnTo>
                  <a:pt x="41021" y="163512"/>
                </a:lnTo>
                <a:lnTo>
                  <a:pt x="41021" y="143230"/>
                </a:lnTo>
                <a:lnTo>
                  <a:pt x="70866" y="143230"/>
                </a:lnTo>
                <a:lnTo>
                  <a:pt x="70866" y="138163"/>
                </a:lnTo>
                <a:lnTo>
                  <a:pt x="0" y="138163"/>
                </a:lnTo>
                <a:lnTo>
                  <a:pt x="0" y="143230"/>
                </a:lnTo>
                <a:lnTo>
                  <a:pt x="35433" y="143230"/>
                </a:lnTo>
                <a:lnTo>
                  <a:pt x="35433" y="163512"/>
                </a:lnTo>
                <a:lnTo>
                  <a:pt x="35433" y="169849"/>
                </a:lnTo>
                <a:lnTo>
                  <a:pt x="35433" y="207873"/>
                </a:lnTo>
                <a:lnTo>
                  <a:pt x="5537" y="207873"/>
                </a:lnTo>
                <a:lnTo>
                  <a:pt x="5537" y="169849"/>
                </a:lnTo>
                <a:lnTo>
                  <a:pt x="35433" y="169849"/>
                </a:lnTo>
                <a:lnTo>
                  <a:pt x="35433" y="163512"/>
                </a:lnTo>
                <a:lnTo>
                  <a:pt x="5537" y="163512"/>
                </a:lnTo>
                <a:lnTo>
                  <a:pt x="5537" y="143294"/>
                </a:lnTo>
                <a:lnTo>
                  <a:pt x="0" y="143294"/>
                </a:lnTo>
                <a:lnTo>
                  <a:pt x="0" y="212940"/>
                </a:lnTo>
                <a:lnTo>
                  <a:pt x="35433" y="212940"/>
                </a:lnTo>
                <a:lnTo>
                  <a:pt x="35433" y="234022"/>
                </a:lnTo>
                <a:lnTo>
                  <a:pt x="41033" y="234022"/>
                </a:lnTo>
                <a:lnTo>
                  <a:pt x="41033" y="212940"/>
                </a:lnTo>
                <a:lnTo>
                  <a:pt x="70866" y="212940"/>
                </a:lnTo>
                <a:lnTo>
                  <a:pt x="70866" y="234480"/>
                </a:lnTo>
                <a:lnTo>
                  <a:pt x="0" y="234480"/>
                </a:lnTo>
                <a:lnTo>
                  <a:pt x="0" y="239560"/>
                </a:lnTo>
                <a:lnTo>
                  <a:pt x="76454" y="239560"/>
                </a:lnTo>
                <a:lnTo>
                  <a:pt x="76454" y="234480"/>
                </a:lnTo>
                <a:lnTo>
                  <a:pt x="76454" y="212940"/>
                </a:lnTo>
                <a:lnTo>
                  <a:pt x="76454" y="207873"/>
                </a:lnTo>
                <a:lnTo>
                  <a:pt x="76454" y="169849"/>
                </a:lnTo>
                <a:lnTo>
                  <a:pt x="76454" y="163512"/>
                </a:lnTo>
                <a:lnTo>
                  <a:pt x="76454" y="143230"/>
                </a:lnTo>
                <a:lnTo>
                  <a:pt x="76454" y="138163"/>
                </a:lnTo>
                <a:close/>
              </a:path>
            </a:pathLst>
          </a:custGeom>
          <a:solidFill>
            <a:srgbClr val="F79033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6" name="object 402">
            <a:extLst>
              <a:ext uri="{FF2B5EF4-FFF2-40B4-BE49-F238E27FC236}">
                <a16:creationId xmlns:a16="http://schemas.microsoft.com/office/drawing/2014/main" xmlns="" id="{ABAEC891-B9B4-40C9-AC7D-6DD2675657C6}"/>
              </a:ext>
            </a:extLst>
          </p:cNvPr>
          <p:cNvSpPr/>
          <p:nvPr/>
        </p:nvSpPr>
        <p:spPr>
          <a:xfrm>
            <a:off x="8869606" y="2911394"/>
            <a:ext cx="31129" cy="398020"/>
          </a:xfrm>
          <a:custGeom>
            <a:avLst/>
            <a:gdLst/>
            <a:ahLst/>
            <a:cxnLst/>
            <a:rect l="l" t="t" r="r" b="b"/>
            <a:pathLst>
              <a:path w="30479" h="414654">
                <a:moveTo>
                  <a:pt x="29895" y="393788"/>
                </a:moveTo>
                <a:lnTo>
                  <a:pt x="0" y="393788"/>
                </a:lnTo>
                <a:lnTo>
                  <a:pt x="0" y="414261"/>
                </a:lnTo>
                <a:lnTo>
                  <a:pt x="29895" y="414261"/>
                </a:lnTo>
                <a:lnTo>
                  <a:pt x="29895" y="393788"/>
                </a:lnTo>
                <a:close/>
              </a:path>
              <a:path w="30479" h="414654">
                <a:moveTo>
                  <a:pt x="29895" y="349542"/>
                </a:moveTo>
                <a:lnTo>
                  <a:pt x="0" y="349542"/>
                </a:lnTo>
                <a:lnTo>
                  <a:pt x="0" y="388264"/>
                </a:lnTo>
                <a:lnTo>
                  <a:pt x="29895" y="388264"/>
                </a:lnTo>
                <a:lnTo>
                  <a:pt x="29895" y="349542"/>
                </a:lnTo>
                <a:close/>
              </a:path>
              <a:path w="30479" h="414654">
                <a:moveTo>
                  <a:pt x="29895" y="323596"/>
                </a:moveTo>
                <a:lnTo>
                  <a:pt x="0" y="323596"/>
                </a:lnTo>
                <a:lnTo>
                  <a:pt x="0" y="344055"/>
                </a:lnTo>
                <a:lnTo>
                  <a:pt x="29895" y="344055"/>
                </a:lnTo>
                <a:lnTo>
                  <a:pt x="29895" y="323596"/>
                </a:lnTo>
                <a:close/>
              </a:path>
              <a:path w="30479" h="414654">
                <a:moveTo>
                  <a:pt x="29895" y="208026"/>
                </a:moveTo>
                <a:lnTo>
                  <a:pt x="0" y="208026"/>
                </a:lnTo>
                <a:lnTo>
                  <a:pt x="0" y="228485"/>
                </a:lnTo>
                <a:lnTo>
                  <a:pt x="29895" y="228485"/>
                </a:lnTo>
                <a:lnTo>
                  <a:pt x="29895" y="208026"/>
                </a:lnTo>
                <a:close/>
              </a:path>
              <a:path w="30479" h="414654">
                <a:moveTo>
                  <a:pt x="29895" y="163779"/>
                </a:moveTo>
                <a:lnTo>
                  <a:pt x="0" y="163779"/>
                </a:lnTo>
                <a:lnTo>
                  <a:pt x="0" y="202476"/>
                </a:lnTo>
                <a:lnTo>
                  <a:pt x="29895" y="202476"/>
                </a:lnTo>
                <a:lnTo>
                  <a:pt x="29895" y="163779"/>
                </a:lnTo>
                <a:close/>
              </a:path>
              <a:path w="30479" h="414654">
                <a:moveTo>
                  <a:pt x="29895" y="137756"/>
                </a:moveTo>
                <a:lnTo>
                  <a:pt x="0" y="137756"/>
                </a:lnTo>
                <a:lnTo>
                  <a:pt x="0" y="158191"/>
                </a:lnTo>
                <a:lnTo>
                  <a:pt x="29895" y="158191"/>
                </a:lnTo>
                <a:lnTo>
                  <a:pt x="29895" y="137756"/>
                </a:lnTo>
                <a:close/>
              </a:path>
              <a:path w="30479" h="414654">
                <a:moveTo>
                  <a:pt x="29895" y="26009"/>
                </a:moveTo>
                <a:lnTo>
                  <a:pt x="0" y="26009"/>
                </a:lnTo>
                <a:lnTo>
                  <a:pt x="0" y="64731"/>
                </a:lnTo>
                <a:lnTo>
                  <a:pt x="29895" y="64731"/>
                </a:lnTo>
                <a:lnTo>
                  <a:pt x="29895" y="26009"/>
                </a:lnTo>
                <a:close/>
              </a:path>
              <a:path w="30479" h="414654">
                <a:moveTo>
                  <a:pt x="29895" y="0"/>
                </a:moveTo>
                <a:lnTo>
                  <a:pt x="0" y="0"/>
                </a:lnTo>
                <a:lnTo>
                  <a:pt x="0" y="20459"/>
                </a:lnTo>
                <a:lnTo>
                  <a:pt x="29895" y="20459"/>
                </a:lnTo>
                <a:lnTo>
                  <a:pt x="29895" y="0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7" name="object 403">
            <a:extLst>
              <a:ext uri="{FF2B5EF4-FFF2-40B4-BE49-F238E27FC236}">
                <a16:creationId xmlns:a16="http://schemas.microsoft.com/office/drawing/2014/main" xmlns="" id="{351325C6-F715-4CEB-A92A-CEAD41F052F1}"/>
              </a:ext>
            </a:extLst>
          </p:cNvPr>
          <p:cNvSpPr/>
          <p:nvPr/>
        </p:nvSpPr>
        <p:spPr>
          <a:xfrm>
            <a:off x="8875400" y="3421625"/>
            <a:ext cx="16213" cy="17067"/>
          </a:xfrm>
          <a:custGeom>
            <a:avLst/>
            <a:gdLst/>
            <a:ahLst/>
            <a:cxnLst/>
            <a:rect l="l" t="t" r="r" b="b"/>
            <a:pathLst>
              <a:path w="15875" h="17779">
                <a:moveTo>
                  <a:pt x="3649" y="17365"/>
                </a:moveTo>
                <a:lnTo>
                  <a:pt x="10116" y="17365"/>
                </a:lnTo>
                <a:lnTo>
                  <a:pt x="12093" y="16476"/>
                </a:lnTo>
                <a:lnTo>
                  <a:pt x="14976" y="13618"/>
                </a:lnTo>
                <a:lnTo>
                  <a:pt x="15862" y="11642"/>
                </a:lnTo>
                <a:lnTo>
                  <a:pt x="15862" y="0"/>
                </a:lnTo>
                <a:lnTo>
                  <a:pt x="0" y="0"/>
                </a:lnTo>
                <a:lnTo>
                  <a:pt x="0" y="9469"/>
                </a:lnTo>
                <a:lnTo>
                  <a:pt x="165" y="13987"/>
                </a:lnTo>
                <a:lnTo>
                  <a:pt x="3649" y="17365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8" name="object 404">
            <a:extLst>
              <a:ext uri="{FF2B5EF4-FFF2-40B4-BE49-F238E27FC236}">
                <a16:creationId xmlns:a16="http://schemas.microsoft.com/office/drawing/2014/main" xmlns="" id="{DFAD4E86-C58E-4CF4-8B06-DCFD53E806FC}"/>
              </a:ext>
            </a:extLst>
          </p:cNvPr>
          <p:cNvSpPr/>
          <p:nvPr/>
        </p:nvSpPr>
        <p:spPr>
          <a:xfrm>
            <a:off x="8875400" y="3375229"/>
            <a:ext cx="16213" cy="46933"/>
          </a:xfrm>
          <a:custGeom>
            <a:avLst/>
            <a:gdLst/>
            <a:ahLst/>
            <a:cxnLst/>
            <a:rect l="l" t="t" r="r" b="b"/>
            <a:pathLst>
              <a:path w="15875" h="48895">
                <a:moveTo>
                  <a:pt x="0" y="48335"/>
                </a:moveTo>
                <a:lnTo>
                  <a:pt x="15862" y="48335"/>
                </a:lnTo>
                <a:lnTo>
                  <a:pt x="15862" y="0"/>
                </a:lnTo>
                <a:lnTo>
                  <a:pt x="0" y="0"/>
                </a:lnTo>
                <a:lnTo>
                  <a:pt x="0" y="48335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9" name="object 405">
            <a:extLst>
              <a:ext uri="{FF2B5EF4-FFF2-40B4-BE49-F238E27FC236}">
                <a16:creationId xmlns:a16="http://schemas.microsoft.com/office/drawing/2014/main" xmlns="" id="{B77607B1-AA40-454D-B873-16D4790E18DD}"/>
              </a:ext>
            </a:extLst>
          </p:cNvPr>
          <p:cNvSpPr/>
          <p:nvPr/>
        </p:nvSpPr>
        <p:spPr>
          <a:xfrm>
            <a:off x="8891599" y="3421637"/>
            <a:ext cx="16213" cy="17067"/>
          </a:xfrm>
          <a:custGeom>
            <a:avLst/>
            <a:gdLst/>
            <a:ahLst/>
            <a:cxnLst/>
            <a:rect l="l" t="t" r="r" b="b"/>
            <a:pathLst>
              <a:path w="15875" h="17779">
                <a:moveTo>
                  <a:pt x="6631" y="17365"/>
                </a:moveTo>
                <a:lnTo>
                  <a:pt x="10103" y="17365"/>
                </a:lnTo>
                <a:lnTo>
                  <a:pt x="12093" y="16476"/>
                </a:lnTo>
                <a:lnTo>
                  <a:pt x="14969" y="13618"/>
                </a:lnTo>
                <a:lnTo>
                  <a:pt x="15855" y="11642"/>
                </a:lnTo>
                <a:lnTo>
                  <a:pt x="15855" y="0"/>
                </a:lnTo>
                <a:lnTo>
                  <a:pt x="0" y="0"/>
                </a:lnTo>
                <a:lnTo>
                  <a:pt x="0" y="12531"/>
                </a:lnTo>
                <a:lnTo>
                  <a:pt x="1738" y="15185"/>
                </a:lnTo>
                <a:lnTo>
                  <a:pt x="5375" y="17042"/>
                </a:lnTo>
                <a:close/>
              </a:path>
            </a:pathLst>
          </a:custGeom>
          <a:solidFill>
            <a:srgbClr val="E7443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0" name="object 406">
            <a:extLst>
              <a:ext uri="{FF2B5EF4-FFF2-40B4-BE49-F238E27FC236}">
                <a16:creationId xmlns:a16="http://schemas.microsoft.com/office/drawing/2014/main" xmlns="" id="{437CCBC1-B7D3-464E-AB48-428FB096A746}"/>
              </a:ext>
            </a:extLst>
          </p:cNvPr>
          <p:cNvSpPr/>
          <p:nvPr/>
        </p:nvSpPr>
        <p:spPr>
          <a:xfrm>
            <a:off x="8891599" y="3375229"/>
            <a:ext cx="16213" cy="46933"/>
          </a:xfrm>
          <a:custGeom>
            <a:avLst/>
            <a:gdLst/>
            <a:ahLst/>
            <a:cxnLst/>
            <a:rect l="l" t="t" r="r" b="b"/>
            <a:pathLst>
              <a:path w="15875" h="48895">
                <a:moveTo>
                  <a:pt x="0" y="48335"/>
                </a:moveTo>
                <a:lnTo>
                  <a:pt x="15855" y="48335"/>
                </a:lnTo>
                <a:lnTo>
                  <a:pt x="15855" y="0"/>
                </a:lnTo>
                <a:lnTo>
                  <a:pt x="0" y="0"/>
                </a:lnTo>
                <a:lnTo>
                  <a:pt x="0" y="48335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1" name="object 407">
            <a:extLst>
              <a:ext uri="{FF2B5EF4-FFF2-40B4-BE49-F238E27FC236}">
                <a16:creationId xmlns:a16="http://schemas.microsoft.com/office/drawing/2014/main" xmlns="" id="{F915BE11-3EA9-4806-BDE7-7675A0A02A83}"/>
              </a:ext>
            </a:extLst>
          </p:cNvPr>
          <p:cNvSpPr/>
          <p:nvPr/>
        </p:nvSpPr>
        <p:spPr>
          <a:xfrm>
            <a:off x="8905807" y="2911394"/>
            <a:ext cx="31129" cy="398020"/>
          </a:xfrm>
          <a:custGeom>
            <a:avLst/>
            <a:gdLst/>
            <a:ahLst/>
            <a:cxnLst/>
            <a:rect l="l" t="t" r="r" b="b"/>
            <a:pathLst>
              <a:path w="30479" h="414654">
                <a:moveTo>
                  <a:pt x="29883" y="393801"/>
                </a:moveTo>
                <a:lnTo>
                  <a:pt x="0" y="393801"/>
                </a:lnTo>
                <a:lnTo>
                  <a:pt x="0" y="414261"/>
                </a:lnTo>
                <a:lnTo>
                  <a:pt x="29883" y="414235"/>
                </a:lnTo>
                <a:lnTo>
                  <a:pt x="29883" y="393801"/>
                </a:lnTo>
                <a:close/>
              </a:path>
              <a:path w="30479" h="414654">
                <a:moveTo>
                  <a:pt x="29883" y="349542"/>
                </a:moveTo>
                <a:lnTo>
                  <a:pt x="0" y="349542"/>
                </a:lnTo>
                <a:lnTo>
                  <a:pt x="0" y="388302"/>
                </a:lnTo>
                <a:lnTo>
                  <a:pt x="29883" y="388302"/>
                </a:lnTo>
                <a:lnTo>
                  <a:pt x="29883" y="349542"/>
                </a:lnTo>
                <a:close/>
              </a:path>
              <a:path w="30479" h="414654">
                <a:moveTo>
                  <a:pt x="29883" y="323532"/>
                </a:moveTo>
                <a:lnTo>
                  <a:pt x="38" y="323532"/>
                </a:lnTo>
                <a:lnTo>
                  <a:pt x="0" y="344004"/>
                </a:lnTo>
                <a:lnTo>
                  <a:pt x="29883" y="344004"/>
                </a:lnTo>
                <a:lnTo>
                  <a:pt x="29883" y="323532"/>
                </a:lnTo>
                <a:close/>
              </a:path>
              <a:path w="30479" h="414654">
                <a:moveTo>
                  <a:pt x="29883" y="208026"/>
                </a:moveTo>
                <a:lnTo>
                  <a:pt x="38" y="208026"/>
                </a:lnTo>
                <a:lnTo>
                  <a:pt x="38" y="228485"/>
                </a:lnTo>
                <a:lnTo>
                  <a:pt x="29883" y="228485"/>
                </a:lnTo>
                <a:lnTo>
                  <a:pt x="29883" y="208026"/>
                </a:lnTo>
                <a:close/>
              </a:path>
              <a:path w="30479" h="414654">
                <a:moveTo>
                  <a:pt x="29883" y="163779"/>
                </a:moveTo>
                <a:lnTo>
                  <a:pt x="38" y="163779"/>
                </a:lnTo>
                <a:lnTo>
                  <a:pt x="38" y="202476"/>
                </a:lnTo>
                <a:lnTo>
                  <a:pt x="29883" y="202476"/>
                </a:lnTo>
                <a:lnTo>
                  <a:pt x="29883" y="163779"/>
                </a:lnTo>
                <a:close/>
              </a:path>
              <a:path w="30479" h="414654">
                <a:moveTo>
                  <a:pt x="29883" y="137807"/>
                </a:moveTo>
                <a:lnTo>
                  <a:pt x="38" y="137769"/>
                </a:lnTo>
                <a:lnTo>
                  <a:pt x="38" y="158229"/>
                </a:lnTo>
                <a:lnTo>
                  <a:pt x="29883" y="158229"/>
                </a:lnTo>
                <a:lnTo>
                  <a:pt x="29883" y="137807"/>
                </a:lnTo>
                <a:close/>
              </a:path>
              <a:path w="30479" h="414654">
                <a:moveTo>
                  <a:pt x="29883" y="26009"/>
                </a:moveTo>
                <a:lnTo>
                  <a:pt x="0" y="26009"/>
                </a:lnTo>
                <a:lnTo>
                  <a:pt x="0" y="64731"/>
                </a:lnTo>
                <a:lnTo>
                  <a:pt x="29883" y="64731"/>
                </a:lnTo>
                <a:lnTo>
                  <a:pt x="29883" y="26009"/>
                </a:lnTo>
                <a:close/>
              </a:path>
              <a:path w="30479" h="414654">
                <a:moveTo>
                  <a:pt x="29883" y="0"/>
                </a:moveTo>
                <a:lnTo>
                  <a:pt x="38" y="0"/>
                </a:lnTo>
                <a:lnTo>
                  <a:pt x="0" y="20459"/>
                </a:lnTo>
                <a:lnTo>
                  <a:pt x="29883" y="20459"/>
                </a:lnTo>
                <a:lnTo>
                  <a:pt x="29883" y="0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2" name="object 408">
            <a:extLst>
              <a:ext uri="{FF2B5EF4-FFF2-40B4-BE49-F238E27FC236}">
                <a16:creationId xmlns:a16="http://schemas.microsoft.com/office/drawing/2014/main" xmlns="" id="{D1ED85AE-B7AF-4687-8917-937C1F03C93F}"/>
              </a:ext>
            </a:extLst>
          </p:cNvPr>
          <p:cNvSpPr/>
          <p:nvPr/>
        </p:nvSpPr>
        <p:spPr>
          <a:xfrm>
            <a:off x="8470906" y="3375228"/>
            <a:ext cx="129724" cy="63078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3" name="object 409">
            <a:extLst>
              <a:ext uri="{FF2B5EF4-FFF2-40B4-BE49-F238E27FC236}">
                <a16:creationId xmlns:a16="http://schemas.microsoft.com/office/drawing/2014/main" xmlns="" id="{E643AC2B-3689-478A-A3F9-5CBE6ADBDECE}"/>
              </a:ext>
            </a:extLst>
          </p:cNvPr>
          <p:cNvSpPr/>
          <p:nvPr/>
        </p:nvSpPr>
        <p:spPr>
          <a:xfrm>
            <a:off x="8378196" y="2976560"/>
            <a:ext cx="315834" cy="29257"/>
          </a:xfrm>
          <a:custGeom>
            <a:avLst/>
            <a:gdLst/>
            <a:ahLst/>
            <a:cxnLst/>
            <a:rect l="l" t="t" r="r" b="b"/>
            <a:pathLst>
              <a:path w="309245" h="30479">
                <a:moveTo>
                  <a:pt x="3596" y="30252"/>
                </a:moveTo>
                <a:lnTo>
                  <a:pt x="305032" y="30252"/>
                </a:lnTo>
                <a:lnTo>
                  <a:pt x="308675" y="26670"/>
                </a:lnTo>
                <a:lnTo>
                  <a:pt x="308675" y="3588"/>
                </a:lnTo>
                <a:lnTo>
                  <a:pt x="305032" y="0"/>
                </a:lnTo>
                <a:lnTo>
                  <a:pt x="3596" y="0"/>
                </a:lnTo>
                <a:lnTo>
                  <a:pt x="0" y="3588"/>
                </a:lnTo>
                <a:lnTo>
                  <a:pt x="0" y="26670"/>
                </a:lnTo>
                <a:close/>
              </a:path>
            </a:pathLst>
          </a:custGeom>
          <a:solidFill>
            <a:srgbClr val="EA8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4" name="object 410">
            <a:extLst>
              <a:ext uri="{FF2B5EF4-FFF2-40B4-BE49-F238E27FC236}">
                <a16:creationId xmlns:a16="http://schemas.microsoft.com/office/drawing/2014/main" xmlns="" id="{00ABACBF-617D-4E45-8813-3B90F2FC4A38}"/>
              </a:ext>
            </a:extLst>
          </p:cNvPr>
          <p:cNvSpPr/>
          <p:nvPr/>
        </p:nvSpPr>
        <p:spPr>
          <a:xfrm>
            <a:off x="8390344" y="3350323"/>
            <a:ext cx="291190" cy="4876"/>
          </a:xfrm>
          <a:custGeom>
            <a:avLst/>
            <a:gdLst/>
            <a:ahLst/>
            <a:cxnLst/>
            <a:rect l="l" t="t" r="r" b="b"/>
            <a:pathLst>
              <a:path w="285114" h="5079">
                <a:moveTo>
                  <a:pt x="0" y="5031"/>
                </a:moveTo>
                <a:lnTo>
                  <a:pt x="284852" y="5031"/>
                </a:lnTo>
                <a:lnTo>
                  <a:pt x="284852" y="0"/>
                </a:lnTo>
                <a:lnTo>
                  <a:pt x="0" y="0"/>
                </a:lnTo>
                <a:close/>
              </a:path>
            </a:pathLst>
          </a:custGeom>
          <a:solidFill>
            <a:srgbClr val="61A29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5" name="object 411">
            <a:extLst>
              <a:ext uri="{FF2B5EF4-FFF2-40B4-BE49-F238E27FC236}">
                <a16:creationId xmlns:a16="http://schemas.microsoft.com/office/drawing/2014/main" xmlns="" id="{83EE9976-0FD1-4C79-88CD-B16EFD222488}"/>
              </a:ext>
            </a:extLst>
          </p:cNvPr>
          <p:cNvSpPr/>
          <p:nvPr/>
        </p:nvSpPr>
        <p:spPr>
          <a:xfrm>
            <a:off x="8395298" y="3179903"/>
            <a:ext cx="281462" cy="165791"/>
          </a:xfrm>
          <a:custGeom>
            <a:avLst/>
            <a:gdLst/>
            <a:ahLst/>
            <a:cxnLst/>
            <a:rect l="l" t="t" r="r" b="b"/>
            <a:pathLst>
              <a:path w="275589" h="172720">
                <a:moveTo>
                  <a:pt x="275145" y="0"/>
                </a:moveTo>
                <a:lnTo>
                  <a:pt x="0" y="0"/>
                </a:lnTo>
                <a:lnTo>
                  <a:pt x="0" y="38023"/>
                </a:lnTo>
                <a:lnTo>
                  <a:pt x="234530" y="38023"/>
                </a:lnTo>
                <a:lnTo>
                  <a:pt x="234530" y="139420"/>
                </a:lnTo>
                <a:lnTo>
                  <a:pt x="158076" y="139420"/>
                </a:lnTo>
                <a:lnTo>
                  <a:pt x="158076" y="38290"/>
                </a:lnTo>
                <a:lnTo>
                  <a:pt x="117055" y="38290"/>
                </a:lnTo>
                <a:lnTo>
                  <a:pt x="117055" y="139420"/>
                </a:lnTo>
                <a:lnTo>
                  <a:pt x="40614" y="139420"/>
                </a:lnTo>
                <a:lnTo>
                  <a:pt x="40614" y="38290"/>
                </a:lnTo>
                <a:lnTo>
                  <a:pt x="0" y="38290"/>
                </a:lnTo>
                <a:lnTo>
                  <a:pt x="0" y="139420"/>
                </a:lnTo>
                <a:lnTo>
                  <a:pt x="0" y="140042"/>
                </a:lnTo>
                <a:lnTo>
                  <a:pt x="0" y="172364"/>
                </a:lnTo>
                <a:lnTo>
                  <a:pt x="275145" y="172364"/>
                </a:lnTo>
                <a:lnTo>
                  <a:pt x="275145" y="139420"/>
                </a:lnTo>
                <a:lnTo>
                  <a:pt x="275145" y="38023"/>
                </a:lnTo>
                <a:lnTo>
                  <a:pt x="275145" y="0"/>
                </a:lnTo>
                <a:close/>
              </a:path>
            </a:pathLst>
          </a:custGeom>
          <a:solidFill>
            <a:srgbClr val="9BCEB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6" name="object 412">
            <a:extLst>
              <a:ext uri="{FF2B5EF4-FFF2-40B4-BE49-F238E27FC236}">
                <a16:creationId xmlns:a16="http://schemas.microsoft.com/office/drawing/2014/main" xmlns="" id="{3531EAFC-8DD8-4995-9AEE-7343542B4238}"/>
              </a:ext>
            </a:extLst>
          </p:cNvPr>
          <p:cNvSpPr/>
          <p:nvPr/>
        </p:nvSpPr>
        <p:spPr>
          <a:xfrm>
            <a:off x="8390344" y="3174597"/>
            <a:ext cx="291190" cy="4876"/>
          </a:xfrm>
          <a:custGeom>
            <a:avLst/>
            <a:gdLst/>
            <a:ahLst/>
            <a:cxnLst/>
            <a:rect l="l" t="t" r="r" b="b"/>
            <a:pathLst>
              <a:path w="285114" h="5079">
                <a:moveTo>
                  <a:pt x="0" y="5070"/>
                </a:moveTo>
                <a:lnTo>
                  <a:pt x="284852" y="5070"/>
                </a:lnTo>
                <a:lnTo>
                  <a:pt x="284852" y="0"/>
                </a:lnTo>
                <a:lnTo>
                  <a:pt x="0" y="0"/>
                </a:lnTo>
                <a:close/>
              </a:path>
            </a:pathLst>
          </a:custGeom>
          <a:solidFill>
            <a:srgbClr val="61A29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7" name="object 413">
            <a:extLst>
              <a:ext uri="{FF2B5EF4-FFF2-40B4-BE49-F238E27FC236}">
                <a16:creationId xmlns:a16="http://schemas.microsoft.com/office/drawing/2014/main" xmlns="" id="{8BF44C91-DB08-4A2B-835A-2EFBC338A67C}"/>
              </a:ext>
            </a:extLst>
          </p:cNvPr>
          <p:cNvSpPr/>
          <p:nvPr/>
        </p:nvSpPr>
        <p:spPr>
          <a:xfrm>
            <a:off x="8395298" y="3005237"/>
            <a:ext cx="281462" cy="164572"/>
          </a:xfrm>
          <a:custGeom>
            <a:avLst/>
            <a:gdLst/>
            <a:ahLst/>
            <a:cxnLst/>
            <a:rect l="l" t="t" r="r" b="b"/>
            <a:pathLst>
              <a:path w="275589" h="171450">
                <a:moveTo>
                  <a:pt x="40614" y="34493"/>
                </a:moveTo>
                <a:lnTo>
                  <a:pt x="0" y="34493"/>
                </a:lnTo>
                <a:lnTo>
                  <a:pt x="0" y="136245"/>
                </a:lnTo>
                <a:lnTo>
                  <a:pt x="40614" y="136245"/>
                </a:lnTo>
                <a:lnTo>
                  <a:pt x="40614" y="34493"/>
                </a:lnTo>
                <a:close/>
              </a:path>
              <a:path w="275589" h="171450">
                <a:moveTo>
                  <a:pt x="158115" y="34493"/>
                </a:moveTo>
                <a:lnTo>
                  <a:pt x="117055" y="34493"/>
                </a:lnTo>
                <a:lnTo>
                  <a:pt x="117055" y="136245"/>
                </a:lnTo>
                <a:lnTo>
                  <a:pt x="158115" y="136245"/>
                </a:lnTo>
                <a:lnTo>
                  <a:pt x="158115" y="34493"/>
                </a:lnTo>
                <a:close/>
              </a:path>
              <a:path w="275589" h="171450">
                <a:moveTo>
                  <a:pt x="275145" y="0"/>
                </a:moveTo>
                <a:lnTo>
                  <a:pt x="0" y="0"/>
                </a:lnTo>
                <a:lnTo>
                  <a:pt x="0" y="34213"/>
                </a:lnTo>
                <a:lnTo>
                  <a:pt x="234530" y="34213"/>
                </a:lnTo>
                <a:lnTo>
                  <a:pt x="234530" y="136880"/>
                </a:lnTo>
                <a:lnTo>
                  <a:pt x="0" y="136880"/>
                </a:lnTo>
                <a:lnTo>
                  <a:pt x="0" y="171094"/>
                </a:lnTo>
                <a:lnTo>
                  <a:pt x="275145" y="171094"/>
                </a:lnTo>
                <a:lnTo>
                  <a:pt x="275145" y="136880"/>
                </a:lnTo>
                <a:lnTo>
                  <a:pt x="275145" y="34213"/>
                </a:lnTo>
                <a:lnTo>
                  <a:pt x="275145" y="0"/>
                </a:lnTo>
                <a:close/>
              </a:path>
            </a:pathLst>
          </a:custGeom>
          <a:solidFill>
            <a:srgbClr val="9BCEB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8" name="object 414">
            <a:extLst>
              <a:ext uri="{FF2B5EF4-FFF2-40B4-BE49-F238E27FC236}">
                <a16:creationId xmlns:a16="http://schemas.microsoft.com/office/drawing/2014/main" xmlns="" id="{DDF6A8B0-A6F1-41B5-9E74-EF75980779D2}"/>
              </a:ext>
            </a:extLst>
          </p:cNvPr>
          <p:cNvSpPr/>
          <p:nvPr/>
        </p:nvSpPr>
        <p:spPr>
          <a:xfrm>
            <a:off x="8436777" y="3038078"/>
            <a:ext cx="78472" cy="276115"/>
          </a:xfrm>
          <a:custGeom>
            <a:avLst/>
            <a:gdLst/>
            <a:ahLst/>
            <a:cxnLst/>
            <a:rect l="l" t="t" r="r" b="b"/>
            <a:pathLst>
              <a:path w="76835" h="287654">
                <a:moveTo>
                  <a:pt x="5575" y="217538"/>
                </a:moveTo>
                <a:lnTo>
                  <a:pt x="0" y="217538"/>
                </a:lnTo>
                <a:lnTo>
                  <a:pt x="0" y="256260"/>
                </a:lnTo>
                <a:lnTo>
                  <a:pt x="5575" y="256260"/>
                </a:lnTo>
                <a:lnTo>
                  <a:pt x="5575" y="217538"/>
                </a:lnTo>
                <a:close/>
              </a:path>
              <a:path w="76835" h="287654">
                <a:moveTo>
                  <a:pt x="5575" y="31826"/>
                </a:moveTo>
                <a:lnTo>
                  <a:pt x="0" y="31826"/>
                </a:lnTo>
                <a:lnTo>
                  <a:pt x="0" y="70535"/>
                </a:lnTo>
                <a:lnTo>
                  <a:pt x="5575" y="70535"/>
                </a:lnTo>
                <a:lnTo>
                  <a:pt x="5575" y="31826"/>
                </a:lnTo>
                <a:close/>
              </a:path>
              <a:path w="76835" h="287654">
                <a:moveTo>
                  <a:pt x="41021" y="31826"/>
                </a:moveTo>
                <a:lnTo>
                  <a:pt x="35471" y="31826"/>
                </a:lnTo>
                <a:lnTo>
                  <a:pt x="35471" y="70535"/>
                </a:lnTo>
                <a:lnTo>
                  <a:pt x="41021" y="70535"/>
                </a:lnTo>
                <a:lnTo>
                  <a:pt x="41021" y="31826"/>
                </a:lnTo>
                <a:close/>
              </a:path>
              <a:path w="76835" h="287654">
                <a:moveTo>
                  <a:pt x="76454" y="185775"/>
                </a:moveTo>
                <a:lnTo>
                  <a:pt x="0" y="185775"/>
                </a:lnTo>
                <a:lnTo>
                  <a:pt x="0" y="191566"/>
                </a:lnTo>
                <a:lnTo>
                  <a:pt x="0" y="192112"/>
                </a:lnTo>
                <a:lnTo>
                  <a:pt x="0" y="212026"/>
                </a:lnTo>
                <a:lnTo>
                  <a:pt x="5575" y="212026"/>
                </a:lnTo>
                <a:lnTo>
                  <a:pt x="5537" y="192112"/>
                </a:lnTo>
                <a:lnTo>
                  <a:pt x="35433" y="192112"/>
                </a:lnTo>
                <a:lnTo>
                  <a:pt x="35433" y="212026"/>
                </a:lnTo>
                <a:lnTo>
                  <a:pt x="41021" y="212026"/>
                </a:lnTo>
                <a:lnTo>
                  <a:pt x="41021" y="192112"/>
                </a:lnTo>
                <a:lnTo>
                  <a:pt x="70866" y="192112"/>
                </a:lnTo>
                <a:lnTo>
                  <a:pt x="70866" y="282092"/>
                </a:lnTo>
                <a:lnTo>
                  <a:pt x="41021" y="282092"/>
                </a:lnTo>
                <a:lnTo>
                  <a:pt x="41021" y="261823"/>
                </a:lnTo>
                <a:lnTo>
                  <a:pt x="70866" y="261823"/>
                </a:lnTo>
                <a:lnTo>
                  <a:pt x="70866" y="256743"/>
                </a:lnTo>
                <a:lnTo>
                  <a:pt x="41021" y="256743"/>
                </a:lnTo>
                <a:lnTo>
                  <a:pt x="41021" y="217462"/>
                </a:lnTo>
                <a:lnTo>
                  <a:pt x="70866" y="217462"/>
                </a:lnTo>
                <a:lnTo>
                  <a:pt x="70866" y="212394"/>
                </a:lnTo>
                <a:lnTo>
                  <a:pt x="35458" y="212394"/>
                </a:lnTo>
                <a:lnTo>
                  <a:pt x="35458" y="282092"/>
                </a:lnTo>
                <a:lnTo>
                  <a:pt x="5562" y="282092"/>
                </a:lnTo>
                <a:lnTo>
                  <a:pt x="5537" y="261823"/>
                </a:lnTo>
                <a:lnTo>
                  <a:pt x="35433" y="261823"/>
                </a:lnTo>
                <a:lnTo>
                  <a:pt x="35458" y="282092"/>
                </a:lnTo>
                <a:lnTo>
                  <a:pt x="35458" y="212394"/>
                </a:lnTo>
                <a:lnTo>
                  <a:pt x="0" y="212394"/>
                </a:lnTo>
                <a:lnTo>
                  <a:pt x="0" y="217462"/>
                </a:lnTo>
                <a:lnTo>
                  <a:pt x="35433" y="217462"/>
                </a:lnTo>
                <a:lnTo>
                  <a:pt x="35433" y="256743"/>
                </a:lnTo>
                <a:lnTo>
                  <a:pt x="0" y="256743"/>
                </a:lnTo>
                <a:lnTo>
                  <a:pt x="0" y="261823"/>
                </a:lnTo>
                <a:lnTo>
                  <a:pt x="0" y="282092"/>
                </a:lnTo>
                <a:lnTo>
                  <a:pt x="0" y="282282"/>
                </a:lnTo>
                <a:lnTo>
                  <a:pt x="0" y="287172"/>
                </a:lnTo>
                <a:lnTo>
                  <a:pt x="76454" y="287172"/>
                </a:lnTo>
                <a:lnTo>
                  <a:pt x="76454" y="192112"/>
                </a:lnTo>
                <a:lnTo>
                  <a:pt x="76454" y="185775"/>
                </a:lnTo>
                <a:close/>
              </a:path>
              <a:path w="76835" h="287654">
                <a:moveTo>
                  <a:pt x="76454" y="0"/>
                </a:moveTo>
                <a:lnTo>
                  <a:pt x="70878" y="0"/>
                </a:lnTo>
                <a:lnTo>
                  <a:pt x="70878" y="76047"/>
                </a:lnTo>
                <a:lnTo>
                  <a:pt x="70878" y="96329"/>
                </a:lnTo>
                <a:lnTo>
                  <a:pt x="41021" y="96329"/>
                </a:lnTo>
                <a:lnTo>
                  <a:pt x="41021" y="76047"/>
                </a:lnTo>
                <a:lnTo>
                  <a:pt x="70878" y="76047"/>
                </a:lnTo>
                <a:lnTo>
                  <a:pt x="70878" y="0"/>
                </a:lnTo>
                <a:lnTo>
                  <a:pt x="70866" y="6337"/>
                </a:lnTo>
                <a:lnTo>
                  <a:pt x="70866" y="26619"/>
                </a:lnTo>
                <a:lnTo>
                  <a:pt x="41021" y="26619"/>
                </a:lnTo>
                <a:lnTo>
                  <a:pt x="41021" y="6337"/>
                </a:lnTo>
                <a:lnTo>
                  <a:pt x="70866" y="6337"/>
                </a:lnTo>
                <a:lnTo>
                  <a:pt x="70866" y="0"/>
                </a:lnTo>
                <a:lnTo>
                  <a:pt x="0" y="0"/>
                </a:lnTo>
                <a:lnTo>
                  <a:pt x="0" y="5829"/>
                </a:lnTo>
                <a:lnTo>
                  <a:pt x="0" y="6337"/>
                </a:lnTo>
                <a:lnTo>
                  <a:pt x="0" y="26263"/>
                </a:lnTo>
                <a:lnTo>
                  <a:pt x="5575" y="26263"/>
                </a:lnTo>
                <a:lnTo>
                  <a:pt x="5575" y="6337"/>
                </a:lnTo>
                <a:lnTo>
                  <a:pt x="35471" y="6337"/>
                </a:lnTo>
                <a:lnTo>
                  <a:pt x="35471" y="26619"/>
                </a:lnTo>
                <a:lnTo>
                  <a:pt x="0" y="26619"/>
                </a:lnTo>
                <a:lnTo>
                  <a:pt x="0" y="31686"/>
                </a:lnTo>
                <a:lnTo>
                  <a:pt x="70866" y="31686"/>
                </a:lnTo>
                <a:lnTo>
                  <a:pt x="70866" y="70980"/>
                </a:lnTo>
                <a:lnTo>
                  <a:pt x="35471" y="70980"/>
                </a:lnTo>
                <a:lnTo>
                  <a:pt x="35471" y="76047"/>
                </a:lnTo>
                <a:lnTo>
                  <a:pt x="35471" y="96329"/>
                </a:lnTo>
                <a:lnTo>
                  <a:pt x="5575" y="96329"/>
                </a:lnTo>
                <a:lnTo>
                  <a:pt x="5575" y="76047"/>
                </a:lnTo>
                <a:lnTo>
                  <a:pt x="35471" y="76047"/>
                </a:lnTo>
                <a:lnTo>
                  <a:pt x="35471" y="70980"/>
                </a:lnTo>
                <a:lnTo>
                  <a:pt x="0" y="70980"/>
                </a:lnTo>
                <a:lnTo>
                  <a:pt x="0" y="76047"/>
                </a:lnTo>
                <a:lnTo>
                  <a:pt x="0" y="96329"/>
                </a:lnTo>
                <a:lnTo>
                  <a:pt x="0" y="96520"/>
                </a:lnTo>
                <a:lnTo>
                  <a:pt x="0" y="102666"/>
                </a:lnTo>
                <a:lnTo>
                  <a:pt x="76454" y="102666"/>
                </a:lnTo>
                <a:lnTo>
                  <a:pt x="76454" y="6337"/>
                </a:lnTo>
                <a:lnTo>
                  <a:pt x="76454" y="0"/>
                </a:lnTo>
                <a:close/>
              </a:path>
            </a:pathLst>
          </a:custGeom>
          <a:solidFill>
            <a:srgbClr val="EA8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9" name="object 415">
            <a:extLst>
              <a:ext uri="{FF2B5EF4-FFF2-40B4-BE49-F238E27FC236}">
                <a16:creationId xmlns:a16="http://schemas.microsoft.com/office/drawing/2014/main" xmlns="" id="{33FA19B8-3284-42CD-A142-7AB442BFCC11}"/>
              </a:ext>
            </a:extLst>
          </p:cNvPr>
          <p:cNvSpPr/>
          <p:nvPr/>
        </p:nvSpPr>
        <p:spPr>
          <a:xfrm>
            <a:off x="8442432" y="3043626"/>
            <a:ext cx="90146" cy="469335"/>
          </a:xfrm>
          <a:custGeom>
            <a:avLst/>
            <a:gdLst/>
            <a:ahLst/>
            <a:cxnLst/>
            <a:rect l="l" t="t" r="r" b="b"/>
            <a:pathLst>
              <a:path w="88264" h="488950">
                <a:moveTo>
                  <a:pt x="29895" y="211785"/>
                </a:moveTo>
                <a:lnTo>
                  <a:pt x="38" y="211785"/>
                </a:lnTo>
                <a:lnTo>
                  <a:pt x="38" y="250507"/>
                </a:lnTo>
                <a:lnTo>
                  <a:pt x="29895" y="250507"/>
                </a:lnTo>
                <a:lnTo>
                  <a:pt x="29895" y="211785"/>
                </a:lnTo>
                <a:close/>
              </a:path>
              <a:path w="88264" h="488950">
                <a:moveTo>
                  <a:pt x="29895" y="185775"/>
                </a:moveTo>
                <a:lnTo>
                  <a:pt x="0" y="185775"/>
                </a:lnTo>
                <a:lnTo>
                  <a:pt x="38" y="206248"/>
                </a:lnTo>
                <a:lnTo>
                  <a:pt x="29895" y="206248"/>
                </a:lnTo>
                <a:lnTo>
                  <a:pt x="29895" y="185775"/>
                </a:lnTo>
                <a:close/>
              </a:path>
              <a:path w="88264" h="488950">
                <a:moveTo>
                  <a:pt x="29933" y="276504"/>
                </a:moveTo>
                <a:lnTo>
                  <a:pt x="29895" y="256044"/>
                </a:lnTo>
                <a:lnTo>
                  <a:pt x="0" y="256044"/>
                </a:lnTo>
                <a:lnTo>
                  <a:pt x="38" y="276504"/>
                </a:lnTo>
                <a:lnTo>
                  <a:pt x="29933" y="276504"/>
                </a:lnTo>
                <a:close/>
              </a:path>
              <a:path w="88264" h="488950">
                <a:moveTo>
                  <a:pt x="29933" y="70269"/>
                </a:moveTo>
                <a:lnTo>
                  <a:pt x="38" y="70269"/>
                </a:lnTo>
                <a:lnTo>
                  <a:pt x="38" y="90728"/>
                </a:lnTo>
                <a:lnTo>
                  <a:pt x="29933" y="90728"/>
                </a:lnTo>
                <a:lnTo>
                  <a:pt x="29933" y="70269"/>
                </a:lnTo>
                <a:close/>
              </a:path>
              <a:path w="88264" h="488950">
                <a:moveTo>
                  <a:pt x="29933" y="26022"/>
                </a:moveTo>
                <a:lnTo>
                  <a:pt x="38" y="26022"/>
                </a:lnTo>
                <a:lnTo>
                  <a:pt x="38" y="64719"/>
                </a:lnTo>
                <a:lnTo>
                  <a:pt x="29933" y="64719"/>
                </a:lnTo>
                <a:lnTo>
                  <a:pt x="29933" y="26022"/>
                </a:lnTo>
                <a:close/>
              </a:path>
              <a:path w="88264" h="488950">
                <a:moveTo>
                  <a:pt x="29933" y="0"/>
                </a:moveTo>
                <a:lnTo>
                  <a:pt x="38" y="0"/>
                </a:lnTo>
                <a:lnTo>
                  <a:pt x="38" y="20434"/>
                </a:lnTo>
                <a:lnTo>
                  <a:pt x="29933" y="20434"/>
                </a:lnTo>
                <a:lnTo>
                  <a:pt x="29933" y="0"/>
                </a:lnTo>
                <a:close/>
              </a:path>
              <a:path w="88264" h="488950">
                <a:moveTo>
                  <a:pt x="65316" y="256044"/>
                </a:moveTo>
                <a:lnTo>
                  <a:pt x="35483" y="256044"/>
                </a:lnTo>
                <a:lnTo>
                  <a:pt x="35483" y="276504"/>
                </a:lnTo>
                <a:lnTo>
                  <a:pt x="65316" y="276479"/>
                </a:lnTo>
                <a:lnTo>
                  <a:pt x="65316" y="256044"/>
                </a:lnTo>
                <a:close/>
              </a:path>
              <a:path w="88264" h="488950">
                <a:moveTo>
                  <a:pt x="65316" y="211785"/>
                </a:moveTo>
                <a:lnTo>
                  <a:pt x="35483" y="211785"/>
                </a:lnTo>
                <a:lnTo>
                  <a:pt x="35483" y="250545"/>
                </a:lnTo>
                <a:lnTo>
                  <a:pt x="65316" y="250545"/>
                </a:lnTo>
                <a:lnTo>
                  <a:pt x="65316" y="211785"/>
                </a:lnTo>
                <a:close/>
              </a:path>
              <a:path w="88264" h="488950">
                <a:moveTo>
                  <a:pt x="65316" y="185839"/>
                </a:moveTo>
                <a:lnTo>
                  <a:pt x="35483" y="185839"/>
                </a:lnTo>
                <a:lnTo>
                  <a:pt x="35483" y="206298"/>
                </a:lnTo>
                <a:lnTo>
                  <a:pt x="65316" y="206298"/>
                </a:lnTo>
                <a:lnTo>
                  <a:pt x="65316" y="185839"/>
                </a:lnTo>
                <a:close/>
              </a:path>
              <a:path w="88264" h="488950">
                <a:moveTo>
                  <a:pt x="65316" y="26022"/>
                </a:moveTo>
                <a:lnTo>
                  <a:pt x="35483" y="26022"/>
                </a:lnTo>
                <a:lnTo>
                  <a:pt x="35483" y="64719"/>
                </a:lnTo>
                <a:lnTo>
                  <a:pt x="65316" y="64719"/>
                </a:lnTo>
                <a:lnTo>
                  <a:pt x="65316" y="26022"/>
                </a:lnTo>
                <a:close/>
              </a:path>
              <a:path w="88264" h="488950">
                <a:moveTo>
                  <a:pt x="65316" y="50"/>
                </a:moveTo>
                <a:lnTo>
                  <a:pt x="35483" y="12"/>
                </a:lnTo>
                <a:lnTo>
                  <a:pt x="35483" y="20472"/>
                </a:lnTo>
                <a:lnTo>
                  <a:pt x="65316" y="20472"/>
                </a:lnTo>
                <a:lnTo>
                  <a:pt x="65316" y="50"/>
                </a:lnTo>
                <a:close/>
              </a:path>
              <a:path w="88264" h="488950">
                <a:moveTo>
                  <a:pt x="65366" y="90741"/>
                </a:moveTo>
                <a:lnTo>
                  <a:pt x="65316" y="70269"/>
                </a:lnTo>
                <a:lnTo>
                  <a:pt x="35483" y="70269"/>
                </a:lnTo>
                <a:lnTo>
                  <a:pt x="35483" y="90741"/>
                </a:lnTo>
                <a:lnTo>
                  <a:pt x="65366" y="90741"/>
                </a:lnTo>
                <a:close/>
              </a:path>
              <a:path w="88264" h="488950">
                <a:moveTo>
                  <a:pt x="88061" y="409702"/>
                </a:moveTo>
                <a:lnTo>
                  <a:pt x="86766" y="410629"/>
                </a:lnTo>
                <a:lnTo>
                  <a:pt x="85191" y="411149"/>
                </a:lnTo>
                <a:lnTo>
                  <a:pt x="79197" y="411149"/>
                </a:lnTo>
                <a:lnTo>
                  <a:pt x="75717" y="407771"/>
                </a:lnTo>
                <a:lnTo>
                  <a:pt x="75565" y="403542"/>
                </a:lnTo>
                <a:lnTo>
                  <a:pt x="75476" y="405587"/>
                </a:lnTo>
                <a:lnTo>
                  <a:pt x="74587" y="407492"/>
                </a:lnTo>
                <a:lnTo>
                  <a:pt x="71793" y="410260"/>
                </a:lnTo>
                <a:lnTo>
                  <a:pt x="69811" y="411149"/>
                </a:lnTo>
                <a:lnTo>
                  <a:pt x="63347" y="411149"/>
                </a:lnTo>
                <a:lnTo>
                  <a:pt x="59867" y="407771"/>
                </a:lnTo>
                <a:lnTo>
                  <a:pt x="59702" y="403542"/>
                </a:lnTo>
                <a:lnTo>
                  <a:pt x="59613" y="405587"/>
                </a:lnTo>
                <a:lnTo>
                  <a:pt x="58737" y="407492"/>
                </a:lnTo>
                <a:lnTo>
                  <a:pt x="55943" y="410260"/>
                </a:lnTo>
                <a:lnTo>
                  <a:pt x="53949" y="411149"/>
                </a:lnTo>
                <a:lnTo>
                  <a:pt x="47485" y="411149"/>
                </a:lnTo>
                <a:lnTo>
                  <a:pt x="44018" y="407771"/>
                </a:lnTo>
                <a:lnTo>
                  <a:pt x="43840" y="403542"/>
                </a:lnTo>
                <a:lnTo>
                  <a:pt x="43764" y="405587"/>
                </a:lnTo>
                <a:lnTo>
                  <a:pt x="42875" y="407492"/>
                </a:lnTo>
                <a:lnTo>
                  <a:pt x="40944" y="409422"/>
                </a:lnTo>
                <a:lnTo>
                  <a:pt x="39522" y="410260"/>
                </a:lnTo>
                <a:lnTo>
                  <a:pt x="39522" y="488950"/>
                </a:lnTo>
                <a:lnTo>
                  <a:pt x="88061" y="488950"/>
                </a:lnTo>
                <a:lnTo>
                  <a:pt x="88061" y="409702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0" name="object 416">
            <a:extLst>
              <a:ext uri="{FF2B5EF4-FFF2-40B4-BE49-F238E27FC236}">
                <a16:creationId xmlns:a16="http://schemas.microsoft.com/office/drawing/2014/main" xmlns="" id="{F6D44ED0-06EA-4DFA-B7F2-B90F40027547}"/>
              </a:ext>
            </a:extLst>
          </p:cNvPr>
          <p:cNvSpPr/>
          <p:nvPr/>
        </p:nvSpPr>
        <p:spPr>
          <a:xfrm>
            <a:off x="8532371" y="3430966"/>
            <a:ext cx="7134" cy="82286"/>
          </a:xfrm>
          <a:custGeom>
            <a:avLst/>
            <a:gdLst/>
            <a:ahLst/>
            <a:cxnLst/>
            <a:rect l="l" t="t" r="r" b="b"/>
            <a:pathLst>
              <a:path w="6985" h="85725">
                <a:moveTo>
                  <a:pt x="0" y="85410"/>
                </a:moveTo>
                <a:lnTo>
                  <a:pt x="6711" y="85410"/>
                </a:lnTo>
                <a:lnTo>
                  <a:pt x="6711" y="6130"/>
                </a:lnTo>
                <a:lnTo>
                  <a:pt x="4734" y="4754"/>
                </a:lnTo>
                <a:lnTo>
                  <a:pt x="3444" y="2541"/>
                </a:lnTo>
                <a:lnTo>
                  <a:pt x="3365" y="0"/>
                </a:lnTo>
                <a:lnTo>
                  <a:pt x="3279" y="2054"/>
                </a:lnTo>
                <a:lnTo>
                  <a:pt x="2386" y="3951"/>
                </a:lnTo>
                <a:lnTo>
                  <a:pt x="0" y="6170"/>
                </a:lnTo>
                <a:close/>
              </a:path>
            </a:pathLst>
          </a:custGeom>
          <a:solidFill>
            <a:srgbClr val="9BCEB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1" name="object 417">
            <a:extLst>
              <a:ext uri="{FF2B5EF4-FFF2-40B4-BE49-F238E27FC236}">
                <a16:creationId xmlns:a16="http://schemas.microsoft.com/office/drawing/2014/main" xmlns="" id="{90542415-EEA7-47A2-8A3C-6E62141267A1}"/>
              </a:ext>
            </a:extLst>
          </p:cNvPr>
          <p:cNvSpPr/>
          <p:nvPr/>
        </p:nvSpPr>
        <p:spPr>
          <a:xfrm>
            <a:off x="8539232" y="3430929"/>
            <a:ext cx="49937" cy="82286"/>
          </a:xfrm>
          <a:custGeom>
            <a:avLst/>
            <a:gdLst/>
            <a:ahLst/>
            <a:cxnLst/>
            <a:rect l="l" t="t" r="r" b="b"/>
            <a:pathLst>
              <a:path w="48895" h="85725">
                <a:moveTo>
                  <a:pt x="22613" y="7625"/>
                </a:moveTo>
                <a:lnTo>
                  <a:pt x="31988" y="7625"/>
                </a:lnTo>
                <a:lnTo>
                  <a:pt x="28517" y="4247"/>
                </a:lnTo>
                <a:lnTo>
                  <a:pt x="28352" y="0"/>
                </a:lnTo>
                <a:lnTo>
                  <a:pt x="28273" y="2061"/>
                </a:lnTo>
                <a:lnTo>
                  <a:pt x="27380" y="3957"/>
                </a:lnTo>
                <a:lnTo>
                  <a:pt x="24636" y="6736"/>
                </a:lnTo>
                <a:lnTo>
                  <a:pt x="22613" y="7625"/>
                </a:lnTo>
                <a:close/>
              </a:path>
              <a:path w="48895" h="85725">
                <a:moveTo>
                  <a:pt x="6750" y="7625"/>
                </a:moveTo>
                <a:lnTo>
                  <a:pt x="16133" y="7625"/>
                </a:lnTo>
                <a:lnTo>
                  <a:pt x="12662" y="4247"/>
                </a:lnTo>
                <a:lnTo>
                  <a:pt x="12503" y="0"/>
                </a:lnTo>
                <a:lnTo>
                  <a:pt x="12417" y="2061"/>
                </a:lnTo>
                <a:lnTo>
                  <a:pt x="11531" y="3957"/>
                </a:lnTo>
                <a:lnTo>
                  <a:pt x="8774" y="6736"/>
                </a:lnTo>
                <a:lnTo>
                  <a:pt x="6750" y="7625"/>
                </a:lnTo>
                <a:close/>
              </a:path>
              <a:path w="48895" h="85725">
                <a:moveTo>
                  <a:pt x="0" y="85417"/>
                </a:moveTo>
                <a:lnTo>
                  <a:pt x="48532" y="85417"/>
                </a:lnTo>
                <a:lnTo>
                  <a:pt x="48532" y="6736"/>
                </a:lnTo>
                <a:lnTo>
                  <a:pt x="45986" y="5445"/>
                </a:lnTo>
                <a:lnTo>
                  <a:pt x="44254" y="2792"/>
                </a:lnTo>
                <a:lnTo>
                  <a:pt x="44254" y="1903"/>
                </a:lnTo>
                <a:lnTo>
                  <a:pt x="43361" y="3878"/>
                </a:lnTo>
                <a:lnTo>
                  <a:pt x="40485" y="6736"/>
                </a:lnTo>
                <a:lnTo>
                  <a:pt x="38508" y="7625"/>
                </a:lnTo>
                <a:lnTo>
                  <a:pt x="0" y="7625"/>
                </a:lnTo>
                <a:lnTo>
                  <a:pt x="0" y="85417"/>
                </a:lnTo>
                <a:close/>
              </a:path>
              <a:path w="48895" h="85725">
                <a:moveTo>
                  <a:pt x="0" y="7625"/>
                </a:moveTo>
                <a:lnTo>
                  <a:pt x="2876" y="7625"/>
                </a:lnTo>
                <a:lnTo>
                  <a:pt x="1249" y="7098"/>
                </a:lnTo>
                <a:lnTo>
                  <a:pt x="0" y="6137"/>
                </a:lnTo>
                <a:lnTo>
                  <a:pt x="0" y="7625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2" name="object 418">
            <a:extLst>
              <a:ext uri="{FF2B5EF4-FFF2-40B4-BE49-F238E27FC236}">
                <a16:creationId xmlns:a16="http://schemas.microsoft.com/office/drawing/2014/main" xmlns="" id="{D52D7C0A-FF44-48CA-BEE9-63951BAADD71}"/>
              </a:ext>
            </a:extLst>
          </p:cNvPr>
          <p:cNvSpPr/>
          <p:nvPr/>
        </p:nvSpPr>
        <p:spPr>
          <a:xfrm>
            <a:off x="8551996" y="3375229"/>
            <a:ext cx="16213" cy="46933"/>
          </a:xfrm>
          <a:custGeom>
            <a:avLst/>
            <a:gdLst/>
            <a:ahLst/>
            <a:cxnLst/>
            <a:rect l="l" t="t" r="r" b="b"/>
            <a:pathLst>
              <a:path w="15875" h="48895">
                <a:moveTo>
                  <a:pt x="0" y="48335"/>
                </a:moveTo>
                <a:lnTo>
                  <a:pt x="15855" y="48335"/>
                </a:lnTo>
                <a:lnTo>
                  <a:pt x="15855" y="0"/>
                </a:lnTo>
                <a:lnTo>
                  <a:pt x="0" y="0"/>
                </a:lnTo>
                <a:lnTo>
                  <a:pt x="0" y="48335"/>
                </a:lnTo>
                <a:close/>
              </a:path>
            </a:pathLst>
          </a:custGeom>
          <a:solidFill>
            <a:srgbClr val="61A29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3" name="object 419">
            <a:extLst>
              <a:ext uri="{FF2B5EF4-FFF2-40B4-BE49-F238E27FC236}">
                <a16:creationId xmlns:a16="http://schemas.microsoft.com/office/drawing/2014/main" xmlns="" id="{5DDCC3BB-B47F-465B-8302-C0298B414221}"/>
              </a:ext>
            </a:extLst>
          </p:cNvPr>
          <p:cNvSpPr/>
          <p:nvPr/>
        </p:nvSpPr>
        <p:spPr>
          <a:xfrm>
            <a:off x="8556742" y="3038699"/>
            <a:ext cx="78472" cy="275506"/>
          </a:xfrm>
          <a:custGeom>
            <a:avLst/>
            <a:gdLst/>
            <a:ahLst/>
            <a:cxnLst/>
            <a:rect l="l" t="t" r="r" b="b"/>
            <a:pathLst>
              <a:path w="76835" h="287020">
                <a:moveTo>
                  <a:pt x="5575" y="216890"/>
                </a:moveTo>
                <a:lnTo>
                  <a:pt x="0" y="216890"/>
                </a:lnTo>
                <a:lnTo>
                  <a:pt x="0" y="255612"/>
                </a:lnTo>
                <a:lnTo>
                  <a:pt x="5575" y="255612"/>
                </a:lnTo>
                <a:lnTo>
                  <a:pt x="5575" y="216890"/>
                </a:lnTo>
                <a:close/>
              </a:path>
              <a:path w="76835" h="287020">
                <a:moveTo>
                  <a:pt x="5588" y="75399"/>
                </a:moveTo>
                <a:lnTo>
                  <a:pt x="38" y="75399"/>
                </a:lnTo>
                <a:lnTo>
                  <a:pt x="38" y="95859"/>
                </a:lnTo>
                <a:lnTo>
                  <a:pt x="5588" y="95859"/>
                </a:lnTo>
                <a:lnTo>
                  <a:pt x="5588" y="75399"/>
                </a:lnTo>
                <a:close/>
              </a:path>
              <a:path w="76835" h="287020">
                <a:moveTo>
                  <a:pt x="41021" y="75399"/>
                </a:moveTo>
                <a:lnTo>
                  <a:pt x="35483" y="75399"/>
                </a:lnTo>
                <a:lnTo>
                  <a:pt x="35483" y="95859"/>
                </a:lnTo>
                <a:lnTo>
                  <a:pt x="41021" y="95859"/>
                </a:lnTo>
                <a:lnTo>
                  <a:pt x="41021" y="75399"/>
                </a:lnTo>
                <a:close/>
              </a:path>
              <a:path w="76835" h="287020">
                <a:moveTo>
                  <a:pt x="76454" y="185127"/>
                </a:moveTo>
                <a:lnTo>
                  <a:pt x="0" y="185127"/>
                </a:lnTo>
                <a:lnTo>
                  <a:pt x="0" y="190919"/>
                </a:lnTo>
                <a:lnTo>
                  <a:pt x="0" y="191465"/>
                </a:lnTo>
                <a:lnTo>
                  <a:pt x="0" y="211378"/>
                </a:lnTo>
                <a:lnTo>
                  <a:pt x="5575" y="211378"/>
                </a:lnTo>
                <a:lnTo>
                  <a:pt x="5575" y="191465"/>
                </a:lnTo>
                <a:lnTo>
                  <a:pt x="35483" y="191465"/>
                </a:lnTo>
                <a:lnTo>
                  <a:pt x="35483" y="211378"/>
                </a:lnTo>
                <a:lnTo>
                  <a:pt x="41021" y="211378"/>
                </a:lnTo>
                <a:lnTo>
                  <a:pt x="41021" y="191465"/>
                </a:lnTo>
                <a:lnTo>
                  <a:pt x="70904" y="191465"/>
                </a:lnTo>
                <a:lnTo>
                  <a:pt x="70904" y="281444"/>
                </a:lnTo>
                <a:lnTo>
                  <a:pt x="41021" y="281444"/>
                </a:lnTo>
                <a:lnTo>
                  <a:pt x="41021" y="261175"/>
                </a:lnTo>
                <a:lnTo>
                  <a:pt x="70904" y="261175"/>
                </a:lnTo>
                <a:lnTo>
                  <a:pt x="70904" y="256095"/>
                </a:lnTo>
                <a:lnTo>
                  <a:pt x="41021" y="256095"/>
                </a:lnTo>
                <a:lnTo>
                  <a:pt x="41021" y="216814"/>
                </a:lnTo>
                <a:lnTo>
                  <a:pt x="70904" y="216814"/>
                </a:lnTo>
                <a:lnTo>
                  <a:pt x="70904" y="211747"/>
                </a:lnTo>
                <a:lnTo>
                  <a:pt x="0" y="211747"/>
                </a:lnTo>
                <a:lnTo>
                  <a:pt x="0" y="216814"/>
                </a:lnTo>
                <a:lnTo>
                  <a:pt x="35483" y="216814"/>
                </a:lnTo>
                <a:lnTo>
                  <a:pt x="35483" y="256095"/>
                </a:lnTo>
                <a:lnTo>
                  <a:pt x="35483" y="261175"/>
                </a:lnTo>
                <a:lnTo>
                  <a:pt x="35483" y="281444"/>
                </a:lnTo>
                <a:lnTo>
                  <a:pt x="5575" y="281444"/>
                </a:lnTo>
                <a:lnTo>
                  <a:pt x="5575" y="261175"/>
                </a:lnTo>
                <a:lnTo>
                  <a:pt x="35483" y="261175"/>
                </a:lnTo>
                <a:lnTo>
                  <a:pt x="35483" y="256095"/>
                </a:lnTo>
                <a:lnTo>
                  <a:pt x="0" y="256095"/>
                </a:lnTo>
                <a:lnTo>
                  <a:pt x="0" y="261175"/>
                </a:lnTo>
                <a:lnTo>
                  <a:pt x="0" y="281444"/>
                </a:lnTo>
                <a:lnTo>
                  <a:pt x="0" y="281635"/>
                </a:lnTo>
                <a:lnTo>
                  <a:pt x="0" y="286524"/>
                </a:lnTo>
                <a:lnTo>
                  <a:pt x="76454" y="286524"/>
                </a:lnTo>
                <a:lnTo>
                  <a:pt x="76454" y="191465"/>
                </a:lnTo>
                <a:lnTo>
                  <a:pt x="76454" y="185127"/>
                </a:lnTo>
                <a:close/>
              </a:path>
              <a:path w="76835" h="287020">
                <a:moveTo>
                  <a:pt x="76454" y="0"/>
                </a:moveTo>
                <a:lnTo>
                  <a:pt x="70904" y="0"/>
                </a:lnTo>
                <a:lnTo>
                  <a:pt x="70904" y="5067"/>
                </a:lnTo>
                <a:lnTo>
                  <a:pt x="70904" y="25349"/>
                </a:lnTo>
                <a:lnTo>
                  <a:pt x="70904" y="31686"/>
                </a:lnTo>
                <a:lnTo>
                  <a:pt x="70904" y="69710"/>
                </a:lnTo>
                <a:lnTo>
                  <a:pt x="41021" y="69710"/>
                </a:lnTo>
                <a:lnTo>
                  <a:pt x="41021" y="31686"/>
                </a:lnTo>
                <a:lnTo>
                  <a:pt x="70904" y="31686"/>
                </a:lnTo>
                <a:lnTo>
                  <a:pt x="70904" y="25349"/>
                </a:lnTo>
                <a:lnTo>
                  <a:pt x="41021" y="25349"/>
                </a:lnTo>
                <a:lnTo>
                  <a:pt x="41021" y="5067"/>
                </a:lnTo>
                <a:lnTo>
                  <a:pt x="70904" y="5067"/>
                </a:lnTo>
                <a:lnTo>
                  <a:pt x="70904" y="0"/>
                </a:lnTo>
                <a:lnTo>
                  <a:pt x="38" y="0"/>
                </a:lnTo>
                <a:lnTo>
                  <a:pt x="38" y="5067"/>
                </a:lnTo>
                <a:lnTo>
                  <a:pt x="35483" y="5067"/>
                </a:lnTo>
                <a:lnTo>
                  <a:pt x="35483" y="25349"/>
                </a:lnTo>
                <a:lnTo>
                  <a:pt x="35483" y="31686"/>
                </a:lnTo>
                <a:lnTo>
                  <a:pt x="35483" y="69710"/>
                </a:lnTo>
                <a:lnTo>
                  <a:pt x="5588" y="69710"/>
                </a:lnTo>
                <a:lnTo>
                  <a:pt x="5588" y="31686"/>
                </a:lnTo>
                <a:lnTo>
                  <a:pt x="35483" y="31686"/>
                </a:lnTo>
                <a:lnTo>
                  <a:pt x="35483" y="25349"/>
                </a:lnTo>
                <a:lnTo>
                  <a:pt x="5588" y="25349"/>
                </a:lnTo>
                <a:lnTo>
                  <a:pt x="5588" y="5130"/>
                </a:lnTo>
                <a:lnTo>
                  <a:pt x="38" y="5130"/>
                </a:lnTo>
                <a:lnTo>
                  <a:pt x="38" y="74777"/>
                </a:lnTo>
                <a:lnTo>
                  <a:pt x="70904" y="74777"/>
                </a:lnTo>
                <a:lnTo>
                  <a:pt x="70904" y="96316"/>
                </a:lnTo>
                <a:lnTo>
                  <a:pt x="38" y="96316"/>
                </a:lnTo>
                <a:lnTo>
                  <a:pt x="38" y="101396"/>
                </a:lnTo>
                <a:lnTo>
                  <a:pt x="76454" y="101396"/>
                </a:lnTo>
                <a:lnTo>
                  <a:pt x="76454" y="96316"/>
                </a:lnTo>
                <a:lnTo>
                  <a:pt x="76454" y="74777"/>
                </a:lnTo>
                <a:lnTo>
                  <a:pt x="76454" y="69710"/>
                </a:lnTo>
                <a:lnTo>
                  <a:pt x="76454" y="31686"/>
                </a:lnTo>
                <a:lnTo>
                  <a:pt x="76454" y="25349"/>
                </a:lnTo>
                <a:lnTo>
                  <a:pt x="76454" y="5067"/>
                </a:lnTo>
                <a:lnTo>
                  <a:pt x="76454" y="0"/>
                </a:lnTo>
                <a:close/>
              </a:path>
            </a:pathLst>
          </a:custGeom>
          <a:solidFill>
            <a:srgbClr val="EA8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4" name="object 420">
            <a:extLst>
              <a:ext uri="{FF2B5EF4-FFF2-40B4-BE49-F238E27FC236}">
                <a16:creationId xmlns:a16="http://schemas.microsoft.com/office/drawing/2014/main" xmlns="" id="{992AAF06-3D8B-46F4-AAA8-82209C8BD484}"/>
              </a:ext>
            </a:extLst>
          </p:cNvPr>
          <p:cNvSpPr/>
          <p:nvPr/>
        </p:nvSpPr>
        <p:spPr>
          <a:xfrm>
            <a:off x="8562437" y="3043626"/>
            <a:ext cx="31129" cy="265753"/>
          </a:xfrm>
          <a:custGeom>
            <a:avLst/>
            <a:gdLst/>
            <a:ahLst/>
            <a:cxnLst/>
            <a:rect l="l" t="t" r="r" b="b"/>
            <a:pathLst>
              <a:path w="30479" h="276860">
                <a:moveTo>
                  <a:pt x="29895" y="256032"/>
                </a:moveTo>
                <a:lnTo>
                  <a:pt x="0" y="256032"/>
                </a:lnTo>
                <a:lnTo>
                  <a:pt x="0" y="276504"/>
                </a:lnTo>
                <a:lnTo>
                  <a:pt x="29895" y="276504"/>
                </a:lnTo>
                <a:lnTo>
                  <a:pt x="29895" y="256032"/>
                </a:lnTo>
                <a:close/>
              </a:path>
              <a:path w="30479" h="276860">
                <a:moveTo>
                  <a:pt x="29895" y="211785"/>
                </a:moveTo>
                <a:lnTo>
                  <a:pt x="0" y="211785"/>
                </a:lnTo>
                <a:lnTo>
                  <a:pt x="0" y="250507"/>
                </a:lnTo>
                <a:lnTo>
                  <a:pt x="29895" y="250507"/>
                </a:lnTo>
                <a:lnTo>
                  <a:pt x="29895" y="211785"/>
                </a:lnTo>
                <a:close/>
              </a:path>
              <a:path w="30479" h="276860">
                <a:moveTo>
                  <a:pt x="29895" y="185839"/>
                </a:moveTo>
                <a:lnTo>
                  <a:pt x="0" y="185839"/>
                </a:lnTo>
                <a:lnTo>
                  <a:pt x="0" y="206298"/>
                </a:lnTo>
                <a:lnTo>
                  <a:pt x="29895" y="206298"/>
                </a:lnTo>
                <a:lnTo>
                  <a:pt x="29895" y="185839"/>
                </a:lnTo>
                <a:close/>
              </a:path>
              <a:path w="30479" h="276860">
                <a:moveTo>
                  <a:pt x="29895" y="70269"/>
                </a:moveTo>
                <a:lnTo>
                  <a:pt x="0" y="70269"/>
                </a:lnTo>
                <a:lnTo>
                  <a:pt x="0" y="90728"/>
                </a:lnTo>
                <a:lnTo>
                  <a:pt x="29895" y="90728"/>
                </a:lnTo>
                <a:lnTo>
                  <a:pt x="29895" y="70269"/>
                </a:lnTo>
                <a:close/>
              </a:path>
              <a:path w="30479" h="276860">
                <a:moveTo>
                  <a:pt x="29895" y="26022"/>
                </a:moveTo>
                <a:lnTo>
                  <a:pt x="0" y="26022"/>
                </a:lnTo>
                <a:lnTo>
                  <a:pt x="0" y="64719"/>
                </a:lnTo>
                <a:lnTo>
                  <a:pt x="29895" y="64719"/>
                </a:lnTo>
                <a:lnTo>
                  <a:pt x="29895" y="26022"/>
                </a:lnTo>
                <a:close/>
              </a:path>
              <a:path w="30479" h="276860">
                <a:moveTo>
                  <a:pt x="29895" y="0"/>
                </a:moveTo>
                <a:lnTo>
                  <a:pt x="0" y="0"/>
                </a:lnTo>
                <a:lnTo>
                  <a:pt x="0" y="20434"/>
                </a:lnTo>
                <a:lnTo>
                  <a:pt x="29895" y="20434"/>
                </a:lnTo>
                <a:lnTo>
                  <a:pt x="29895" y="0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5" name="object 421">
            <a:extLst>
              <a:ext uri="{FF2B5EF4-FFF2-40B4-BE49-F238E27FC236}">
                <a16:creationId xmlns:a16="http://schemas.microsoft.com/office/drawing/2014/main" xmlns="" id="{AD5FAE16-30D4-40BD-B25E-AAF4FE9A1211}"/>
              </a:ext>
            </a:extLst>
          </p:cNvPr>
          <p:cNvSpPr/>
          <p:nvPr/>
        </p:nvSpPr>
        <p:spPr>
          <a:xfrm>
            <a:off x="8584430" y="3375229"/>
            <a:ext cx="16213" cy="46933"/>
          </a:xfrm>
          <a:custGeom>
            <a:avLst/>
            <a:gdLst/>
            <a:ahLst/>
            <a:cxnLst/>
            <a:rect l="l" t="t" r="r" b="b"/>
            <a:pathLst>
              <a:path w="15875" h="48895">
                <a:moveTo>
                  <a:pt x="0" y="48335"/>
                </a:moveTo>
                <a:lnTo>
                  <a:pt x="15862" y="48335"/>
                </a:lnTo>
                <a:lnTo>
                  <a:pt x="15862" y="0"/>
                </a:lnTo>
                <a:lnTo>
                  <a:pt x="0" y="0"/>
                </a:lnTo>
                <a:lnTo>
                  <a:pt x="0" y="48335"/>
                </a:lnTo>
                <a:close/>
              </a:path>
            </a:pathLst>
          </a:custGeom>
          <a:solidFill>
            <a:srgbClr val="61A29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6" name="object 422">
            <a:extLst>
              <a:ext uri="{FF2B5EF4-FFF2-40B4-BE49-F238E27FC236}">
                <a16:creationId xmlns:a16="http://schemas.microsoft.com/office/drawing/2014/main" xmlns="" id="{49633C87-6D19-43FF-9A1F-0105B1218259}"/>
              </a:ext>
            </a:extLst>
          </p:cNvPr>
          <p:cNvSpPr/>
          <p:nvPr/>
        </p:nvSpPr>
        <p:spPr>
          <a:xfrm>
            <a:off x="8395301" y="3355127"/>
            <a:ext cx="281462" cy="157867"/>
          </a:xfrm>
          <a:custGeom>
            <a:avLst/>
            <a:gdLst/>
            <a:ahLst/>
            <a:cxnLst/>
            <a:rect l="l" t="t" r="r" b="b"/>
            <a:pathLst>
              <a:path w="275589" h="164464">
                <a:moveTo>
                  <a:pt x="0" y="164400"/>
                </a:moveTo>
                <a:lnTo>
                  <a:pt x="85672" y="164400"/>
                </a:lnTo>
                <a:lnTo>
                  <a:pt x="85672" y="85719"/>
                </a:lnTo>
                <a:lnTo>
                  <a:pt x="84620" y="86286"/>
                </a:lnTo>
                <a:lnTo>
                  <a:pt x="83364" y="86608"/>
                </a:lnTo>
                <a:lnTo>
                  <a:pt x="77704" y="86608"/>
                </a:lnTo>
                <a:lnTo>
                  <a:pt x="74147" y="83059"/>
                </a:lnTo>
                <a:lnTo>
                  <a:pt x="74021" y="20908"/>
                </a:lnTo>
                <a:lnTo>
                  <a:pt x="201038" y="20908"/>
                </a:lnTo>
                <a:lnTo>
                  <a:pt x="201038" y="80886"/>
                </a:lnTo>
                <a:lnTo>
                  <a:pt x="200146" y="82861"/>
                </a:lnTo>
                <a:lnTo>
                  <a:pt x="197276" y="85719"/>
                </a:lnTo>
                <a:lnTo>
                  <a:pt x="195299" y="86608"/>
                </a:lnTo>
                <a:lnTo>
                  <a:pt x="191775" y="86608"/>
                </a:lnTo>
                <a:lnTo>
                  <a:pt x="190558" y="86286"/>
                </a:lnTo>
                <a:lnTo>
                  <a:pt x="189461" y="85719"/>
                </a:lnTo>
                <a:lnTo>
                  <a:pt x="189461" y="164400"/>
                </a:lnTo>
                <a:lnTo>
                  <a:pt x="275146" y="164400"/>
                </a:lnTo>
                <a:lnTo>
                  <a:pt x="275146" y="0"/>
                </a:lnTo>
                <a:lnTo>
                  <a:pt x="0" y="0"/>
                </a:lnTo>
                <a:lnTo>
                  <a:pt x="0" y="164400"/>
                </a:lnTo>
                <a:close/>
              </a:path>
            </a:pathLst>
          </a:custGeom>
          <a:solidFill>
            <a:srgbClr val="9BCEB1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7" name="object 423">
            <a:extLst>
              <a:ext uri="{FF2B5EF4-FFF2-40B4-BE49-F238E27FC236}">
                <a16:creationId xmlns:a16="http://schemas.microsoft.com/office/drawing/2014/main" xmlns="" id="{35CBEB7D-AF97-4BE2-B830-13E31C838E94}"/>
              </a:ext>
            </a:extLst>
          </p:cNvPr>
          <p:cNvSpPr/>
          <p:nvPr/>
        </p:nvSpPr>
        <p:spPr>
          <a:xfrm>
            <a:off x="8598639" y="3043637"/>
            <a:ext cx="31129" cy="265753"/>
          </a:xfrm>
          <a:custGeom>
            <a:avLst/>
            <a:gdLst/>
            <a:ahLst/>
            <a:cxnLst/>
            <a:rect l="l" t="t" r="r" b="b"/>
            <a:pathLst>
              <a:path w="30479" h="276860">
                <a:moveTo>
                  <a:pt x="29883" y="256032"/>
                </a:moveTo>
                <a:lnTo>
                  <a:pt x="0" y="256032"/>
                </a:lnTo>
                <a:lnTo>
                  <a:pt x="0" y="276491"/>
                </a:lnTo>
                <a:lnTo>
                  <a:pt x="29883" y="276466"/>
                </a:lnTo>
                <a:lnTo>
                  <a:pt x="29883" y="256032"/>
                </a:lnTo>
                <a:close/>
              </a:path>
              <a:path w="30479" h="276860">
                <a:moveTo>
                  <a:pt x="29883" y="211772"/>
                </a:moveTo>
                <a:lnTo>
                  <a:pt x="0" y="211772"/>
                </a:lnTo>
                <a:lnTo>
                  <a:pt x="0" y="250532"/>
                </a:lnTo>
                <a:lnTo>
                  <a:pt x="29883" y="250532"/>
                </a:lnTo>
                <a:lnTo>
                  <a:pt x="29883" y="211772"/>
                </a:lnTo>
                <a:close/>
              </a:path>
              <a:path w="30479" h="276860">
                <a:moveTo>
                  <a:pt x="29883" y="185826"/>
                </a:moveTo>
                <a:lnTo>
                  <a:pt x="0" y="185826"/>
                </a:lnTo>
                <a:lnTo>
                  <a:pt x="0" y="206286"/>
                </a:lnTo>
                <a:lnTo>
                  <a:pt x="29883" y="206286"/>
                </a:lnTo>
                <a:lnTo>
                  <a:pt x="29883" y="185826"/>
                </a:lnTo>
                <a:close/>
              </a:path>
              <a:path w="30479" h="276860">
                <a:moveTo>
                  <a:pt x="29883" y="70256"/>
                </a:moveTo>
                <a:lnTo>
                  <a:pt x="0" y="70256"/>
                </a:lnTo>
                <a:lnTo>
                  <a:pt x="0" y="90716"/>
                </a:lnTo>
                <a:lnTo>
                  <a:pt x="29883" y="90716"/>
                </a:lnTo>
                <a:lnTo>
                  <a:pt x="29883" y="70256"/>
                </a:lnTo>
                <a:close/>
              </a:path>
              <a:path w="30479" h="276860">
                <a:moveTo>
                  <a:pt x="29883" y="26009"/>
                </a:moveTo>
                <a:lnTo>
                  <a:pt x="0" y="26009"/>
                </a:lnTo>
                <a:lnTo>
                  <a:pt x="0" y="64706"/>
                </a:lnTo>
                <a:lnTo>
                  <a:pt x="29883" y="64706"/>
                </a:lnTo>
                <a:lnTo>
                  <a:pt x="29883" y="26009"/>
                </a:lnTo>
                <a:close/>
              </a:path>
              <a:path w="30479" h="276860">
                <a:moveTo>
                  <a:pt x="29883" y="38"/>
                </a:moveTo>
                <a:lnTo>
                  <a:pt x="0" y="0"/>
                </a:lnTo>
                <a:lnTo>
                  <a:pt x="0" y="20459"/>
                </a:lnTo>
                <a:lnTo>
                  <a:pt x="29883" y="20459"/>
                </a:lnTo>
                <a:lnTo>
                  <a:pt x="29883" y="38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8" name="object 424">
            <a:extLst>
              <a:ext uri="{FF2B5EF4-FFF2-40B4-BE49-F238E27FC236}">
                <a16:creationId xmlns:a16="http://schemas.microsoft.com/office/drawing/2014/main" xmlns="" id="{9A7E48C5-1EAD-4407-A5B1-7B9FEA0C2BE7}"/>
              </a:ext>
            </a:extLst>
          </p:cNvPr>
          <p:cNvSpPr/>
          <p:nvPr/>
        </p:nvSpPr>
        <p:spPr>
          <a:xfrm>
            <a:off x="8383351" y="3169797"/>
            <a:ext cx="305458" cy="181029"/>
          </a:xfrm>
          <a:custGeom>
            <a:avLst/>
            <a:gdLst/>
            <a:ahLst/>
            <a:cxnLst/>
            <a:rect l="l" t="t" r="r" b="b"/>
            <a:pathLst>
              <a:path w="299085" h="188595">
                <a:moveTo>
                  <a:pt x="298526" y="183007"/>
                </a:moveTo>
                <a:lnTo>
                  <a:pt x="0" y="183007"/>
                </a:lnTo>
                <a:lnTo>
                  <a:pt x="0" y="188087"/>
                </a:lnTo>
                <a:lnTo>
                  <a:pt x="298526" y="188087"/>
                </a:lnTo>
                <a:lnTo>
                  <a:pt x="298526" y="183007"/>
                </a:lnTo>
                <a:close/>
              </a:path>
              <a:path w="299085" h="188595">
                <a:moveTo>
                  <a:pt x="298526" y="0"/>
                </a:moveTo>
                <a:lnTo>
                  <a:pt x="0" y="0"/>
                </a:lnTo>
                <a:lnTo>
                  <a:pt x="0" y="5029"/>
                </a:lnTo>
                <a:lnTo>
                  <a:pt x="298526" y="5029"/>
                </a:lnTo>
                <a:lnTo>
                  <a:pt x="298526" y="0"/>
                </a:lnTo>
                <a:close/>
              </a:path>
            </a:pathLst>
          </a:custGeom>
          <a:solidFill>
            <a:srgbClr val="EA826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9" name="object 425">
            <a:extLst>
              <a:ext uri="{FF2B5EF4-FFF2-40B4-BE49-F238E27FC236}">
                <a16:creationId xmlns:a16="http://schemas.microsoft.com/office/drawing/2014/main" xmlns="" id="{3DF9A7FF-807A-446A-B945-8E5EC6E5D15A}"/>
              </a:ext>
            </a:extLst>
          </p:cNvPr>
          <p:cNvSpPr/>
          <p:nvPr/>
        </p:nvSpPr>
        <p:spPr>
          <a:xfrm>
            <a:off x="8090150" y="3375228"/>
            <a:ext cx="129724" cy="63078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0" name="object 426">
            <a:extLst>
              <a:ext uri="{FF2B5EF4-FFF2-40B4-BE49-F238E27FC236}">
                <a16:creationId xmlns:a16="http://schemas.microsoft.com/office/drawing/2014/main" xmlns="" id="{F3935917-1259-4A19-818C-9F60B5C38512}"/>
              </a:ext>
            </a:extLst>
          </p:cNvPr>
          <p:cNvSpPr/>
          <p:nvPr/>
        </p:nvSpPr>
        <p:spPr>
          <a:xfrm>
            <a:off x="7997447" y="2976560"/>
            <a:ext cx="315834" cy="29257"/>
          </a:xfrm>
          <a:custGeom>
            <a:avLst/>
            <a:gdLst/>
            <a:ahLst/>
            <a:cxnLst/>
            <a:rect l="l" t="t" r="r" b="b"/>
            <a:pathLst>
              <a:path w="309245" h="30479">
                <a:moveTo>
                  <a:pt x="3596" y="30252"/>
                </a:moveTo>
                <a:lnTo>
                  <a:pt x="305032" y="30252"/>
                </a:lnTo>
                <a:lnTo>
                  <a:pt x="308669" y="26670"/>
                </a:lnTo>
                <a:lnTo>
                  <a:pt x="308669" y="3588"/>
                </a:lnTo>
                <a:lnTo>
                  <a:pt x="305032" y="0"/>
                </a:lnTo>
                <a:lnTo>
                  <a:pt x="3596" y="0"/>
                </a:lnTo>
                <a:lnTo>
                  <a:pt x="0" y="3588"/>
                </a:lnTo>
                <a:lnTo>
                  <a:pt x="0" y="2667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1" name="object 427">
            <a:extLst>
              <a:ext uri="{FF2B5EF4-FFF2-40B4-BE49-F238E27FC236}">
                <a16:creationId xmlns:a16="http://schemas.microsoft.com/office/drawing/2014/main" xmlns="" id="{DCFC65E5-0304-4D5B-BA06-8209053183FA}"/>
              </a:ext>
            </a:extLst>
          </p:cNvPr>
          <p:cNvSpPr/>
          <p:nvPr/>
        </p:nvSpPr>
        <p:spPr>
          <a:xfrm>
            <a:off x="8009594" y="3350323"/>
            <a:ext cx="291190" cy="4876"/>
          </a:xfrm>
          <a:custGeom>
            <a:avLst/>
            <a:gdLst/>
            <a:ahLst/>
            <a:cxnLst/>
            <a:rect l="l" t="t" r="r" b="b"/>
            <a:pathLst>
              <a:path w="285114" h="5079">
                <a:moveTo>
                  <a:pt x="0" y="5031"/>
                </a:moveTo>
                <a:lnTo>
                  <a:pt x="284846" y="5031"/>
                </a:lnTo>
                <a:lnTo>
                  <a:pt x="284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2" name="object 428">
            <a:extLst>
              <a:ext uri="{FF2B5EF4-FFF2-40B4-BE49-F238E27FC236}">
                <a16:creationId xmlns:a16="http://schemas.microsoft.com/office/drawing/2014/main" xmlns="" id="{03487D61-3E19-42E0-B539-1C80734A4166}"/>
              </a:ext>
            </a:extLst>
          </p:cNvPr>
          <p:cNvSpPr/>
          <p:nvPr/>
        </p:nvSpPr>
        <p:spPr>
          <a:xfrm>
            <a:off x="8014533" y="3179903"/>
            <a:ext cx="281462" cy="165791"/>
          </a:xfrm>
          <a:custGeom>
            <a:avLst/>
            <a:gdLst/>
            <a:ahLst/>
            <a:cxnLst/>
            <a:rect l="l" t="t" r="r" b="b"/>
            <a:pathLst>
              <a:path w="275589" h="172720">
                <a:moveTo>
                  <a:pt x="275158" y="0"/>
                </a:moveTo>
                <a:lnTo>
                  <a:pt x="0" y="0"/>
                </a:lnTo>
                <a:lnTo>
                  <a:pt x="0" y="38023"/>
                </a:lnTo>
                <a:lnTo>
                  <a:pt x="234543" y="38023"/>
                </a:lnTo>
                <a:lnTo>
                  <a:pt x="234543" y="139420"/>
                </a:lnTo>
                <a:lnTo>
                  <a:pt x="158089" y="139420"/>
                </a:lnTo>
                <a:lnTo>
                  <a:pt x="158089" y="38290"/>
                </a:lnTo>
                <a:lnTo>
                  <a:pt x="117068" y="38290"/>
                </a:lnTo>
                <a:lnTo>
                  <a:pt x="117068" y="139420"/>
                </a:lnTo>
                <a:lnTo>
                  <a:pt x="40627" y="139420"/>
                </a:lnTo>
                <a:lnTo>
                  <a:pt x="40627" y="38290"/>
                </a:lnTo>
                <a:lnTo>
                  <a:pt x="0" y="38290"/>
                </a:lnTo>
                <a:lnTo>
                  <a:pt x="0" y="139420"/>
                </a:lnTo>
                <a:lnTo>
                  <a:pt x="0" y="140042"/>
                </a:lnTo>
                <a:lnTo>
                  <a:pt x="0" y="172364"/>
                </a:lnTo>
                <a:lnTo>
                  <a:pt x="275158" y="172364"/>
                </a:lnTo>
                <a:lnTo>
                  <a:pt x="275158" y="139420"/>
                </a:lnTo>
                <a:lnTo>
                  <a:pt x="275158" y="38023"/>
                </a:lnTo>
                <a:lnTo>
                  <a:pt x="275158" y="0"/>
                </a:lnTo>
                <a:close/>
              </a:path>
            </a:pathLst>
          </a:custGeom>
          <a:solidFill>
            <a:srgbClr val="89C654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3" name="object 429">
            <a:extLst>
              <a:ext uri="{FF2B5EF4-FFF2-40B4-BE49-F238E27FC236}">
                <a16:creationId xmlns:a16="http://schemas.microsoft.com/office/drawing/2014/main" xmlns="" id="{E2693979-1A4C-42CD-A809-2CAA5BC09AE1}"/>
              </a:ext>
            </a:extLst>
          </p:cNvPr>
          <p:cNvSpPr/>
          <p:nvPr/>
        </p:nvSpPr>
        <p:spPr>
          <a:xfrm>
            <a:off x="8009594" y="3174597"/>
            <a:ext cx="291190" cy="4876"/>
          </a:xfrm>
          <a:custGeom>
            <a:avLst/>
            <a:gdLst/>
            <a:ahLst/>
            <a:cxnLst/>
            <a:rect l="l" t="t" r="r" b="b"/>
            <a:pathLst>
              <a:path w="285114" h="5079">
                <a:moveTo>
                  <a:pt x="0" y="5070"/>
                </a:moveTo>
                <a:lnTo>
                  <a:pt x="284846" y="5070"/>
                </a:lnTo>
                <a:lnTo>
                  <a:pt x="284846" y="0"/>
                </a:lnTo>
                <a:lnTo>
                  <a:pt x="0" y="0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4" name="object 430">
            <a:extLst>
              <a:ext uri="{FF2B5EF4-FFF2-40B4-BE49-F238E27FC236}">
                <a16:creationId xmlns:a16="http://schemas.microsoft.com/office/drawing/2014/main" xmlns="" id="{112E6484-BEDE-4028-98EA-BAD727092532}"/>
              </a:ext>
            </a:extLst>
          </p:cNvPr>
          <p:cNvSpPr/>
          <p:nvPr/>
        </p:nvSpPr>
        <p:spPr>
          <a:xfrm>
            <a:off x="8014533" y="3005237"/>
            <a:ext cx="281462" cy="164572"/>
          </a:xfrm>
          <a:custGeom>
            <a:avLst/>
            <a:gdLst/>
            <a:ahLst/>
            <a:cxnLst/>
            <a:rect l="l" t="t" r="r" b="b"/>
            <a:pathLst>
              <a:path w="275589" h="171450">
                <a:moveTo>
                  <a:pt x="40627" y="34493"/>
                </a:moveTo>
                <a:lnTo>
                  <a:pt x="0" y="34493"/>
                </a:lnTo>
                <a:lnTo>
                  <a:pt x="0" y="136245"/>
                </a:lnTo>
                <a:lnTo>
                  <a:pt x="40627" y="136245"/>
                </a:lnTo>
                <a:lnTo>
                  <a:pt x="40627" y="34493"/>
                </a:lnTo>
                <a:close/>
              </a:path>
              <a:path w="275589" h="171450">
                <a:moveTo>
                  <a:pt x="158127" y="34493"/>
                </a:moveTo>
                <a:lnTo>
                  <a:pt x="117068" y="34493"/>
                </a:lnTo>
                <a:lnTo>
                  <a:pt x="117068" y="136245"/>
                </a:lnTo>
                <a:lnTo>
                  <a:pt x="158127" y="136245"/>
                </a:lnTo>
                <a:lnTo>
                  <a:pt x="158127" y="34493"/>
                </a:lnTo>
                <a:close/>
              </a:path>
              <a:path w="275589" h="171450">
                <a:moveTo>
                  <a:pt x="275158" y="0"/>
                </a:moveTo>
                <a:lnTo>
                  <a:pt x="0" y="0"/>
                </a:lnTo>
                <a:lnTo>
                  <a:pt x="0" y="34213"/>
                </a:lnTo>
                <a:lnTo>
                  <a:pt x="234543" y="34213"/>
                </a:lnTo>
                <a:lnTo>
                  <a:pt x="234543" y="136880"/>
                </a:lnTo>
                <a:lnTo>
                  <a:pt x="0" y="136880"/>
                </a:lnTo>
                <a:lnTo>
                  <a:pt x="0" y="171094"/>
                </a:lnTo>
                <a:lnTo>
                  <a:pt x="275158" y="171094"/>
                </a:lnTo>
                <a:lnTo>
                  <a:pt x="275158" y="136880"/>
                </a:lnTo>
                <a:lnTo>
                  <a:pt x="275158" y="34213"/>
                </a:lnTo>
                <a:lnTo>
                  <a:pt x="275158" y="0"/>
                </a:lnTo>
                <a:close/>
              </a:path>
            </a:pathLst>
          </a:custGeom>
          <a:solidFill>
            <a:srgbClr val="89C654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5" name="object 431">
            <a:extLst>
              <a:ext uri="{FF2B5EF4-FFF2-40B4-BE49-F238E27FC236}">
                <a16:creationId xmlns:a16="http://schemas.microsoft.com/office/drawing/2014/main" xmlns="" id="{02A19F01-6F25-4716-8156-C1697EFFA3A2}"/>
              </a:ext>
            </a:extLst>
          </p:cNvPr>
          <p:cNvSpPr/>
          <p:nvPr/>
        </p:nvSpPr>
        <p:spPr>
          <a:xfrm>
            <a:off x="8056026" y="3038078"/>
            <a:ext cx="78472" cy="276115"/>
          </a:xfrm>
          <a:custGeom>
            <a:avLst/>
            <a:gdLst/>
            <a:ahLst/>
            <a:cxnLst/>
            <a:rect l="l" t="t" r="r" b="b"/>
            <a:pathLst>
              <a:path w="76835" h="287654">
                <a:moveTo>
                  <a:pt x="5575" y="217538"/>
                </a:moveTo>
                <a:lnTo>
                  <a:pt x="0" y="217538"/>
                </a:lnTo>
                <a:lnTo>
                  <a:pt x="0" y="256260"/>
                </a:lnTo>
                <a:lnTo>
                  <a:pt x="5575" y="256260"/>
                </a:lnTo>
                <a:lnTo>
                  <a:pt x="5575" y="217538"/>
                </a:lnTo>
                <a:close/>
              </a:path>
              <a:path w="76835" h="287654">
                <a:moveTo>
                  <a:pt x="5575" y="31826"/>
                </a:moveTo>
                <a:lnTo>
                  <a:pt x="0" y="31826"/>
                </a:lnTo>
                <a:lnTo>
                  <a:pt x="0" y="70535"/>
                </a:lnTo>
                <a:lnTo>
                  <a:pt x="5575" y="70535"/>
                </a:lnTo>
                <a:lnTo>
                  <a:pt x="5575" y="31826"/>
                </a:lnTo>
                <a:close/>
              </a:path>
              <a:path w="76835" h="287654">
                <a:moveTo>
                  <a:pt x="76441" y="185775"/>
                </a:moveTo>
                <a:lnTo>
                  <a:pt x="0" y="185775"/>
                </a:lnTo>
                <a:lnTo>
                  <a:pt x="0" y="191566"/>
                </a:lnTo>
                <a:lnTo>
                  <a:pt x="0" y="192112"/>
                </a:lnTo>
                <a:lnTo>
                  <a:pt x="0" y="212026"/>
                </a:lnTo>
                <a:lnTo>
                  <a:pt x="5575" y="212026"/>
                </a:lnTo>
                <a:lnTo>
                  <a:pt x="5537" y="192112"/>
                </a:lnTo>
                <a:lnTo>
                  <a:pt x="35433" y="192112"/>
                </a:lnTo>
                <a:lnTo>
                  <a:pt x="35433" y="212026"/>
                </a:lnTo>
                <a:lnTo>
                  <a:pt x="41008" y="212026"/>
                </a:lnTo>
                <a:lnTo>
                  <a:pt x="41008" y="192112"/>
                </a:lnTo>
                <a:lnTo>
                  <a:pt x="70853" y="192112"/>
                </a:lnTo>
                <a:lnTo>
                  <a:pt x="70853" y="282092"/>
                </a:lnTo>
                <a:lnTo>
                  <a:pt x="41008" y="282092"/>
                </a:lnTo>
                <a:lnTo>
                  <a:pt x="41008" y="261823"/>
                </a:lnTo>
                <a:lnTo>
                  <a:pt x="70853" y="261823"/>
                </a:lnTo>
                <a:lnTo>
                  <a:pt x="70853" y="256743"/>
                </a:lnTo>
                <a:lnTo>
                  <a:pt x="41008" y="256743"/>
                </a:lnTo>
                <a:lnTo>
                  <a:pt x="41008" y="217462"/>
                </a:lnTo>
                <a:lnTo>
                  <a:pt x="70853" y="217462"/>
                </a:lnTo>
                <a:lnTo>
                  <a:pt x="70853" y="212394"/>
                </a:lnTo>
                <a:lnTo>
                  <a:pt x="35458" y="212394"/>
                </a:lnTo>
                <a:lnTo>
                  <a:pt x="35458" y="282092"/>
                </a:lnTo>
                <a:lnTo>
                  <a:pt x="5562" y="282092"/>
                </a:lnTo>
                <a:lnTo>
                  <a:pt x="5537" y="261823"/>
                </a:lnTo>
                <a:lnTo>
                  <a:pt x="35433" y="261823"/>
                </a:lnTo>
                <a:lnTo>
                  <a:pt x="35458" y="282092"/>
                </a:lnTo>
                <a:lnTo>
                  <a:pt x="35458" y="212394"/>
                </a:lnTo>
                <a:lnTo>
                  <a:pt x="0" y="212394"/>
                </a:lnTo>
                <a:lnTo>
                  <a:pt x="0" y="217462"/>
                </a:lnTo>
                <a:lnTo>
                  <a:pt x="35433" y="217462"/>
                </a:lnTo>
                <a:lnTo>
                  <a:pt x="35433" y="256743"/>
                </a:lnTo>
                <a:lnTo>
                  <a:pt x="0" y="256743"/>
                </a:lnTo>
                <a:lnTo>
                  <a:pt x="0" y="261823"/>
                </a:lnTo>
                <a:lnTo>
                  <a:pt x="0" y="282092"/>
                </a:lnTo>
                <a:lnTo>
                  <a:pt x="0" y="282282"/>
                </a:lnTo>
                <a:lnTo>
                  <a:pt x="0" y="287172"/>
                </a:lnTo>
                <a:lnTo>
                  <a:pt x="76441" y="287172"/>
                </a:lnTo>
                <a:lnTo>
                  <a:pt x="76441" y="192112"/>
                </a:lnTo>
                <a:lnTo>
                  <a:pt x="76441" y="185775"/>
                </a:lnTo>
                <a:close/>
              </a:path>
              <a:path w="76835" h="287654">
                <a:moveTo>
                  <a:pt x="76441" y="0"/>
                </a:moveTo>
                <a:lnTo>
                  <a:pt x="70853" y="0"/>
                </a:lnTo>
                <a:lnTo>
                  <a:pt x="70853" y="6337"/>
                </a:lnTo>
                <a:lnTo>
                  <a:pt x="70853" y="26619"/>
                </a:lnTo>
                <a:lnTo>
                  <a:pt x="41008" y="26619"/>
                </a:lnTo>
                <a:lnTo>
                  <a:pt x="41008" y="6337"/>
                </a:lnTo>
                <a:lnTo>
                  <a:pt x="70853" y="6337"/>
                </a:lnTo>
                <a:lnTo>
                  <a:pt x="70853" y="0"/>
                </a:lnTo>
                <a:lnTo>
                  <a:pt x="0" y="0"/>
                </a:lnTo>
                <a:lnTo>
                  <a:pt x="0" y="5829"/>
                </a:lnTo>
                <a:lnTo>
                  <a:pt x="0" y="6337"/>
                </a:lnTo>
                <a:lnTo>
                  <a:pt x="0" y="26263"/>
                </a:lnTo>
                <a:lnTo>
                  <a:pt x="5575" y="26263"/>
                </a:lnTo>
                <a:lnTo>
                  <a:pt x="5575" y="6337"/>
                </a:lnTo>
                <a:lnTo>
                  <a:pt x="35471" y="6337"/>
                </a:lnTo>
                <a:lnTo>
                  <a:pt x="35471" y="26619"/>
                </a:lnTo>
                <a:lnTo>
                  <a:pt x="0" y="26619"/>
                </a:lnTo>
                <a:lnTo>
                  <a:pt x="0" y="31686"/>
                </a:lnTo>
                <a:lnTo>
                  <a:pt x="70853" y="31686"/>
                </a:lnTo>
                <a:lnTo>
                  <a:pt x="70853" y="70980"/>
                </a:lnTo>
                <a:lnTo>
                  <a:pt x="70853" y="76047"/>
                </a:lnTo>
                <a:lnTo>
                  <a:pt x="70853" y="96329"/>
                </a:lnTo>
                <a:lnTo>
                  <a:pt x="41008" y="96329"/>
                </a:lnTo>
                <a:lnTo>
                  <a:pt x="41008" y="76047"/>
                </a:lnTo>
                <a:lnTo>
                  <a:pt x="70853" y="76047"/>
                </a:lnTo>
                <a:lnTo>
                  <a:pt x="70853" y="70980"/>
                </a:lnTo>
                <a:lnTo>
                  <a:pt x="41008" y="70980"/>
                </a:lnTo>
                <a:lnTo>
                  <a:pt x="41008" y="31826"/>
                </a:lnTo>
                <a:lnTo>
                  <a:pt x="35471" y="31826"/>
                </a:lnTo>
                <a:lnTo>
                  <a:pt x="35471" y="70980"/>
                </a:lnTo>
                <a:lnTo>
                  <a:pt x="35471" y="76047"/>
                </a:lnTo>
                <a:lnTo>
                  <a:pt x="35471" y="96329"/>
                </a:lnTo>
                <a:lnTo>
                  <a:pt x="5575" y="96329"/>
                </a:lnTo>
                <a:lnTo>
                  <a:pt x="5575" y="76047"/>
                </a:lnTo>
                <a:lnTo>
                  <a:pt x="35471" y="76047"/>
                </a:lnTo>
                <a:lnTo>
                  <a:pt x="35471" y="70980"/>
                </a:lnTo>
                <a:lnTo>
                  <a:pt x="0" y="70980"/>
                </a:lnTo>
                <a:lnTo>
                  <a:pt x="0" y="76047"/>
                </a:lnTo>
                <a:lnTo>
                  <a:pt x="0" y="96329"/>
                </a:lnTo>
                <a:lnTo>
                  <a:pt x="0" y="96520"/>
                </a:lnTo>
                <a:lnTo>
                  <a:pt x="0" y="102666"/>
                </a:lnTo>
                <a:lnTo>
                  <a:pt x="76441" y="102666"/>
                </a:lnTo>
                <a:lnTo>
                  <a:pt x="76441" y="6337"/>
                </a:lnTo>
                <a:lnTo>
                  <a:pt x="76441" y="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6" name="object 432">
            <a:extLst>
              <a:ext uri="{FF2B5EF4-FFF2-40B4-BE49-F238E27FC236}">
                <a16:creationId xmlns:a16="http://schemas.microsoft.com/office/drawing/2014/main" xmlns="" id="{BB7829B3-D20B-41C6-9745-FBC4F5FE6D85}"/>
              </a:ext>
            </a:extLst>
          </p:cNvPr>
          <p:cNvSpPr/>
          <p:nvPr/>
        </p:nvSpPr>
        <p:spPr>
          <a:xfrm>
            <a:off x="8061681" y="3043626"/>
            <a:ext cx="90146" cy="469335"/>
          </a:xfrm>
          <a:custGeom>
            <a:avLst/>
            <a:gdLst/>
            <a:ahLst/>
            <a:cxnLst/>
            <a:rect l="l" t="t" r="r" b="b"/>
            <a:pathLst>
              <a:path w="88264" h="488950">
                <a:moveTo>
                  <a:pt x="29895" y="211785"/>
                </a:moveTo>
                <a:lnTo>
                  <a:pt x="38" y="211785"/>
                </a:lnTo>
                <a:lnTo>
                  <a:pt x="38" y="250507"/>
                </a:lnTo>
                <a:lnTo>
                  <a:pt x="29895" y="250507"/>
                </a:lnTo>
                <a:lnTo>
                  <a:pt x="29895" y="211785"/>
                </a:lnTo>
                <a:close/>
              </a:path>
              <a:path w="88264" h="488950">
                <a:moveTo>
                  <a:pt x="29895" y="185775"/>
                </a:moveTo>
                <a:lnTo>
                  <a:pt x="0" y="185775"/>
                </a:lnTo>
                <a:lnTo>
                  <a:pt x="38" y="206248"/>
                </a:lnTo>
                <a:lnTo>
                  <a:pt x="29895" y="206248"/>
                </a:lnTo>
                <a:lnTo>
                  <a:pt x="29895" y="185775"/>
                </a:lnTo>
                <a:close/>
              </a:path>
              <a:path w="88264" h="488950">
                <a:moveTo>
                  <a:pt x="29933" y="276504"/>
                </a:moveTo>
                <a:lnTo>
                  <a:pt x="29895" y="256044"/>
                </a:lnTo>
                <a:lnTo>
                  <a:pt x="0" y="256044"/>
                </a:lnTo>
                <a:lnTo>
                  <a:pt x="38" y="276504"/>
                </a:lnTo>
                <a:lnTo>
                  <a:pt x="29933" y="276504"/>
                </a:lnTo>
                <a:close/>
              </a:path>
              <a:path w="88264" h="488950">
                <a:moveTo>
                  <a:pt x="29933" y="70269"/>
                </a:moveTo>
                <a:lnTo>
                  <a:pt x="38" y="70269"/>
                </a:lnTo>
                <a:lnTo>
                  <a:pt x="38" y="90728"/>
                </a:lnTo>
                <a:lnTo>
                  <a:pt x="29933" y="90728"/>
                </a:lnTo>
                <a:lnTo>
                  <a:pt x="29933" y="70269"/>
                </a:lnTo>
                <a:close/>
              </a:path>
              <a:path w="88264" h="488950">
                <a:moveTo>
                  <a:pt x="29933" y="26022"/>
                </a:moveTo>
                <a:lnTo>
                  <a:pt x="38" y="26022"/>
                </a:lnTo>
                <a:lnTo>
                  <a:pt x="38" y="64719"/>
                </a:lnTo>
                <a:lnTo>
                  <a:pt x="29933" y="64719"/>
                </a:lnTo>
                <a:lnTo>
                  <a:pt x="29933" y="26022"/>
                </a:lnTo>
                <a:close/>
              </a:path>
              <a:path w="88264" h="488950">
                <a:moveTo>
                  <a:pt x="29933" y="0"/>
                </a:moveTo>
                <a:lnTo>
                  <a:pt x="38" y="0"/>
                </a:lnTo>
                <a:lnTo>
                  <a:pt x="38" y="20434"/>
                </a:lnTo>
                <a:lnTo>
                  <a:pt x="29933" y="20434"/>
                </a:lnTo>
                <a:lnTo>
                  <a:pt x="29933" y="0"/>
                </a:lnTo>
                <a:close/>
              </a:path>
              <a:path w="88264" h="488950">
                <a:moveTo>
                  <a:pt x="65316" y="256044"/>
                </a:moveTo>
                <a:lnTo>
                  <a:pt x="35471" y="256044"/>
                </a:lnTo>
                <a:lnTo>
                  <a:pt x="35471" y="276504"/>
                </a:lnTo>
                <a:lnTo>
                  <a:pt x="65316" y="276479"/>
                </a:lnTo>
                <a:lnTo>
                  <a:pt x="65316" y="256044"/>
                </a:lnTo>
                <a:close/>
              </a:path>
              <a:path w="88264" h="488950">
                <a:moveTo>
                  <a:pt x="65316" y="211785"/>
                </a:moveTo>
                <a:lnTo>
                  <a:pt x="35471" y="211785"/>
                </a:lnTo>
                <a:lnTo>
                  <a:pt x="35471" y="250545"/>
                </a:lnTo>
                <a:lnTo>
                  <a:pt x="65316" y="250545"/>
                </a:lnTo>
                <a:lnTo>
                  <a:pt x="65316" y="211785"/>
                </a:lnTo>
                <a:close/>
              </a:path>
              <a:path w="88264" h="488950">
                <a:moveTo>
                  <a:pt x="65316" y="185839"/>
                </a:moveTo>
                <a:lnTo>
                  <a:pt x="35471" y="185839"/>
                </a:lnTo>
                <a:lnTo>
                  <a:pt x="35471" y="206298"/>
                </a:lnTo>
                <a:lnTo>
                  <a:pt x="65316" y="206298"/>
                </a:lnTo>
                <a:lnTo>
                  <a:pt x="65316" y="185839"/>
                </a:lnTo>
                <a:close/>
              </a:path>
              <a:path w="88264" h="488950">
                <a:moveTo>
                  <a:pt x="65316" y="26022"/>
                </a:moveTo>
                <a:lnTo>
                  <a:pt x="35471" y="26022"/>
                </a:lnTo>
                <a:lnTo>
                  <a:pt x="35471" y="64719"/>
                </a:lnTo>
                <a:lnTo>
                  <a:pt x="65316" y="64719"/>
                </a:lnTo>
                <a:lnTo>
                  <a:pt x="65316" y="26022"/>
                </a:lnTo>
                <a:close/>
              </a:path>
              <a:path w="88264" h="488950">
                <a:moveTo>
                  <a:pt x="65316" y="50"/>
                </a:moveTo>
                <a:lnTo>
                  <a:pt x="35471" y="12"/>
                </a:lnTo>
                <a:lnTo>
                  <a:pt x="35471" y="20472"/>
                </a:lnTo>
                <a:lnTo>
                  <a:pt x="65316" y="20472"/>
                </a:lnTo>
                <a:lnTo>
                  <a:pt x="65316" y="50"/>
                </a:lnTo>
                <a:close/>
              </a:path>
              <a:path w="88264" h="488950">
                <a:moveTo>
                  <a:pt x="65366" y="90741"/>
                </a:moveTo>
                <a:lnTo>
                  <a:pt x="65316" y="70269"/>
                </a:lnTo>
                <a:lnTo>
                  <a:pt x="35471" y="70269"/>
                </a:lnTo>
                <a:lnTo>
                  <a:pt x="35471" y="90741"/>
                </a:lnTo>
                <a:lnTo>
                  <a:pt x="65366" y="90741"/>
                </a:lnTo>
                <a:close/>
              </a:path>
              <a:path w="88264" h="488950">
                <a:moveTo>
                  <a:pt x="88061" y="409702"/>
                </a:moveTo>
                <a:lnTo>
                  <a:pt x="86766" y="410629"/>
                </a:lnTo>
                <a:lnTo>
                  <a:pt x="85178" y="411149"/>
                </a:lnTo>
                <a:lnTo>
                  <a:pt x="79197" y="411149"/>
                </a:lnTo>
                <a:lnTo>
                  <a:pt x="75717" y="407771"/>
                </a:lnTo>
                <a:lnTo>
                  <a:pt x="75565" y="403542"/>
                </a:lnTo>
                <a:lnTo>
                  <a:pt x="75476" y="405587"/>
                </a:lnTo>
                <a:lnTo>
                  <a:pt x="74587" y="407492"/>
                </a:lnTo>
                <a:lnTo>
                  <a:pt x="71793" y="410260"/>
                </a:lnTo>
                <a:lnTo>
                  <a:pt x="69811" y="411149"/>
                </a:lnTo>
                <a:lnTo>
                  <a:pt x="63347" y="411149"/>
                </a:lnTo>
                <a:lnTo>
                  <a:pt x="59867" y="407771"/>
                </a:lnTo>
                <a:lnTo>
                  <a:pt x="59702" y="403542"/>
                </a:lnTo>
                <a:lnTo>
                  <a:pt x="59626" y="405587"/>
                </a:lnTo>
                <a:lnTo>
                  <a:pt x="58737" y="407492"/>
                </a:lnTo>
                <a:lnTo>
                  <a:pt x="55943" y="410260"/>
                </a:lnTo>
                <a:lnTo>
                  <a:pt x="53949" y="411149"/>
                </a:lnTo>
                <a:lnTo>
                  <a:pt x="47485" y="411149"/>
                </a:lnTo>
                <a:lnTo>
                  <a:pt x="44005" y="407771"/>
                </a:lnTo>
                <a:lnTo>
                  <a:pt x="43840" y="403542"/>
                </a:lnTo>
                <a:lnTo>
                  <a:pt x="43764" y="405587"/>
                </a:lnTo>
                <a:lnTo>
                  <a:pt x="42875" y="407492"/>
                </a:lnTo>
                <a:lnTo>
                  <a:pt x="40932" y="409422"/>
                </a:lnTo>
                <a:lnTo>
                  <a:pt x="39509" y="410260"/>
                </a:lnTo>
                <a:lnTo>
                  <a:pt x="39509" y="488950"/>
                </a:lnTo>
                <a:lnTo>
                  <a:pt x="88061" y="488950"/>
                </a:lnTo>
                <a:lnTo>
                  <a:pt x="88061" y="409702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7" name="object 433">
            <a:extLst>
              <a:ext uri="{FF2B5EF4-FFF2-40B4-BE49-F238E27FC236}">
                <a16:creationId xmlns:a16="http://schemas.microsoft.com/office/drawing/2014/main" xmlns="" id="{AE75B74A-FB93-4D13-BC3B-60D11D171C12}"/>
              </a:ext>
            </a:extLst>
          </p:cNvPr>
          <p:cNvSpPr/>
          <p:nvPr/>
        </p:nvSpPr>
        <p:spPr>
          <a:xfrm>
            <a:off x="8151621" y="3430966"/>
            <a:ext cx="7134" cy="82286"/>
          </a:xfrm>
          <a:custGeom>
            <a:avLst/>
            <a:gdLst/>
            <a:ahLst/>
            <a:cxnLst/>
            <a:rect l="l" t="t" r="r" b="b"/>
            <a:pathLst>
              <a:path w="6985" h="85725">
                <a:moveTo>
                  <a:pt x="0" y="85410"/>
                </a:moveTo>
                <a:lnTo>
                  <a:pt x="6704" y="85410"/>
                </a:lnTo>
                <a:lnTo>
                  <a:pt x="6704" y="6130"/>
                </a:lnTo>
                <a:lnTo>
                  <a:pt x="4727" y="4754"/>
                </a:lnTo>
                <a:lnTo>
                  <a:pt x="3438" y="2541"/>
                </a:lnTo>
                <a:lnTo>
                  <a:pt x="3358" y="0"/>
                </a:lnTo>
                <a:lnTo>
                  <a:pt x="3272" y="2054"/>
                </a:lnTo>
                <a:lnTo>
                  <a:pt x="2386" y="3951"/>
                </a:lnTo>
                <a:lnTo>
                  <a:pt x="0" y="6170"/>
                </a:lnTo>
                <a:close/>
              </a:path>
            </a:pathLst>
          </a:custGeom>
          <a:solidFill>
            <a:srgbClr val="89C654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8" name="object 434">
            <a:extLst>
              <a:ext uri="{FF2B5EF4-FFF2-40B4-BE49-F238E27FC236}">
                <a16:creationId xmlns:a16="http://schemas.microsoft.com/office/drawing/2014/main" xmlns="" id="{9AF6718B-E668-4CC0-8E9F-64BFCA23EC1E}"/>
              </a:ext>
            </a:extLst>
          </p:cNvPr>
          <p:cNvSpPr/>
          <p:nvPr/>
        </p:nvSpPr>
        <p:spPr>
          <a:xfrm>
            <a:off x="8158476" y="3430929"/>
            <a:ext cx="49937" cy="82286"/>
          </a:xfrm>
          <a:custGeom>
            <a:avLst/>
            <a:gdLst/>
            <a:ahLst/>
            <a:cxnLst/>
            <a:rect l="l" t="t" r="r" b="b"/>
            <a:pathLst>
              <a:path w="48895" h="85725">
                <a:moveTo>
                  <a:pt x="22613" y="7625"/>
                </a:moveTo>
                <a:lnTo>
                  <a:pt x="31995" y="7625"/>
                </a:lnTo>
                <a:lnTo>
                  <a:pt x="28517" y="4247"/>
                </a:lnTo>
                <a:lnTo>
                  <a:pt x="28358" y="0"/>
                </a:lnTo>
                <a:lnTo>
                  <a:pt x="28273" y="2061"/>
                </a:lnTo>
                <a:lnTo>
                  <a:pt x="27387" y="3957"/>
                </a:lnTo>
                <a:lnTo>
                  <a:pt x="26051" y="5287"/>
                </a:lnTo>
                <a:lnTo>
                  <a:pt x="24636" y="6736"/>
                </a:lnTo>
                <a:lnTo>
                  <a:pt x="22613" y="7625"/>
                </a:lnTo>
                <a:close/>
              </a:path>
              <a:path w="48895" h="85725">
                <a:moveTo>
                  <a:pt x="6757" y="7625"/>
                </a:moveTo>
                <a:lnTo>
                  <a:pt x="16139" y="7625"/>
                </a:lnTo>
                <a:lnTo>
                  <a:pt x="12662" y="4247"/>
                </a:lnTo>
                <a:lnTo>
                  <a:pt x="12503" y="0"/>
                </a:lnTo>
                <a:lnTo>
                  <a:pt x="12423" y="2061"/>
                </a:lnTo>
                <a:lnTo>
                  <a:pt x="11531" y="3957"/>
                </a:lnTo>
                <a:lnTo>
                  <a:pt x="10195" y="5287"/>
                </a:lnTo>
                <a:lnTo>
                  <a:pt x="8780" y="6736"/>
                </a:lnTo>
                <a:lnTo>
                  <a:pt x="6757" y="7625"/>
                </a:lnTo>
                <a:close/>
              </a:path>
              <a:path w="48895" h="85725">
                <a:moveTo>
                  <a:pt x="0" y="85417"/>
                </a:moveTo>
                <a:lnTo>
                  <a:pt x="48538" y="85417"/>
                </a:lnTo>
                <a:lnTo>
                  <a:pt x="48538" y="6736"/>
                </a:lnTo>
                <a:lnTo>
                  <a:pt x="45993" y="5445"/>
                </a:lnTo>
                <a:lnTo>
                  <a:pt x="44254" y="2792"/>
                </a:lnTo>
                <a:lnTo>
                  <a:pt x="44254" y="1903"/>
                </a:lnTo>
                <a:lnTo>
                  <a:pt x="43368" y="3878"/>
                </a:lnTo>
                <a:lnTo>
                  <a:pt x="40492" y="6736"/>
                </a:lnTo>
                <a:lnTo>
                  <a:pt x="38508" y="7625"/>
                </a:lnTo>
                <a:lnTo>
                  <a:pt x="0" y="7625"/>
                </a:lnTo>
                <a:lnTo>
                  <a:pt x="0" y="85417"/>
                </a:lnTo>
                <a:close/>
              </a:path>
              <a:path w="48895" h="85725">
                <a:moveTo>
                  <a:pt x="0" y="7625"/>
                </a:moveTo>
                <a:lnTo>
                  <a:pt x="2876" y="7625"/>
                </a:lnTo>
                <a:lnTo>
                  <a:pt x="1256" y="7098"/>
                </a:lnTo>
                <a:lnTo>
                  <a:pt x="0" y="6137"/>
                </a:lnTo>
                <a:lnTo>
                  <a:pt x="0" y="7625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9" name="object 435">
            <a:extLst>
              <a:ext uri="{FF2B5EF4-FFF2-40B4-BE49-F238E27FC236}">
                <a16:creationId xmlns:a16="http://schemas.microsoft.com/office/drawing/2014/main" xmlns="" id="{4EBD7B5B-4C6D-4C9C-86AE-98A5702E9914}"/>
              </a:ext>
            </a:extLst>
          </p:cNvPr>
          <p:cNvSpPr/>
          <p:nvPr/>
        </p:nvSpPr>
        <p:spPr>
          <a:xfrm>
            <a:off x="8171247" y="3375229"/>
            <a:ext cx="16213" cy="46933"/>
          </a:xfrm>
          <a:custGeom>
            <a:avLst/>
            <a:gdLst/>
            <a:ahLst/>
            <a:cxnLst/>
            <a:rect l="l" t="t" r="r" b="b"/>
            <a:pathLst>
              <a:path w="15875" h="48895">
                <a:moveTo>
                  <a:pt x="0" y="48335"/>
                </a:moveTo>
                <a:lnTo>
                  <a:pt x="15855" y="48335"/>
                </a:lnTo>
                <a:lnTo>
                  <a:pt x="15855" y="0"/>
                </a:lnTo>
                <a:lnTo>
                  <a:pt x="0" y="0"/>
                </a:lnTo>
                <a:lnTo>
                  <a:pt x="0" y="48335"/>
                </a:lnTo>
                <a:close/>
              </a:path>
            </a:pathLst>
          </a:custGeom>
          <a:solidFill>
            <a:srgbClr val="61A29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0" name="object 436">
            <a:extLst>
              <a:ext uri="{FF2B5EF4-FFF2-40B4-BE49-F238E27FC236}">
                <a16:creationId xmlns:a16="http://schemas.microsoft.com/office/drawing/2014/main" xmlns="" id="{73C1514A-6F3D-4B88-9826-8BBD919E82CF}"/>
              </a:ext>
            </a:extLst>
          </p:cNvPr>
          <p:cNvSpPr/>
          <p:nvPr/>
        </p:nvSpPr>
        <p:spPr>
          <a:xfrm>
            <a:off x="8175991" y="3038699"/>
            <a:ext cx="78472" cy="275506"/>
          </a:xfrm>
          <a:custGeom>
            <a:avLst/>
            <a:gdLst/>
            <a:ahLst/>
            <a:cxnLst/>
            <a:rect l="l" t="t" r="r" b="b"/>
            <a:pathLst>
              <a:path w="76835" h="287020">
                <a:moveTo>
                  <a:pt x="5588" y="216890"/>
                </a:moveTo>
                <a:lnTo>
                  <a:pt x="0" y="216890"/>
                </a:lnTo>
                <a:lnTo>
                  <a:pt x="0" y="255612"/>
                </a:lnTo>
                <a:lnTo>
                  <a:pt x="5588" y="255612"/>
                </a:lnTo>
                <a:lnTo>
                  <a:pt x="5588" y="216890"/>
                </a:lnTo>
                <a:close/>
              </a:path>
              <a:path w="76835" h="287020">
                <a:moveTo>
                  <a:pt x="5588" y="75399"/>
                </a:moveTo>
                <a:lnTo>
                  <a:pt x="38" y="75399"/>
                </a:lnTo>
                <a:lnTo>
                  <a:pt x="38" y="95859"/>
                </a:lnTo>
                <a:lnTo>
                  <a:pt x="5588" y="95859"/>
                </a:lnTo>
                <a:lnTo>
                  <a:pt x="5588" y="75399"/>
                </a:lnTo>
                <a:close/>
              </a:path>
              <a:path w="76835" h="287020">
                <a:moveTo>
                  <a:pt x="76454" y="185127"/>
                </a:moveTo>
                <a:lnTo>
                  <a:pt x="0" y="185127"/>
                </a:lnTo>
                <a:lnTo>
                  <a:pt x="0" y="190919"/>
                </a:lnTo>
                <a:lnTo>
                  <a:pt x="0" y="191465"/>
                </a:lnTo>
                <a:lnTo>
                  <a:pt x="0" y="211378"/>
                </a:lnTo>
                <a:lnTo>
                  <a:pt x="5588" y="211378"/>
                </a:lnTo>
                <a:lnTo>
                  <a:pt x="5588" y="191465"/>
                </a:lnTo>
                <a:lnTo>
                  <a:pt x="35471" y="191465"/>
                </a:lnTo>
                <a:lnTo>
                  <a:pt x="35471" y="211378"/>
                </a:lnTo>
                <a:lnTo>
                  <a:pt x="41021" y="211378"/>
                </a:lnTo>
                <a:lnTo>
                  <a:pt x="41021" y="191465"/>
                </a:lnTo>
                <a:lnTo>
                  <a:pt x="70904" y="191465"/>
                </a:lnTo>
                <a:lnTo>
                  <a:pt x="70904" y="281444"/>
                </a:lnTo>
                <a:lnTo>
                  <a:pt x="41021" y="281444"/>
                </a:lnTo>
                <a:lnTo>
                  <a:pt x="41021" y="261175"/>
                </a:lnTo>
                <a:lnTo>
                  <a:pt x="70904" y="261175"/>
                </a:lnTo>
                <a:lnTo>
                  <a:pt x="70904" y="256095"/>
                </a:lnTo>
                <a:lnTo>
                  <a:pt x="41021" y="256095"/>
                </a:lnTo>
                <a:lnTo>
                  <a:pt x="41021" y="216814"/>
                </a:lnTo>
                <a:lnTo>
                  <a:pt x="70904" y="216814"/>
                </a:lnTo>
                <a:lnTo>
                  <a:pt x="70904" y="211747"/>
                </a:lnTo>
                <a:lnTo>
                  <a:pt x="0" y="211747"/>
                </a:lnTo>
                <a:lnTo>
                  <a:pt x="0" y="216814"/>
                </a:lnTo>
                <a:lnTo>
                  <a:pt x="35471" y="216814"/>
                </a:lnTo>
                <a:lnTo>
                  <a:pt x="35471" y="256095"/>
                </a:lnTo>
                <a:lnTo>
                  <a:pt x="35471" y="261175"/>
                </a:lnTo>
                <a:lnTo>
                  <a:pt x="35471" y="281444"/>
                </a:lnTo>
                <a:lnTo>
                  <a:pt x="5588" y="281444"/>
                </a:lnTo>
                <a:lnTo>
                  <a:pt x="5588" y="261175"/>
                </a:lnTo>
                <a:lnTo>
                  <a:pt x="35471" y="261175"/>
                </a:lnTo>
                <a:lnTo>
                  <a:pt x="35471" y="256095"/>
                </a:lnTo>
                <a:lnTo>
                  <a:pt x="0" y="256095"/>
                </a:lnTo>
                <a:lnTo>
                  <a:pt x="0" y="261175"/>
                </a:lnTo>
                <a:lnTo>
                  <a:pt x="0" y="281444"/>
                </a:lnTo>
                <a:lnTo>
                  <a:pt x="0" y="281635"/>
                </a:lnTo>
                <a:lnTo>
                  <a:pt x="0" y="286524"/>
                </a:lnTo>
                <a:lnTo>
                  <a:pt x="76454" y="286524"/>
                </a:lnTo>
                <a:lnTo>
                  <a:pt x="76454" y="191465"/>
                </a:lnTo>
                <a:lnTo>
                  <a:pt x="76454" y="185127"/>
                </a:lnTo>
                <a:close/>
              </a:path>
              <a:path w="76835" h="287020">
                <a:moveTo>
                  <a:pt x="76454" y="0"/>
                </a:moveTo>
                <a:lnTo>
                  <a:pt x="70904" y="0"/>
                </a:lnTo>
                <a:lnTo>
                  <a:pt x="70904" y="5067"/>
                </a:lnTo>
                <a:lnTo>
                  <a:pt x="70904" y="25349"/>
                </a:lnTo>
                <a:lnTo>
                  <a:pt x="70904" y="31686"/>
                </a:lnTo>
                <a:lnTo>
                  <a:pt x="70904" y="69710"/>
                </a:lnTo>
                <a:lnTo>
                  <a:pt x="41021" y="69710"/>
                </a:lnTo>
                <a:lnTo>
                  <a:pt x="41021" y="31686"/>
                </a:lnTo>
                <a:lnTo>
                  <a:pt x="70904" y="31686"/>
                </a:lnTo>
                <a:lnTo>
                  <a:pt x="70904" y="25349"/>
                </a:lnTo>
                <a:lnTo>
                  <a:pt x="41021" y="25349"/>
                </a:lnTo>
                <a:lnTo>
                  <a:pt x="41021" y="5067"/>
                </a:lnTo>
                <a:lnTo>
                  <a:pt x="70904" y="5067"/>
                </a:lnTo>
                <a:lnTo>
                  <a:pt x="70904" y="0"/>
                </a:lnTo>
                <a:lnTo>
                  <a:pt x="38" y="0"/>
                </a:lnTo>
                <a:lnTo>
                  <a:pt x="38" y="5067"/>
                </a:lnTo>
                <a:lnTo>
                  <a:pt x="35471" y="5067"/>
                </a:lnTo>
                <a:lnTo>
                  <a:pt x="35471" y="25349"/>
                </a:lnTo>
                <a:lnTo>
                  <a:pt x="35471" y="31686"/>
                </a:lnTo>
                <a:lnTo>
                  <a:pt x="35471" y="69710"/>
                </a:lnTo>
                <a:lnTo>
                  <a:pt x="5588" y="69710"/>
                </a:lnTo>
                <a:lnTo>
                  <a:pt x="5588" y="31686"/>
                </a:lnTo>
                <a:lnTo>
                  <a:pt x="35471" y="31686"/>
                </a:lnTo>
                <a:lnTo>
                  <a:pt x="35471" y="25349"/>
                </a:lnTo>
                <a:lnTo>
                  <a:pt x="5588" y="25349"/>
                </a:lnTo>
                <a:lnTo>
                  <a:pt x="5588" y="5130"/>
                </a:lnTo>
                <a:lnTo>
                  <a:pt x="38" y="5130"/>
                </a:lnTo>
                <a:lnTo>
                  <a:pt x="38" y="74777"/>
                </a:lnTo>
                <a:lnTo>
                  <a:pt x="35471" y="74777"/>
                </a:lnTo>
                <a:lnTo>
                  <a:pt x="35471" y="95859"/>
                </a:lnTo>
                <a:lnTo>
                  <a:pt x="41021" y="95859"/>
                </a:lnTo>
                <a:lnTo>
                  <a:pt x="41021" y="74777"/>
                </a:lnTo>
                <a:lnTo>
                  <a:pt x="70904" y="74777"/>
                </a:lnTo>
                <a:lnTo>
                  <a:pt x="70904" y="96316"/>
                </a:lnTo>
                <a:lnTo>
                  <a:pt x="38" y="96316"/>
                </a:lnTo>
                <a:lnTo>
                  <a:pt x="38" y="101396"/>
                </a:lnTo>
                <a:lnTo>
                  <a:pt x="76454" y="101396"/>
                </a:lnTo>
                <a:lnTo>
                  <a:pt x="76454" y="96316"/>
                </a:lnTo>
                <a:lnTo>
                  <a:pt x="76454" y="74777"/>
                </a:lnTo>
                <a:lnTo>
                  <a:pt x="76454" y="69710"/>
                </a:lnTo>
                <a:lnTo>
                  <a:pt x="76454" y="31686"/>
                </a:lnTo>
                <a:lnTo>
                  <a:pt x="76454" y="25349"/>
                </a:lnTo>
                <a:lnTo>
                  <a:pt x="76454" y="5067"/>
                </a:lnTo>
                <a:lnTo>
                  <a:pt x="76454" y="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1" name="object 437">
            <a:extLst>
              <a:ext uri="{FF2B5EF4-FFF2-40B4-BE49-F238E27FC236}">
                <a16:creationId xmlns:a16="http://schemas.microsoft.com/office/drawing/2014/main" xmlns="" id="{7CDE14FE-CCDC-4A37-8A78-E9D5A20CBF96}"/>
              </a:ext>
            </a:extLst>
          </p:cNvPr>
          <p:cNvSpPr/>
          <p:nvPr/>
        </p:nvSpPr>
        <p:spPr>
          <a:xfrm>
            <a:off x="8181685" y="3043626"/>
            <a:ext cx="31129" cy="265753"/>
          </a:xfrm>
          <a:custGeom>
            <a:avLst/>
            <a:gdLst/>
            <a:ahLst/>
            <a:cxnLst/>
            <a:rect l="l" t="t" r="r" b="b"/>
            <a:pathLst>
              <a:path w="30479" h="276860">
                <a:moveTo>
                  <a:pt x="29895" y="256032"/>
                </a:moveTo>
                <a:lnTo>
                  <a:pt x="0" y="256032"/>
                </a:lnTo>
                <a:lnTo>
                  <a:pt x="0" y="276504"/>
                </a:lnTo>
                <a:lnTo>
                  <a:pt x="29895" y="276504"/>
                </a:lnTo>
                <a:lnTo>
                  <a:pt x="29895" y="256032"/>
                </a:lnTo>
                <a:close/>
              </a:path>
              <a:path w="30479" h="276860">
                <a:moveTo>
                  <a:pt x="29895" y="211785"/>
                </a:moveTo>
                <a:lnTo>
                  <a:pt x="0" y="211785"/>
                </a:lnTo>
                <a:lnTo>
                  <a:pt x="0" y="250507"/>
                </a:lnTo>
                <a:lnTo>
                  <a:pt x="29895" y="250507"/>
                </a:lnTo>
                <a:lnTo>
                  <a:pt x="29895" y="211785"/>
                </a:lnTo>
                <a:close/>
              </a:path>
              <a:path w="30479" h="276860">
                <a:moveTo>
                  <a:pt x="29895" y="185839"/>
                </a:moveTo>
                <a:lnTo>
                  <a:pt x="0" y="185839"/>
                </a:lnTo>
                <a:lnTo>
                  <a:pt x="0" y="206298"/>
                </a:lnTo>
                <a:lnTo>
                  <a:pt x="29895" y="206298"/>
                </a:lnTo>
                <a:lnTo>
                  <a:pt x="29895" y="185839"/>
                </a:lnTo>
                <a:close/>
              </a:path>
              <a:path w="30479" h="276860">
                <a:moveTo>
                  <a:pt x="29895" y="70269"/>
                </a:moveTo>
                <a:lnTo>
                  <a:pt x="0" y="70269"/>
                </a:lnTo>
                <a:lnTo>
                  <a:pt x="0" y="90728"/>
                </a:lnTo>
                <a:lnTo>
                  <a:pt x="29895" y="90728"/>
                </a:lnTo>
                <a:lnTo>
                  <a:pt x="29895" y="70269"/>
                </a:lnTo>
                <a:close/>
              </a:path>
              <a:path w="30479" h="276860">
                <a:moveTo>
                  <a:pt x="29895" y="26022"/>
                </a:moveTo>
                <a:lnTo>
                  <a:pt x="0" y="26022"/>
                </a:lnTo>
                <a:lnTo>
                  <a:pt x="0" y="64719"/>
                </a:lnTo>
                <a:lnTo>
                  <a:pt x="29895" y="64719"/>
                </a:lnTo>
                <a:lnTo>
                  <a:pt x="29895" y="26022"/>
                </a:lnTo>
                <a:close/>
              </a:path>
              <a:path w="30479" h="276860">
                <a:moveTo>
                  <a:pt x="29895" y="0"/>
                </a:moveTo>
                <a:lnTo>
                  <a:pt x="0" y="0"/>
                </a:lnTo>
                <a:lnTo>
                  <a:pt x="0" y="20434"/>
                </a:lnTo>
                <a:lnTo>
                  <a:pt x="29895" y="20434"/>
                </a:lnTo>
                <a:lnTo>
                  <a:pt x="29895" y="0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2" name="object 438">
            <a:extLst>
              <a:ext uri="{FF2B5EF4-FFF2-40B4-BE49-F238E27FC236}">
                <a16:creationId xmlns:a16="http://schemas.microsoft.com/office/drawing/2014/main" xmlns="" id="{FC03642D-7D95-4F1C-B02C-1FEC7E41004F}"/>
              </a:ext>
            </a:extLst>
          </p:cNvPr>
          <p:cNvSpPr/>
          <p:nvPr/>
        </p:nvSpPr>
        <p:spPr>
          <a:xfrm>
            <a:off x="8203673" y="3375229"/>
            <a:ext cx="16213" cy="46933"/>
          </a:xfrm>
          <a:custGeom>
            <a:avLst/>
            <a:gdLst/>
            <a:ahLst/>
            <a:cxnLst/>
            <a:rect l="l" t="t" r="r" b="b"/>
            <a:pathLst>
              <a:path w="15875" h="48895">
                <a:moveTo>
                  <a:pt x="0" y="48335"/>
                </a:moveTo>
                <a:lnTo>
                  <a:pt x="15862" y="48335"/>
                </a:lnTo>
                <a:lnTo>
                  <a:pt x="15862" y="0"/>
                </a:lnTo>
                <a:lnTo>
                  <a:pt x="0" y="0"/>
                </a:lnTo>
                <a:lnTo>
                  <a:pt x="0" y="48335"/>
                </a:lnTo>
                <a:close/>
              </a:path>
            </a:pathLst>
          </a:custGeom>
          <a:solidFill>
            <a:srgbClr val="61A296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3" name="object 439">
            <a:extLst>
              <a:ext uri="{FF2B5EF4-FFF2-40B4-BE49-F238E27FC236}">
                <a16:creationId xmlns:a16="http://schemas.microsoft.com/office/drawing/2014/main" xmlns="" id="{078D7521-A395-4F27-8DEA-D3710B86024B}"/>
              </a:ext>
            </a:extLst>
          </p:cNvPr>
          <p:cNvSpPr/>
          <p:nvPr/>
        </p:nvSpPr>
        <p:spPr>
          <a:xfrm>
            <a:off x="8014545" y="3355127"/>
            <a:ext cx="281462" cy="157867"/>
          </a:xfrm>
          <a:custGeom>
            <a:avLst/>
            <a:gdLst/>
            <a:ahLst/>
            <a:cxnLst/>
            <a:rect l="l" t="t" r="r" b="b"/>
            <a:pathLst>
              <a:path w="275589" h="164464">
                <a:moveTo>
                  <a:pt x="0" y="164400"/>
                </a:moveTo>
                <a:lnTo>
                  <a:pt x="85672" y="164400"/>
                </a:lnTo>
                <a:lnTo>
                  <a:pt x="85672" y="85719"/>
                </a:lnTo>
                <a:lnTo>
                  <a:pt x="84620" y="86286"/>
                </a:lnTo>
                <a:lnTo>
                  <a:pt x="83371" y="86608"/>
                </a:lnTo>
                <a:lnTo>
                  <a:pt x="77704" y="86608"/>
                </a:lnTo>
                <a:lnTo>
                  <a:pt x="74147" y="83059"/>
                </a:lnTo>
                <a:lnTo>
                  <a:pt x="74028" y="20908"/>
                </a:lnTo>
                <a:lnTo>
                  <a:pt x="201045" y="20908"/>
                </a:lnTo>
                <a:lnTo>
                  <a:pt x="201045" y="80886"/>
                </a:lnTo>
                <a:lnTo>
                  <a:pt x="200146" y="82861"/>
                </a:lnTo>
                <a:lnTo>
                  <a:pt x="197276" y="85719"/>
                </a:lnTo>
                <a:lnTo>
                  <a:pt x="195299" y="86608"/>
                </a:lnTo>
                <a:lnTo>
                  <a:pt x="191775" y="86608"/>
                </a:lnTo>
                <a:lnTo>
                  <a:pt x="190565" y="86286"/>
                </a:lnTo>
                <a:lnTo>
                  <a:pt x="189467" y="85719"/>
                </a:lnTo>
                <a:lnTo>
                  <a:pt x="189467" y="164400"/>
                </a:lnTo>
                <a:lnTo>
                  <a:pt x="275146" y="164400"/>
                </a:lnTo>
                <a:lnTo>
                  <a:pt x="275146" y="0"/>
                </a:lnTo>
                <a:lnTo>
                  <a:pt x="0" y="0"/>
                </a:lnTo>
                <a:lnTo>
                  <a:pt x="0" y="164400"/>
                </a:lnTo>
                <a:close/>
              </a:path>
            </a:pathLst>
          </a:custGeom>
          <a:solidFill>
            <a:srgbClr val="89C654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4" name="object 440">
            <a:extLst>
              <a:ext uri="{FF2B5EF4-FFF2-40B4-BE49-F238E27FC236}">
                <a16:creationId xmlns:a16="http://schemas.microsoft.com/office/drawing/2014/main" xmlns="" id="{3E3D1DAC-2DF9-4D02-9650-950A58E11A7A}"/>
              </a:ext>
            </a:extLst>
          </p:cNvPr>
          <p:cNvSpPr/>
          <p:nvPr/>
        </p:nvSpPr>
        <p:spPr>
          <a:xfrm>
            <a:off x="8217886" y="3043637"/>
            <a:ext cx="31129" cy="265753"/>
          </a:xfrm>
          <a:custGeom>
            <a:avLst/>
            <a:gdLst/>
            <a:ahLst/>
            <a:cxnLst/>
            <a:rect l="l" t="t" r="r" b="b"/>
            <a:pathLst>
              <a:path w="30479" h="276860">
                <a:moveTo>
                  <a:pt x="29883" y="256032"/>
                </a:moveTo>
                <a:lnTo>
                  <a:pt x="0" y="256032"/>
                </a:lnTo>
                <a:lnTo>
                  <a:pt x="0" y="276491"/>
                </a:lnTo>
                <a:lnTo>
                  <a:pt x="29883" y="276466"/>
                </a:lnTo>
                <a:lnTo>
                  <a:pt x="29883" y="256032"/>
                </a:lnTo>
                <a:close/>
              </a:path>
              <a:path w="30479" h="276860">
                <a:moveTo>
                  <a:pt x="29883" y="211772"/>
                </a:moveTo>
                <a:lnTo>
                  <a:pt x="0" y="211772"/>
                </a:lnTo>
                <a:lnTo>
                  <a:pt x="0" y="250532"/>
                </a:lnTo>
                <a:lnTo>
                  <a:pt x="29883" y="250532"/>
                </a:lnTo>
                <a:lnTo>
                  <a:pt x="29883" y="211772"/>
                </a:lnTo>
                <a:close/>
              </a:path>
              <a:path w="30479" h="276860">
                <a:moveTo>
                  <a:pt x="29883" y="185826"/>
                </a:moveTo>
                <a:lnTo>
                  <a:pt x="0" y="185826"/>
                </a:lnTo>
                <a:lnTo>
                  <a:pt x="0" y="206286"/>
                </a:lnTo>
                <a:lnTo>
                  <a:pt x="29883" y="206286"/>
                </a:lnTo>
                <a:lnTo>
                  <a:pt x="29883" y="185826"/>
                </a:lnTo>
                <a:close/>
              </a:path>
              <a:path w="30479" h="276860">
                <a:moveTo>
                  <a:pt x="29883" y="70256"/>
                </a:moveTo>
                <a:lnTo>
                  <a:pt x="0" y="70256"/>
                </a:lnTo>
                <a:lnTo>
                  <a:pt x="0" y="90716"/>
                </a:lnTo>
                <a:lnTo>
                  <a:pt x="29883" y="90716"/>
                </a:lnTo>
                <a:lnTo>
                  <a:pt x="29883" y="70256"/>
                </a:lnTo>
                <a:close/>
              </a:path>
              <a:path w="30479" h="276860">
                <a:moveTo>
                  <a:pt x="29883" y="26009"/>
                </a:moveTo>
                <a:lnTo>
                  <a:pt x="0" y="26009"/>
                </a:lnTo>
                <a:lnTo>
                  <a:pt x="0" y="64706"/>
                </a:lnTo>
                <a:lnTo>
                  <a:pt x="29883" y="64706"/>
                </a:lnTo>
                <a:lnTo>
                  <a:pt x="29883" y="26009"/>
                </a:lnTo>
                <a:close/>
              </a:path>
              <a:path w="30479" h="276860">
                <a:moveTo>
                  <a:pt x="29883" y="38"/>
                </a:moveTo>
                <a:lnTo>
                  <a:pt x="0" y="0"/>
                </a:lnTo>
                <a:lnTo>
                  <a:pt x="0" y="20459"/>
                </a:lnTo>
                <a:lnTo>
                  <a:pt x="29883" y="20459"/>
                </a:lnTo>
                <a:lnTo>
                  <a:pt x="29883" y="38"/>
                </a:lnTo>
                <a:close/>
              </a:path>
            </a:pathLst>
          </a:custGeom>
          <a:solidFill>
            <a:srgbClr val="6FCCD8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5" name="object 441">
            <a:extLst>
              <a:ext uri="{FF2B5EF4-FFF2-40B4-BE49-F238E27FC236}">
                <a16:creationId xmlns:a16="http://schemas.microsoft.com/office/drawing/2014/main" xmlns="" id="{C6701FB7-536F-4E2E-9D8B-6C6D793D8FBB}"/>
              </a:ext>
            </a:extLst>
          </p:cNvPr>
          <p:cNvSpPr/>
          <p:nvPr/>
        </p:nvSpPr>
        <p:spPr>
          <a:xfrm>
            <a:off x="8002598" y="3169797"/>
            <a:ext cx="305458" cy="181029"/>
          </a:xfrm>
          <a:custGeom>
            <a:avLst/>
            <a:gdLst/>
            <a:ahLst/>
            <a:cxnLst/>
            <a:rect l="l" t="t" r="r" b="b"/>
            <a:pathLst>
              <a:path w="299085" h="188595">
                <a:moveTo>
                  <a:pt x="298526" y="183007"/>
                </a:moveTo>
                <a:lnTo>
                  <a:pt x="0" y="183007"/>
                </a:lnTo>
                <a:lnTo>
                  <a:pt x="0" y="188087"/>
                </a:lnTo>
                <a:lnTo>
                  <a:pt x="298526" y="188087"/>
                </a:lnTo>
                <a:lnTo>
                  <a:pt x="298526" y="183007"/>
                </a:lnTo>
                <a:close/>
              </a:path>
              <a:path w="299085" h="188595">
                <a:moveTo>
                  <a:pt x="298526" y="0"/>
                </a:moveTo>
                <a:lnTo>
                  <a:pt x="0" y="0"/>
                </a:lnTo>
                <a:lnTo>
                  <a:pt x="0" y="5029"/>
                </a:lnTo>
                <a:lnTo>
                  <a:pt x="298526" y="5029"/>
                </a:lnTo>
                <a:lnTo>
                  <a:pt x="298526" y="0"/>
                </a:lnTo>
                <a:close/>
              </a:path>
            </a:pathLst>
          </a:custGeom>
          <a:solidFill>
            <a:srgbClr val="E75D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6" name="object 442">
            <a:extLst>
              <a:ext uri="{FF2B5EF4-FFF2-40B4-BE49-F238E27FC236}">
                <a16:creationId xmlns:a16="http://schemas.microsoft.com/office/drawing/2014/main" xmlns="" id="{083505C3-98C1-46E0-948A-72DFDE250BFA}"/>
              </a:ext>
            </a:extLst>
          </p:cNvPr>
          <p:cNvSpPr/>
          <p:nvPr/>
        </p:nvSpPr>
        <p:spPr>
          <a:xfrm>
            <a:off x="7332953" y="3343748"/>
            <a:ext cx="83749" cy="83570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7" name="object 443">
            <a:extLst>
              <a:ext uri="{FF2B5EF4-FFF2-40B4-BE49-F238E27FC236}">
                <a16:creationId xmlns:a16="http://schemas.microsoft.com/office/drawing/2014/main" xmlns="" id="{3480E240-A49C-4387-8924-ABDDB7B2D017}"/>
              </a:ext>
            </a:extLst>
          </p:cNvPr>
          <p:cNvSpPr/>
          <p:nvPr/>
        </p:nvSpPr>
        <p:spPr>
          <a:xfrm>
            <a:off x="7377739" y="3213593"/>
            <a:ext cx="166672" cy="299887"/>
          </a:xfrm>
          <a:custGeom>
            <a:avLst/>
            <a:gdLst/>
            <a:ahLst/>
            <a:cxnLst/>
            <a:rect l="l" t="t" r="r" b="b"/>
            <a:pathLst>
              <a:path w="163195" h="312420">
                <a:moveTo>
                  <a:pt x="71561" y="148038"/>
                </a:moveTo>
                <a:lnTo>
                  <a:pt x="106141" y="148038"/>
                </a:lnTo>
                <a:lnTo>
                  <a:pt x="95109" y="147008"/>
                </a:lnTo>
                <a:lnTo>
                  <a:pt x="84202" y="144012"/>
                </a:lnTo>
                <a:lnTo>
                  <a:pt x="67105" y="135912"/>
                </a:lnTo>
                <a:lnTo>
                  <a:pt x="85806" y="123902"/>
                </a:lnTo>
                <a:lnTo>
                  <a:pt x="99276" y="107029"/>
                </a:lnTo>
                <a:lnTo>
                  <a:pt x="104454" y="87163"/>
                </a:lnTo>
                <a:lnTo>
                  <a:pt x="98281" y="66174"/>
                </a:lnTo>
                <a:lnTo>
                  <a:pt x="99253" y="65055"/>
                </a:lnTo>
                <a:lnTo>
                  <a:pt x="100152" y="63856"/>
                </a:lnTo>
                <a:lnTo>
                  <a:pt x="104073" y="57903"/>
                </a:lnTo>
                <a:lnTo>
                  <a:pt x="105521" y="52675"/>
                </a:lnTo>
                <a:lnTo>
                  <a:pt x="105845" y="47242"/>
                </a:lnTo>
                <a:lnTo>
                  <a:pt x="105069" y="36052"/>
                </a:lnTo>
                <a:lnTo>
                  <a:pt x="102064" y="24845"/>
                </a:lnTo>
                <a:lnTo>
                  <a:pt x="97701" y="14214"/>
                </a:lnTo>
                <a:lnTo>
                  <a:pt x="92852" y="4754"/>
                </a:lnTo>
                <a:lnTo>
                  <a:pt x="90214" y="0"/>
                </a:lnTo>
                <a:lnTo>
                  <a:pt x="82914" y="4247"/>
                </a:lnTo>
                <a:lnTo>
                  <a:pt x="85553" y="9015"/>
                </a:lnTo>
                <a:lnTo>
                  <a:pt x="90634" y="18981"/>
                </a:lnTo>
                <a:lnTo>
                  <a:pt x="94728" y="29650"/>
                </a:lnTo>
                <a:lnTo>
                  <a:pt x="96926" y="40716"/>
                </a:lnTo>
                <a:lnTo>
                  <a:pt x="96317" y="51871"/>
                </a:lnTo>
                <a:lnTo>
                  <a:pt x="80755" y="67679"/>
                </a:lnTo>
                <a:lnTo>
                  <a:pt x="52266" y="67679"/>
                </a:lnTo>
                <a:lnTo>
                  <a:pt x="57707" y="71871"/>
                </a:lnTo>
                <a:lnTo>
                  <a:pt x="91788" y="71871"/>
                </a:lnTo>
                <a:lnTo>
                  <a:pt x="95760" y="90099"/>
                </a:lnTo>
                <a:lnTo>
                  <a:pt x="89694" y="106917"/>
                </a:lnTo>
                <a:lnTo>
                  <a:pt x="76610" y="120718"/>
                </a:lnTo>
                <a:lnTo>
                  <a:pt x="59528" y="129893"/>
                </a:lnTo>
                <a:lnTo>
                  <a:pt x="48251" y="129893"/>
                </a:lnTo>
                <a:lnTo>
                  <a:pt x="50111" y="132137"/>
                </a:lnTo>
                <a:lnTo>
                  <a:pt x="54615" y="136656"/>
                </a:lnTo>
                <a:lnTo>
                  <a:pt x="56301" y="138171"/>
                </a:lnTo>
                <a:lnTo>
                  <a:pt x="57187" y="138869"/>
                </a:lnTo>
                <a:lnTo>
                  <a:pt x="60493" y="141621"/>
                </a:lnTo>
                <a:lnTo>
                  <a:pt x="64052" y="144045"/>
                </a:lnTo>
                <a:lnTo>
                  <a:pt x="70735" y="147647"/>
                </a:lnTo>
                <a:lnTo>
                  <a:pt x="71561" y="148038"/>
                </a:lnTo>
                <a:close/>
              </a:path>
              <a:path w="163195" h="312420">
                <a:moveTo>
                  <a:pt x="52266" y="67679"/>
                </a:moveTo>
                <a:lnTo>
                  <a:pt x="80755" y="67679"/>
                </a:lnTo>
                <a:lnTo>
                  <a:pt x="71332" y="67662"/>
                </a:lnTo>
                <a:lnTo>
                  <a:pt x="62040" y="64493"/>
                </a:lnTo>
                <a:lnTo>
                  <a:pt x="54159" y="58608"/>
                </a:lnTo>
                <a:lnTo>
                  <a:pt x="50423" y="54650"/>
                </a:lnTo>
                <a:lnTo>
                  <a:pt x="44459" y="60603"/>
                </a:lnTo>
                <a:lnTo>
                  <a:pt x="48195" y="64541"/>
                </a:lnTo>
                <a:lnTo>
                  <a:pt x="52266" y="67679"/>
                </a:lnTo>
                <a:close/>
              </a:path>
              <a:path w="163195" h="312420">
                <a:moveTo>
                  <a:pt x="69428" y="76177"/>
                </a:moveTo>
                <a:lnTo>
                  <a:pt x="81003" y="76169"/>
                </a:lnTo>
                <a:lnTo>
                  <a:pt x="91788" y="71871"/>
                </a:lnTo>
                <a:lnTo>
                  <a:pt x="57707" y="71871"/>
                </a:lnTo>
                <a:lnTo>
                  <a:pt x="58135" y="72200"/>
                </a:lnTo>
                <a:lnTo>
                  <a:pt x="69428" y="76177"/>
                </a:lnTo>
                <a:close/>
              </a:path>
              <a:path w="163195" h="312420">
                <a:moveTo>
                  <a:pt x="48251" y="129893"/>
                </a:moveTo>
                <a:lnTo>
                  <a:pt x="59528" y="129893"/>
                </a:lnTo>
                <a:lnTo>
                  <a:pt x="51632" y="120701"/>
                </a:lnTo>
                <a:lnTo>
                  <a:pt x="45811" y="110083"/>
                </a:lnTo>
                <a:lnTo>
                  <a:pt x="42544" y="98604"/>
                </a:lnTo>
                <a:lnTo>
                  <a:pt x="42310" y="86826"/>
                </a:lnTo>
                <a:lnTo>
                  <a:pt x="42971" y="81432"/>
                </a:lnTo>
                <a:lnTo>
                  <a:pt x="34514" y="81511"/>
                </a:lnTo>
                <a:lnTo>
                  <a:pt x="33840" y="86826"/>
                </a:lnTo>
                <a:lnTo>
                  <a:pt x="33546" y="94393"/>
                </a:lnTo>
                <a:lnTo>
                  <a:pt x="34431" y="101897"/>
                </a:lnTo>
                <a:lnTo>
                  <a:pt x="36390" y="109239"/>
                </a:lnTo>
                <a:lnTo>
                  <a:pt x="39321" y="116321"/>
                </a:lnTo>
                <a:lnTo>
                  <a:pt x="42404" y="121911"/>
                </a:lnTo>
                <a:lnTo>
                  <a:pt x="46021" y="127202"/>
                </a:lnTo>
                <a:lnTo>
                  <a:pt x="48251" y="129893"/>
                </a:lnTo>
                <a:close/>
              </a:path>
              <a:path w="163195" h="312420">
                <a:moveTo>
                  <a:pt x="109285" y="156111"/>
                </a:moveTo>
                <a:lnTo>
                  <a:pt x="121227" y="153411"/>
                </a:lnTo>
                <a:lnTo>
                  <a:pt x="131896" y="147008"/>
                </a:lnTo>
                <a:lnTo>
                  <a:pt x="133020" y="146040"/>
                </a:lnTo>
                <a:lnTo>
                  <a:pt x="133391" y="144901"/>
                </a:lnTo>
                <a:lnTo>
                  <a:pt x="132908" y="140923"/>
                </a:lnTo>
                <a:lnTo>
                  <a:pt x="128914" y="138487"/>
                </a:lnTo>
                <a:lnTo>
                  <a:pt x="125912" y="141062"/>
                </a:lnTo>
                <a:lnTo>
                  <a:pt x="116635" y="146320"/>
                </a:lnTo>
                <a:lnTo>
                  <a:pt x="106141" y="148038"/>
                </a:lnTo>
                <a:lnTo>
                  <a:pt x="71561" y="148038"/>
                </a:lnTo>
                <a:lnTo>
                  <a:pt x="74048" y="149214"/>
                </a:lnTo>
                <a:lnTo>
                  <a:pt x="77512" y="150591"/>
                </a:lnTo>
                <a:lnTo>
                  <a:pt x="77512" y="152974"/>
                </a:lnTo>
                <a:lnTo>
                  <a:pt x="84263" y="152974"/>
                </a:lnTo>
                <a:lnTo>
                  <a:pt x="96740" y="155750"/>
                </a:lnTo>
                <a:lnTo>
                  <a:pt x="109285" y="156111"/>
                </a:lnTo>
                <a:close/>
              </a:path>
              <a:path w="163195" h="312420">
                <a:moveTo>
                  <a:pt x="77512" y="236389"/>
                </a:moveTo>
                <a:lnTo>
                  <a:pt x="84263" y="236389"/>
                </a:lnTo>
                <a:lnTo>
                  <a:pt x="84263" y="152974"/>
                </a:lnTo>
                <a:lnTo>
                  <a:pt x="77512" y="152974"/>
                </a:lnTo>
                <a:lnTo>
                  <a:pt x="77512" y="236389"/>
                </a:lnTo>
                <a:close/>
              </a:path>
              <a:path w="163195" h="312420">
                <a:moveTo>
                  <a:pt x="154225" y="200875"/>
                </a:moveTo>
                <a:lnTo>
                  <a:pt x="157260" y="200875"/>
                </a:lnTo>
                <a:lnTo>
                  <a:pt x="155759" y="200763"/>
                </a:lnTo>
                <a:lnTo>
                  <a:pt x="154311" y="200507"/>
                </a:lnTo>
                <a:lnTo>
                  <a:pt x="154225" y="200875"/>
                </a:lnTo>
                <a:close/>
              </a:path>
              <a:path w="163195" h="312420">
                <a:moveTo>
                  <a:pt x="99171" y="244884"/>
                </a:moveTo>
                <a:lnTo>
                  <a:pt x="143322" y="235553"/>
                </a:lnTo>
                <a:lnTo>
                  <a:pt x="162867" y="200579"/>
                </a:lnTo>
                <a:lnTo>
                  <a:pt x="161538" y="200783"/>
                </a:lnTo>
                <a:lnTo>
                  <a:pt x="160169" y="200875"/>
                </a:lnTo>
                <a:lnTo>
                  <a:pt x="154225" y="200875"/>
                </a:lnTo>
                <a:lnTo>
                  <a:pt x="152026" y="210315"/>
                </a:lnTo>
                <a:lnTo>
                  <a:pt x="147874" y="219171"/>
                </a:lnTo>
                <a:lnTo>
                  <a:pt x="108811" y="235919"/>
                </a:lnTo>
                <a:lnTo>
                  <a:pt x="77512" y="236389"/>
                </a:lnTo>
                <a:lnTo>
                  <a:pt x="77512" y="244805"/>
                </a:lnTo>
                <a:lnTo>
                  <a:pt x="84263" y="244805"/>
                </a:lnTo>
                <a:lnTo>
                  <a:pt x="99171" y="244884"/>
                </a:lnTo>
                <a:close/>
              </a:path>
              <a:path w="163195" h="312420">
                <a:moveTo>
                  <a:pt x="39" y="222646"/>
                </a:moveTo>
                <a:lnTo>
                  <a:pt x="3682" y="222646"/>
                </a:lnTo>
                <a:lnTo>
                  <a:pt x="1805" y="222508"/>
                </a:lnTo>
                <a:lnTo>
                  <a:pt x="0" y="222238"/>
                </a:lnTo>
                <a:lnTo>
                  <a:pt x="39" y="222646"/>
                </a:lnTo>
                <a:close/>
              </a:path>
              <a:path w="163195" h="312420">
                <a:moveTo>
                  <a:pt x="20284" y="252925"/>
                </a:moveTo>
                <a:lnTo>
                  <a:pt x="77512" y="252925"/>
                </a:lnTo>
                <a:lnTo>
                  <a:pt x="70355" y="252329"/>
                </a:lnTo>
                <a:lnTo>
                  <a:pt x="56012" y="251649"/>
                </a:lnTo>
                <a:lnTo>
                  <a:pt x="48829" y="251246"/>
                </a:lnTo>
                <a:lnTo>
                  <a:pt x="10863" y="236205"/>
                </a:lnTo>
                <a:lnTo>
                  <a:pt x="8417" y="222521"/>
                </a:lnTo>
                <a:lnTo>
                  <a:pt x="7484" y="222600"/>
                </a:lnTo>
                <a:lnTo>
                  <a:pt x="6539" y="222646"/>
                </a:lnTo>
                <a:lnTo>
                  <a:pt x="39" y="222646"/>
                </a:lnTo>
                <a:lnTo>
                  <a:pt x="641" y="228826"/>
                </a:lnTo>
                <a:lnTo>
                  <a:pt x="753" y="229554"/>
                </a:lnTo>
                <a:lnTo>
                  <a:pt x="2419" y="235993"/>
                </a:lnTo>
                <a:lnTo>
                  <a:pt x="5488" y="242081"/>
                </a:lnTo>
                <a:lnTo>
                  <a:pt x="10189" y="247328"/>
                </a:lnTo>
                <a:lnTo>
                  <a:pt x="20284" y="252925"/>
                </a:lnTo>
                <a:close/>
              </a:path>
              <a:path w="163195" h="312420">
                <a:moveTo>
                  <a:pt x="77512" y="311850"/>
                </a:moveTo>
                <a:lnTo>
                  <a:pt x="84263" y="311850"/>
                </a:lnTo>
                <a:lnTo>
                  <a:pt x="84263" y="244805"/>
                </a:lnTo>
                <a:lnTo>
                  <a:pt x="77512" y="244805"/>
                </a:lnTo>
                <a:lnTo>
                  <a:pt x="77512" y="252925"/>
                </a:lnTo>
                <a:lnTo>
                  <a:pt x="20284" y="252925"/>
                </a:lnTo>
                <a:lnTo>
                  <a:pt x="25380" y="255751"/>
                </a:lnTo>
                <a:lnTo>
                  <a:pt x="42380" y="259166"/>
                </a:lnTo>
                <a:lnTo>
                  <a:pt x="60115" y="260159"/>
                </a:lnTo>
                <a:lnTo>
                  <a:pt x="77512" y="261315"/>
                </a:lnTo>
                <a:lnTo>
                  <a:pt x="77512" y="311850"/>
                </a:lnTo>
                <a:close/>
              </a:path>
            </a:pathLst>
          </a:custGeom>
          <a:solidFill>
            <a:srgbClr val="6A451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8" name="object 444">
            <a:extLst>
              <a:ext uri="{FF2B5EF4-FFF2-40B4-BE49-F238E27FC236}">
                <a16:creationId xmlns:a16="http://schemas.microsoft.com/office/drawing/2014/main" xmlns="" id="{D204030C-183A-4982-BAAC-4F7E07BD8AE2}"/>
              </a:ext>
            </a:extLst>
          </p:cNvPr>
          <p:cNvSpPr/>
          <p:nvPr/>
        </p:nvSpPr>
        <p:spPr>
          <a:xfrm>
            <a:off x="7380115" y="3192795"/>
            <a:ext cx="188075" cy="233392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9" name="object 445">
            <a:extLst>
              <a:ext uri="{FF2B5EF4-FFF2-40B4-BE49-F238E27FC236}">
                <a16:creationId xmlns:a16="http://schemas.microsoft.com/office/drawing/2014/main" xmlns="" id="{9FA9BE72-0052-4611-9730-1303DABC8B96}"/>
              </a:ext>
            </a:extLst>
          </p:cNvPr>
          <p:cNvSpPr/>
          <p:nvPr/>
        </p:nvSpPr>
        <p:spPr>
          <a:xfrm>
            <a:off x="7789996" y="3343748"/>
            <a:ext cx="83756" cy="83570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0" name="object 446">
            <a:extLst>
              <a:ext uri="{FF2B5EF4-FFF2-40B4-BE49-F238E27FC236}">
                <a16:creationId xmlns:a16="http://schemas.microsoft.com/office/drawing/2014/main" xmlns="" id="{EACC3497-DA72-403F-B00A-D3FA42F4D751}"/>
              </a:ext>
            </a:extLst>
          </p:cNvPr>
          <p:cNvSpPr/>
          <p:nvPr/>
        </p:nvSpPr>
        <p:spPr>
          <a:xfrm>
            <a:off x="7834782" y="3213593"/>
            <a:ext cx="166672" cy="299887"/>
          </a:xfrm>
          <a:custGeom>
            <a:avLst/>
            <a:gdLst/>
            <a:ahLst/>
            <a:cxnLst/>
            <a:rect l="l" t="t" r="r" b="b"/>
            <a:pathLst>
              <a:path w="163195" h="312420">
                <a:moveTo>
                  <a:pt x="71561" y="148038"/>
                </a:moveTo>
                <a:lnTo>
                  <a:pt x="106144" y="148038"/>
                </a:lnTo>
                <a:lnTo>
                  <a:pt x="95114" y="147008"/>
                </a:lnTo>
                <a:lnTo>
                  <a:pt x="84209" y="144012"/>
                </a:lnTo>
                <a:lnTo>
                  <a:pt x="67098" y="135912"/>
                </a:lnTo>
                <a:lnTo>
                  <a:pt x="85807" y="123902"/>
                </a:lnTo>
                <a:lnTo>
                  <a:pt x="99280" y="107029"/>
                </a:lnTo>
                <a:lnTo>
                  <a:pt x="104457" y="87163"/>
                </a:lnTo>
                <a:lnTo>
                  <a:pt x="98281" y="66174"/>
                </a:lnTo>
                <a:lnTo>
                  <a:pt x="99259" y="65055"/>
                </a:lnTo>
                <a:lnTo>
                  <a:pt x="100152" y="63856"/>
                </a:lnTo>
                <a:lnTo>
                  <a:pt x="104073" y="57903"/>
                </a:lnTo>
                <a:lnTo>
                  <a:pt x="105527" y="52675"/>
                </a:lnTo>
                <a:lnTo>
                  <a:pt x="105845" y="47242"/>
                </a:lnTo>
                <a:lnTo>
                  <a:pt x="105073" y="36052"/>
                </a:lnTo>
                <a:lnTo>
                  <a:pt x="102069" y="24845"/>
                </a:lnTo>
                <a:lnTo>
                  <a:pt x="97704" y="14214"/>
                </a:lnTo>
                <a:lnTo>
                  <a:pt x="92852" y="4754"/>
                </a:lnTo>
                <a:lnTo>
                  <a:pt x="90221" y="0"/>
                </a:lnTo>
                <a:lnTo>
                  <a:pt x="82914" y="4247"/>
                </a:lnTo>
                <a:lnTo>
                  <a:pt x="85553" y="9015"/>
                </a:lnTo>
                <a:lnTo>
                  <a:pt x="90638" y="18981"/>
                </a:lnTo>
                <a:lnTo>
                  <a:pt x="94733" y="29650"/>
                </a:lnTo>
                <a:lnTo>
                  <a:pt x="96930" y="40716"/>
                </a:lnTo>
                <a:lnTo>
                  <a:pt x="96317" y="51871"/>
                </a:lnTo>
                <a:lnTo>
                  <a:pt x="80756" y="67679"/>
                </a:lnTo>
                <a:lnTo>
                  <a:pt x="52267" y="67679"/>
                </a:lnTo>
                <a:lnTo>
                  <a:pt x="57709" y="71871"/>
                </a:lnTo>
                <a:lnTo>
                  <a:pt x="91788" y="71871"/>
                </a:lnTo>
                <a:lnTo>
                  <a:pt x="95760" y="90099"/>
                </a:lnTo>
                <a:lnTo>
                  <a:pt x="89695" y="106917"/>
                </a:lnTo>
                <a:lnTo>
                  <a:pt x="76613" y="120718"/>
                </a:lnTo>
                <a:lnTo>
                  <a:pt x="59534" y="129893"/>
                </a:lnTo>
                <a:lnTo>
                  <a:pt x="48253" y="129893"/>
                </a:lnTo>
                <a:lnTo>
                  <a:pt x="50112" y="132137"/>
                </a:lnTo>
                <a:lnTo>
                  <a:pt x="54615" y="136656"/>
                </a:lnTo>
                <a:lnTo>
                  <a:pt x="56301" y="138171"/>
                </a:lnTo>
                <a:lnTo>
                  <a:pt x="57187" y="138869"/>
                </a:lnTo>
                <a:lnTo>
                  <a:pt x="60493" y="141621"/>
                </a:lnTo>
                <a:lnTo>
                  <a:pt x="64052" y="144045"/>
                </a:lnTo>
                <a:lnTo>
                  <a:pt x="70735" y="147647"/>
                </a:lnTo>
                <a:lnTo>
                  <a:pt x="71561" y="148038"/>
                </a:lnTo>
                <a:close/>
              </a:path>
              <a:path w="163195" h="312420">
                <a:moveTo>
                  <a:pt x="52267" y="67679"/>
                </a:moveTo>
                <a:lnTo>
                  <a:pt x="80756" y="67679"/>
                </a:lnTo>
                <a:lnTo>
                  <a:pt x="71334" y="67662"/>
                </a:lnTo>
                <a:lnTo>
                  <a:pt x="62043" y="64493"/>
                </a:lnTo>
                <a:lnTo>
                  <a:pt x="54159" y="58608"/>
                </a:lnTo>
                <a:lnTo>
                  <a:pt x="50423" y="54650"/>
                </a:lnTo>
                <a:lnTo>
                  <a:pt x="44459" y="60603"/>
                </a:lnTo>
                <a:lnTo>
                  <a:pt x="48195" y="64541"/>
                </a:lnTo>
                <a:lnTo>
                  <a:pt x="52267" y="67679"/>
                </a:lnTo>
                <a:close/>
              </a:path>
              <a:path w="163195" h="312420">
                <a:moveTo>
                  <a:pt x="69428" y="76177"/>
                </a:moveTo>
                <a:lnTo>
                  <a:pt x="81001" y="76169"/>
                </a:lnTo>
                <a:lnTo>
                  <a:pt x="91788" y="71871"/>
                </a:lnTo>
                <a:lnTo>
                  <a:pt x="57709" y="71871"/>
                </a:lnTo>
                <a:lnTo>
                  <a:pt x="58137" y="72200"/>
                </a:lnTo>
                <a:lnTo>
                  <a:pt x="69428" y="76177"/>
                </a:lnTo>
                <a:close/>
              </a:path>
              <a:path w="163195" h="312420">
                <a:moveTo>
                  <a:pt x="48253" y="129893"/>
                </a:moveTo>
                <a:lnTo>
                  <a:pt x="59534" y="129893"/>
                </a:lnTo>
                <a:lnTo>
                  <a:pt x="51638" y="120701"/>
                </a:lnTo>
                <a:lnTo>
                  <a:pt x="45814" y="110083"/>
                </a:lnTo>
                <a:lnTo>
                  <a:pt x="42545" y="98604"/>
                </a:lnTo>
                <a:lnTo>
                  <a:pt x="42310" y="86826"/>
                </a:lnTo>
                <a:lnTo>
                  <a:pt x="42971" y="81432"/>
                </a:lnTo>
                <a:lnTo>
                  <a:pt x="34521" y="81511"/>
                </a:lnTo>
                <a:lnTo>
                  <a:pt x="33846" y="86826"/>
                </a:lnTo>
                <a:lnTo>
                  <a:pt x="33549" y="94393"/>
                </a:lnTo>
                <a:lnTo>
                  <a:pt x="34432" y="101897"/>
                </a:lnTo>
                <a:lnTo>
                  <a:pt x="36390" y="109239"/>
                </a:lnTo>
                <a:lnTo>
                  <a:pt x="39321" y="116321"/>
                </a:lnTo>
                <a:lnTo>
                  <a:pt x="42407" y="121911"/>
                </a:lnTo>
                <a:lnTo>
                  <a:pt x="46023" y="127202"/>
                </a:lnTo>
                <a:lnTo>
                  <a:pt x="48253" y="129893"/>
                </a:lnTo>
                <a:close/>
              </a:path>
              <a:path w="163195" h="312420">
                <a:moveTo>
                  <a:pt x="109286" y="156111"/>
                </a:moveTo>
                <a:lnTo>
                  <a:pt x="121230" y="153411"/>
                </a:lnTo>
                <a:lnTo>
                  <a:pt x="131903" y="147008"/>
                </a:lnTo>
                <a:lnTo>
                  <a:pt x="133020" y="146040"/>
                </a:lnTo>
                <a:lnTo>
                  <a:pt x="133391" y="144901"/>
                </a:lnTo>
                <a:lnTo>
                  <a:pt x="132914" y="140923"/>
                </a:lnTo>
                <a:lnTo>
                  <a:pt x="128914" y="138487"/>
                </a:lnTo>
                <a:lnTo>
                  <a:pt x="125912" y="141062"/>
                </a:lnTo>
                <a:lnTo>
                  <a:pt x="116636" y="146320"/>
                </a:lnTo>
                <a:lnTo>
                  <a:pt x="106144" y="148038"/>
                </a:lnTo>
                <a:lnTo>
                  <a:pt x="71561" y="148038"/>
                </a:lnTo>
                <a:lnTo>
                  <a:pt x="74048" y="149214"/>
                </a:lnTo>
                <a:lnTo>
                  <a:pt x="77512" y="150591"/>
                </a:lnTo>
                <a:lnTo>
                  <a:pt x="77512" y="152974"/>
                </a:lnTo>
                <a:lnTo>
                  <a:pt x="84270" y="152974"/>
                </a:lnTo>
                <a:lnTo>
                  <a:pt x="96743" y="155750"/>
                </a:lnTo>
                <a:lnTo>
                  <a:pt x="109286" y="156111"/>
                </a:lnTo>
                <a:close/>
              </a:path>
              <a:path w="163195" h="312420">
                <a:moveTo>
                  <a:pt x="77512" y="236389"/>
                </a:moveTo>
                <a:lnTo>
                  <a:pt x="84270" y="236389"/>
                </a:lnTo>
                <a:lnTo>
                  <a:pt x="84270" y="152974"/>
                </a:lnTo>
                <a:lnTo>
                  <a:pt x="77512" y="152974"/>
                </a:lnTo>
                <a:lnTo>
                  <a:pt x="77512" y="236389"/>
                </a:lnTo>
                <a:close/>
              </a:path>
              <a:path w="163195" h="312420">
                <a:moveTo>
                  <a:pt x="154225" y="200875"/>
                </a:moveTo>
                <a:lnTo>
                  <a:pt x="157267" y="200875"/>
                </a:lnTo>
                <a:lnTo>
                  <a:pt x="155759" y="200763"/>
                </a:lnTo>
                <a:lnTo>
                  <a:pt x="154311" y="200507"/>
                </a:lnTo>
                <a:lnTo>
                  <a:pt x="154225" y="200875"/>
                </a:lnTo>
                <a:close/>
              </a:path>
              <a:path w="163195" h="312420">
                <a:moveTo>
                  <a:pt x="99172" y="244884"/>
                </a:moveTo>
                <a:lnTo>
                  <a:pt x="143328" y="235553"/>
                </a:lnTo>
                <a:lnTo>
                  <a:pt x="162874" y="200579"/>
                </a:lnTo>
                <a:lnTo>
                  <a:pt x="161538" y="200783"/>
                </a:lnTo>
                <a:lnTo>
                  <a:pt x="160176" y="200875"/>
                </a:lnTo>
                <a:lnTo>
                  <a:pt x="154225" y="200875"/>
                </a:lnTo>
                <a:lnTo>
                  <a:pt x="152027" y="210315"/>
                </a:lnTo>
                <a:lnTo>
                  <a:pt x="147877" y="219171"/>
                </a:lnTo>
                <a:lnTo>
                  <a:pt x="108813" y="235919"/>
                </a:lnTo>
                <a:lnTo>
                  <a:pt x="77512" y="236389"/>
                </a:lnTo>
                <a:lnTo>
                  <a:pt x="77512" y="244805"/>
                </a:lnTo>
                <a:lnTo>
                  <a:pt x="84270" y="244805"/>
                </a:lnTo>
                <a:lnTo>
                  <a:pt x="99172" y="244884"/>
                </a:lnTo>
                <a:close/>
              </a:path>
              <a:path w="163195" h="312420">
                <a:moveTo>
                  <a:pt x="39" y="222646"/>
                </a:moveTo>
                <a:lnTo>
                  <a:pt x="3682" y="222646"/>
                </a:lnTo>
                <a:lnTo>
                  <a:pt x="1805" y="222508"/>
                </a:lnTo>
                <a:lnTo>
                  <a:pt x="0" y="222238"/>
                </a:lnTo>
                <a:lnTo>
                  <a:pt x="39" y="222646"/>
                </a:lnTo>
                <a:close/>
              </a:path>
              <a:path w="163195" h="312420">
                <a:moveTo>
                  <a:pt x="20284" y="252925"/>
                </a:moveTo>
                <a:lnTo>
                  <a:pt x="77512" y="252925"/>
                </a:lnTo>
                <a:lnTo>
                  <a:pt x="70357" y="252329"/>
                </a:lnTo>
                <a:lnTo>
                  <a:pt x="56018" y="251649"/>
                </a:lnTo>
                <a:lnTo>
                  <a:pt x="48836" y="251246"/>
                </a:lnTo>
                <a:lnTo>
                  <a:pt x="10870" y="236205"/>
                </a:lnTo>
                <a:lnTo>
                  <a:pt x="8417" y="222521"/>
                </a:lnTo>
                <a:lnTo>
                  <a:pt x="7484" y="222600"/>
                </a:lnTo>
                <a:lnTo>
                  <a:pt x="6539" y="222646"/>
                </a:lnTo>
                <a:lnTo>
                  <a:pt x="39" y="222646"/>
                </a:lnTo>
                <a:lnTo>
                  <a:pt x="643" y="228826"/>
                </a:lnTo>
                <a:lnTo>
                  <a:pt x="756" y="229554"/>
                </a:lnTo>
                <a:lnTo>
                  <a:pt x="2421" y="235993"/>
                </a:lnTo>
                <a:lnTo>
                  <a:pt x="5489" y="242081"/>
                </a:lnTo>
                <a:lnTo>
                  <a:pt x="10189" y="247328"/>
                </a:lnTo>
                <a:lnTo>
                  <a:pt x="20284" y="252925"/>
                </a:lnTo>
                <a:close/>
              </a:path>
              <a:path w="163195" h="312420">
                <a:moveTo>
                  <a:pt x="77512" y="311850"/>
                </a:moveTo>
                <a:lnTo>
                  <a:pt x="84270" y="311850"/>
                </a:lnTo>
                <a:lnTo>
                  <a:pt x="84270" y="244805"/>
                </a:lnTo>
                <a:lnTo>
                  <a:pt x="77512" y="244805"/>
                </a:lnTo>
                <a:lnTo>
                  <a:pt x="77512" y="252925"/>
                </a:lnTo>
                <a:lnTo>
                  <a:pt x="20284" y="252925"/>
                </a:lnTo>
                <a:lnTo>
                  <a:pt x="25380" y="255751"/>
                </a:lnTo>
                <a:lnTo>
                  <a:pt x="42380" y="259166"/>
                </a:lnTo>
                <a:lnTo>
                  <a:pt x="60115" y="260159"/>
                </a:lnTo>
                <a:lnTo>
                  <a:pt x="77512" y="261315"/>
                </a:lnTo>
                <a:lnTo>
                  <a:pt x="77512" y="311850"/>
                </a:lnTo>
                <a:close/>
              </a:path>
            </a:pathLst>
          </a:custGeom>
          <a:solidFill>
            <a:srgbClr val="6A451F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1" name="object 447">
            <a:extLst>
              <a:ext uri="{FF2B5EF4-FFF2-40B4-BE49-F238E27FC236}">
                <a16:creationId xmlns:a16="http://schemas.microsoft.com/office/drawing/2014/main" xmlns="" id="{F6E91083-5A89-43CE-939C-33F63372E6B9}"/>
              </a:ext>
            </a:extLst>
          </p:cNvPr>
          <p:cNvSpPr/>
          <p:nvPr/>
        </p:nvSpPr>
        <p:spPr>
          <a:xfrm>
            <a:off x="7837166" y="3192795"/>
            <a:ext cx="188075" cy="233392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2" name="object 448">
            <a:extLst>
              <a:ext uri="{FF2B5EF4-FFF2-40B4-BE49-F238E27FC236}">
                <a16:creationId xmlns:a16="http://schemas.microsoft.com/office/drawing/2014/main" xmlns="" id="{CFE7D728-D2C7-4103-AB88-ACBD49DEBA71}"/>
              </a:ext>
            </a:extLst>
          </p:cNvPr>
          <p:cNvSpPr/>
          <p:nvPr/>
        </p:nvSpPr>
        <p:spPr>
          <a:xfrm>
            <a:off x="7602482" y="3156911"/>
            <a:ext cx="167321" cy="259658"/>
          </a:xfrm>
          <a:custGeom>
            <a:avLst/>
            <a:gdLst/>
            <a:ahLst/>
            <a:cxnLst/>
            <a:rect l="l" t="t" r="r" b="b"/>
            <a:pathLst>
              <a:path w="163829" h="270510">
                <a:moveTo>
                  <a:pt x="71760" y="270396"/>
                </a:moveTo>
                <a:lnTo>
                  <a:pt x="71760" y="194455"/>
                </a:lnTo>
                <a:lnTo>
                  <a:pt x="58017" y="197422"/>
                </a:lnTo>
                <a:lnTo>
                  <a:pt x="44212" y="197739"/>
                </a:lnTo>
                <a:lnTo>
                  <a:pt x="31080" y="194710"/>
                </a:lnTo>
                <a:lnTo>
                  <a:pt x="19353" y="187639"/>
                </a:lnTo>
                <a:lnTo>
                  <a:pt x="17647" y="186157"/>
                </a:lnTo>
                <a:lnTo>
                  <a:pt x="17488" y="184313"/>
                </a:lnTo>
                <a:lnTo>
                  <a:pt x="19465" y="180211"/>
                </a:lnTo>
                <a:lnTo>
                  <a:pt x="23148" y="178538"/>
                </a:lnTo>
                <a:lnTo>
                  <a:pt x="26005" y="181021"/>
                </a:lnTo>
                <a:lnTo>
                  <a:pt x="36206" y="186839"/>
                </a:lnTo>
                <a:lnTo>
                  <a:pt x="47734" y="188782"/>
                </a:lnTo>
                <a:lnTo>
                  <a:pt x="59836" y="187716"/>
                </a:lnTo>
                <a:lnTo>
                  <a:pt x="71760" y="184511"/>
                </a:lnTo>
                <a:lnTo>
                  <a:pt x="71971" y="184439"/>
                </a:lnTo>
                <a:lnTo>
                  <a:pt x="77043" y="182680"/>
                </a:lnTo>
                <a:lnTo>
                  <a:pt x="81837" y="180566"/>
                </a:lnTo>
                <a:lnTo>
                  <a:pt x="87906" y="177478"/>
                </a:lnTo>
                <a:lnTo>
                  <a:pt x="91411" y="175311"/>
                </a:lnTo>
                <a:lnTo>
                  <a:pt x="70613" y="161941"/>
                </a:lnTo>
                <a:lnTo>
                  <a:pt x="55636" y="143175"/>
                </a:lnTo>
                <a:lnTo>
                  <a:pt x="49881" y="121083"/>
                </a:lnTo>
                <a:lnTo>
                  <a:pt x="56751" y="97737"/>
                </a:lnTo>
                <a:lnTo>
                  <a:pt x="55660" y="96506"/>
                </a:lnTo>
                <a:lnTo>
                  <a:pt x="54661" y="95149"/>
                </a:lnTo>
                <a:lnTo>
                  <a:pt x="50304" y="88531"/>
                </a:lnTo>
                <a:lnTo>
                  <a:pt x="48684" y="82723"/>
                </a:lnTo>
                <a:lnTo>
                  <a:pt x="48333" y="76698"/>
                </a:lnTo>
                <a:lnTo>
                  <a:pt x="49190" y="64249"/>
                </a:lnTo>
                <a:lnTo>
                  <a:pt x="52531" y="51788"/>
                </a:lnTo>
                <a:lnTo>
                  <a:pt x="57383" y="39968"/>
                </a:lnTo>
                <a:lnTo>
                  <a:pt x="62774" y="29442"/>
                </a:lnTo>
                <a:lnTo>
                  <a:pt x="65716" y="24148"/>
                </a:lnTo>
                <a:lnTo>
                  <a:pt x="73829" y="28889"/>
                </a:lnTo>
                <a:lnTo>
                  <a:pt x="70900" y="34164"/>
                </a:lnTo>
                <a:lnTo>
                  <a:pt x="65252" y="45256"/>
                </a:lnTo>
                <a:lnTo>
                  <a:pt x="60703" y="57121"/>
                </a:lnTo>
                <a:lnTo>
                  <a:pt x="58264" y="69421"/>
                </a:lnTo>
                <a:lnTo>
                  <a:pt x="58946" y="81821"/>
                </a:lnTo>
                <a:lnTo>
                  <a:pt x="59984" y="86766"/>
                </a:lnTo>
                <a:lnTo>
                  <a:pt x="62034" y="90599"/>
                </a:lnTo>
                <a:lnTo>
                  <a:pt x="64771" y="93424"/>
                </a:lnTo>
                <a:lnTo>
                  <a:pt x="65730" y="93859"/>
                </a:lnTo>
                <a:lnTo>
                  <a:pt x="66536" y="94563"/>
                </a:lnTo>
                <a:lnTo>
                  <a:pt x="67012" y="95433"/>
                </a:lnTo>
                <a:lnTo>
                  <a:pt x="76204" y="99420"/>
                </a:lnTo>
                <a:lnTo>
                  <a:pt x="86682" y="99407"/>
                </a:lnTo>
                <a:lnTo>
                  <a:pt x="97020" y="95877"/>
                </a:lnTo>
                <a:lnTo>
                  <a:pt x="105792" y="89315"/>
                </a:lnTo>
                <a:lnTo>
                  <a:pt x="109964" y="84929"/>
                </a:lnTo>
                <a:lnTo>
                  <a:pt x="116603" y="91561"/>
                </a:lnTo>
                <a:lnTo>
                  <a:pt x="111412" y="97020"/>
                </a:lnTo>
                <a:lnTo>
                  <a:pt x="109217" y="99008"/>
                </a:lnTo>
                <a:lnTo>
                  <a:pt x="98530" y="105857"/>
                </a:lnTo>
                <a:lnTo>
                  <a:pt x="86806" y="109156"/>
                </a:lnTo>
                <a:lnTo>
                  <a:pt x="74975" y="108643"/>
                </a:lnTo>
                <a:lnTo>
                  <a:pt x="63964" y="104053"/>
                </a:lnTo>
                <a:lnTo>
                  <a:pt x="59547" y="124345"/>
                </a:lnTo>
                <a:lnTo>
                  <a:pt x="66293" y="143059"/>
                </a:lnTo>
                <a:lnTo>
                  <a:pt x="80842" y="158409"/>
                </a:lnTo>
                <a:lnTo>
                  <a:pt x="99834" y="168608"/>
                </a:lnTo>
                <a:lnTo>
                  <a:pt x="108615" y="158382"/>
                </a:lnTo>
                <a:lnTo>
                  <a:pt x="115089" y="146567"/>
                </a:lnTo>
                <a:lnTo>
                  <a:pt x="118724" y="133794"/>
                </a:lnTo>
                <a:lnTo>
                  <a:pt x="118983" y="120694"/>
                </a:lnTo>
                <a:lnTo>
                  <a:pt x="118632" y="117724"/>
                </a:lnTo>
                <a:lnTo>
                  <a:pt x="120775" y="116216"/>
                </a:lnTo>
                <a:lnTo>
                  <a:pt x="125469" y="116216"/>
                </a:lnTo>
                <a:lnTo>
                  <a:pt x="128008" y="117737"/>
                </a:lnTo>
                <a:lnTo>
                  <a:pt x="128379" y="120694"/>
                </a:lnTo>
                <a:lnTo>
                  <a:pt x="128697" y="129691"/>
                </a:lnTo>
                <a:lnTo>
                  <a:pt x="127516" y="138596"/>
                </a:lnTo>
                <a:lnTo>
                  <a:pt x="105322" y="176082"/>
                </a:lnTo>
                <a:lnTo>
                  <a:pt x="104760" y="177313"/>
                </a:lnTo>
                <a:lnTo>
                  <a:pt x="103762" y="178301"/>
                </a:lnTo>
                <a:lnTo>
                  <a:pt x="102413" y="178617"/>
                </a:lnTo>
                <a:lnTo>
                  <a:pt x="98744" y="181673"/>
                </a:lnTo>
                <a:lnTo>
                  <a:pt x="94856" y="184313"/>
                </a:lnTo>
                <a:lnTo>
                  <a:pt x="87549" y="188258"/>
                </a:lnTo>
                <a:lnTo>
                  <a:pt x="84052" y="189931"/>
                </a:lnTo>
                <a:lnTo>
                  <a:pt x="80408" y="191379"/>
                </a:lnTo>
                <a:lnTo>
                  <a:pt x="80408" y="270257"/>
                </a:lnTo>
                <a:lnTo>
                  <a:pt x="107718" y="263012"/>
                </a:lnTo>
                <a:lnTo>
                  <a:pt x="129840" y="246776"/>
                </a:lnTo>
                <a:lnTo>
                  <a:pt x="144662" y="223653"/>
                </a:lnTo>
                <a:lnTo>
                  <a:pt x="150073" y="195745"/>
                </a:lnTo>
                <a:lnTo>
                  <a:pt x="149494" y="186445"/>
                </a:lnTo>
                <a:lnTo>
                  <a:pt x="147806" y="177486"/>
                </a:lnTo>
                <a:lnTo>
                  <a:pt x="145080" y="168935"/>
                </a:lnTo>
                <a:lnTo>
                  <a:pt x="141384" y="160857"/>
                </a:lnTo>
                <a:lnTo>
                  <a:pt x="142641" y="159724"/>
                </a:lnTo>
                <a:lnTo>
                  <a:pt x="151300" y="149791"/>
                </a:lnTo>
                <a:lnTo>
                  <a:pt x="157857" y="138267"/>
                </a:lnTo>
                <a:lnTo>
                  <a:pt x="162011" y="125456"/>
                </a:lnTo>
                <a:lnTo>
                  <a:pt x="163462" y="111659"/>
                </a:lnTo>
                <a:lnTo>
                  <a:pt x="160995" y="93739"/>
                </a:lnTo>
                <a:lnTo>
                  <a:pt x="154044" y="77692"/>
                </a:lnTo>
                <a:lnTo>
                  <a:pt x="143280" y="64184"/>
                </a:lnTo>
                <a:lnTo>
                  <a:pt x="129377" y="53880"/>
                </a:lnTo>
                <a:lnTo>
                  <a:pt x="125039" y="32901"/>
                </a:lnTo>
                <a:lnTo>
                  <a:pt x="113380" y="15775"/>
                </a:lnTo>
                <a:lnTo>
                  <a:pt x="96133" y="4232"/>
                </a:lnTo>
                <a:lnTo>
                  <a:pt x="75033" y="0"/>
                </a:lnTo>
                <a:lnTo>
                  <a:pt x="53880" y="4253"/>
                </a:lnTo>
                <a:lnTo>
                  <a:pt x="36606" y="15853"/>
                </a:lnTo>
                <a:lnTo>
                  <a:pt x="24959" y="33059"/>
                </a:lnTo>
                <a:lnTo>
                  <a:pt x="20689" y="54130"/>
                </a:lnTo>
                <a:lnTo>
                  <a:pt x="20689" y="62487"/>
                </a:lnTo>
                <a:lnTo>
                  <a:pt x="22606" y="70409"/>
                </a:lnTo>
                <a:lnTo>
                  <a:pt x="25991" y="77468"/>
                </a:lnTo>
                <a:lnTo>
                  <a:pt x="15355" y="85958"/>
                </a:lnTo>
                <a:lnTo>
                  <a:pt x="7151" y="96809"/>
                </a:lnTo>
                <a:lnTo>
                  <a:pt x="1869" y="109537"/>
                </a:lnTo>
                <a:lnTo>
                  <a:pt x="0" y="123657"/>
                </a:lnTo>
                <a:lnTo>
                  <a:pt x="761" y="132730"/>
                </a:lnTo>
                <a:lnTo>
                  <a:pt x="2962" y="141309"/>
                </a:lnTo>
                <a:lnTo>
                  <a:pt x="6477" y="149278"/>
                </a:lnTo>
                <a:lnTo>
                  <a:pt x="11180" y="156517"/>
                </a:lnTo>
                <a:lnTo>
                  <a:pt x="7800" y="162576"/>
                </a:lnTo>
                <a:lnTo>
                  <a:pt x="0" y="191254"/>
                </a:lnTo>
                <a:lnTo>
                  <a:pt x="0" y="195745"/>
                </a:lnTo>
                <a:lnTo>
                  <a:pt x="5600" y="224121"/>
                </a:lnTo>
                <a:lnTo>
                  <a:pt x="20913" y="247497"/>
                </a:lnTo>
                <a:lnTo>
                  <a:pt x="43710" y="263660"/>
                </a:lnTo>
                <a:lnTo>
                  <a:pt x="71760" y="270396"/>
                </a:lnTo>
                <a:close/>
              </a:path>
            </a:pathLst>
          </a:custGeom>
          <a:solidFill>
            <a:srgbClr val="84C55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3" name="object 449">
            <a:extLst>
              <a:ext uri="{FF2B5EF4-FFF2-40B4-BE49-F238E27FC236}">
                <a16:creationId xmlns:a16="http://schemas.microsoft.com/office/drawing/2014/main" xmlns="" id="{DE8449BE-55EF-4294-A6B7-0C4080A16EBA}"/>
              </a:ext>
            </a:extLst>
          </p:cNvPr>
          <p:cNvSpPr/>
          <p:nvPr/>
        </p:nvSpPr>
        <p:spPr>
          <a:xfrm>
            <a:off x="7620342" y="3180053"/>
            <a:ext cx="114142" cy="333411"/>
          </a:xfrm>
          <a:custGeom>
            <a:avLst/>
            <a:gdLst/>
            <a:ahLst/>
            <a:cxnLst/>
            <a:rect l="l" t="t" r="r" b="b"/>
            <a:pathLst>
              <a:path w="111760" h="347345">
                <a:moveTo>
                  <a:pt x="54271" y="346797"/>
                </a:moveTo>
                <a:lnTo>
                  <a:pt x="62920" y="346797"/>
                </a:lnTo>
                <a:lnTo>
                  <a:pt x="62920" y="167231"/>
                </a:lnTo>
                <a:lnTo>
                  <a:pt x="66563" y="165783"/>
                </a:lnTo>
                <a:lnTo>
                  <a:pt x="96662" y="142376"/>
                </a:lnTo>
                <a:lnTo>
                  <a:pt x="111208" y="105543"/>
                </a:lnTo>
                <a:lnTo>
                  <a:pt x="110890" y="96546"/>
                </a:lnTo>
                <a:lnTo>
                  <a:pt x="110520" y="93589"/>
                </a:lnTo>
                <a:lnTo>
                  <a:pt x="107981" y="92068"/>
                </a:lnTo>
                <a:lnTo>
                  <a:pt x="103286" y="92068"/>
                </a:lnTo>
                <a:lnTo>
                  <a:pt x="101144" y="93569"/>
                </a:lnTo>
                <a:lnTo>
                  <a:pt x="101494" y="96546"/>
                </a:lnTo>
                <a:lnTo>
                  <a:pt x="101235" y="109646"/>
                </a:lnTo>
                <a:lnTo>
                  <a:pt x="97601" y="122419"/>
                </a:lnTo>
                <a:lnTo>
                  <a:pt x="91129" y="134234"/>
                </a:lnTo>
                <a:lnTo>
                  <a:pt x="82352" y="144460"/>
                </a:lnTo>
                <a:lnTo>
                  <a:pt x="63356" y="134261"/>
                </a:lnTo>
                <a:lnTo>
                  <a:pt x="48805" y="118912"/>
                </a:lnTo>
                <a:lnTo>
                  <a:pt x="42059" y="100200"/>
                </a:lnTo>
                <a:lnTo>
                  <a:pt x="46475" y="79911"/>
                </a:lnTo>
                <a:lnTo>
                  <a:pt x="57487" y="84498"/>
                </a:lnTo>
                <a:lnTo>
                  <a:pt x="69320" y="85009"/>
                </a:lnTo>
                <a:lnTo>
                  <a:pt x="81044" y="81709"/>
                </a:lnTo>
                <a:lnTo>
                  <a:pt x="91728" y="74860"/>
                </a:lnTo>
                <a:lnTo>
                  <a:pt x="92852" y="73899"/>
                </a:lnTo>
                <a:lnTo>
                  <a:pt x="99114" y="67412"/>
                </a:lnTo>
                <a:lnTo>
                  <a:pt x="92475" y="60781"/>
                </a:lnTo>
                <a:lnTo>
                  <a:pt x="88303" y="65167"/>
                </a:lnTo>
                <a:lnTo>
                  <a:pt x="79532" y="71729"/>
                </a:lnTo>
                <a:lnTo>
                  <a:pt x="69194" y="75260"/>
                </a:lnTo>
                <a:lnTo>
                  <a:pt x="58715" y="75275"/>
                </a:lnTo>
                <a:lnTo>
                  <a:pt x="49524" y="71291"/>
                </a:lnTo>
                <a:lnTo>
                  <a:pt x="40775" y="45273"/>
                </a:lnTo>
                <a:lnTo>
                  <a:pt x="43214" y="32972"/>
                </a:lnTo>
                <a:lnTo>
                  <a:pt x="47763" y="21105"/>
                </a:lnTo>
                <a:lnTo>
                  <a:pt x="53411" y="10009"/>
                </a:lnTo>
                <a:lnTo>
                  <a:pt x="56347" y="4734"/>
                </a:lnTo>
                <a:lnTo>
                  <a:pt x="48228" y="0"/>
                </a:lnTo>
                <a:lnTo>
                  <a:pt x="31702" y="40101"/>
                </a:lnTo>
                <a:lnTo>
                  <a:pt x="30845" y="52550"/>
                </a:lnTo>
                <a:lnTo>
                  <a:pt x="31195" y="58582"/>
                </a:lnTo>
                <a:lnTo>
                  <a:pt x="32815" y="64377"/>
                </a:lnTo>
                <a:lnTo>
                  <a:pt x="36214" y="69559"/>
                </a:lnTo>
                <a:lnTo>
                  <a:pt x="38171" y="72351"/>
                </a:lnTo>
                <a:lnTo>
                  <a:pt x="39255" y="73589"/>
                </a:lnTo>
                <a:lnTo>
                  <a:pt x="32392" y="96935"/>
                </a:lnTo>
                <a:lnTo>
                  <a:pt x="38149" y="119027"/>
                </a:lnTo>
                <a:lnTo>
                  <a:pt x="53128" y="137793"/>
                </a:lnTo>
                <a:lnTo>
                  <a:pt x="73929" y="151163"/>
                </a:lnTo>
                <a:lnTo>
                  <a:pt x="72203" y="152309"/>
                </a:lnTo>
                <a:lnTo>
                  <a:pt x="70418" y="153330"/>
                </a:lnTo>
                <a:lnTo>
                  <a:pt x="64348" y="156418"/>
                </a:lnTo>
                <a:lnTo>
                  <a:pt x="59554" y="158526"/>
                </a:lnTo>
                <a:lnTo>
                  <a:pt x="54483" y="160291"/>
                </a:lnTo>
                <a:lnTo>
                  <a:pt x="54271" y="160291"/>
                </a:lnTo>
                <a:lnTo>
                  <a:pt x="42347" y="163567"/>
                </a:lnTo>
                <a:lnTo>
                  <a:pt x="30245" y="164631"/>
                </a:lnTo>
                <a:lnTo>
                  <a:pt x="18718" y="162688"/>
                </a:lnTo>
                <a:lnTo>
                  <a:pt x="8516" y="156873"/>
                </a:lnTo>
                <a:lnTo>
                  <a:pt x="5659" y="154397"/>
                </a:lnTo>
                <a:lnTo>
                  <a:pt x="1970" y="156069"/>
                </a:lnTo>
                <a:lnTo>
                  <a:pt x="0" y="160165"/>
                </a:lnTo>
                <a:lnTo>
                  <a:pt x="158" y="162016"/>
                </a:lnTo>
                <a:lnTo>
                  <a:pt x="1864" y="163491"/>
                </a:lnTo>
                <a:lnTo>
                  <a:pt x="13592" y="170562"/>
                </a:lnTo>
                <a:lnTo>
                  <a:pt x="26724" y="173591"/>
                </a:lnTo>
                <a:lnTo>
                  <a:pt x="40528" y="173274"/>
                </a:lnTo>
                <a:lnTo>
                  <a:pt x="54271" y="170307"/>
                </a:lnTo>
                <a:lnTo>
                  <a:pt x="54271" y="346797"/>
                </a:lnTo>
                <a:close/>
              </a:path>
            </a:pathLst>
          </a:custGeom>
          <a:solidFill>
            <a:srgbClr val="876235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4" name="object 450">
            <a:extLst>
              <a:ext uri="{FF2B5EF4-FFF2-40B4-BE49-F238E27FC236}">
                <a16:creationId xmlns:a16="http://schemas.microsoft.com/office/drawing/2014/main" xmlns="" id="{984ADD4F-0B5F-4E6C-AB58-C1FB416A3ECC}"/>
              </a:ext>
            </a:extLst>
          </p:cNvPr>
          <p:cNvSpPr/>
          <p:nvPr/>
        </p:nvSpPr>
        <p:spPr>
          <a:xfrm>
            <a:off x="8282750" y="3405076"/>
            <a:ext cx="109505" cy="107887"/>
          </a:xfrm>
          <a:prstGeom prst="rect">
            <a:avLst/>
          </a:prstGeom>
          <a:blipFill>
            <a:blip r:embed="rId3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5" name="object 451">
            <a:extLst>
              <a:ext uri="{FF2B5EF4-FFF2-40B4-BE49-F238E27FC236}">
                <a16:creationId xmlns:a16="http://schemas.microsoft.com/office/drawing/2014/main" xmlns="" id="{65443245-91DB-4E80-880F-1A3D0919C6CB}"/>
              </a:ext>
            </a:extLst>
          </p:cNvPr>
          <p:cNvSpPr/>
          <p:nvPr/>
        </p:nvSpPr>
        <p:spPr>
          <a:xfrm>
            <a:off x="7710009" y="3405076"/>
            <a:ext cx="109505" cy="107887"/>
          </a:xfrm>
          <a:prstGeom prst="rect">
            <a:avLst/>
          </a:prstGeom>
          <a:blipFill>
            <a:blip r:embed="rId4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6" name="object 452">
            <a:extLst>
              <a:ext uri="{FF2B5EF4-FFF2-40B4-BE49-F238E27FC236}">
                <a16:creationId xmlns:a16="http://schemas.microsoft.com/office/drawing/2014/main" xmlns="" id="{E29F556A-EDDA-4C0A-8219-9CBC539B9B79}"/>
              </a:ext>
            </a:extLst>
          </p:cNvPr>
          <p:cNvSpPr/>
          <p:nvPr/>
        </p:nvSpPr>
        <p:spPr>
          <a:xfrm>
            <a:off x="7477904" y="3402441"/>
            <a:ext cx="180580" cy="110479"/>
          </a:xfrm>
          <a:prstGeom prst="rect">
            <a:avLst/>
          </a:prstGeom>
          <a:blipFill>
            <a:blip r:embed="rId4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7" name="object 453">
            <a:extLst>
              <a:ext uri="{FF2B5EF4-FFF2-40B4-BE49-F238E27FC236}">
                <a16:creationId xmlns:a16="http://schemas.microsoft.com/office/drawing/2014/main" xmlns="" id="{7033A00B-3AF1-4884-A00F-985BB356277F}"/>
              </a:ext>
            </a:extLst>
          </p:cNvPr>
          <p:cNvSpPr/>
          <p:nvPr/>
        </p:nvSpPr>
        <p:spPr>
          <a:xfrm>
            <a:off x="7736864" y="2385161"/>
            <a:ext cx="215391" cy="98860"/>
          </a:xfrm>
          <a:prstGeom prst="rect">
            <a:avLst/>
          </a:prstGeom>
          <a:blipFill>
            <a:blip r:embed="rId4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8" name="object 454">
            <a:extLst>
              <a:ext uri="{FF2B5EF4-FFF2-40B4-BE49-F238E27FC236}">
                <a16:creationId xmlns:a16="http://schemas.microsoft.com/office/drawing/2014/main" xmlns="" id="{2490D091-8651-4747-8318-90F7CE6CD601}"/>
              </a:ext>
            </a:extLst>
          </p:cNvPr>
          <p:cNvSpPr/>
          <p:nvPr/>
        </p:nvSpPr>
        <p:spPr>
          <a:xfrm>
            <a:off x="5379120" y="5657506"/>
            <a:ext cx="551900" cy="1200494"/>
          </a:xfrm>
          <a:custGeom>
            <a:avLst/>
            <a:gdLst/>
            <a:ahLst/>
            <a:cxnLst/>
            <a:rect l="l" t="t" r="r" b="b"/>
            <a:pathLst>
              <a:path w="540385" h="1283334">
                <a:moveTo>
                  <a:pt x="539991" y="89374"/>
                </a:moveTo>
                <a:lnTo>
                  <a:pt x="539991" y="32"/>
                </a:lnTo>
                <a:lnTo>
                  <a:pt x="539442" y="32"/>
                </a:lnTo>
                <a:lnTo>
                  <a:pt x="538900" y="0"/>
                </a:lnTo>
                <a:lnTo>
                  <a:pt x="538351" y="0"/>
                </a:lnTo>
                <a:lnTo>
                  <a:pt x="489348" y="2190"/>
                </a:lnTo>
                <a:lnTo>
                  <a:pt x="441578" y="8637"/>
                </a:lnTo>
                <a:lnTo>
                  <a:pt x="395231" y="19151"/>
                </a:lnTo>
                <a:lnTo>
                  <a:pt x="350497" y="33541"/>
                </a:lnTo>
                <a:lnTo>
                  <a:pt x="307566" y="51620"/>
                </a:lnTo>
                <a:lnTo>
                  <a:pt x="266629" y="73198"/>
                </a:lnTo>
                <a:lnTo>
                  <a:pt x="241510" y="89328"/>
                </a:lnTo>
                <a:lnTo>
                  <a:pt x="538900" y="89328"/>
                </a:lnTo>
                <a:lnTo>
                  <a:pt x="539442" y="89368"/>
                </a:lnTo>
                <a:lnTo>
                  <a:pt x="539991" y="89374"/>
                </a:lnTo>
                <a:close/>
              </a:path>
              <a:path w="540385" h="1283334">
                <a:moveTo>
                  <a:pt x="0" y="1283090"/>
                </a:moveTo>
                <a:lnTo>
                  <a:pt x="89705" y="1283090"/>
                </a:lnTo>
                <a:lnTo>
                  <a:pt x="89705" y="536162"/>
                </a:lnTo>
                <a:lnTo>
                  <a:pt x="92342" y="487550"/>
                </a:lnTo>
                <a:lnTo>
                  <a:pt x="100070" y="440436"/>
                </a:lnTo>
                <a:lnTo>
                  <a:pt x="112613" y="395094"/>
                </a:lnTo>
                <a:lnTo>
                  <a:pt x="129695" y="351800"/>
                </a:lnTo>
                <a:lnTo>
                  <a:pt x="151041" y="310829"/>
                </a:lnTo>
                <a:lnTo>
                  <a:pt x="176374" y="272455"/>
                </a:lnTo>
                <a:lnTo>
                  <a:pt x="205421" y="236953"/>
                </a:lnTo>
                <a:lnTo>
                  <a:pt x="237903" y="204598"/>
                </a:lnTo>
                <a:lnTo>
                  <a:pt x="273547" y="175666"/>
                </a:lnTo>
                <a:lnTo>
                  <a:pt x="312076" y="150430"/>
                </a:lnTo>
                <a:lnTo>
                  <a:pt x="353214" y="129167"/>
                </a:lnTo>
                <a:lnTo>
                  <a:pt x="396687" y="112150"/>
                </a:lnTo>
                <a:lnTo>
                  <a:pt x="442217" y="99654"/>
                </a:lnTo>
                <a:lnTo>
                  <a:pt x="489531" y="91955"/>
                </a:lnTo>
                <a:lnTo>
                  <a:pt x="538351" y="89328"/>
                </a:lnTo>
                <a:lnTo>
                  <a:pt x="241510" y="89328"/>
                </a:lnTo>
                <a:lnTo>
                  <a:pt x="191493" y="126093"/>
                </a:lnTo>
                <a:lnTo>
                  <a:pt x="157674" y="157032"/>
                </a:lnTo>
                <a:lnTo>
                  <a:pt x="126609" y="190713"/>
                </a:lnTo>
                <a:lnTo>
                  <a:pt x="98486" y="226946"/>
                </a:lnTo>
                <a:lnTo>
                  <a:pt x="73497" y="265543"/>
                </a:lnTo>
                <a:lnTo>
                  <a:pt x="51831" y="306315"/>
                </a:lnTo>
                <a:lnTo>
                  <a:pt x="33679" y="349071"/>
                </a:lnTo>
                <a:lnTo>
                  <a:pt x="19229" y="393623"/>
                </a:lnTo>
                <a:lnTo>
                  <a:pt x="8673" y="439782"/>
                </a:lnTo>
                <a:lnTo>
                  <a:pt x="2199" y="487358"/>
                </a:lnTo>
                <a:lnTo>
                  <a:pt x="0" y="536162"/>
                </a:lnTo>
                <a:lnTo>
                  <a:pt x="0" y="1283090"/>
                </a:lnTo>
                <a:close/>
              </a:path>
            </a:pathLst>
          </a:custGeom>
          <a:solidFill>
            <a:srgbClr val="89C654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9" name="object 455">
            <a:extLst>
              <a:ext uri="{FF2B5EF4-FFF2-40B4-BE49-F238E27FC236}">
                <a16:creationId xmlns:a16="http://schemas.microsoft.com/office/drawing/2014/main" xmlns="" id="{3EFB0BE4-A346-48A5-AE38-889D208D18F6}"/>
              </a:ext>
            </a:extLst>
          </p:cNvPr>
          <p:cNvSpPr/>
          <p:nvPr/>
        </p:nvSpPr>
        <p:spPr>
          <a:xfrm>
            <a:off x="5287463" y="5571794"/>
            <a:ext cx="643342" cy="1280762"/>
          </a:xfrm>
          <a:custGeom>
            <a:avLst/>
            <a:gdLst/>
            <a:ahLst/>
            <a:cxnLst/>
            <a:rect l="l" t="t" r="r" b="b"/>
            <a:pathLst>
              <a:path w="629920" h="1372870">
                <a:moveTo>
                  <a:pt x="629187" y="89354"/>
                </a:moveTo>
                <a:lnTo>
                  <a:pt x="629736" y="89354"/>
                </a:lnTo>
                <a:lnTo>
                  <a:pt x="629736" y="26"/>
                </a:lnTo>
                <a:lnTo>
                  <a:pt x="629187" y="26"/>
                </a:lnTo>
                <a:lnTo>
                  <a:pt x="628645" y="0"/>
                </a:lnTo>
                <a:lnTo>
                  <a:pt x="628096" y="0"/>
                </a:lnTo>
                <a:lnTo>
                  <a:pt x="579082" y="1885"/>
                </a:lnTo>
                <a:lnTo>
                  <a:pt x="531087" y="7447"/>
                </a:lnTo>
                <a:lnTo>
                  <a:pt x="484252" y="16546"/>
                </a:lnTo>
                <a:lnTo>
                  <a:pt x="438718" y="29042"/>
                </a:lnTo>
                <a:lnTo>
                  <a:pt x="394626" y="44795"/>
                </a:lnTo>
                <a:lnTo>
                  <a:pt x="352115" y="63665"/>
                </a:lnTo>
                <a:lnTo>
                  <a:pt x="311328" y="85512"/>
                </a:lnTo>
                <a:lnTo>
                  <a:pt x="305320" y="89322"/>
                </a:lnTo>
                <a:lnTo>
                  <a:pt x="628645" y="89322"/>
                </a:lnTo>
                <a:lnTo>
                  <a:pt x="629187" y="89354"/>
                </a:lnTo>
                <a:close/>
              </a:path>
              <a:path w="629920" h="1372870">
                <a:moveTo>
                  <a:pt x="0" y="1372386"/>
                </a:moveTo>
                <a:lnTo>
                  <a:pt x="89745" y="1372386"/>
                </a:lnTo>
                <a:lnTo>
                  <a:pt x="89745" y="625491"/>
                </a:lnTo>
                <a:lnTo>
                  <a:pt x="91946" y="576676"/>
                </a:lnTo>
                <a:lnTo>
                  <a:pt x="98417" y="529109"/>
                </a:lnTo>
                <a:lnTo>
                  <a:pt x="108973" y="482949"/>
                </a:lnTo>
                <a:lnTo>
                  <a:pt x="123422" y="438396"/>
                </a:lnTo>
                <a:lnTo>
                  <a:pt x="141574" y="395639"/>
                </a:lnTo>
                <a:lnTo>
                  <a:pt x="163239" y="354867"/>
                </a:lnTo>
                <a:lnTo>
                  <a:pt x="188228" y="316270"/>
                </a:lnTo>
                <a:lnTo>
                  <a:pt x="216349" y="280036"/>
                </a:lnTo>
                <a:lnTo>
                  <a:pt x="247414" y="246355"/>
                </a:lnTo>
                <a:lnTo>
                  <a:pt x="281232" y="215415"/>
                </a:lnTo>
                <a:lnTo>
                  <a:pt x="317613" y="187407"/>
                </a:lnTo>
                <a:lnTo>
                  <a:pt x="356368" y="162520"/>
                </a:lnTo>
                <a:lnTo>
                  <a:pt x="397306" y="140942"/>
                </a:lnTo>
                <a:lnTo>
                  <a:pt x="440237" y="122863"/>
                </a:lnTo>
                <a:lnTo>
                  <a:pt x="484972" y="108473"/>
                </a:lnTo>
                <a:lnTo>
                  <a:pt x="531320" y="97959"/>
                </a:lnTo>
                <a:lnTo>
                  <a:pt x="579091" y="91513"/>
                </a:lnTo>
                <a:lnTo>
                  <a:pt x="628096" y="89322"/>
                </a:lnTo>
                <a:lnTo>
                  <a:pt x="305320" y="89322"/>
                </a:lnTo>
                <a:lnTo>
                  <a:pt x="272404" y="110195"/>
                </a:lnTo>
                <a:lnTo>
                  <a:pt x="235485" y="137575"/>
                </a:lnTo>
                <a:lnTo>
                  <a:pt x="200710" y="167512"/>
                </a:lnTo>
                <a:lnTo>
                  <a:pt x="168221" y="199865"/>
                </a:lnTo>
                <a:lnTo>
                  <a:pt x="138158" y="234494"/>
                </a:lnTo>
                <a:lnTo>
                  <a:pt x="110663" y="271260"/>
                </a:lnTo>
                <a:lnTo>
                  <a:pt x="85875" y="310022"/>
                </a:lnTo>
                <a:lnTo>
                  <a:pt x="63936" y="350641"/>
                </a:lnTo>
                <a:lnTo>
                  <a:pt x="44986" y="392976"/>
                </a:lnTo>
                <a:lnTo>
                  <a:pt x="29166" y="436887"/>
                </a:lnTo>
                <a:lnTo>
                  <a:pt x="16617" y="482234"/>
                </a:lnTo>
                <a:lnTo>
                  <a:pt x="7479" y="528877"/>
                </a:lnTo>
                <a:lnTo>
                  <a:pt x="1892" y="576686"/>
                </a:lnTo>
                <a:lnTo>
                  <a:pt x="0" y="625491"/>
                </a:lnTo>
                <a:lnTo>
                  <a:pt x="0" y="1372386"/>
                </a:lnTo>
                <a:close/>
              </a:path>
            </a:pathLst>
          </a:custGeom>
          <a:solidFill>
            <a:srgbClr val="8D7042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0" name="object 470">
            <a:extLst>
              <a:ext uri="{FF2B5EF4-FFF2-40B4-BE49-F238E27FC236}">
                <a16:creationId xmlns:a16="http://schemas.microsoft.com/office/drawing/2014/main" xmlns="" id="{8B41A999-81AA-452D-9D83-CC2741902D24}"/>
              </a:ext>
            </a:extLst>
          </p:cNvPr>
          <p:cNvSpPr/>
          <p:nvPr/>
        </p:nvSpPr>
        <p:spPr>
          <a:xfrm>
            <a:off x="7304952" y="3683036"/>
            <a:ext cx="62508" cy="427526"/>
          </a:xfrm>
          <a:custGeom>
            <a:avLst/>
            <a:gdLst/>
            <a:ahLst/>
            <a:cxnLst/>
            <a:rect l="l" t="t" r="r" b="b"/>
            <a:pathLst>
              <a:path w="88900" h="494029">
                <a:moveTo>
                  <a:pt x="88785" y="409194"/>
                </a:moveTo>
                <a:lnTo>
                  <a:pt x="0" y="409194"/>
                </a:lnTo>
                <a:lnTo>
                  <a:pt x="0" y="493966"/>
                </a:lnTo>
                <a:lnTo>
                  <a:pt x="88785" y="493966"/>
                </a:lnTo>
                <a:lnTo>
                  <a:pt x="88785" y="409194"/>
                </a:lnTo>
                <a:close/>
              </a:path>
              <a:path w="88900" h="494029">
                <a:moveTo>
                  <a:pt x="88785" y="0"/>
                </a:moveTo>
                <a:lnTo>
                  <a:pt x="0" y="0"/>
                </a:lnTo>
                <a:lnTo>
                  <a:pt x="0" y="368477"/>
                </a:lnTo>
                <a:lnTo>
                  <a:pt x="88785" y="368477"/>
                </a:lnTo>
                <a:lnTo>
                  <a:pt x="88785" y="0"/>
                </a:lnTo>
                <a:close/>
              </a:path>
            </a:pathLst>
          </a:custGeom>
          <a:solidFill>
            <a:srgbClr val="40AD49"/>
          </a:solid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558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1" name="Прямоугольник 460"/>
          <p:cNvSpPr/>
          <p:nvPr/>
        </p:nvSpPr>
        <p:spPr>
          <a:xfrm>
            <a:off x="261259" y="919698"/>
            <a:ext cx="5852158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smtClean="0">
                <a:solidFill>
                  <a:schemeClr val="accent1">
                    <a:lumMod val="25000"/>
                  </a:schemeClr>
                </a:solidFill>
              </a:rPr>
              <a:t>I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және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en-US" sz="1600" b="1" dirty="0" smtClean="0">
                <a:solidFill>
                  <a:schemeClr val="accent1">
                    <a:lumMod val="25000"/>
                  </a:schemeClr>
                </a:solidFill>
              </a:rPr>
              <a:t>II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санаттағы объектілердің операторлары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өндірістік экологиялық бақылауды 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ҚР ЭК 182-бабының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талаптарына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сәйкес жүзеге асыруға міндетті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.</a:t>
            </a:r>
          </a:p>
          <a:p>
            <a:pPr algn="just"/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Өндірістік экологиялық бақылаудың мақсаттары:</a:t>
            </a:r>
            <a:endParaRPr lang="ru-RU" sz="1600" b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algn="just"/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1. объект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операторының ішкі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экологиялық саясатқа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,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қоршаған ортаға ықтимал әсер ететін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өндірістік процестерді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бақылау 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мен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реттеуге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қатысты шешімдер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қабылдауы үшін ақпарат алу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;</a:t>
            </a:r>
          </a:p>
          <a:p>
            <a:pPr algn="just"/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2.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Қазақстан Республикасының экологиялық заңнамасы талаптарының сақталуын қамтамасыз ету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;</a:t>
            </a:r>
          </a:p>
          <a:p>
            <a:pPr algn="just"/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3.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өндірістік процестердің қоршаған ортаға, адамдардың өміріне және денсаулығына теріс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әсерін барынша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азайту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;</a:t>
            </a:r>
          </a:p>
          <a:p>
            <a:pPr algn="just"/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4.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табиғи және энергетикалық ресурстарды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пайдалану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тиімділігін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арттыру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;</a:t>
            </a:r>
          </a:p>
          <a:p>
            <a:pPr algn="just"/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5.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штаттан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тыс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жағдайларға жедел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алдын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ала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ден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қою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;</a:t>
            </a:r>
          </a:p>
          <a:p>
            <a:pPr algn="just"/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6. объект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операторының басшылары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мен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қызметкерлерінің экологиялық хабардарлығының және жауапкершілігінің неғұрлым жоғары деңгейін қалыптастыру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;</a:t>
            </a:r>
          </a:p>
          <a:p>
            <a:pPr algn="just"/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7.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кәсіпорынның экологиялық қызметі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</a:p>
          <a:p>
            <a:pPr algn="just"/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туралы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жұртшылықты хабардар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ету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;</a:t>
            </a:r>
          </a:p>
          <a:p>
            <a:pPr algn="just"/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8. экология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жүйесінің тиімділігін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арттыру</a:t>
            </a:r>
            <a:endParaRPr lang="ru-RU" sz="1600" b="1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462" name="Прямоугольник 461"/>
          <p:cNvSpPr/>
          <p:nvPr/>
        </p:nvSpPr>
        <p:spPr bwMode="auto">
          <a:xfrm>
            <a:off x="431074" y="822961"/>
            <a:ext cx="9248503" cy="78378"/>
          </a:xfrm>
          <a:prstGeom prst="rect">
            <a:avLst/>
          </a:prstGeom>
          <a:solidFill>
            <a:srgbClr val="00B050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4" name="TextBox 463"/>
          <p:cNvSpPr txBox="1"/>
          <p:nvPr/>
        </p:nvSpPr>
        <p:spPr>
          <a:xfrm>
            <a:off x="3069600" y="483326"/>
            <a:ext cx="35292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k-KZ" sz="1600" b="1" dirty="0" smtClean="0">
                <a:solidFill>
                  <a:schemeClr val="bg2"/>
                </a:solidFill>
              </a:rPr>
              <a:t>Өндірістік экологиялық бақылау</a:t>
            </a:r>
            <a:endParaRPr lang="ru-RU" sz="1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6730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3546595_60-p-fon-dlya-prezentatsii-belii-s-polosoi-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27909" y="783771"/>
            <a:ext cx="7458891" cy="4793753"/>
          </a:xfrm>
        </p:spPr>
        <p:txBody>
          <a:bodyPr/>
          <a:lstStyle/>
          <a:p>
            <a:pPr algn="ctr">
              <a:buNone/>
            </a:pPr>
            <a:r>
              <a:rPr lang="ru-RU" sz="1600" b="1" dirty="0" smtClean="0"/>
              <a:t>    </a:t>
            </a:r>
            <a:r>
              <a:rPr lang="ru-RU" sz="1600" b="1" dirty="0" err="1" smtClean="0"/>
              <a:t>Кәсіпорын қалдықтарын басқару жүйесі келесі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кезеңдерді қамтиды:</a:t>
            </a:r>
            <a:endParaRPr lang="ru-RU" sz="1600" b="1" dirty="0" smtClean="0"/>
          </a:p>
          <a:p>
            <a:pPr algn="just">
              <a:buNone/>
            </a:pPr>
            <a:endParaRPr lang="ru-RU" sz="1600" b="1" dirty="0" smtClean="0"/>
          </a:p>
          <a:p>
            <a:pPr algn="just">
              <a:buAutoNum type="arabicPeriod"/>
            </a:pPr>
            <a:r>
              <a:rPr lang="ru-RU" sz="1600" b="1" dirty="0" err="1" smtClean="0"/>
              <a:t>қалдықтармен жұмыс істеу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саласындағы қызмет үшін функцияларды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және жауапкершілікті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бөлу мәселелері бойынша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өкімдік құжаттарды әзірлеу және бекіту</a:t>
            </a:r>
            <a:r>
              <a:rPr lang="ru-RU" sz="1600" b="1" dirty="0" smtClean="0"/>
              <a:t>;</a:t>
            </a:r>
          </a:p>
          <a:p>
            <a:pPr algn="just">
              <a:buAutoNum type="arabicPeriod"/>
            </a:pPr>
            <a:r>
              <a:rPr lang="ru-RU" sz="1600" b="1" dirty="0" err="1" smtClean="0"/>
              <a:t>қалдықтармен жұмыс істеу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саласындағы кәсіпорынның экологиялық нормативтік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құжаттамасының барлық түрлерін әзірлеу және бекіту</a:t>
            </a:r>
            <a:r>
              <a:rPr lang="ru-RU" sz="1600" b="1" dirty="0" smtClean="0"/>
              <a:t>;</a:t>
            </a:r>
          </a:p>
          <a:p>
            <a:pPr algn="just">
              <a:buAutoNum type="arabicPeriod"/>
            </a:pPr>
            <a:r>
              <a:rPr lang="ru-RU" sz="1600" b="1" dirty="0" err="1" smtClean="0"/>
              <a:t>қалдықтарды жинау</a:t>
            </a:r>
            <a:r>
              <a:rPr lang="ru-RU" sz="1600" b="1" dirty="0" smtClean="0"/>
              <a:t> мен </a:t>
            </a:r>
            <a:r>
              <a:rPr lang="ru-RU" sz="1600" b="1" dirty="0" err="1" smtClean="0"/>
              <a:t>жоюды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ұйымдастыру жоспарын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әзірлеу және енгізу</a:t>
            </a:r>
            <a:r>
              <a:rPr lang="ru-RU" sz="1600" b="1" dirty="0" smtClean="0"/>
              <a:t>;</a:t>
            </a:r>
          </a:p>
          <a:p>
            <a:pPr algn="just">
              <a:buAutoNum type="arabicPeriod"/>
            </a:pPr>
            <a:r>
              <a:rPr lang="ru-RU" sz="1600" b="1" dirty="0" err="1" smtClean="0"/>
              <a:t>нормативтік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талаптарға жауап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беретін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қалдықтарды уақытша сақтау орындарын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ұйымдастыру және жабдықтау;</a:t>
            </a:r>
            <a:r>
              <a:rPr lang="ru-RU" sz="1600" dirty="0" smtClean="0"/>
              <a:t> </a:t>
            </a:r>
          </a:p>
          <a:p>
            <a:pPr algn="just">
              <a:buAutoNum type="arabicPeriod"/>
            </a:pPr>
            <a:r>
              <a:rPr lang="ru-RU" sz="1600" b="1" dirty="0" err="1" smtClean="0"/>
              <a:t>орналастыру</a:t>
            </a:r>
            <a:r>
              <a:rPr lang="ru-RU" sz="1600" b="1" dirty="0" smtClean="0"/>
              <a:t>, </a:t>
            </a:r>
            <a:r>
              <a:rPr lang="ru-RU" sz="1600" b="1" dirty="0" err="1" smtClean="0"/>
              <a:t>пайдалану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және </a:t>
            </a:r>
            <a:r>
              <a:rPr lang="ru-RU" sz="1600" b="1" dirty="0" smtClean="0"/>
              <a:t>т. б. </a:t>
            </a:r>
            <a:r>
              <a:rPr lang="ru-RU" sz="1600" b="1" dirty="0" err="1" smtClean="0"/>
              <a:t>мақсатында Қалдықтарды қабылдау-беру шарттарын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дайындау</a:t>
            </a:r>
            <a:r>
              <a:rPr lang="ru-RU" sz="1600" b="1" dirty="0" smtClean="0"/>
              <a:t>, </a:t>
            </a:r>
            <a:r>
              <a:rPr lang="ru-RU" sz="1600" b="1" dirty="0" err="1" smtClean="0"/>
              <a:t>рәсімдеу және қол қою.</a:t>
            </a:r>
            <a:endParaRPr lang="ru-RU" sz="1600" b="1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25930" y="470580"/>
            <a:ext cx="89154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Қалдықтарды басқару жөніндегі іс-шараларды талдау</a:t>
            </a:r>
            <a:r>
              <a:rPr kumimoji="0" lang="ru-RU" sz="4400" b="1" i="0" u="none" strike="noStrike" kern="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1074" y="1173884"/>
            <a:ext cx="909174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Басқарудың бірыңғай жүйесінің қағидаттары:</a:t>
            </a:r>
            <a:endParaRPr lang="ru-RU" sz="1600" b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algn="ctr">
              <a:buNone/>
            </a:pPr>
            <a:endParaRPr lang="ru-RU" sz="1600" b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algn="just">
              <a:buNone/>
            </a:pP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     «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Кен-Ай-Ойл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Кызылорда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" ЖШС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түзілген қалдықтардың есебін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қатаң жүргізеді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.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Кәсіпорынның еңбекті және қоршаған ортаны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қорғау бөлімінің мамандары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қалдықтардың өмірлік циклі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шеңберіндегі барлық процестерді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бақылайды және 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ҚР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заңнамасы 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мен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Халықаралық табиғат қорғау стандарттарының талаптарына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сәйкес қалдықтарды кәдеге жаратудың оңтайлы жолдарын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анықтауға көмектеседі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.</a:t>
            </a:r>
          </a:p>
          <a:p>
            <a:pPr algn="just"/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Қалдықтарды жинау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және жинақтау Қазақстан Республикасының нормативтік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құжаттарына сәйкес жүзеге асырылады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.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Қалдықтарды жинау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үшін арнайы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жабдықталған алаңдар 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бар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және контейнерлердің қажетті 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саны бар.</a:t>
            </a:r>
          </a:p>
          <a:p>
            <a:pPr algn="just"/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Барлық пайда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болған қалдықтар мамандандырылған зертханаларды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тарта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отырып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сәйкестендіруден және паспорттаудан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өтеді.</a:t>
            </a:r>
            <a:endParaRPr lang="ru-RU" sz="1600" b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algn="just"/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Қалдықтарды буып-түю және таңбалау жүзеге асырылады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.</a:t>
            </a:r>
          </a:p>
          <a:p>
            <a:pPr algn="just"/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Қалдықтарды тасымалдауды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мамандандырылған лицензияланған ұйымдар жүзеге асырады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.</a:t>
            </a:r>
          </a:p>
          <a:p>
            <a:pPr algn="just"/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Пайда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болған қалдықтарды жинау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және сақтау арнайы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контейнерлерге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және арнайы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жабдықталған алаңдарға жүзеге асырылады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.</a:t>
            </a:r>
          </a:p>
          <a:p>
            <a:pPr algn="just"/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Мүмкіндігіне қарай екінші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рет</a:t>
            </a:r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sz="1600" b="1" dirty="0" err="1" smtClean="0">
                <a:solidFill>
                  <a:schemeClr val="accent1">
                    <a:lumMod val="25000"/>
                  </a:schemeClr>
                </a:solidFill>
              </a:rPr>
              <a:t>пайдалануға</a:t>
            </a:r>
            <a:endParaRPr lang="ru-RU" sz="1600" b="1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algn="just"/>
            <a:r>
              <a:rPr lang="ru-RU" altLang="en-US" sz="1600" b="1" dirty="0" err="1" smtClean="0">
                <a:solidFill>
                  <a:schemeClr val="accent1">
                    <a:lumMod val="25000"/>
                  </a:schemeClr>
                </a:solidFill>
              </a:rPr>
              <a:t>Өндіріс және тұтынудың барлық қалдықтары арнайы</a:t>
            </a:r>
            <a:r>
              <a:rPr lang="ru-RU" altLang="en-US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altLang="en-US" sz="1600" b="1" dirty="0" err="1" smtClean="0">
                <a:solidFill>
                  <a:schemeClr val="accent1">
                    <a:lumMod val="25000"/>
                  </a:schemeClr>
                </a:solidFill>
              </a:rPr>
              <a:t>бөлінген орынға жиналады</a:t>
            </a:r>
            <a:r>
              <a:rPr lang="ru-RU" altLang="en-US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altLang="en-US" sz="1600" b="1" dirty="0" err="1" smtClean="0">
                <a:solidFill>
                  <a:schemeClr val="accent1">
                    <a:lumMod val="25000"/>
                  </a:schemeClr>
                </a:solidFill>
              </a:rPr>
              <a:t>және жиналып</a:t>
            </a:r>
            <a:r>
              <a:rPr lang="ru-RU" altLang="en-US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altLang="en-US" sz="1600" b="1" dirty="0" err="1" smtClean="0">
                <a:solidFill>
                  <a:schemeClr val="accent1">
                    <a:lumMod val="25000"/>
                  </a:schemeClr>
                </a:solidFill>
              </a:rPr>
              <a:t>қалуына қарай шарт</a:t>
            </a:r>
            <a:r>
              <a:rPr lang="ru-RU" altLang="en-US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altLang="en-US" sz="1600" b="1" dirty="0" err="1" smtClean="0">
                <a:solidFill>
                  <a:schemeClr val="accent1">
                    <a:lumMod val="25000"/>
                  </a:schemeClr>
                </a:solidFill>
              </a:rPr>
              <a:t>бойынша</a:t>
            </a:r>
            <a:r>
              <a:rPr lang="ru-RU" altLang="en-US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altLang="en-US" sz="1600" b="1" dirty="0" err="1" smtClean="0">
                <a:solidFill>
                  <a:schemeClr val="accent1">
                    <a:lumMod val="25000"/>
                  </a:schemeClr>
                </a:solidFill>
              </a:rPr>
              <a:t>сырттағы ұйыммен  тасып</a:t>
            </a:r>
            <a:r>
              <a:rPr lang="ru-RU" altLang="en-US" sz="1600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altLang="en-US" sz="1600" b="1" dirty="0" err="1" smtClean="0">
                <a:solidFill>
                  <a:schemeClr val="accent1">
                    <a:lumMod val="25000"/>
                  </a:schemeClr>
                </a:solidFill>
              </a:rPr>
              <a:t>шығарылады.</a:t>
            </a:r>
            <a:endParaRPr lang="ru-RU" altLang="en-US" sz="1600" b="1" dirty="0" smtClean="0">
              <a:solidFill>
                <a:schemeClr val="accent1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13512882_37-p-fon-dlya-prezentatsii-na-temu-ekologiya-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906001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96834" y="987878"/>
            <a:ext cx="8425543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Көзделген жұмыстарды жүргізген кезде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заманауи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технологияларды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қолдану, экологиялық жүйеге мейілінше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аз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әсер етуге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кепілдік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беретін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барлық табиғат қорғау талаптарын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қатаң сақтау есебімен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күтілетін әсер ету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жағымсыз зардаптардың төмен деңгейінің шегінен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аспайтын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болады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бұл жалпы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алғанда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,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жобаланатын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қызметті жүргізуге болатындығын көрсетеді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;</a:t>
            </a:r>
          </a:p>
          <a:p>
            <a:pPr marL="285750" indent="-285750" algn="just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Қоршаған ортаға компоненттік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және интегралдық әсер етуді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талдау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жобалық техникалық шешімдерді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сақтаған кезде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«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келісімшарттық аумақта жобалық тереңдігі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1500 (±250) м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барлау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ұңғымаларын салуға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"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Кен-Ай-Ойл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Қызылорда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« ЖШС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Сырдария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ауданында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орналасқан Қызылорда облысының</a:t>
            </a:r>
            <a:r>
              <a:rPr lang="ru-RU" altLang="en-US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 </a:t>
            </a:r>
            <a:r>
              <a:rPr lang="ru-RU" altLang="en-US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қоршаған ортаны</a:t>
            </a:r>
            <a:r>
              <a:rPr lang="ru-RU" altLang="en-US" b="1" dirty="0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altLang="en-US" b="1" dirty="0" err="1" smtClean="0">
                <a:ln w="1905"/>
                <a:solidFill>
                  <a:schemeClr val="accent1">
                    <a:lumMod val="2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қорғау бөліміне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сәйкес жұмыстарды іске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асыру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қоршаған ортаға айтарлықтай жағымсыз әсер етпейді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деп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accent1">
                    <a:lumMod val="25000"/>
                  </a:schemeClr>
                </a:solidFill>
              </a:rPr>
              <a:t>тұжырым жасауға мүмкіндік береді</a:t>
            </a:r>
            <a:r>
              <a:rPr lang="ru-RU" b="1" dirty="0" smtClean="0">
                <a:solidFill>
                  <a:schemeClr val="accent1">
                    <a:lumMod val="25000"/>
                  </a:schemeClr>
                </a:solidFill>
              </a:rPr>
              <a:t>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78127" y="566448"/>
            <a:ext cx="19479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en-US" b="1" dirty="0" smtClean="0">
                <a:solidFill>
                  <a:schemeClr val="tx2"/>
                </a:solidFill>
              </a:rPr>
              <a:t>ҚОРЫТЫНДЫ</a:t>
            </a:r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Другая 3">
      <a:dk1>
        <a:srgbClr val="3C8C92"/>
      </a:dk1>
      <a:lt1>
        <a:srgbClr val="FFFFFF"/>
      </a:lt1>
      <a:dk2>
        <a:srgbClr val="1E4649"/>
      </a:dk2>
      <a:lt2>
        <a:srgbClr val="808080"/>
      </a:lt2>
      <a:accent1>
        <a:srgbClr val="BBE0E3"/>
      </a:accent1>
      <a:accent2>
        <a:srgbClr val="00843C"/>
      </a:accent2>
      <a:accent3>
        <a:srgbClr val="FFC000"/>
      </a:accent3>
      <a:accent4>
        <a:srgbClr val="1E4649"/>
      </a:accent4>
      <a:accent5>
        <a:srgbClr val="00B050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ctr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Char char="•"/>
          <a:tabLst/>
          <a:defRPr kumimoji="0" lang="en-GB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6882</TotalTime>
  <Words>940</Words>
  <Application>Microsoft Office PowerPoint</Application>
  <PresentationFormat>Лист A4 (210x297 мм)</PresentationFormat>
  <Paragraphs>69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Тема Office</vt:lpstr>
      <vt:lpstr>Default Design</vt:lpstr>
      <vt:lpstr>1_Default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Milana Takhanova</dc:creator>
  <cp:lastModifiedBy>User</cp:lastModifiedBy>
  <cp:revision>337</cp:revision>
  <dcterms:created xsi:type="dcterms:W3CDTF">2021-08-02T11:23:40Z</dcterms:created>
  <dcterms:modified xsi:type="dcterms:W3CDTF">2022-04-05T08:40:36Z</dcterms:modified>
</cp:coreProperties>
</file>