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мотровая площадка - Изображение Высота Эфа, Морское - Tripadvisor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8208912" cy="4896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Марина</cp:lastModifiedBy>
  <cp:revision>1</cp:revision>
  <dcterms:created xsi:type="dcterms:W3CDTF">2022-04-04T03:31:03Z</dcterms:created>
  <dcterms:modified xsi:type="dcterms:W3CDTF">2022-04-04T03:32:19Z</dcterms:modified>
</cp:coreProperties>
</file>