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ver\Desktop\рука-пишет-с-ручкой-в-тетра-и-445129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6215106"/>
          </a:xfrm>
          <a:prstGeom prst="rect">
            <a:avLst/>
          </a:prstGeom>
          <a:noFill/>
        </p:spPr>
      </p:pic>
      <p:pic>
        <p:nvPicPr>
          <p:cNvPr id="1027" name="Picture 3" descr="C:\Users\Server\Desktop\фото-ент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00042"/>
            <a:ext cx="1482287" cy="1285884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785786" y="642918"/>
            <a:ext cx="1571636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  <a:t>Call-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>центр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</a:b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>1424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Aharoni" pitchFamily="2" charset="-79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2844" y="1928802"/>
            <a:ext cx="7715304" cy="357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endParaRPr lang="ru-RU" sz="16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214414" y="0"/>
            <a:ext cx="7072362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endParaRPr lang="ru-RU" sz="28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haroni" pitchFamily="2" charset="-79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2428868"/>
            <a:ext cx="7000924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15 декабря текущего года в рамках </a:t>
            </a:r>
            <a:r>
              <a:rPr lang="kk-KZ" sz="1600" b="1" dirty="0" smtClean="0"/>
              <a:t>реализации </a:t>
            </a:r>
            <a:r>
              <a:rPr lang="ru-RU" sz="1600" b="1" dirty="0" smtClean="0"/>
              <a:t>проекта «АДАЛ КОМЕК» представители государственных органов</a:t>
            </a:r>
            <a:r>
              <a:rPr lang="kk-KZ" sz="1600" b="1" dirty="0" smtClean="0"/>
              <a:t>: управление Ветеринарии, управление сельского хозяйства, управление Предпринимательства и индустриально-инновационного развития, управление пассажирского транспорта и автомобильных дорог, управление государственных закупок, уапрвление туризма и внешних связей и </a:t>
            </a:r>
            <a:r>
              <a:rPr lang="kk-KZ" sz="1600" b="1" dirty="0" smtClean="0"/>
              <a:t>                                             Палата </a:t>
            </a:r>
            <a:r>
              <a:rPr lang="kk-KZ" sz="1600" b="1" dirty="0" smtClean="0"/>
              <a:t>предпринимателей «Атамекен»</a:t>
            </a:r>
            <a:r>
              <a:rPr lang="ru-RU" sz="1600" b="1" dirty="0" smtClean="0"/>
              <a:t> </a:t>
            </a:r>
            <a:r>
              <a:rPr lang="ru-RU" sz="1600" b="1" dirty="0" smtClean="0"/>
              <a:t>                                                              проведут </a:t>
            </a:r>
            <a:r>
              <a:rPr lang="ru-RU" sz="1600" b="1" dirty="0" smtClean="0"/>
              <a:t>прием и консультирование граждан.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28662" y="1785926"/>
            <a:ext cx="578647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декабря 2022 года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5072074"/>
            <a:ext cx="578647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Время проведения: с 9.00 до 13.00 часов.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7224" y="5857892"/>
            <a:ext cx="592935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Место проведение: г. </a:t>
            </a:r>
            <a:r>
              <a:rPr lang="ru-RU" sz="2000" b="1" dirty="0" err="1" smtClean="0"/>
              <a:t>Қонаев,</a:t>
            </a:r>
            <a:r>
              <a:rPr lang="ru-RU" sz="2000" b="1" dirty="0" smtClean="0"/>
              <a:t> </a:t>
            </a:r>
            <a:r>
              <a:rPr lang="kk-KZ" sz="2000" b="1" dirty="0" smtClean="0"/>
              <a:t>2</a:t>
            </a:r>
            <a:r>
              <a:rPr lang="ru-RU" sz="2000" b="1" dirty="0" smtClean="0"/>
              <a:t> микрорайон, 2 этаж, средняя школа №3, номер телефона 2-39-13.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0"/>
            <a:ext cx="91440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Уважаемые жители Алматинской области!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erver\Desktop\рука-пишет-с-ручкой-в-тетра-и-445129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6215106"/>
          </a:xfrm>
          <a:prstGeom prst="rect">
            <a:avLst/>
          </a:prstGeom>
          <a:noFill/>
        </p:spPr>
      </p:pic>
      <p:pic>
        <p:nvPicPr>
          <p:cNvPr id="1027" name="Picture 3" descr="C:\Users\Server\Desktop\фото-ент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571480"/>
            <a:ext cx="1482287" cy="1285884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785786" y="642918"/>
            <a:ext cx="1571636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haroni" pitchFamily="2" charset="-79"/>
                <a:ea typeface="+mj-ea"/>
                <a:cs typeface="Aharoni" pitchFamily="2" charset="-79"/>
              </a:rPr>
              <a:t>Call-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>центр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</a:br>
            <a:r>
              <a:rPr kumimoji="0" lang="ru-RU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Aharoni" pitchFamily="2" charset="-79"/>
              </a:rPr>
              <a:t>1424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Aharoni" pitchFamily="2" charset="-79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2844" y="1928802"/>
            <a:ext cx="7715304" cy="3571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endParaRPr lang="ru-RU" sz="1600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214414" y="0"/>
            <a:ext cx="7072362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endParaRPr lang="ru-RU" sz="28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Aharoni" pitchFamily="2" charset="-79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5720" y="2428868"/>
            <a:ext cx="7000924" cy="242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/>
              <a:t>"АДАЛ Көмек" жобасын іске асыру шеңбері аясында мемлекеттік органдардың өкілдері: Ветеринария басқармасы, Ауыл шаруашылық басқармасы, Кәсіпкерлік және индустриалды –инновациалық даму басқармасы, Жолаушы көлігі және автомобиль жолдары басқармасы, Мемлекеттік сатып алу басқармасы, Туризм және сыртқы байланыстар басқармасы, </a:t>
            </a:r>
            <a:r>
              <a:rPr lang="kk-KZ" sz="1600" b="1" dirty="0" smtClean="0"/>
              <a:t>«</a:t>
            </a:r>
            <a:r>
              <a:rPr lang="kk-KZ" sz="1600" b="1" dirty="0" smtClean="0"/>
              <a:t>Атамекен» </a:t>
            </a:r>
            <a:r>
              <a:rPr lang="kk-KZ" sz="1600" b="1" dirty="0" smtClean="0"/>
              <a:t>Ұлттық </a:t>
            </a:r>
            <a:r>
              <a:rPr lang="kk-KZ" sz="1600" b="1" dirty="0" smtClean="0"/>
              <a:t>кәсіпкерлер палатасы </a:t>
            </a:r>
            <a:r>
              <a:rPr lang="kk-KZ" sz="1600" b="1" dirty="0" smtClean="0"/>
              <a:t>азаматтарға </a:t>
            </a:r>
            <a:r>
              <a:rPr lang="kk-KZ" sz="1600" b="1" dirty="0" smtClean="0"/>
              <a:t>кеңес беріп, қабылдайды. </a:t>
            </a:r>
            <a:endParaRPr lang="ru-RU" sz="1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5786" y="1785926"/>
            <a:ext cx="578647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жылды</a:t>
            </a:r>
            <a:r>
              <a:rPr lang="kk-K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ң 15 желтоқсан күні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28662" y="5072074"/>
            <a:ext cx="578647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Өткізу уақыты: сағат </a:t>
            </a:r>
            <a:r>
              <a:rPr lang="ru-RU" sz="2000" b="1" dirty="0" smtClean="0"/>
              <a:t>9.00-ден 13.00-ге </a:t>
            </a:r>
            <a:r>
              <a:rPr lang="ru-RU" sz="2000" b="1" dirty="0" err="1" smtClean="0"/>
              <a:t>дейін</a:t>
            </a:r>
            <a:r>
              <a:rPr lang="ru-RU" sz="2000" b="1" dirty="0" smtClean="0"/>
              <a:t>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7224" y="5786454"/>
            <a:ext cx="59293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/>
              <a:t>Іс-шара ө</a:t>
            </a:r>
            <a:r>
              <a:rPr lang="ru-RU" sz="2000" b="1" dirty="0" err="1" smtClean="0"/>
              <a:t>тетін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орны</a:t>
            </a:r>
            <a:r>
              <a:rPr lang="ru-RU" sz="2000" b="1" dirty="0" smtClean="0"/>
              <a:t>: </a:t>
            </a:r>
            <a:r>
              <a:rPr lang="ru-RU" sz="2000" b="1" dirty="0" err="1" smtClean="0"/>
              <a:t>Қонаев қаласы,</a:t>
            </a:r>
            <a:r>
              <a:rPr lang="ru-RU" sz="2000" b="1" dirty="0" smtClean="0"/>
              <a:t>                                      </a:t>
            </a:r>
            <a:r>
              <a:rPr lang="kk-KZ" sz="2000" b="1" dirty="0" smtClean="0"/>
              <a:t>2 </a:t>
            </a:r>
            <a:r>
              <a:rPr lang="ru-RU" sz="2000" b="1" dirty="0" err="1" smtClean="0"/>
              <a:t>шағын аудан</a:t>
            </a:r>
            <a:r>
              <a:rPr lang="ru-RU" sz="2000" b="1" dirty="0" smtClean="0"/>
              <a:t>, №3 орта </a:t>
            </a:r>
            <a:r>
              <a:rPr lang="ru-RU" sz="2000" b="1" dirty="0" err="1" smtClean="0"/>
              <a:t>мектеп</a:t>
            </a:r>
            <a:r>
              <a:rPr lang="ru-RU" sz="2000" b="1" dirty="0" smtClean="0"/>
              <a:t>,                                         </a:t>
            </a:r>
            <a:r>
              <a:rPr lang="kk-KZ" sz="2000" b="1" dirty="0" smtClean="0"/>
              <a:t>байланыс телефоны</a:t>
            </a:r>
            <a:r>
              <a:rPr lang="ru-RU" sz="2000" b="1" dirty="0" smtClean="0"/>
              <a:t>: 2-39-13.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0" y="0"/>
            <a:ext cx="91440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/>
              <a:t>Құрметті Алматы облысыныңтұрғындары!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151</Words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Server</dc:creator>
  <cp:lastModifiedBy>Server</cp:lastModifiedBy>
  <cp:revision>3</cp:revision>
  <dcterms:created xsi:type="dcterms:W3CDTF">2022-12-13T04:24:12Z</dcterms:created>
  <dcterms:modified xsi:type="dcterms:W3CDTF">2022-12-13T06:44:26Z</dcterms:modified>
</cp:coreProperties>
</file>