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06" autoAdjust="0"/>
    <p:restoredTop sz="94622" autoAdjust="0"/>
  </p:normalViewPr>
  <p:slideViewPr>
    <p:cSldViewPr>
      <p:cViewPr varScale="1">
        <p:scale>
          <a:sx n="72" d="100"/>
          <a:sy n="72" d="100"/>
        </p:scale>
        <p:origin x="930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7FC1CF-907C-4EC0-BE7C-3DF56BFED55C}" type="datetimeFigureOut">
              <a:rPr lang="ru-RU" smtClean="0"/>
              <a:t>07.08.2021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41582B-B226-44AA-AFE8-062B171EF5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11329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6F2C5-4DED-4684-AC92-9886B123C4E3}" type="datetimeFigureOut">
              <a:rPr lang="ru-RU" smtClean="0"/>
              <a:t>07.08.2021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A0A53-4108-42ED-B000-685DC32519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1381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6F2C5-4DED-4684-AC92-9886B123C4E3}" type="datetimeFigureOut">
              <a:rPr lang="ru-RU" smtClean="0"/>
              <a:t>07.08.2021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A0A53-4108-42ED-B000-685DC32519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114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6F2C5-4DED-4684-AC92-9886B123C4E3}" type="datetimeFigureOut">
              <a:rPr lang="ru-RU" smtClean="0"/>
              <a:t>07.08.2021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A0A53-4108-42ED-B000-685DC32519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74015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p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B694FA21-F18C-4BBE-A9EE-89D5EA2A2F54}"/>
              </a:ext>
            </a:extLst>
          </p:cNvPr>
          <p:cNvSpPr/>
          <p:nvPr userDrawn="1"/>
        </p:nvSpPr>
        <p:spPr bwMode="auto">
          <a:xfrm>
            <a:off x="8305800" y="304800"/>
            <a:ext cx="838200" cy="228600"/>
          </a:xfrm>
          <a:prstGeom prst="rect">
            <a:avLst/>
          </a:prstGeom>
          <a:solidFill>
            <a:srgbClr val="FFC000"/>
          </a:solidFill>
          <a:ln w="19050">
            <a:noFill/>
            <a:round/>
            <a:headEnd/>
            <a:tailEnd/>
          </a:ln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/>
            <a:endParaRPr lang="ru-RU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2190750" y="180975"/>
            <a:ext cx="4762500" cy="419132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algn="ctr">
              <a:defRPr lang="en-US" sz="2000" b="1" dirty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FA85EA7D-3AB2-4205-809A-A004F0937AE5}"/>
              </a:ext>
            </a:extLst>
          </p:cNvPr>
          <p:cNvSpPr/>
          <p:nvPr userDrawn="1"/>
        </p:nvSpPr>
        <p:spPr bwMode="auto">
          <a:xfrm>
            <a:off x="0" y="304800"/>
            <a:ext cx="838200" cy="228600"/>
          </a:xfrm>
          <a:prstGeom prst="rect">
            <a:avLst/>
          </a:prstGeom>
          <a:solidFill>
            <a:schemeClr val="accent2"/>
          </a:solidFill>
          <a:ln w="19050">
            <a:noFill/>
            <a:round/>
            <a:headEnd/>
            <a:tailEnd/>
          </a:ln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/>
            <a:endParaRPr lang="ru-RU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6563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6F2C5-4DED-4684-AC92-9886B123C4E3}" type="datetimeFigureOut">
              <a:rPr lang="ru-RU" smtClean="0"/>
              <a:t>07.08.2021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A0A53-4108-42ED-B000-685DC32519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3443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6F2C5-4DED-4684-AC92-9886B123C4E3}" type="datetimeFigureOut">
              <a:rPr lang="ru-RU" smtClean="0"/>
              <a:t>07.08.2021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A0A53-4108-42ED-B000-685DC32519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1192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6F2C5-4DED-4684-AC92-9886B123C4E3}" type="datetimeFigureOut">
              <a:rPr lang="ru-RU" smtClean="0"/>
              <a:t>07.08.2021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A0A53-4108-42ED-B000-685DC32519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6187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6F2C5-4DED-4684-AC92-9886B123C4E3}" type="datetimeFigureOut">
              <a:rPr lang="ru-RU" smtClean="0"/>
              <a:t>07.08.2021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A0A53-4108-42ED-B000-685DC32519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2854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6F2C5-4DED-4684-AC92-9886B123C4E3}" type="datetimeFigureOut">
              <a:rPr lang="ru-RU" smtClean="0"/>
              <a:t>07.08.2021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A0A53-4108-42ED-B000-685DC32519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8537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6F2C5-4DED-4684-AC92-9886B123C4E3}" type="datetimeFigureOut">
              <a:rPr lang="ru-RU" smtClean="0"/>
              <a:t>07.08.2021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A0A53-4108-42ED-B000-685DC32519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56877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6F2C5-4DED-4684-AC92-9886B123C4E3}" type="datetimeFigureOut">
              <a:rPr lang="ru-RU" smtClean="0"/>
              <a:t>07.08.2021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A0A53-4108-42ED-B000-685DC32519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2613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6F2C5-4DED-4684-AC92-9886B123C4E3}" type="datetimeFigureOut">
              <a:rPr lang="ru-RU" smtClean="0"/>
              <a:t>07.08.2021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A0A53-4108-42ED-B000-685DC32519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9014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16F2C5-4DED-4684-AC92-9886B123C4E3}" type="datetimeFigureOut">
              <a:rPr lang="ru-RU" smtClean="0"/>
              <a:t>07.08.2021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CA0A53-4108-42ED-B000-685DC32519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6791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Номер слайда 1"/>
          <p:cNvSpPr txBox="1">
            <a:spLocks/>
          </p:cNvSpPr>
          <p:nvPr/>
        </p:nvSpPr>
        <p:spPr>
          <a:xfrm>
            <a:off x="7006011" y="296269"/>
            <a:ext cx="2057400" cy="274671"/>
          </a:xfrm>
          <a:prstGeom prst="rect">
            <a:avLst/>
          </a:prstGeom>
        </p:spPr>
        <p:txBody>
          <a:bodyPr vert="horz" lIns="68594" tIns="34298" rIns="68594" bIns="34298" rtlCol="0" anchor="ctr"/>
          <a:lstStyle>
            <a:defPPr>
              <a:defRPr lang="en-US"/>
            </a:defPPr>
            <a:lvl1pPr marL="0" algn="r" defTabSz="432054" rtl="0" eaLnBrk="1" latinLnBrk="0" hangingPunct="1">
              <a:defRPr sz="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6027" algn="l" defTabSz="432054" rtl="0" eaLnBrk="1" latinLnBrk="0" hangingPunct="1"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2054" algn="l" defTabSz="432054" rtl="0" eaLnBrk="1" latinLnBrk="0" hangingPunct="1"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48081" algn="l" defTabSz="432054" rtl="0" eaLnBrk="1" latinLnBrk="0" hangingPunct="1"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64108" algn="l" defTabSz="432054" rtl="0" eaLnBrk="1" latinLnBrk="0" hangingPunct="1"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80135" algn="l" defTabSz="432054" rtl="0" eaLnBrk="1" latinLnBrk="0" hangingPunct="1"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96162" algn="l" defTabSz="432054" rtl="0" eaLnBrk="1" latinLnBrk="0" hangingPunct="1"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12189" algn="l" defTabSz="432054" rtl="0" eaLnBrk="1" latinLnBrk="0" hangingPunct="1"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28216" algn="l" defTabSz="432054" rtl="0" eaLnBrk="1" latinLnBrk="0" hangingPunct="1"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900" b="1" dirty="0"/>
          </a:p>
        </p:txBody>
      </p:sp>
      <p:sp>
        <p:nvSpPr>
          <p:cNvPr id="39" name="Прямоугольник 38">
            <a:extLst>
              <a:ext uri="{FF2B5EF4-FFF2-40B4-BE49-F238E27FC236}">
                <a16:creationId xmlns="" xmlns:a16="http://schemas.microsoft.com/office/drawing/2014/main" id="{EB963273-7DA1-492B-9C4D-190B6D84AFDF}"/>
              </a:ext>
            </a:extLst>
          </p:cNvPr>
          <p:cNvSpPr/>
          <p:nvPr/>
        </p:nvSpPr>
        <p:spPr>
          <a:xfrm>
            <a:off x="906807" y="227948"/>
            <a:ext cx="7478216" cy="3372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b="1" cap="small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itchFamily="34" charset="0"/>
              </a:rPr>
              <a:t>ЗАГОТОВКА СЕНА ПО СОСТОЯНИЮ НА </a:t>
            </a:r>
            <a:r>
              <a:rPr lang="ru-RU" b="1" cap="small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itchFamily="34" charset="0"/>
              </a:rPr>
              <a:t>7 </a:t>
            </a:r>
            <a:r>
              <a:rPr lang="ru-RU" b="1" cap="small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itchFamily="34" charset="0"/>
              </a:rPr>
              <a:t>АВГУСТА 2021 ГОДА</a:t>
            </a:r>
            <a:endParaRPr lang="ru-RU" b="1" cap="small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92935" y="615895"/>
            <a:ext cx="158417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500" i="1" dirty="0"/>
              <a:t>(тыс. тонн)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9057249"/>
              </p:ext>
            </p:extLst>
          </p:nvPr>
        </p:nvGraphicFramePr>
        <p:xfrm>
          <a:off x="-1" y="939058"/>
          <a:ext cx="9144001" cy="5658289"/>
        </p:xfrm>
        <a:graphic>
          <a:graphicData uri="http://schemas.openxmlformats.org/drawingml/2006/table">
            <a:tbl>
              <a:tblPr/>
              <a:tblGrid>
                <a:gridCol w="453421"/>
                <a:gridCol w="2342678"/>
                <a:gridCol w="1284695"/>
                <a:gridCol w="1133554"/>
                <a:gridCol w="1146013"/>
                <a:gridCol w="1452000"/>
                <a:gridCol w="1331640"/>
              </a:tblGrid>
              <a:tr h="68245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/>
                        </a:rPr>
                        <a:t>№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FFFFFF"/>
                          </a:solidFill>
                          <a:effectLst/>
                          <a:latin typeface="Century Gothic"/>
                        </a:rPr>
                        <a:t>Области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FFFFFF"/>
                          </a:solidFill>
                          <a:effectLst/>
                          <a:latin typeface="Century Gothic"/>
                        </a:rPr>
                        <a:t>План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FFFFFF"/>
                          </a:solidFill>
                          <a:effectLst/>
                          <a:latin typeface="Century Gothic"/>
                        </a:rPr>
                        <a:t>Факт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entury Gothic"/>
                        </a:rPr>
                        <a:t>% заготовки</a:t>
                      </a:r>
                      <a:endParaRPr lang="ru-RU" sz="14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FFFFFF"/>
                          </a:solidFill>
                          <a:effectLst/>
                          <a:latin typeface="Century Gothic"/>
                        </a:rPr>
                        <a:t>Переходящие запасы сена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entury Gothic"/>
                        </a:rPr>
                        <a:t>% обеспеченности</a:t>
                      </a:r>
                      <a:endParaRPr lang="ru-RU" sz="14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331722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Акмолинская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1 260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821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</a:tr>
              <a:tr h="331722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Актюбинская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2 671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1803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</a:tr>
              <a:tr h="331722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Алматинская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2 818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2097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30,5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</a:tr>
              <a:tr h="331722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Атырауская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563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249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22,1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</a:tr>
              <a:tr h="331722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ВКО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2490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1016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90,1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</a:tr>
              <a:tr h="331722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Жамбылская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1 713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1602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89,1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</a:tr>
              <a:tr h="331722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ЗКО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1 826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1044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35,1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</a:tr>
              <a:tr h="331722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Карагандинская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2 317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1714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29,9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</a:tr>
              <a:tr h="331722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Костанайская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1 084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716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55,6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</a:tr>
              <a:tr h="331722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Кызылординская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788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347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1,5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</a:tr>
              <a:tr h="331722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Мангыстауская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115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</a:tr>
              <a:tr h="331722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Павлодарская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1411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859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39,8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</a:tr>
              <a:tr h="331722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СКО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850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578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36,3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</a:tr>
              <a:tr h="331722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14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Туркестанская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3 902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3286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65,1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</a:tr>
              <a:tr h="331722"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Итого: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23 808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16 152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680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868144" y="0"/>
            <a:ext cx="33123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/>
              <a:t>Министерство сельского хозяйства </a:t>
            </a:r>
            <a:endParaRPr lang="ru-RU" sz="1600" b="1" dirty="0"/>
          </a:p>
        </p:txBody>
      </p:sp>
    </p:spTree>
    <p:extLst>
      <p:ext uri="{BB962C8B-B14F-4D97-AF65-F5344CB8AC3E}">
        <p14:creationId xmlns:p14="http://schemas.microsoft.com/office/powerpoint/2010/main" val="2911689657"/>
      </p:ext>
    </p:extLst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1136</TotalTime>
  <Words>142</Words>
  <Application>Microsoft Office PowerPoint</Application>
  <PresentationFormat>Экран (4:3)</PresentationFormat>
  <Paragraphs>114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Century Gothic</vt:lpstr>
      <vt:lpstr>Тема Office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Салмухан Азамат Кадыржанович</dc:creator>
  <cp:lastModifiedBy>Приемная Министра сельского хозяйства РК</cp:lastModifiedBy>
  <cp:revision>55</cp:revision>
  <cp:lastPrinted>2021-08-03T11:13:45Z</cp:lastPrinted>
  <dcterms:created xsi:type="dcterms:W3CDTF">2021-07-28T09:25:23Z</dcterms:created>
  <dcterms:modified xsi:type="dcterms:W3CDTF">2021-08-07T08:35:27Z</dcterms:modified>
</cp:coreProperties>
</file>