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6" autoAdjust="0"/>
    <p:restoredTop sz="94622" autoAdjust="0"/>
  </p:normalViewPr>
  <p:slideViewPr>
    <p:cSldViewPr>
      <p:cViewPr varScale="1">
        <p:scale>
          <a:sx n="72" d="100"/>
          <a:sy n="72" d="100"/>
        </p:scale>
        <p:origin x="93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FC1CF-907C-4EC0-BE7C-3DF56BFED55C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1582B-B226-44AA-AFE8-062B171EF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132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F2C5-4DED-4684-AC92-9886B123C4E3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0A53-4108-42ED-B000-685DC3251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38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F2C5-4DED-4684-AC92-9886B123C4E3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0A53-4108-42ED-B000-685DC3251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14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F2C5-4DED-4684-AC92-9886B123C4E3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0A53-4108-42ED-B000-685DC3251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401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694FA21-F18C-4BBE-A9EE-89D5EA2A2F54}"/>
              </a:ext>
            </a:extLst>
          </p:cNvPr>
          <p:cNvSpPr/>
          <p:nvPr userDrawn="1"/>
        </p:nvSpPr>
        <p:spPr bwMode="auto">
          <a:xfrm>
            <a:off x="8305800" y="304800"/>
            <a:ext cx="838200" cy="228600"/>
          </a:xfrm>
          <a:prstGeom prst="rect">
            <a:avLst/>
          </a:prstGeom>
          <a:solidFill>
            <a:srgbClr val="FFC000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190750" y="180975"/>
            <a:ext cx="4762500" cy="419132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lang="en-US" sz="2000" b="1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FA85EA7D-3AB2-4205-809A-A004F0937AE5}"/>
              </a:ext>
            </a:extLst>
          </p:cNvPr>
          <p:cNvSpPr/>
          <p:nvPr userDrawn="1"/>
        </p:nvSpPr>
        <p:spPr bwMode="auto">
          <a:xfrm>
            <a:off x="0" y="304800"/>
            <a:ext cx="838200" cy="228600"/>
          </a:xfrm>
          <a:prstGeom prst="rect">
            <a:avLst/>
          </a:prstGeom>
          <a:solidFill>
            <a:schemeClr val="accent2"/>
          </a:solidFill>
          <a:ln w="19050">
            <a:noFill/>
            <a:round/>
            <a:headEnd/>
            <a:tailEnd/>
          </a:ln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endParaRPr lang="ru-RU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56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F2C5-4DED-4684-AC92-9886B123C4E3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0A53-4108-42ED-B000-685DC3251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44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F2C5-4DED-4684-AC92-9886B123C4E3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0A53-4108-42ED-B000-685DC3251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19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F2C5-4DED-4684-AC92-9886B123C4E3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0A53-4108-42ED-B000-685DC3251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18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F2C5-4DED-4684-AC92-9886B123C4E3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0A53-4108-42ED-B000-685DC3251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5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F2C5-4DED-4684-AC92-9886B123C4E3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0A53-4108-42ED-B000-685DC3251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3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F2C5-4DED-4684-AC92-9886B123C4E3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0A53-4108-42ED-B000-685DC3251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68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F2C5-4DED-4684-AC92-9886B123C4E3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0A53-4108-42ED-B000-685DC3251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61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F2C5-4DED-4684-AC92-9886B123C4E3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0A53-4108-42ED-B000-685DC3251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01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F2C5-4DED-4684-AC92-9886B123C4E3}" type="datetimeFigureOut">
              <a:rPr lang="ru-RU" smtClean="0"/>
              <a:t>07.08.2021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0A53-4108-42ED-B000-685DC3251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9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Номер слайда 1"/>
          <p:cNvSpPr txBox="1">
            <a:spLocks/>
          </p:cNvSpPr>
          <p:nvPr/>
        </p:nvSpPr>
        <p:spPr>
          <a:xfrm>
            <a:off x="7006011" y="296269"/>
            <a:ext cx="2057400" cy="274671"/>
          </a:xfrm>
          <a:prstGeom prst="rect">
            <a:avLst/>
          </a:prstGeom>
        </p:spPr>
        <p:txBody>
          <a:bodyPr vert="horz" lIns="68594" tIns="34298" rIns="68594" bIns="34298" rtlCol="0" anchor="ctr"/>
          <a:lstStyle>
            <a:defPPr>
              <a:defRPr lang="en-US"/>
            </a:defPPr>
            <a:lvl1pPr marL="0" algn="r" defTabSz="432054" rtl="0" eaLnBrk="1" latinLnBrk="0" hangingPunct="1">
              <a:defRPr sz="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27" algn="l" defTabSz="432054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54" algn="l" defTabSz="432054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81" algn="l" defTabSz="432054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108" algn="l" defTabSz="432054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80135" algn="l" defTabSz="432054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6162" algn="l" defTabSz="432054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12189" algn="l" defTabSz="432054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28216" algn="l" defTabSz="432054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900" b="1" dirty="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EB963273-7DA1-492B-9C4D-190B6D84AFDF}"/>
              </a:ext>
            </a:extLst>
          </p:cNvPr>
          <p:cNvSpPr/>
          <p:nvPr/>
        </p:nvSpPr>
        <p:spPr>
          <a:xfrm>
            <a:off x="906807" y="227948"/>
            <a:ext cx="7478216" cy="337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cap="smal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ЗАГОТОВКА СЕНА ПО СОСТОЯНИЮ НА </a:t>
            </a:r>
            <a:r>
              <a:rPr lang="ru-RU" b="1" cap="smal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7 </a:t>
            </a:r>
            <a:r>
              <a:rPr lang="ru-RU" b="1" cap="small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itchFamily="34" charset="0"/>
              </a:rPr>
              <a:t>АВГУСТА 2021 ГОДА</a:t>
            </a:r>
            <a:endParaRPr lang="ru-RU" b="1" cap="smal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92935" y="615895"/>
            <a:ext cx="15841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i="1" dirty="0"/>
              <a:t>(тыс. тонн)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057249"/>
              </p:ext>
            </p:extLst>
          </p:nvPr>
        </p:nvGraphicFramePr>
        <p:xfrm>
          <a:off x="-1" y="939058"/>
          <a:ext cx="9144001" cy="5658289"/>
        </p:xfrm>
        <a:graphic>
          <a:graphicData uri="http://schemas.openxmlformats.org/drawingml/2006/table">
            <a:tbl>
              <a:tblPr/>
              <a:tblGrid>
                <a:gridCol w="453421"/>
                <a:gridCol w="2342678"/>
                <a:gridCol w="1284695"/>
                <a:gridCol w="1133554"/>
                <a:gridCol w="1146013"/>
                <a:gridCol w="1452000"/>
                <a:gridCol w="1331640"/>
              </a:tblGrid>
              <a:tr h="68245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План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% заготовки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Переходящие запасы сена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Gothic"/>
                        </a:rPr>
                        <a:t>% обеспеченности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Акмолинская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1 260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Актюбинская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2 671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1803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Алматинская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2 818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Атырауская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ВКО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1016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Жамбылская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1 713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1602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ЗКО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1 826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1044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Карагандинская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2 317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Костанайская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1 084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Кызылординская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Мангыстауская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Павлодарская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СКО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578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Туркестанская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3 902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3286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31722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23 808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16 152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680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68144" y="0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Министерство сельского хозяйства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91168965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142</Words>
  <Application>Microsoft Office PowerPoint</Application>
  <PresentationFormat>Экран (4:3)</PresentationFormat>
  <Paragraphs>114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Салмухан Азамат Кадыржанович</dc:creator>
  <cp:lastModifiedBy>Приемная Министра сельского хозяйства РК</cp:lastModifiedBy>
  <cp:revision>55</cp:revision>
  <cp:lastPrinted>2021-08-03T11:13:45Z</cp:lastPrinted>
  <dcterms:created xsi:type="dcterms:W3CDTF">2021-07-28T09:25:23Z</dcterms:created>
  <dcterms:modified xsi:type="dcterms:W3CDTF">2021-08-07T08:35:27Z</dcterms:modified>
</cp:coreProperties>
</file>