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750" r:id="rId4"/>
  </p:sldMasterIdLst>
  <p:notesMasterIdLst>
    <p:notesMasterId r:id="rId30"/>
  </p:notesMasterIdLst>
  <p:sldIdLst>
    <p:sldId id="316" r:id="rId5"/>
    <p:sldId id="314" r:id="rId6"/>
    <p:sldId id="312" r:id="rId7"/>
    <p:sldId id="313" r:id="rId8"/>
    <p:sldId id="309" r:id="rId9"/>
    <p:sldId id="291" r:id="rId10"/>
    <p:sldId id="290" r:id="rId11"/>
    <p:sldId id="293" r:id="rId12"/>
    <p:sldId id="295" r:id="rId13"/>
    <p:sldId id="294" r:id="rId14"/>
    <p:sldId id="296" r:id="rId15"/>
    <p:sldId id="297" r:id="rId16"/>
    <p:sldId id="315" r:id="rId17"/>
    <p:sldId id="298" r:id="rId18"/>
    <p:sldId id="299" r:id="rId19"/>
    <p:sldId id="300" r:id="rId20"/>
    <p:sldId id="303" r:id="rId21"/>
    <p:sldId id="311" r:id="rId22"/>
    <p:sldId id="305" r:id="rId23"/>
    <p:sldId id="306" r:id="rId24"/>
    <p:sldId id="307" r:id="rId25"/>
    <p:sldId id="287" r:id="rId26"/>
    <p:sldId id="304" r:id="rId27"/>
    <p:sldId id="286" r:id="rId28"/>
    <p:sldId id="288" r:id="rId29"/>
  </p:sldIdLst>
  <p:sldSz cx="9144000" cy="5143500" type="screen16x9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27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52FD8-E9ED-4FE7-B0B9-17B0C7A85CE5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C3923-00E3-4C68-B765-FA909801C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344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4DF97-F533-45FC-A18A-D8B215399603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019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3B3BB-1B9C-4A2F-9E18-A1A1A60570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EA04-907F-4539-ACAD-8432CB92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71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A74-8C6D-4B67-B369-A56D2953E9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EA04-907F-4539-ACAD-8432CB92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0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7037-DE8F-4CB1-B866-74DDC24269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EA04-907F-4539-ACAD-8432CB92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855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Divider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514350"/>
            <a:ext cx="8077200" cy="8001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ru-RU" noProof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428750"/>
            <a:ext cx="8077200" cy="10287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149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299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447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596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5746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2895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044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/>
              <a:t>Click to edit Master subtitle style</a:t>
            </a:r>
            <a:endParaRPr lang="ru-RU" noProof="0"/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4743450"/>
            <a:ext cx="5257800" cy="1143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38670" y="-3600450"/>
            <a:ext cx="1142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4857750"/>
            <a:ext cx="1527048" cy="1143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4743450"/>
            <a:ext cx="1524000" cy="1143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>
                <a:solidFill>
                  <a:prstClr val="white"/>
                </a:solidFill>
              </a:rPr>
              <a:t>Ноябрь 2014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PwCFirm"/>
          <p:cNvSpPr txBox="1"/>
          <p:nvPr userDrawn="1"/>
        </p:nvSpPr>
        <p:spPr>
          <a:xfrm>
            <a:off x="533400" y="4857760"/>
            <a:ext cx="3132000" cy="1143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defTabSz="816358"/>
            <a:r>
              <a:rPr lang="ru-RU" sz="1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Генеральная прокуратура Республики Казахстан</a:t>
            </a:r>
          </a:p>
        </p:txBody>
      </p:sp>
    </p:spTree>
    <p:extLst>
      <p:ext uri="{BB962C8B-B14F-4D97-AF65-F5344CB8AC3E}">
        <p14:creationId xmlns:p14="http://schemas.microsoft.com/office/powerpoint/2010/main" val="3284888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3B3BB-1B9C-4A2F-9E18-A1A1A60570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EA04-907F-4539-ACAD-8432CB92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055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F597-8321-4A79-A8B9-482840123E1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EA04-907F-4539-ACAD-8432CB92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53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5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71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89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90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25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43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BA8C-153C-4225-80AA-85D7D7E1D33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EA04-907F-4539-ACAD-8432CB92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640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DECF-3485-4A85-A742-1B1AC2B40AA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EA04-907F-4539-ACAD-8432CB92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87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79" indent="0">
              <a:buNone/>
              <a:defRPr sz="1800" b="1"/>
            </a:lvl2pPr>
            <a:lvl3pPr marL="816358" indent="0">
              <a:buNone/>
              <a:defRPr sz="1600" b="1"/>
            </a:lvl3pPr>
            <a:lvl4pPr marL="1224537" indent="0">
              <a:buNone/>
              <a:defRPr sz="1400" b="1"/>
            </a:lvl4pPr>
            <a:lvl5pPr marL="1632716" indent="0">
              <a:buNone/>
              <a:defRPr sz="1400" b="1"/>
            </a:lvl5pPr>
            <a:lvl6pPr marL="2040895" indent="0">
              <a:buNone/>
              <a:defRPr sz="1400" b="1"/>
            </a:lvl6pPr>
            <a:lvl7pPr marL="2449074" indent="0">
              <a:buNone/>
              <a:defRPr sz="1400" b="1"/>
            </a:lvl7pPr>
            <a:lvl8pPr marL="2857253" indent="0">
              <a:buNone/>
              <a:defRPr sz="1400" b="1"/>
            </a:lvl8pPr>
            <a:lvl9pPr marL="3265432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79" indent="0">
              <a:buNone/>
              <a:defRPr sz="1800" b="1"/>
            </a:lvl2pPr>
            <a:lvl3pPr marL="816358" indent="0">
              <a:buNone/>
              <a:defRPr sz="1600" b="1"/>
            </a:lvl3pPr>
            <a:lvl4pPr marL="1224537" indent="0">
              <a:buNone/>
              <a:defRPr sz="1400" b="1"/>
            </a:lvl4pPr>
            <a:lvl5pPr marL="1632716" indent="0">
              <a:buNone/>
              <a:defRPr sz="1400" b="1"/>
            </a:lvl5pPr>
            <a:lvl6pPr marL="2040895" indent="0">
              <a:buNone/>
              <a:defRPr sz="1400" b="1"/>
            </a:lvl6pPr>
            <a:lvl7pPr marL="2449074" indent="0">
              <a:buNone/>
              <a:defRPr sz="1400" b="1"/>
            </a:lvl7pPr>
            <a:lvl8pPr marL="2857253" indent="0">
              <a:buNone/>
              <a:defRPr sz="1400" b="1"/>
            </a:lvl8pPr>
            <a:lvl9pPr marL="3265432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6F8C-3208-423D-8A10-ADCB89E085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EA04-907F-4539-ACAD-8432CB92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41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0BD4-6517-4633-A753-BBC492CBB5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EA04-907F-4539-ACAD-8432CB92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35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5F58-ED3B-459F-BA0A-F22B6950000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EA04-907F-4539-ACAD-8432CB92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41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F597-8321-4A79-A8B9-482840123E1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EA04-907F-4539-ACAD-8432CB92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56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79" indent="0">
              <a:buNone/>
              <a:defRPr sz="1100"/>
            </a:lvl2pPr>
            <a:lvl3pPr marL="816358" indent="0">
              <a:buNone/>
              <a:defRPr sz="900"/>
            </a:lvl3pPr>
            <a:lvl4pPr marL="1224537" indent="0">
              <a:buNone/>
              <a:defRPr sz="800"/>
            </a:lvl4pPr>
            <a:lvl5pPr marL="1632716" indent="0">
              <a:buNone/>
              <a:defRPr sz="800"/>
            </a:lvl5pPr>
            <a:lvl6pPr marL="2040895" indent="0">
              <a:buNone/>
              <a:defRPr sz="800"/>
            </a:lvl6pPr>
            <a:lvl7pPr marL="2449074" indent="0">
              <a:buNone/>
              <a:defRPr sz="800"/>
            </a:lvl7pPr>
            <a:lvl8pPr marL="2857253" indent="0">
              <a:buNone/>
              <a:defRPr sz="800"/>
            </a:lvl8pPr>
            <a:lvl9pPr marL="3265432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7F1B-1545-4170-82F7-E6E5DA8EBA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EA04-907F-4539-ACAD-8432CB92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039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79" indent="0">
              <a:buNone/>
              <a:defRPr sz="2500"/>
            </a:lvl2pPr>
            <a:lvl3pPr marL="816358" indent="0">
              <a:buNone/>
              <a:defRPr sz="2200"/>
            </a:lvl3pPr>
            <a:lvl4pPr marL="1224537" indent="0">
              <a:buNone/>
              <a:defRPr sz="1800"/>
            </a:lvl4pPr>
            <a:lvl5pPr marL="1632716" indent="0">
              <a:buNone/>
              <a:defRPr sz="1800"/>
            </a:lvl5pPr>
            <a:lvl6pPr marL="2040895" indent="0">
              <a:buNone/>
              <a:defRPr sz="1800"/>
            </a:lvl6pPr>
            <a:lvl7pPr marL="2449074" indent="0">
              <a:buNone/>
              <a:defRPr sz="1800"/>
            </a:lvl7pPr>
            <a:lvl8pPr marL="2857253" indent="0">
              <a:buNone/>
              <a:defRPr sz="1800"/>
            </a:lvl8pPr>
            <a:lvl9pPr marL="3265432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79" indent="0">
              <a:buNone/>
              <a:defRPr sz="1100"/>
            </a:lvl2pPr>
            <a:lvl3pPr marL="816358" indent="0">
              <a:buNone/>
              <a:defRPr sz="900"/>
            </a:lvl3pPr>
            <a:lvl4pPr marL="1224537" indent="0">
              <a:buNone/>
              <a:defRPr sz="800"/>
            </a:lvl4pPr>
            <a:lvl5pPr marL="1632716" indent="0">
              <a:buNone/>
              <a:defRPr sz="800"/>
            </a:lvl5pPr>
            <a:lvl6pPr marL="2040895" indent="0">
              <a:buNone/>
              <a:defRPr sz="800"/>
            </a:lvl6pPr>
            <a:lvl7pPr marL="2449074" indent="0">
              <a:buNone/>
              <a:defRPr sz="800"/>
            </a:lvl7pPr>
            <a:lvl8pPr marL="2857253" indent="0">
              <a:buNone/>
              <a:defRPr sz="800"/>
            </a:lvl8pPr>
            <a:lvl9pPr marL="3265432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97F7-33A9-4999-BDE9-DDEB25E5D7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EA04-907F-4539-ACAD-8432CB92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982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A74-8C6D-4B67-B369-A56D2953E9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EA04-907F-4539-ACAD-8432CB92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3161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7037-DE8F-4CB1-B866-74DDC24269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EA04-907F-4539-ACAD-8432CB92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421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Divider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514350"/>
            <a:ext cx="8077200" cy="8001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ru-RU" noProof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428750"/>
            <a:ext cx="8077200" cy="10287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149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299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447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596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5746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2895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044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/>
              <a:t>Click to edit Master subtitle style</a:t>
            </a:r>
            <a:endParaRPr lang="ru-RU" noProof="0"/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4743450"/>
            <a:ext cx="5257800" cy="1143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38670" y="-3600450"/>
            <a:ext cx="1142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4857750"/>
            <a:ext cx="1527048" cy="1143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4743450"/>
            <a:ext cx="1524000" cy="1143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>
                <a:solidFill>
                  <a:prstClr val="white"/>
                </a:solidFill>
              </a:rPr>
              <a:t>Ноябрь 2014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PwCFirm"/>
          <p:cNvSpPr txBox="1"/>
          <p:nvPr userDrawn="1"/>
        </p:nvSpPr>
        <p:spPr>
          <a:xfrm>
            <a:off x="533400" y="4857760"/>
            <a:ext cx="3132000" cy="1143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defTabSz="816358"/>
            <a:r>
              <a:rPr lang="ru-RU" sz="1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Генеральная прокуратура Республики Казахстан</a:t>
            </a:r>
          </a:p>
        </p:txBody>
      </p:sp>
    </p:spTree>
    <p:extLst>
      <p:ext uri="{BB962C8B-B14F-4D97-AF65-F5344CB8AC3E}">
        <p14:creationId xmlns:p14="http://schemas.microsoft.com/office/powerpoint/2010/main" val="30428864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3B3BB-1B9C-4A2F-9E18-A1A1A60570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EA04-907F-4539-ACAD-8432CB92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926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F597-8321-4A79-A8B9-482840123E1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EA04-907F-4539-ACAD-8432CB92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658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5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71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89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90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25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43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BA8C-153C-4225-80AA-85D7D7E1D33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EA04-907F-4539-ACAD-8432CB92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6557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DECF-3485-4A85-A742-1B1AC2B40AA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EA04-907F-4539-ACAD-8432CB92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6672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79" indent="0">
              <a:buNone/>
              <a:defRPr sz="1800" b="1"/>
            </a:lvl2pPr>
            <a:lvl3pPr marL="816358" indent="0">
              <a:buNone/>
              <a:defRPr sz="1600" b="1"/>
            </a:lvl3pPr>
            <a:lvl4pPr marL="1224537" indent="0">
              <a:buNone/>
              <a:defRPr sz="1400" b="1"/>
            </a:lvl4pPr>
            <a:lvl5pPr marL="1632716" indent="0">
              <a:buNone/>
              <a:defRPr sz="1400" b="1"/>
            </a:lvl5pPr>
            <a:lvl6pPr marL="2040895" indent="0">
              <a:buNone/>
              <a:defRPr sz="1400" b="1"/>
            </a:lvl6pPr>
            <a:lvl7pPr marL="2449074" indent="0">
              <a:buNone/>
              <a:defRPr sz="1400" b="1"/>
            </a:lvl7pPr>
            <a:lvl8pPr marL="2857253" indent="0">
              <a:buNone/>
              <a:defRPr sz="1400" b="1"/>
            </a:lvl8pPr>
            <a:lvl9pPr marL="3265432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79" indent="0">
              <a:buNone/>
              <a:defRPr sz="1800" b="1"/>
            </a:lvl2pPr>
            <a:lvl3pPr marL="816358" indent="0">
              <a:buNone/>
              <a:defRPr sz="1600" b="1"/>
            </a:lvl3pPr>
            <a:lvl4pPr marL="1224537" indent="0">
              <a:buNone/>
              <a:defRPr sz="1400" b="1"/>
            </a:lvl4pPr>
            <a:lvl5pPr marL="1632716" indent="0">
              <a:buNone/>
              <a:defRPr sz="1400" b="1"/>
            </a:lvl5pPr>
            <a:lvl6pPr marL="2040895" indent="0">
              <a:buNone/>
              <a:defRPr sz="1400" b="1"/>
            </a:lvl6pPr>
            <a:lvl7pPr marL="2449074" indent="0">
              <a:buNone/>
              <a:defRPr sz="1400" b="1"/>
            </a:lvl7pPr>
            <a:lvl8pPr marL="2857253" indent="0">
              <a:buNone/>
              <a:defRPr sz="1400" b="1"/>
            </a:lvl8pPr>
            <a:lvl9pPr marL="3265432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6F8C-3208-423D-8A10-ADCB89E085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EA04-907F-4539-ACAD-8432CB92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3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5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71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89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90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25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43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BA8C-153C-4225-80AA-85D7D7E1D33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EA04-907F-4539-ACAD-8432CB92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6687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0BD4-6517-4633-A753-BBC492CBB5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EA04-907F-4539-ACAD-8432CB92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5461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5F58-ED3B-459F-BA0A-F22B6950000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EA04-907F-4539-ACAD-8432CB92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3415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79" indent="0">
              <a:buNone/>
              <a:defRPr sz="1100"/>
            </a:lvl2pPr>
            <a:lvl3pPr marL="816358" indent="0">
              <a:buNone/>
              <a:defRPr sz="900"/>
            </a:lvl3pPr>
            <a:lvl4pPr marL="1224537" indent="0">
              <a:buNone/>
              <a:defRPr sz="800"/>
            </a:lvl4pPr>
            <a:lvl5pPr marL="1632716" indent="0">
              <a:buNone/>
              <a:defRPr sz="800"/>
            </a:lvl5pPr>
            <a:lvl6pPr marL="2040895" indent="0">
              <a:buNone/>
              <a:defRPr sz="800"/>
            </a:lvl6pPr>
            <a:lvl7pPr marL="2449074" indent="0">
              <a:buNone/>
              <a:defRPr sz="800"/>
            </a:lvl7pPr>
            <a:lvl8pPr marL="2857253" indent="0">
              <a:buNone/>
              <a:defRPr sz="800"/>
            </a:lvl8pPr>
            <a:lvl9pPr marL="3265432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7F1B-1545-4170-82F7-E6E5DA8EBA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EA04-907F-4539-ACAD-8432CB92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6029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79" indent="0">
              <a:buNone/>
              <a:defRPr sz="2500"/>
            </a:lvl2pPr>
            <a:lvl3pPr marL="816358" indent="0">
              <a:buNone/>
              <a:defRPr sz="2200"/>
            </a:lvl3pPr>
            <a:lvl4pPr marL="1224537" indent="0">
              <a:buNone/>
              <a:defRPr sz="1800"/>
            </a:lvl4pPr>
            <a:lvl5pPr marL="1632716" indent="0">
              <a:buNone/>
              <a:defRPr sz="1800"/>
            </a:lvl5pPr>
            <a:lvl6pPr marL="2040895" indent="0">
              <a:buNone/>
              <a:defRPr sz="1800"/>
            </a:lvl6pPr>
            <a:lvl7pPr marL="2449074" indent="0">
              <a:buNone/>
              <a:defRPr sz="1800"/>
            </a:lvl7pPr>
            <a:lvl8pPr marL="2857253" indent="0">
              <a:buNone/>
              <a:defRPr sz="1800"/>
            </a:lvl8pPr>
            <a:lvl9pPr marL="3265432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79" indent="0">
              <a:buNone/>
              <a:defRPr sz="1100"/>
            </a:lvl2pPr>
            <a:lvl3pPr marL="816358" indent="0">
              <a:buNone/>
              <a:defRPr sz="900"/>
            </a:lvl3pPr>
            <a:lvl4pPr marL="1224537" indent="0">
              <a:buNone/>
              <a:defRPr sz="800"/>
            </a:lvl4pPr>
            <a:lvl5pPr marL="1632716" indent="0">
              <a:buNone/>
              <a:defRPr sz="800"/>
            </a:lvl5pPr>
            <a:lvl6pPr marL="2040895" indent="0">
              <a:buNone/>
              <a:defRPr sz="800"/>
            </a:lvl6pPr>
            <a:lvl7pPr marL="2449074" indent="0">
              <a:buNone/>
              <a:defRPr sz="800"/>
            </a:lvl7pPr>
            <a:lvl8pPr marL="2857253" indent="0">
              <a:buNone/>
              <a:defRPr sz="800"/>
            </a:lvl8pPr>
            <a:lvl9pPr marL="3265432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97F7-33A9-4999-BDE9-DDEB25E5D7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EA04-907F-4539-ACAD-8432CB92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2078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A74-8C6D-4B67-B369-A56D2953E9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EA04-907F-4539-ACAD-8432CB92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655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7037-DE8F-4CB1-B866-74DDC24269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EA04-907F-4539-ACAD-8432CB92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1406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Divider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514350"/>
            <a:ext cx="8077200" cy="8001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ru-RU" noProof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428750"/>
            <a:ext cx="8077200" cy="10287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149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299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447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596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5746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2895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044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/>
              <a:t>Click to edit Master subtitle style</a:t>
            </a:r>
            <a:endParaRPr lang="ru-RU" noProof="0"/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4743450"/>
            <a:ext cx="5257800" cy="1143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38670" y="-3600450"/>
            <a:ext cx="1142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4857750"/>
            <a:ext cx="1527048" cy="1143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4743450"/>
            <a:ext cx="1524000" cy="1143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>
                <a:solidFill>
                  <a:prstClr val="white"/>
                </a:solidFill>
              </a:rPr>
              <a:t>Ноябрь 2014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PwCFirm"/>
          <p:cNvSpPr txBox="1"/>
          <p:nvPr userDrawn="1"/>
        </p:nvSpPr>
        <p:spPr>
          <a:xfrm>
            <a:off x="533400" y="4857760"/>
            <a:ext cx="3132000" cy="1143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defTabSz="816358"/>
            <a:r>
              <a:rPr lang="ru-RU" sz="1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Генеральная прокуратура Республики Казахстан</a:t>
            </a:r>
          </a:p>
        </p:txBody>
      </p:sp>
    </p:spTree>
    <p:extLst>
      <p:ext uri="{BB962C8B-B14F-4D97-AF65-F5344CB8AC3E}">
        <p14:creationId xmlns:p14="http://schemas.microsoft.com/office/powerpoint/2010/main" val="22640561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391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182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674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DECF-3485-4A85-A742-1B1AC2B40AA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EA04-907F-4539-ACAD-8432CB92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977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5283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2768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9348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1300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0216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5744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539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59256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2194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8617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79" indent="0">
              <a:buNone/>
              <a:defRPr sz="1800" b="1"/>
            </a:lvl2pPr>
            <a:lvl3pPr marL="816358" indent="0">
              <a:buNone/>
              <a:defRPr sz="1600" b="1"/>
            </a:lvl3pPr>
            <a:lvl4pPr marL="1224537" indent="0">
              <a:buNone/>
              <a:defRPr sz="1400" b="1"/>
            </a:lvl4pPr>
            <a:lvl5pPr marL="1632716" indent="0">
              <a:buNone/>
              <a:defRPr sz="1400" b="1"/>
            </a:lvl5pPr>
            <a:lvl6pPr marL="2040895" indent="0">
              <a:buNone/>
              <a:defRPr sz="1400" b="1"/>
            </a:lvl6pPr>
            <a:lvl7pPr marL="2449074" indent="0">
              <a:buNone/>
              <a:defRPr sz="1400" b="1"/>
            </a:lvl7pPr>
            <a:lvl8pPr marL="2857253" indent="0">
              <a:buNone/>
              <a:defRPr sz="1400" b="1"/>
            </a:lvl8pPr>
            <a:lvl9pPr marL="3265432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79" indent="0">
              <a:buNone/>
              <a:defRPr sz="1800" b="1"/>
            </a:lvl2pPr>
            <a:lvl3pPr marL="816358" indent="0">
              <a:buNone/>
              <a:defRPr sz="1600" b="1"/>
            </a:lvl3pPr>
            <a:lvl4pPr marL="1224537" indent="0">
              <a:buNone/>
              <a:defRPr sz="1400" b="1"/>
            </a:lvl4pPr>
            <a:lvl5pPr marL="1632716" indent="0">
              <a:buNone/>
              <a:defRPr sz="1400" b="1"/>
            </a:lvl5pPr>
            <a:lvl6pPr marL="2040895" indent="0">
              <a:buNone/>
              <a:defRPr sz="1400" b="1"/>
            </a:lvl6pPr>
            <a:lvl7pPr marL="2449074" indent="0">
              <a:buNone/>
              <a:defRPr sz="1400" b="1"/>
            </a:lvl7pPr>
            <a:lvl8pPr marL="2857253" indent="0">
              <a:buNone/>
              <a:defRPr sz="1400" b="1"/>
            </a:lvl8pPr>
            <a:lvl9pPr marL="3265432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6F8C-3208-423D-8A10-ADCB89E085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EA04-907F-4539-ACAD-8432CB92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5278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6587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4626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281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0BD4-6517-4633-A753-BBC492CBB5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EA04-907F-4539-ACAD-8432CB92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7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5F58-ED3B-459F-BA0A-F22B6950000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EA04-907F-4539-ACAD-8432CB92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713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79" indent="0">
              <a:buNone/>
              <a:defRPr sz="1100"/>
            </a:lvl2pPr>
            <a:lvl3pPr marL="816358" indent="0">
              <a:buNone/>
              <a:defRPr sz="900"/>
            </a:lvl3pPr>
            <a:lvl4pPr marL="1224537" indent="0">
              <a:buNone/>
              <a:defRPr sz="800"/>
            </a:lvl4pPr>
            <a:lvl5pPr marL="1632716" indent="0">
              <a:buNone/>
              <a:defRPr sz="800"/>
            </a:lvl5pPr>
            <a:lvl6pPr marL="2040895" indent="0">
              <a:buNone/>
              <a:defRPr sz="800"/>
            </a:lvl6pPr>
            <a:lvl7pPr marL="2449074" indent="0">
              <a:buNone/>
              <a:defRPr sz="800"/>
            </a:lvl7pPr>
            <a:lvl8pPr marL="2857253" indent="0">
              <a:buNone/>
              <a:defRPr sz="800"/>
            </a:lvl8pPr>
            <a:lvl9pPr marL="3265432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7F1B-1545-4170-82F7-E6E5DA8EBA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EA04-907F-4539-ACAD-8432CB92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365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79" indent="0">
              <a:buNone/>
              <a:defRPr sz="2500"/>
            </a:lvl2pPr>
            <a:lvl3pPr marL="816358" indent="0">
              <a:buNone/>
              <a:defRPr sz="2200"/>
            </a:lvl3pPr>
            <a:lvl4pPr marL="1224537" indent="0">
              <a:buNone/>
              <a:defRPr sz="1800"/>
            </a:lvl4pPr>
            <a:lvl5pPr marL="1632716" indent="0">
              <a:buNone/>
              <a:defRPr sz="1800"/>
            </a:lvl5pPr>
            <a:lvl6pPr marL="2040895" indent="0">
              <a:buNone/>
              <a:defRPr sz="1800"/>
            </a:lvl6pPr>
            <a:lvl7pPr marL="2449074" indent="0">
              <a:buNone/>
              <a:defRPr sz="1800"/>
            </a:lvl7pPr>
            <a:lvl8pPr marL="2857253" indent="0">
              <a:buNone/>
              <a:defRPr sz="1800"/>
            </a:lvl8pPr>
            <a:lvl9pPr marL="3265432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79" indent="0">
              <a:buNone/>
              <a:defRPr sz="1100"/>
            </a:lvl2pPr>
            <a:lvl3pPr marL="816358" indent="0">
              <a:buNone/>
              <a:defRPr sz="900"/>
            </a:lvl3pPr>
            <a:lvl4pPr marL="1224537" indent="0">
              <a:buNone/>
              <a:defRPr sz="800"/>
            </a:lvl4pPr>
            <a:lvl5pPr marL="1632716" indent="0">
              <a:buNone/>
              <a:defRPr sz="800"/>
            </a:lvl5pPr>
            <a:lvl6pPr marL="2040895" indent="0">
              <a:buNone/>
              <a:defRPr sz="800"/>
            </a:lvl6pPr>
            <a:lvl7pPr marL="2449074" indent="0">
              <a:buNone/>
              <a:defRPr sz="800"/>
            </a:lvl7pPr>
            <a:lvl8pPr marL="2857253" indent="0">
              <a:buNone/>
              <a:defRPr sz="800"/>
            </a:lvl8pPr>
            <a:lvl9pPr marL="3265432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97F7-33A9-4999-BDE9-DDEB25E5D7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EA04-907F-4539-ACAD-8432CB92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57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81636" tIns="40818" rIns="81636" bIns="408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81636" tIns="40818" rIns="81636" bIns="408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81636" tIns="40818" rIns="81636" bIns="40818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358"/>
            <a:fld id="{2F867D12-F209-4304-89F0-4EBFED7345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16358"/>
              <a:t>23.06.2021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81636" tIns="40818" rIns="81636" bIns="40818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35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81636" tIns="40818" rIns="81636" bIns="4081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358"/>
            <a:fld id="{083EEA04-907F-4539-ACAD-8432CB92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1635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7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816358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34" indent="-306134" algn="l" defTabSz="816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91" indent="-255112" algn="l" defTabSz="816358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48" indent="-204090" algn="l" defTabSz="816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627" indent="-204090" algn="l" defTabSz="816358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806" indent="-204090" algn="l" defTabSz="816358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985" indent="-204090" algn="l" defTabSz="816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64" indent="-204090" algn="l" defTabSz="816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43" indent="-204090" algn="l" defTabSz="816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522" indent="-204090" algn="l" defTabSz="816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9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58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37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16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95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74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53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32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81636" tIns="40818" rIns="81636" bIns="408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81636" tIns="40818" rIns="81636" bIns="408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81636" tIns="40818" rIns="81636" bIns="40818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358"/>
            <a:fld id="{2F867D12-F209-4304-89F0-4EBFED7345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16358"/>
              <a:t>23.06.2021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81636" tIns="40818" rIns="81636" bIns="40818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35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81636" tIns="40818" rIns="81636" bIns="4081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358"/>
            <a:fld id="{083EEA04-907F-4539-ACAD-8432CB92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1635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9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ctr" defTabSz="816358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34" indent="-306134" algn="l" defTabSz="816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91" indent="-255112" algn="l" defTabSz="816358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48" indent="-204090" algn="l" defTabSz="816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627" indent="-204090" algn="l" defTabSz="816358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806" indent="-204090" algn="l" defTabSz="816358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985" indent="-204090" algn="l" defTabSz="816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64" indent="-204090" algn="l" defTabSz="816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43" indent="-204090" algn="l" defTabSz="816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522" indent="-204090" algn="l" defTabSz="816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9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58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37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16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95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74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53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32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81636" tIns="40818" rIns="81636" bIns="408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81636" tIns="40818" rIns="81636" bIns="408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81636" tIns="40818" rIns="81636" bIns="40818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358"/>
            <a:fld id="{2F867D12-F209-4304-89F0-4EBFED7345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16358"/>
              <a:t>23.06.2021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81636" tIns="40818" rIns="81636" bIns="40818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35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81636" tIns="40818" rIns="81636" bIns="4081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358"/>
            <a:fld id="{083EEA04-907F-4539-ACAD-8432CB92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1635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1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ctr" defTabSz="816358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34" indent="-306134" algn="l" defTabSz="816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91" indent="-255112" algn="l" defTabSz="816358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48" indent="-204090" algn="l" defTabSz="816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627" indent="-204090" algn="l" defTabSz="816358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806" indent="-204090" algn="l" defTabSz="816358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985" indent="-204090" algn="l" defTabSz="816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64" indent="-204090" algn="l" defTabSz="816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43" indent="-204090" algn="l" defTabSz="816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522" indent="-204090" algn="l" defTabSz="816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9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58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37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16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95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74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53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32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358"/>
            <a:fld id="{2F867D12-F209-4304-89F0-4EBFED7345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16358"/>
              <a:t>23.06.2021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35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defTabSz="816358"/>
            <a:fld id="{083EEA04-907F-4539-ACAD-8432CB92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1635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0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55576" y="1491630"/>
            <a:ext cx="6127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АДМИНИСТРАТИВНЫЙ </a:t>
            </a:r>
          </a:p>
          <a:p>
            <a:r>
              <a:rPr lang="kk-KZ" dirty="0" smtClean="0"/>
              <a:t>ПРОЦЕДУРНО-ПРОЦЕССУАЛЬНЫЙ КОДЕКС </a:t>
            </a:r>
          </a:p>
          <a:p>
            <a:r>
              <a:rPr lang="kk-KZ" dirty="0" smtClean="0"/>
              <a:t>РЕСПУБЛИКИ КАЗАХСТАН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043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5072" y="0"/>
            <a:ext cx="88214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33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7" y="0"/>
            <a:ext cx="9160891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22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9525"/>
            <a:ext cx="9191625" cy="5162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2122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9542"/>
            <a:ext cx="8568952" cy="3816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0008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7" y="14287"/>
            <a:ext cx="9248775" cy="5114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9528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7620"/>
            <a:ext cx="9239250" cy="5116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6367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7" y="0"/>
            <a:ext cx="9248775" cy="5124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5425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195486"/>
            <a:ext cx="9239250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9152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7" y="352425"/>
            <a:ext cx="9248775" cy="4438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4656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6388" cy="5308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0854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7" y="339502"/>
            <a:ext cx="9088883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2731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7" y="0"/>
            <a:ext cx="9248775" cy="5119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919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7" y="-19050"/>
            <a:ext cx="9248775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3751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4902" y="987574"/>
            <a:ext cx="1903069" cy="1489329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1636" tIns="40818" rIns="81636" bIns="40818" rtlCol="0" anchor="ctr"/>
          <a:lstStyle/>
          <a:p>
            <a:pPr algn="ctr" defTabSz="816358"/>
            <a:r>
              <a:rPr lang="ru-RU" sz="1400" dirty="0" smtClean="0">
                <a:latin typeface="Arial"/>
                <a:ea typeface="Calibri"/>
              </a:rPr>
              <a:t>Отменяет </a:t>
            </a:r>
            <a:r>
              <a:rPr lang="ru-RU" sz="1400" dirty="0">
                <a:latin typeface="Arial"/>
                <a:ea typeface="Calibri"/>
              </a:rPr>
              <a:t>административный акт полностью или в какой-либо его части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67217" y="2906255"/>
            <a:ext cx="1903068" cy="168172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1636" tIns="40818" rIns="81636" bIns="40818" rtlCol="0" anchor="ctr"/>
          <a:lstStyle/>
          <a:p>
            <a:pPr algn="ctr" defTabSz="816358"/>
            <a:endParaRPr lang="ru-RU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816358"/>
            <a:endParaRPr lang="ru-RU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816358"/>
            <a:r>
              <a:rPr lang="ru-RU" sz="1400" dirty="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Обязывает </a:t>
            </a:r>
            <a:r>
              <a:rPr lang="ru-RU" sz="1400" dirty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ответчика совершить конкретные действия и устанавливает срок для их исполнения.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816358"/>
            <a:endParaRPr lang="ru-RU" sz="1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217" y="2794167"/>
            <a:ext cx="2098519" cy="1909498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1636" tIns="40818" rIns="81636" bIns="40818" rtlCol="0" anchor="ctr"/>
          <a:lstStyle/>
          <a:p>
            <a:pPr fontAlgn="base"/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Возлагает 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адморган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обязательство принять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адмакт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или не 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принимать обременяющий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адмакт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b="0" dirty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3345" y="22788"/>
            <a:ext cx="5472608" cy="530914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lIns="81636" tIns="40818" rIns="81636" bIns="40818" rtlCol="0" anchor="ctr">
            <a:noAutofit/>
          </a:bodyPr>
          <a:lstStyle>
            <a:lvl1pPr>
              <a:spcBef>
                <a:spcPct val="0"/>
              </a:spcBef>
              <a:buNone/>
              <a:defRPr sz="5600" b="1">
                <a:solidFill>
                  <a:srgbClr val="8A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816358"/>
            <a:r>
              <a:rPr lang="ru-RU" sz="2800" dirty="0" smtClean="0"/>
              <a:t>ВИДЫ СУДЕБНЫХ РЕШЕНИЙ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295953" y="987574"/>
            <a:ext cx="1750830" cy="1512168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6" tIns="40818" rIns="81636" bIns="40818" rtlCol="0" anchor="ctr"/>
          <a:lstStyle/>
          <a:p>
            <a:pPr algn="ctr" defTabSz="816358"/>
            <a:endParaRPr lang="ru-RU" sz="1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816358"/>
            <a:r>
              <a:rPr lang="ru-RU" sz="1400" dirty="0" smtClean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Признает </a:t>
            </a:r>
            <a:r>
              <a:rPr lang="ru-RU" sz="14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наличие или отсутствие какого-либо правоотношения или его содержание</a:t>
            </a:r>
            <a:endParaRPr lang="ru-RU" sz="11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Куб 20"/>
          <p:cNvSpPr/>
          <p:nvPr/>
        </p:nvSpPr>
        <p:spPr>
          <a:xfrm>
            <a:off x="4777737" y="1183024"/>
            <a:ext cx="205737" cy="3664693"/>
          </a:xfrm>
          <a:prstGeom prst="cub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8311" tIns="29156" rIns="58311" bIns="29156" rtlCol="0" anchor="ctr"/>
          <a:lstStyle/>
          <a:p>
            <a:pPr algn="ctr" defTabSz="81635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5037179" y="1337326"/>
            <a:ext cx="2343133" cy="1272999"/>
          </a:xfrm>
          <a:prstGeom prst="rightArrow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18000">
                <a:schemeClr val="accent2">
                  <a:shade val="93000"/>
                  <a:satMod val="130000"/>
                </a:schemeClr>
              </a:gs>
              <a:gs pos="54000">
                <a:schemeClr val="accent2">
                  <a:shade val="94000"/>
                  <a:satMod val="135000"/>
                </a:schemeClr>
              </a:gs>
            </a:gsLst>
            <a:lin ang="9840000" scaled="0"/>
          </a:gradFill>
          <a:scene3d>
            <a:camera prst="perspective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58311" tIns="29156" rIns="58311" bIns="29156" rtlCol="0" anchor="ctr"/>
          <a:lstStyle/>
          <a:p>
            <a:pPr algn="ctr" defTabSz="816358"/>
            <a:endParaRPr lang="en-US" sz="13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defTabSz="816358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признании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defTabSz="816358"/>
            <a:endParaRPr lang="ru-RU" sz="1300" dirty="0">
              <a:solidFill>
                <a:prstClr val="white"/>
              </a:solidFill>
            </a:endParaRPr>
          </a:p>
        </p:txBody>
      </p:sp>
      <p:sp>
        <p:nvSpPr>
          <p:cNvPr id="27" name="Стрелка влево 26"/>
          <p:cNvSpPr/>
          <p:nvPr/>
        </p:nvSpPr>
        <p:spPr>
          <a:xfrm>
            <a:off x="1817023" y="2332887"/>
            <a:ext cx="3600400" cy="1157271"/>
          </a:xfrm>
          <a:prstGeom prst="leftArrow">
            <a:avLst>
              <a:gd name="adj1" fmla="val 51513"/>
              <a:gd name="adj2" fmla="val 43468"/>
            </a:avLst>
          </a:prstGeom>
          <a:gradFill>
            <a:gsLst>
              <a:gs pos="24000">
                <a:schemeClr val="accent6">
                  <a:shade val="51000"/>
                  <a:satMod val="130000"/>
                </a:schemeClr>
              </a:gs>
              <a:gs pos="77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8700000" scaled="0"/>
          </a:gradFill>
          <a:scene3d>
            <a:camera prst="perspectiveContrastingRigh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58311" tIns="29156" rIns="58311" bIns="29156" rtlCol="0" anchor="ctr"/>
          <a:lstStyle/>
          <a:p>
            <a:pPr algn="ctr" defTabSz="816358"/>
            <a:r>
              <a:rPr lang="ru-RU" sz="13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принуждении</a:t>
            </a:r>
            <a:endParaRPr lang="en-US" sz="13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трелка влево 19"/>
          <p:cNvSpPr/>
          <p:nvPr/>
        </p:nvSpPr>
        <p:spPr>
          <a:xfrm>
            <a:off x="1967971" y="1183024"/>
            <a:ext cx="2809766" cy="1157271"/>
          </a:xfrm>
          <a:prstGeom prst="leftArrow">
            <a:avLst>
              <a:gd name="adj1" fmla="val 60208"/>
              <a:gd name="adj2" fmla="val 56694"/>
            </a:avLst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18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0" scaled="1"/>
            <a:tileRect/>
          </a:gradFill>
          <a:scene3d>
            <a:camera prst="obliqueTop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58311" tIns="29156" rIns="58311" bIns="29156" rtlCol="0" anchor="ctr"/>
          <a:lstStyle/>
          <a:p>
            <a:pPr algn="ctr" defTabSz="816358"/>
            <a:endParaRPr lang="en-US" sz="13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defTabSz="816358"/>
            <a:endParaRPr lang="en-US" sz="13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defTabSz="816358"/>
            <a:r>
              <a:rPr lang="ru-RU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 оспаривании </a:t>
            </a:r>
            <a:endParaRPr lang="ru-RU" sz="14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defTabSz="816358"/>
            <a:endParaRPr lang="ru-RU" sz="1400" dirty="0">
              <a:solidFill>
                <a:prstClr val="white"/>
              </a:solidFill>
            </a:endParaRPr>
          </a:p>
          <a:p>
            <a:pPr algn="ctr" defTabSz="816358"/>
            <a:endParaRPr lang="ru-RU" sz="1300" dirty="0">
              <a:solidFill>
                <a:prstClr val="white"/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4623434" y="2610326"/>
            <a:ext cx="2684870" cy="1041544"/>
          </a:xfrm>
          <a:prstGeom prst="rightArrow">
            <a:avLst/>
          </a:prstGeom>
          <a:gradFill>
            <a:gsLst>
              <a:gs pos="0">
                <a:schemeClr val="accent4">
                  <a:shade val="51000"/>
                  <a:satMod val="130000"/>
                </a:schemeClr>
              </a:gs>
              <a:gs pos="15000">
                <a:schemeClr val="accent4">
                  <a:shade val="93000"/>
                  <a:satMod val="130000"/>
                </a:schemeClr>
              </a:gs>
              <a:gs pos="46000">
                <a:schemeClr val="accent4">
                  <a:shade val="94000"/>
                  <a:satMod val="135000"/>
                </a:schemeClr>
              </a:gs>
            </a:gsLst>
            <a:lin ang="13440000" scaled="0"/>
          </a:gradFill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58311" tIns="29156" rIns="58311" bIns="29156" rtlCol="0" anchor="ctr"/>
          <a:lstStyle/>
          <a:p>
            <a:pPr algn="ctr" defTabSz="816358"/>
            <a:endParaRPr lang="en-US" sz="13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defTabSz="816358"/>
            <a:endParaRPr lang="en-US" sz="13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defTabSz="816358"/>
            <a:endParaRPr lang="en-US" sz="13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defTabSz="816358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Иск о совершении действия (бездействия</a:t>
            </a:r>
            <a:r>
              <a: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defTabSz="816358"/>
            <a:endParaRPr lang="ru-RU" sz="1300" dirty="0">
              <a:solidFill>
                <a:prstClr val="white"/>
              </a:solidFill>
            </a:endParaRPr>
          </a:p>
          <a:p>
            <a:pPr algn="ctr" defTabSz="816358"/>
            <a:endParaRPr lang="ru-RU" sz="1300" dirty="0">
              <a:solidFill>
                <a:prstClr val="white"/>
              </a:solidFill>
            </a:endParaRPr>
          </a:p>
          <a:p>
            <a:pPr algn="ctr" defTabSz="816358"/>
            <a:endParaRPr lang="ru-RU" sz="13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086600" y="4857750"/>
            <a:ext cx="1527048" cy="114300"/>
          </a:xfrm>
          <a:prstGeom prst="rect">
            <a:avLst/>
          </a:prstGeom>
        </p:spPr>
        <p:txBody>
          <a:bodyPr/>
          <a:lstStyle/>
          <a:p>
            <a:fld id="{9EBD5762-3BDC-484D-9503-7EA6D5A9A8CE}" type="slidenum">
              <a:rPr lang="ru-RU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22</a:t>
            </a:fld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41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EA04-907F-4539-ACAD-8432CB92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7" y="0"/>
            <a:ext cx="9248775" cy="5164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4025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4294967295"/>
          </p:nvPr>
        </p:nvSpPr>
        <p:spPr>
          <a:xfrm>
            <a:off x="457258" y="937218"/>
            <a:ext cx="8208912" cy="354896"/>
          </a:xfrm>
          <a:prstGeom prst="rect">
            <a:avLst/>
          </a:prstGeom>
        </p:spPr>
        <p:txBody>
          <a:bodyPr lIns="81636" tIns="40818" rIns="81636" bIns="40818">
            <a:noAutofit/>
          </a:bodyPr>
          <a:lstStyle/>
          <a:p>
            <a:pPr marL="0" indent="0">
              <a:buNone/>
            </a:pPr>
            <a:r>
              <a:rPr lang="kk-KZ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kk-KZ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СЕЙЧАС</a:t>
            </a:r>
            <a:r>
              <a:rPr lang="kk-K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kk-KZ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                                           </a:t>
            </a:r>
            <a:r>
              <a:rPr lang="kk-KZ" sz="1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         БУДЕТ</a:t>
            </a:r>
            <a:endParaRPr lang="kk-KZ" sz="18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kk-KZ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kk-KZ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kk-KZ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kk-KZ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kk-KZ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kk-KZ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					</a:t>
            </a:r>
          </a:p>
          <a:p>
            <a:pPr marL="0" indent="0">
              <a:spcBef>
                <a:spcPts val="0"/>
              </a:spcBef>
              <a:buNone/>
            </a:pP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332" y="2787774"/>
            <a:ext cx="4522026" cy="1482817"/>
          </a:xfrm>
          <a:prstGeom prst="rect">
            <a:avLst/>
          </a:prstGeom>
          <a:noFill/>
        </p:spPr>
        <p:txBody>
          <a:bodyPr wrap="square" lIns="81636" tIns="40818" rIns="81636" bIns="40818" rtlCol="0">
            <a:spAutoFit/>
          </a:bodyPr>
          <a:lstStyle/>
          <a:p>
            <a:pPr algn="ctr" defTabSz="816358"/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СУДЬЯ НЕ ОКАЗЫВАЕТ СОДЕЙСТВИЕ</a:t>
            </a:r>
          </a:p>
          <a:p>
            <a:pPr marL="218667" indent="-218667" algn="just" defTabSz="816358">
              <a:buFont typeface="Wingdings" pitchFamily="2" charset="2"/>
              <a:buChar char="Ø"/>
            </a:pPr>
            <a:r>
              <a:rPr lang="ru-RU" sz="15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занимает </a:t>
            </a:r>
            <a:r>
              <a:rPr lang="ru-RU" sz="15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«созерцательную» роль</a:t>
            </a:r>
          </a:p>
          <a:p>
            <a:pPr marL="218667" indent="-218667" algn="just" defTabSz="816358">
              <a:buFont typeface="Wingdings" pitchFamily="2" charset="2"/>
              <a:buChar char="Ø"/>
            </a:pPr>
            <a:r>
              <a:rPr lang="ru-RU" sz="15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стороны сами представляют доказательства</a:t>
            </a:r>
          </a:p>
          <a:p>
            <a:pPr marL="218667" indent="-218667" algn="just" defTabSz="816358">
              <a:buFont typeface="Wingdings" pitchFamily="2" charset="2"/>
              <a:buChar char="Ø"/>
            </a:pPr>
            <a:r>
              <a:rPr lang="ru-RU" sz="15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судья полностью освобожден от сбора доказательств </a:t>
            </a:r>
          </a:p>
          <a:p>
            <a:pPr marL="218667" indent="-218667" algn="just" defTabSz="816358">
              <a:buFont typeface="Wingdings" pitchFamily="2" charset="2"/>
              <a:buChar char="Ø"/>
            </a:pPr>
            <a:r>
              <a:rPr lang="ru-RU" sz="15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состязательность сторон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7737" y="2726053"/>
            <a:ext cx="4186751" cy="2175314"/>
          </a:xfrm>
          <a:prstGeom prst="rect">
            <a:avLst/>
          </a:prstGeom>
          <a:noFill/>
        </p:spPr>
        <p:txBody>
          <a:bodyPr wrap="square" lIns="81636" tIns="40818" rIns="81636" bIns="40818" rtlCol="0">
            <a:spAutoFit/>
          </a:bodyPr>
          <a:lstStyle/>
          <a:p>
            <a:pPr algn="ctr" defTabSz="816358"/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СУДЬЯ ОКАЗЫВАЕТ СОДЕЙСТВИЕ</a:t>
            </a:r>
          </a:p>
          <a:p>
            <a:pPr marL="361919" indent="-315886" defTabSz="816358">
              <a:buFont typeface="Wingdings" pitchFamily="2" charset="2"/>
              <a:buChar char="Ø"/>
              <a:tabLst>
                <a:tab pos="534942" algn="l"/>
                <a:tab pos="630183" algn="l"/>
              </a:tabLst>
            </a:pPr>
            <a:r>
              <a:rPr lang="ru-RU" sz="15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5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формулировании и (или) изменении </a:t>
            </a:r>
            <a:r>
              <a:rPr lang="ru-RU" sz="15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требований </a:t>
            </a:r>
            <a:r>
              <a:rPr lang="ru-RU" sz="15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с предварительным разъяснением правовых последствий</a:t>
            </a:r>
            <a:r>
              <a:rPr lang="ru-RU" sz="15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61919" indent="-315886" defTabSz="816358">
              <a:buFont typeface="Wingdings" pitchFamily="2" charset="2"/>
              <a:buChar char="Ø"/>
              <a:tabLst>
                <a:tab pos="534942" algn="l"/>
                <a:tab pos="630183" algn="l"/>
              </a:tabLst>
            </a:pPr>
            <a:r>
              <a:rPr lang="ru-RU" sz="15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5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устранении формальных ошибок, уточнении неясных выражений, подаче ходатайств по существу </a:t>
            </a:r>
            <a:r>
              <a:rPr lang="ru-RU" sz="15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дела</a:t>
            </a:r>
            <a:r>
              <a:rPr lang="ru-RU" sz="15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, дополнении неполных фактических </a:t>
            </a:r>
            <a:r>
              <a:rPr lang="ru-RU" sz="15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данных и др.              </a:t>
            </a:r>
            <a:endParaRPr lang="ru-RU" sz="1600" b="1" dirty="0" smtClean="0">
              <a:solidFill>
                <a:prstClr val="black"/>
              </a:solidFill>
            </a:endParaRPr>
          </a:p>
        </p:txBody>
      </p:sp>
      <p:pic>
        <p:nvPicPr>
          <p:cNvPr id="2052" name="Picture 4" descr="http://icons.iconarchive.com/icons/aha-soft/free-large-boss/512/Judge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273" y="1481342"/>
            <a:ext cx="1388535" cy="101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83074" y="218631"/>
            <a:ext cx="6603596" cy="335880"/>
          </a:xfrm>
          <a:prstGeom prst="rect">
            <a:avLst/>
          </a:prstGeom>
        </p:spPr>
        <p:txBody>
          <a:bodyPr wrap="square" lIns="58311" tIns="29156" rIns="58311" bIns="29156">
            <a:spAutoFit/>
          </a:bodyPr>
          <a:lstStyle/>
          <a:p>
            <a:pPr algn="ctr" defTabSz="816358"/>
            <a:r>
              <a:rPr lang="ru-RU" b="1" dirty="0"/>
              <a:t>Активная роль суда </a:t>
            </a:r>
            <a:endParaRPr lang="ru-RU" sz="28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" descr="C:\Users\707-4019\Desktop\активный судь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1343"/>
            <a:ext cx="2592288" cy="101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086600" y="4857750"/>
            <a:ext cx="1527048" cy="114300"/>
          </a:xfrm>
          <a:prstGeom prst="rect">
            <a:avLst/>
          </a:prstGeom>
        </p:spPr>
        <p:txBody>
          <a:bodyPr/>
          <a:lstStyle/>
          <a:p>
            <a:fld id="{9EBD5762-3BDC-484D-9503-7EA6D5A9A8CE}" type="slidenum">
              <a:rPr lang="ru-RU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24</a:t>
            </a:fld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1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656" y="484586"/>
            <a:ext cx="8496943" cy="519486"/>
          </a:xfr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8A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СРОК </a:t>
            </a:r>
            <a:r>
              <a:rPr lang="ru-RU" sz="2800" b="1" dirty="0" smtClean="0">
                <a:solidFill>
                  <a:srgbClr val="8A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ПОДАЧУ ИСКА</a:t>
            </a:r>
            <a:r>
              <a:rPr lang="en-US" sz="2800" b="1" dirty="0" smtClean="0">
                <a:solidFill>
                  <a:srgbClr val="8A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8A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F6C4DB82-A6A6-422B-A44E-FCD9953255A4}" type="slidenum">
              <a:rPr lang="ru-RU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25</a:t>
            </a:fld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5560555" y="2031690"/>
            <a:ext cx="5143429" cy="612879"/>
          </a:xfrm>
          <a:prstGeom prst="rect">
            <a:avLst/>
          </a:prstGeom>
          <a:noFill/>
        </p:spPr>
        <p:txBody>
          <a:bodyPr wrap="square" lIns="58311" tIns="29156" rIns="58311" bIns="29156" rtlCol="0">
            <a:spAutoFit/>
          </a:bodyPr>
          <a:lstStyle/>
          <a:p>
            <a:pPr defTabSz="816358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defTabSz="816358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Изображение 7" descr="41594c_ec2e50a0e4db478cadb6ce0028264958_mv2_d_1300_1300_s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48685"/>
            <a:ext cx="916090" cy="687068"/>
          </a:xfrm>
          <a:prstGeom prst="rect">
            <a:avLst/>
          </a:prstGeom>
        </p:spPr>
      </p:pic>
      <p:pic>
        <p:nvPicPr>
          <p:cNvPr id="11" name="Изображение 10" descr="17259434-orange-cartoon-character-with-checklist-on-the-white-background-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9502"/>
            <a:ext cx="1131554" cy="84866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39552" y="1347614"/>
            <a:ext cx="8136904" cy="35283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Иски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 оспаривании, о принуждении, о совершении действия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подаются в суд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течение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месяца.</a:t>
            </a:r>
          </a:p>
          <a:p>
            <a:pPr marL="0" indent="0" algn="just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Иск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 признании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предъявляется в суд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течение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лет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 момента возникновения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правоотношения.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Специальные сроки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течение месяца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- если законом не предусмотрен досудебный порядок или отсутствует орган, рассматривающий жалобу, по истечении срока на рассмотрение жалобы, если не принято решение по жалобе;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течение десяти рабочих дней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на действия (бездействие) судебного исполнителя и др.</a:t>
            </a:r>
            <a:endParaRPr lang="ru-RU" sz="2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56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7" y="51470"/>
            <a:ext cx="9248775" cy="5040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3477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" y="-34290"/>
            <a:ext cx="9235440" cy="5212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5893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4882"/>
            <a:ext cx="8496944" cy="419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68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EA04-907F-4539-ACAD-8432CB92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9542"/>
            <a:ext cx="8244408" cy="339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3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41000">
              <a:schemeClr val="accent1">
                <a:lumMod val="45000"/>
                <a:lumOff val="55000"/>
              </a:schemeClr>
            </a:gs>
            <a:gs pos="24000">
              <a:schemeClr val="accent1">
                <a:lumMod val="45000"/>
                <a:lumOff val="55000"/>
              </a:schemeClr>
            </a:gs>
            <a:gs pos="57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EA04-907F-4539-ACAD-8432CB92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5486"/>
            <a:ext cx="8208912" cy="483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15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31946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1" y="3723878"/>
            <a:ext cx="6447501" cy="807144"/>
          </a:xfrm>
        </p:spPr>
        <p:txBody>
          <a:bodyPr>
            <a:normAutofit fontScale="92500"/>
          </a:bodyPr>
          <a:lstStyle/>
          <a:p>
            <a:pPr algn="ctr"/>
            <a:r>
              <a:rPr lang="ru-RU" sz="1800" b="1" dirty="0">
                <a:solidFill>
                  <a:srgbClr val="2F549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ГЛАВНЫЙ</a:t>
            </a:r>
            <a:r>
              <a:rPr lang="ru-RU" sz="1800" b="1" dirty="0">
                <a:solidFill>
                  <a:srgbClr val="2F549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2F549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КРИТЕРИЙ</a:t>
            </a:r>
            <a:r>
              <a:rPr lang="ru-RU" sz="1800" b="1" dirty="0">
                <a:solidFill>
                  <a:srgbClr val="2F549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2F549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b="1" dirty="0">
                <a:solidFill>
                  <a:srgbClr val="2F549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2F549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ВСЕХ</a:t>
            </a:r>
            <a:r>
              <a:rPr lang="ru-RU" sz="1800" b="1" dirty="0">
                <a:solidFill>
                  <a:srgbClr val="2F549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2F549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СУБЪЕКТОВ</a:t>
            </a:r>
            <a:r>
              <a:rPr lang="ru-RU" sz="1800" b="1" dirty="0">
                <a:solidFill>
                  <a:srgbClr val="2F549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2F549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800" b="1" dirty="0">
                <a:solidFill>
                  <a:srgbClr val="2F549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2F549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1800" b="1" dirty="0">
                <a:solidFill>
                  <a:srgbClr val="2F549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2F549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ПОЛНОМОЧИЕ</a:t>
            </a:r>
            <a:r>
              <a:rPr lang="ru-RU" sz="1800" b="1" dirty="0">
                <a:solidFill>
                  <a:srgbClr val="2F549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2F549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800" b="1" dirty="0">
                <a:solidFill>
                  <a:srgbClr val="2F549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2F549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ПРИНЯТИЕ</a:t>
            </a:r>
            <a:r>
              <a:rPr lang="ru-RU" sz="1800" b="1" dirty="0">
                <a:solidFill>
                  <a:srgbClr val="2F549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2F549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АДМИНИСТРАТИВНОГО</a:t>
            </a:r>
            <a:r>
              <a:rPr lang="ru-RU" sz="1800" b="1" dirty="0">
                <a:solidFill>
                  <a:srgbClr val="2F549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2F549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АКТА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11510"/>
            <a:ext cx="6808241" cy="3291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4659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1592675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Надпись 1"/>
          <p:cNvSpPr txBox="1"/>
          <p:nvPr/>
        </p:nvSpPr>
        <p:spPr>
          <a:xfrm>
            <a:off x="720090" y="810260"/>
            <a:ext cx="7812350" cy="42165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628775" algn="l"/>
              </a:tabLst>
            </a:pPr>
            <a:r>
              <a:rPr lang="ru-RU" sz="2000" b="1" kern="1200">
                <a:ln>
                  <a:noFill/>
                </a:ln>
                <a:solidFill>
                  <a:srgbClr val="2F549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57145"/>
            <a:ext cx="2159267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8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8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8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8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8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8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8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8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8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8775" algn="l"/>
              </a:tabLst>
            </a:pPr>
            <a:r>
              <a:rPr kumimoji="0" lang="ru-RU" alt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понятия в административной процедуре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699" y="339503"/>
            <a:ext cx="9253397" cy="57606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15566"/>
            <a:ext cx="770485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81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259</Words>
  <Application>Microsoft Office PowerPoint</Application>
  <PresentationFormat>Экран (16:9)</PresentationFormat>
  <Paragraphs>72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25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Times New Roman</vt:lpstr>
      <vt:lpstr>Trebuchet MS</vt:lpstr>
      <vt:lpstr>Wingdings</vt:lpstr>
      <vt:lpstr>Wingdings 3</vt:lpstr>
      <vt:lpstr>1_Тема Office</vt:lpstr>
      <vt:lpstr>2_Тема Office</vt:lpstr>
      <vt:lpstr>3_Тема Office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СРОК НА ПОДАЧУ ИСКА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ТЛЕПОВА ДИНАРА ПАНАБЕКОВНА</dc:creator>
  <cp:lastModifiedBy>Самат Момбаев</cp:lastModifiedBy>
  <cp:revision>93</cp:revision>
  <cp:lastPrinted>2020-10-09T13:44:45Z</cp:lastPrinted>
  <dcterms:created xsi:type="dcterms:W3CDTF">2020-10-09T06:45:31Z</dcterms:created>
  <dcterms:modified xsi:type="dcterms:W3CDTF">2021-06-23T06:01:33Z</dcterms:modified>
</cp:coreProperties>
</file>