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9" r:id="rId3"/>
    <p:sldId id="270" r:id="rId4"/>
    <p:sldId id="271" r:id="rId5"/>
    <p:sldId id="273" r:id="rId6"/>
    <p:sldId id="274" r:id="rId7"/>
    <p:sldId id="259" r:id="rId8"/>
    <p:sldId id="262" r:id="rId9"/>
    <p:sldId id="265" r:id="rId10"/>
    <p:sldId id="266" r:id="rId11"/>
    <p:sldId id="267" r:id="rId12"/>
    <p:sldId id="275" r:id="rId13"/>
    <p:sldId id="276" r:id="rId14"/>
    <p:sldId id="284" r:id="rId15"/>
    <p:sldId id="277" r:id="rId16"/>
    <p:sldId id="278" r:id="rId17"/>
    <p:sldId id="280" r:id="rId18"/>
    <p:sldId id="281" r:id="rId19"/>
    <p:sldId id="279" r:id="rId20"/>
    <p:sldId id="283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8" r:id="rId31"/>
    <p:sldId id="297" r:id="rId32"/>
    <p:sldId id="296" r:id="rId33"/>
    <p:sldId id="299" r:id="rId34"/>
    <p:sldId id="300" r:id="rId35"/>
    <p:sldId id="301" r:id="rId36"/>
    <p:sldId id="302" r:id="rId37"/>
    <p:sldId id="303" r:id="rId38"/>
    <p:sldId id="268" r:id="rId39"/>
  </p:sldIdLst>
  <p:sldSz cx="12192000" cy="6858000"/>
  <p:notesSz cx="6761163" cy="9942513"/>
  <p:defaultTextStyle>
    <a:defPPr>
      <a:defRPr lang="en-US"/>
    </a:defPPr>
    <a:lvl1pPr marL="0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45718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41" autoAdjust="0"/>
    <p:restoredTop sz="94669" autoAdjust="0"/>
  </p:normalViewPr>
  <p:slideViewPr>
    <p:cSldViewPr snapToGrid="0">
      <p:cViewPr varScale="1">
        <p:scale>
          <a:sx n="103" d="100"/>
          <a:sy n="103" d="100"/>
        </p:scale>
        <p:origin x="138" y="2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469F20-9C75-4434-8997-18307EBD5AF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27289D-35E7-42A4-8A7B-DB92B1F7E5D3}">
      <dgm:prSet phldrT="[Text]"/>
      <dgm:spPr/>
      <dgm:t>
        <a:bodyPr/>
        <a:lstStyle/>
        <a:p>
          <a:r>
            <a:rPr lang="ru-RU" dirty="0"/>
            <a:t>Внешняя </a:t>
          </a:r>
          <a:r>
            <a:rPr lang="ru-RU" b="1" dirty="0"/>
            <a:t>Административная процедура (основная) </a:t>
          </a:r>
          <a:endParaRPr lang="en-US" dirty="0"/>
        </a:p>
      </dgm:t>
    </dgm:pt>
    <dgm:pt modelId="{17CC334C-5ED6-49C1-B5D4-4402EFF5C429}" type="parTrans" cxnId="{6E88E5D0-AB68-4733-A47E-DD41E0D31435}">
      <dgm:prSet/>
      <dgm:spPr/>
      <dgm:t>
        <a:bodyPr/>
        <a:lstStyle/>
        <a:p>
          <a:endParaRPr lang="en-US"/>
        </a:p>
      </dgm:t>
    </dgm:pt>
    <dgm:pt modelId="{E7DE3F75-73B9-4E87-AEC2-8E806839B50E}" type="sibTrans" cxnId="{6E88E5D0-AB68-4733-A47E-DD41E0D31435}">
      <dgm:prSet/>
      <dgm:spPr/>
      <dgm:t>
        <a:bodyPr/>
        <a:lstStyle/>
        <a:p>
          <a:endParaRPr lang="en-US"/>
        </a:p>
      </dgm:t>
    </dgm:pt>
    <dgm:pt modelId="{87E8BFAE-9247-44CB-81DD-D24B7E6B6A50}">
      <dgm:prSet phldrT="[Text]"/>
      <dgm:spPr/>
      <dgm:t>
        <a:bodyPr/>
        <a:lstStyle/>
        <a:p>
          <a:r>
            <a:rPr lang="ru-RU" dirty="0"/>
            <a:t>в публично-правовой сфере — реализация государственной политики, т.е. осуществление государственных функций, установленных законодательством </a:t>
          </a:r>
          <a:r>
            <a:rPr lang="ru-RU" b="1" dirty="0"/>
            <a:t>(основная деятельность)</a:t>
          </a:r>
          <a:endParaRPr lang="en-US" dirty="0"/>
        </a:p>
      </dgm:t>
    </dgm:pt>
    <dgm:pt modelId="{F376BAD6-D70D-41BC-A155-4AD56C70B8D5}" type="parTrans" cxnId="{8751F7D6-F24D-4D2C-9012-E4C13C1128E4}">
      <dgm:prSet/>
      <dgm:spPr/>
      <dgm:t>
        <a:bodyPr/>
        <a:lstStyle/>
        <a:p>
          <a:endParaRPr lang="en-US"/>
        </a:p>
      </dgm:t>
    </dgm:pt>
    <dgm:pt modelId="{5A3CFB98-EF29-4C95-BE86-DE55D86515DE}" type="sibTrans" cxnId="{8751F7D6-F24D-4D2C-9012-E4C13C1128E4}">
      <dgm:prSet/>
      <dgm:spPr/>
      <dgm:t>
        <a:bodyPr/>
        <a:lstStyle/>
        <a:p>
          <a:endParaRPr lang="en-US"/>
        </a:p>
      </dgm:t>
    </dgm:pt>
    <dgm:pt modelId="{441886F0-21E0-433B-885F-CCC53B1889A1}">
      <dgm:prSet phldrT="[Text]"/>
      <dgm:spPr/>
      <dgm:t>
        <a:bodyPr/>
        <a:lstStyle/>
        <a:p>
          <a:r>
            <a:rPr lang="ru-RU" b="1" dirty="0"/>
            <a:t>Внутренняя административная процедура</a:t>
          </a:r>
          <a:endParaRPr lang="en-US" dirty="0"/>
        </a:p>
      </dgm:t>
    </dgm:pt>
    <dgm:pt modelId="{674F7337-4B30-4EE9-AC65-2CC96CB4A9F8}" type="parTrans" cxnId="{1E321830-F5B4-45CB-968A-A1D19EF7F450}">
      <dgm:prSet/>
      <dgm:spPr/>
      <dgm:t>
        <a:bodyPr/>
        <a:lstStyle/>
        <a:p>
          <a:endParaRPr lang="en-US"/>
        </a:p>
      </dgm:t>
    </dgm:pt>
    <dgm:pt modelId="{64206B8A-3D85-4454-8037-F48D1F5DF207}" type="sibTrans" cxnId="{1E321830-F5B4-45CB-968A-A1D19EF7F450}">
      <dgm:prSet/>
      <dgm:spPr/>
      <dgm:t>
        <a:bodyPr/>
        <a:lstStyle/>
        <a:p>
          <a:endParaRPr lang="en-US"/>
        </a:p>
      </dgm:t>
    </dgm:pt>
    <dgm:pt modelId="{056E0D40-CA92-48BD-8896-EC08C68F0D8D}">
      <dgm:prSet phldrT="[Text]"/>
      <dgm:spPr/>
      <dgm:t>
        <a:bodyPr/>
        <a:lstStyle/>
        <a:p>
          <a:r>
            <a:rPr lang="ru-RU" dirty="0"/>
            <a:t>служебная (внутриорганизационная) деятельность - решения (действия), принимаемые (осуществляемые) в целях организации работы государственного аппарата, не затрагивающие права и обязанности граждан или организаций</a:t>
          </a:r>
          <a:endParaRPr lang="en-US" dirty="0"/>
        </a:p>
      </dgm:t>
    </dgm:pt>
    <dgm:pt modelId="{09619227-CBCA-4A80-8CB3-A4317EEA1CB8}" type="parTrans" cxnId="{33A9AC68-2C82-4335-BE13-EB9295B0F61D}">
      <dgm:prSet/>
      <dgm:spPr/>
      <dgm:t>
        <a:bodyPr/>
        <a:lstStyle/>
        <a:p>
          <a:endParaRPr lang="en-US"/>
        </a:p>
      </dgm:t>
    </dgm:pt>
    <dgm:pt modelId="{11E28121-2FA1-4396-A6FB-6DCBB3D4F6B8}" type="sibTrans" cxnId="{33A9AC68-2C82-4335-BE13-EB9295B0F61D}">
      <dgm:prSet/>
      <dgm:spPr/>
      <dgm:t>
        <a:bodyPr/>
        <a:lstStyle/>
        <a:p>
          <a:endParaRPr lang="en-US"/>
        </a:p>
      </dgm:t>
    </dgm:pt>
    <dgm:pt modelId="{37C0D821-B397-40C0-A2D9-0D70D24EB084}">
      <dgm:prSet phldrT="[Text]" custT="1"/>
      <dgm:spPr/>
      <dgm:t>
        <a:bodyPr/>
        <a:lstStyle/>
        <a:p>
          <a:r>
            <a:rPr lang="ru-RU" sz="3200" b="0" u="none" dirty="0"/>
            <a:t>Деятельность госоргана, которая АППК </a:t>
          </a:r>
          <a:r>
            <a:rPr lang="ru-RU" sz="3200" b="0" u="sng" dirty="0"/>
            <a:t>не регулируется</a:t>
          </a:r>
          <a:endParaRPr lang="en-US" sz="3200" b="0" u="sng" dirty="0"/>
        </a:p>
      </dgm:t>
    </dgm:pt>
    <dgm:pt modelId="{7B5DE070-AE50-4E0E-B9FE-F955FDF0C8CF}" type="parTrans" cxnId="{39A3B984-2BB8-4B6D-9E16-C680FA723D6F}">
      <dgm:prSet/>
      <dgm:spPr/>
      <dgm:t>
        <a:bodyPr/>
        <a:lstStyle/>
        <a:p>
          <a:endParaRPr lang="en-US"/>
        </a:p>
      </dgm:t>
    </dgm:pt>
    <dgm:pt modelId="{B0CE0864-CF13-4188-9C75-EEE1682CB488}" type="sibTrans" cxnId="{39A3B984-2BB8-4B6D-9E16-C680FA723D6F}">
      <dgm:prSet/>
      <dgm:spPr/>
      <dgm:t>
        <a:bodyPr/>
        <a:lstStyle/>
        <a:p>
          <a:endParaRPr lang="en-US"/>
        </a:p>
      </dgm:t>
    </dgm:pt>
    <dgm:pt modelId="{D6961C98-4E93-4B4E-B4B4-B76DC34F6FC4}">
      <dgm:prSet phldrT="[Text]"/>
      <dgm:spPr/>
      <dgm:t>
        <a:bodyPr/>
        <a:lstStyle/>
        <a:p>
          <a:r>
            <a:rPr lang="ru-RU" dirty="0"/>
            <a:t>в гражданско-правой сфере (к примеру, покупка имущества, наем работников (не </a:t>
          </a:r>
          <a:r>
            <a:rPr lang="ru-RU" dirty="0" smtClean="0"/>
            <a:t>госслужащих</a:t>
          </a:r>
          <a:r>
            <a:rPr lang="ru-RU" dirty="0"/>
            <a:t>) для обеспечения своей  деятельности)</a:t>
          </a:r>
          <a:endParaRPr lang="en-US" dirty="0"/>
        </a:p>
      </dgm:t>
    </dgm:pt>
    <dgm:pt modelId="{78F4A369-464E-4089-BA88-E3F2627AC950}" type="parTrans" cxnId="{979D6353-F040-4397-A4AE-6ACAB08B8C89}">
      <dgm:prSet/>
      <dgm:spPr/>
      <dgm:t>
        <a:bodyPr/>
        <a:lstStyle/>
        <a:p>
          <a:endParaRPr lang="en-US"/>
        </a:p>
      </dgm:t>
    </dgm:pt>
    <dgm:pt modelId="{38366B17-B79A-4CD0-A04D-04C831B3C6AD}" type="sibTrans" cxnId="{979D6353-F040-4397-A4AE-6ACAB08B8C89}">
      <dgm:prSet/>
      <dgm:spPr/>
      <dgm:t>
        <a:bodyPr/>
        <a:lstStyle/>
        <a:p>
          <a:endParaRPr lang="en-US"/>
        </a:p>
      </dgm:t>
    </dgm:pt>
    <dgm:pt modelId="{76507386-20E0-4E75-92C7-767D554E13C3}" type="pres">
      <dgm:prSet presAssocID="{5D469F20-9C75-4434-8997-18307EBD5A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D86277-258B-4412-B487-BA4FBBB69BB9}" type="pres">
      <dgm:prSet presAssocID="{AF27289D-35E7-42A4-8A7B-DB92B1F7E5D3}" presName="linNode" presStyleCnt="0"/>
      <dgm:spPr/>
    </dgm:pt>
    <dgm:pt modelId="{3D145E8D-58D4-421B-9503-1AE5FFA45679}" type="pres">
      <dgm:prSet presAssocID="{AF27289D-35E7-42A4-8A7B-DB92B1F7E5D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B83408-960C-403E-BB0B-E852B5A13267}" type="pres">
      <dgm:prSet presAssocID="{AF27289D-35E7-42A4-8A7B-DB92B1F7E5D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99C007-2546-4C97-94F9-6E21C1BCD72B}" type="pres">
      <dgm:prSet presAssocID="{E7DE3F75-73B9-4E87-AEC2-8E806839B50E}" presName="sp" presStyleCnt="0"/>
      <dgm:spPr/>
    </dgm:pt>
    <dgm:pt modelId="{7EDE98BD-B1C4-4E5F-81A2-DB855A9934E3}" type="pres">
      <dgm:prSet presAssocID="{441886F0-21E0-433B-885F-CCC53B1889A1}" presName="linNode" presStyleCnt="0"/>
      <dgm:spPr/>
    </dgm:pt>
    <dgm:pt modelId="{E19CE2FF-458C-4C62-9A53-C258BD7B7842}" type="pres">
      <dgm:prSet presAssocID="{441886F0-21E0-433B-885F-CCC53B1889A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4436F4-7689-48ED-A78A-0F86DC595DE2}" type="pres">
      <dgm:prSet presAssocID="{441886F0-21E0-433B-885F-CCC53B1889A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163730-79EB-4874-B79F-295F3FFF7ADA}" type="pres">
      <dgm:prSet presAssocID="{64206B8A-3D85-4454-8037-F48D1F5DF207}" presName="sp" presStyleCnt="0"/>
      <dgm:spPr/>
    </dgm:pt>
    <dgm:pt modelId="{B69A5F91-C5FA-42E8-81A4-B6E726CACAD7}" type="pres">
      <dgm:prSet presAssocID="{37C0D821-B397-40C0-A2D9-0D70D24EB084}" presName="linNode" presStyleCnt="0"/>
      <dgm:spPr/>
    </dgm:pt>
    <dgm:pt modelId="{2B55A227-0438-4F8B-B686-EE89D4628B96}" type="pres">
      <dgm:prSet presAssocID="{37C0D821-B397-40C0-A2D9-0D70D24EB08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7DA5B-46D5-461E-B820-1A49F9AD829D}" type="pres">
      <dgm:prSet presAssocID="{37C0D821-B397-40C0-A2D9-0D70D24EB08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A3B984-2BB8-4B6D-9E16-C680FA723D6F}" srcId="{5D469F20-9C75-4434-8997-18307EBD5AF8}" destId="{37C0D821-B397-40C0-A2D9-0D70D24EB084}" srcOrd="2" destOrd="0" parTransId="{7B5DE070-AE50-4E0E-B9FE-F955FDF0C8CF}" sibTransId="{B0CE0864-CF13-4188-9C75-EEE1682CB488}"/>
    <dgm:cxn modelId="{1E321830-F5B4-45CB-968A-A1D19EF7F450}" srcId="{5D469F20-9C75-4434-8997-18307EBD5AF8}" destId="{441886F0-21E0-433B-885F-CCC53B1889A1}" srcOrd="1" destOrd="0" parTransId="{674F7337-4B30-4EE9-AC65-2CC96CB4A9F8}" sibTransId="{64206B8A-3D85-4454-8037-F48D1F5DF207}"/>
    <dgm:cxn modelId="{660602C5-E6A9-47FF-A212-33C3A12EFA5E}" type="presOf" srcId="{87E8BFAE-9247-44CB-81DD-D24B7E6B6A50}" destId="{BEB83408-960C-403E-BB0B-E852B5A13267}" srcOrd="0" destOrd="0" presId="urn:microsoft.com/office/officeart/2005/8/layout/vList5"/>
    <dgm:cxn modelId="{3179D0F3-F1D4-48D0-BF91-6D351894CD06}" type="presOf" srcId="{D6961C98-4E93-4B4E-B4B4-B76DC34F6FC4}" destId="{D777DA5B-46D5-461E-B820-1A49F9AD829D}" srcOrd="0" destOrd="0" presId="urn:microsoft.com/office/officeart/2005/8/layout/vList5"/>
    <dgm:cxn modelId="{6E88E5D0-AB68-4733-A47E-DD41E0D31435}" srcId="{5D469F20-9C75-4434-8997-18307EBD5AF8}" destId="{AF27289D-35E7-42A4-8A7B-DB92B1F7E5D3}" srcOrd="0" destOrd="0" parTransId="{17CC334C-5ED6-49C1-B5D4-4402EFF5C429}" sibTransId="{E7DE3F75-73B9-4E87-AEC2-8E806839B50E}"/>
    <dgm:cxn modelId="{C7064483-DFBE-4AA1-A1F9-DDE65124D4E9}" type="presOf" srcId="{37C0D821-B397-40C0-A2D9-0D70D24EB084}" destId="{2B55A227-0438-4F8B-B686-EE89D4628B96}" srcOrd="0" destOrd="0" presId="urn:microsoft.com/office/officeart/2005/8/layout/vList5"/>
    <dgm:cxn modelId="{33A9AC68-2C82-4335-BE13-EB9295B0F61D}" srcId="{441886F0-21E0-433B-885F-CCC53B1889A1}" destId="{056E0D40-CA92-48BD-8896-EC08C68F0D8D}" srcOrd="0" destOrd="0" parTransId="{09619227-CBCA-4A80-8CB3-A4317EEA1CB8}" sibTransId="{11E28121-2FA1-4396-A6FB-6DCBB3D4F6B8}"/>
    <dgm:cxn modelId="{6569EDF6-F01D-4DE8-8C51-CC0E13F37EB3}" type="presOf" srcId="{5D469F20-9C75-4434-8997-18307EBD5AF8}" destId="{76507386-20E0-4E75-92C7-767D554E13C3}" srcOrd="0" destOrd="0" presId="urn:microsoft.com/office/officeart/2005/8/layout/vList5"/>
    <dgm:cxn modelId="{B0E8A499-FD67-495E-8AFA-F3BF2B7EAC44}" type="presOf" srcId="{056E0D40-CA92-48BD-8896-EC08C68F0D8D}" destId="{094436F4-7689-48ED-A78A-0F86DC595DE2}" srcOrd="0" destOrd="0" presId="urn:microsoft.com/office/officeart/2005/8/layout/vList5"/>
    <dgm:cxn modelId="{979D6353-F040-4397-A4AE-6ACAB08B8C89}" srcId="{37C0D821-B397-40C0-A2D9-0D70D24EB084}" destId="{D6961C98-4E93-4B4E-B4B4-B76DC34F6FC4}" srcOrd="0" destOrd="0" parTransId="{78F4A369-464E-4089-BA88-E3F2627AC950}" sibTransId="{38366B17-B79A-4CD0-A04D-04C831B3C6AD}"/>
    <dgm:cxn modelId="{8B2470C6-4ECB-4597-9E90-B4B4C96499F0}" type="presOf" srcId="{AF27289D-35E7-42A4-8A7B-DB92B1F7E5D3}" destId="{3D145E8D-58D4-421B-9503-1AE5FFA45679}" srcOrd="0" destOrd="0" presId="urn:microsoft.com/office/officeart/2005/8/layout/vList5"/>
    <dgm:cxn modelId="{8751F7D6-F24D-4D2C-9012-E4C13C1128E4}" srcId="{AF27289D-35E7-42A4-8A7B-DB92B1F7E5D3}" destId="{87E8BFAE-9247-44CB-81DD-D24B7E6B6A50}" srcOrd="0" destOrd="0" parTransId="{F376BAD6-D70D-41BC-A155-4AD56C70B8D5}" sibTransId="{5A3CFB98-EF29-4C95-BE86-DE55D86515DE}"/>
    <dgm:cxn modelId="{C3F4283B-D0ED-4D6F-8AF7-CA8DAC2738A3}" type="presOf" srcId="{441886F0-21E0-433B-885F-CCC53B1889A1}" destId="{E19CE2FF-458C-4C62-9A53-C258BD7B7842}" srcOrd="0" destOrd="0" presId="urn:microsoft.com/office/officeart/2005/8/layout/vList5"/>
    <dgm:cxn modelId="{D64A1C53-A535-4D9C-A458-E4C9301A0F8D}" type="presParOf" srcId="{76507386-20E0-4E75-92C7-767D554E13C3}" destId="{D1D86277-258B-4412-B487-BA4FBBB69BB9}" srcOrd="0" destOrd="0" presId="urn:microsoft.com/office/officeart/2005/8/layout/vList5"/>
    <dgm:cxn modelId="{F13A7082-17C9-4AC1-A123-BB4783C31D91}" type="presParOf" srcId="{D1D86277-258B-4412-B487-BA4FBBB69BB9}" destId="{3D145E8D-58D4-421B-9503-1AE5FFA45679}" srcOrd="0" destOrd="0" presId="urn:microsoft.com/office/officeart/2005/8/layout/vList5"/>
    <dgm:cxn modelId="{15F09AAF-4E59-4889-8483-0557BE3DE545}" type="presParOf" srcId="{D1D86277-258B-4412-B487-BA4FBBB69BB9}" destId="{BEB83408-960C-403E-BB0B-E852B5A13267}" srcOrd="1" destOrd="0" presId="urn:microsoft.com/office/officeart/2005/8/layout/vList5"/>
    <dgm:cxn modelId="{FB595ED0-4DFD-4BFD-B5CD-F681FF1DA264}" type="presParOf" srcId="{76507386-20E0-4E75-92C7-767D554E13C3}" destId="{5199C007-2546-4C97-94F9-6E21C1BCD72B}" srcOrd="1" destOrd="0" presId="urn:microsoft.com/office/officeart/2005/8/layout/vList5"/>
    <dgm:cxn modelId="{DC2C0E39-B138-43DC-B38B-16DA725F4552}" type="presParOf" srcId="{76507386-20E0-4E75-92C7-767D554E13C3}" destId="{7EDE98BD-B1C4-4E5F-81A2-DB855A9934E3}" srcOrd="2" destOrd="0" presId="urn:microsoft.com/office/officeart/2005/8/layout/vList5"/>
    <dgm:cxn modelId="{BF4217E1-F439-46EB-81C6-EB3FCE03C42B}" type="presParOf" srcId="{7EDE98BD-B1C4-4E5F-81A2-DB855A9934E3}" destId="{E19CE2FF-458C-4C62-9A53-C258BD7B7842}" srcOrd="0" destOrd="0" presId="urn:microsoft.com/office/officeart/2005/8/layout/vList5"/>
    <dgm:cxn modelId="{3BF116EF-0C71-46FB-8212-78627B13A053}" type="presParOf" srcId="{7EDE98BD-B1C4-4E5F-81A2-DB855A9934E3}" destId="{094436F4-7689-48ED-A78A-0F86DC595DE2}" srcOrd="1" destOrd="0" presId="urn:microsoft.com/office/officeart/2005/8/layout/vList5"/>
    <dgm:cxn modelId="{D6E4799D-A6F8-4FAD-96B2-F1735013BBFC}" type="presParOf" srcId="{76507386-20E0-4E75-92C7-767D554E13C3}" destId="{E5163730-79EB-4874-B79F-295F3FFF7ADA}" srcOrd="3" destOrd="0" presId="urn:microsoft.com/office/officeart/2005/8/layout/vList5"/>
    <dgm:cxn modelId="{B0165DC4-E489-4C74-B971-7B274070E4E8}" type="presParOf" srcId="{76507386-20E0-4E75-92C7-767D554E13C3}" destId="{B69A5F91-C5FA-42E8-81A4-B6E726CACAD7}" srcOrd="4" destOrd="0" presId="urn:microsoft.com/office/officeart/2005/8/layout/vList5"/>
    <dgm:cxn modelId="{EDFD05DE-2705-4387-9CDB-6B0B057F86A6}" type="presParOf" srcId="{B69A5F91-C5FA-42E8-81A4-B6E726CACAD7}" destId="{2B55A227-0438-4F8B-B686-EE89D4628B96}" srcOrd="0" destOrd="0" presId="urn:microsoft.com/office/officeart/2005/8/layout/vList5"/>
    <dgm:cxn modelId="{801CE6D2-20CB-4795-AE47-B7586ADFE660}" type="presParOf" srcId="{B69A5F91-C5FA-42E8-81A4-B6E726CACAD7}" destId="{D777DA5B-46D5-461E-B820-1A49F9AD82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322B57-5CFA-4AC4-B0E9-22D6FBA914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51EA44-8A2A-4A9C-91CC-0F9EC8FEDF79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ru-RU" b="1" dirty="0"/>
            <a:t>Возбуждение административной процедуры</a:t>
          </a:r>
        </a:p>
      </dgm:t>
    </dgm:pt>
    <dgm:pt modelId="{3C0DE3B8-67AC-417A-8EB6-64C871EB448C}" type="parTrans" cxnId="{5F24935D-5E0E-4153-B115-BF45A5161D90}">
      <dgm:prSet/>
      <dgm:spPr/>
      <dgm:t>
        <a:bodyPr/>
        <a:lstStyle/>
        <a:p>
          <a:endParaRPr lang="ru-RU"/>
        </a:p>
      </dgm:t>
    </dgm:pt>
    <dgm:pt modelId="{A4DEDA0C-5E2C-417D-BCAE-2CDCD386E7A9}" type="sibTrans" cxnId="{5F24935D-5E0E-4153-B115-BF45A5161D90}">
      <dgm:prSet/>
      <dgm:spPr/>
      <dgm:t>
        <a:bodyPr/>
        <a:lstStyle/>
        <a:p>
          <a:endParaRPr lang="ru-RU"/>
        </a:p>
      </dgm:t>
    </dgm:pt>
    <dgm:pt modelId="{036BA143-AA56-4CFE-8BEE-36584FEDA954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ru-RU" b="1" dirty="0"/>
            <a:t>Рассмотрение административного дела</a:t>
          </a:r>
        </a:p>
      </dgm:t>
    </dgm:pt>
    <dgm:pt modelId="{3F78A714-0069-4A9C-889A-2DB2F5603542}" type="parTrans" cxnId="{4B363E17-A02B-4551-91FD-E864D54E705F}">
      <dgm:prSet/>
      <dgm:spPr/>
      <dgm:t>
        <a:bodyPr/>
        <a:lstStyle/>
        <a:p>
          <a:endParaRPr lang="ru-RU"/>
        </a:p>
      </dgm:t>
    </dgm:pt>
    <dgm:pt modelId="{4727F2D5-4CB8-46A9-8D84-18DFBF9E0FDE}" type="sibTrans" cxnId="{4B363E17-A02B-4551-91FD-E864D54E705F}">
      <dgm:prSet/>
      <dgm:spPr/>
      <dgm:t>
        <a:bodyPr/>
        <a:lstStyle/>
        <a:p>
          <a:endParaRPr lang="ru-RU"/>
        </a:p>
      </dgm:t>
    </dgm:pt>
    <dgm:pt modelId="{45DBE36E-1892-4C77-A161-F0F5A97AB4AD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ru-RU" b="1" dirty="0"/>
            <a:t>Принятие </a:t>
          </a:r>
          <a:endParaRPr lang="ru-RU" b="1" dirty="0" smtClean="0"/>
        </a:p>
        <a:p>
          <a:pPr rtl="0">
            <a:lnSpc>
              <a:spcPct val="100000"/>
            </a:lnSpc>
          </a:pPr>
          <a:r>
            <a:rPr lang="ru-RU" b="1" dirty="0" smtClean="0"/>
            <a:t>административного </a:t>
          </a:r>
          <a:r>
            <a:rPr lang="ru-RU" b="1" dirty="0"/>
            <a:t>акта</a:t>
          </a:r>
        </a:p>
      </dgm:t>
    </dgm:pt>
    <dgm:pt modelId="{013AA345-4F46-4586-B020-AE85E427BA6E}" type="parTrans" cxnId="{6865FE42-87FD-49CD-B350-432A37603115}">
      <dgm:prSet/>
      <dgm:spPr/>
      <dgm:t>
        <a:bodyPr/>
        <a:lstStyle/>
        <a:p>
          <a:endParaRPr lang="ru-RU"/>
        </a:p>
      </dgm:t>
    </dgm:pt>
    <dgm:pt modelId="{0365A297-3A4B-48D5-BC0B-5371FB994D23}" type="sibTrans" cxnId="{6865FE42-87FD-49CD-B350-432A37603115}">
      <dgm:prSet/>
      <dgm:spPr/>
      <dgm:t>
        <a:bodyPr/>
        <a:lstStyle/>
        <a:p>
          <a:endParaRPr lang="ru-RU"/>
        </a:p>
      </dgm:t>
    </dgm:pt>
    <dgm:pt modelId="{AF1221EE-C199-40C4-B9B6-D36280880B7B}" type="pres">
      <dgm:prSet presAssocID="{CD322B57-5CFA-4AC4-B0E9-22D6FBA914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703F8E-C7E9-4C68-9931-3CDD9628CA49}" type="pres">
      <dgm:prSet presAssocID="{5E51EA44-8A2A-4A9C-91CC-0F9EC8FEDF79}" presName="linNode" presStyleCnt="0"/>
      <dgm:spPr/>
    </dgm:pt>
    <dgm:pt modelId="{3A4FBBDF-3756-415F-BCD5-305B16AFDBAA}" type="pres">
      <dgm:prSet presAssocID="{5E51EA44-8A2A-4A9C-91CC-0F9EC8FEDF79}" presName="parentText" presStyleLbl="node1" presStyleIdx="0" presStyleCnt="3" custScaleX="1669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5D813D-4BAC-48AE-902D-1442D81EE0D4}" type="pres">
      <dgm:prSet presAssocID="{A4DEDA0C-5E2C-417D-BCAE-2CDCD386E7A9}" presName="sp" presStyleCnt="0"/>
      <dgm:spPr/>
    </dgm:pt>
    <dgm:pt modelId="{CC400E68-9C4C-4C69-9260-89D680FAB753}" type="pres">
      <dgm:prSet presAssocID="{036BA143-AA56-4CFE-8BEE-36584FEDA954}" presName="linNode" presStyleCnt="0"/>
      <dgm:spPr/>
    </dgm:pt>
    <dgm:pt modelId="{5FFF2C8C-8BEB-4DAE-99DA-FB8C93A809F4}" type="pres">
      <dgm:prSet presAssocID="{036BA143-AA56-4CFE-8BEE-36584FEDA954}" presName="parentText" presStyleLbl="node1" presStyleIdx="1" presStyleCnt="3" custScaleX="1654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D2D21C-ABE2-4C36-8195-8E3B498799AD}" type="pres">
      <dgm:prSet presAssocID="{4727F2D5-4CB8-46A9-8D84-18DFBF9E0FDE}" presName="sp" presStyleCnt="0"/>
      <dgm:spPr/>
    </dgm:pt>
    <dgm:pt modelId="{5DA4907F-8EE6-4BF3-864C-B35126CB2E31}" type="pres">
      <dgm:prSet presAssocID="{45DBE36E-1892-4C77-A161-F0F5A97AB4AD}" presName="linNode" presStyleCnt="0"/>
      <dgm:spPr/>
    </dgm:pt>
    <dgm:pt modelId="{5AF0340B-CD84-4167-BF35-5CF6BC8E7191}" type="pres">
      <dgm:prSet presAssocID="{45DBE36E-1892-4C77-A161-F0F5A97AB4AD}" presName="parentText" presStyleLbl="node1" presStyleIdx="2" presStyleCnt="3" custScaleX="1654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24935D-5E0E-4153-B115-BF45A5161D90}" srcId="{CD322B57-5CFA-4AC4-B0E9-22D6FBA91447}" destId="{5E51EA44-8A2A-4A9C-91CC-0F9EC8FEDF79}" srcOrd="0" destOrd="0" parTransId="{3C0DE3B8-67AC-417A-8EB6-64C871EB448C}" sibTransId="{A4DEDA0C-5E2C-417D-BCAE-2CDCD386E7A9}"/>
    <dgm:cxn modelId="{D96CA226-F5A8-4936-A064-60EC3A3E3B05}" type="presOf" srcId="{5E51EA44-8A2A-4A9C-91CC-0F9EC8FEDF79}" destId="{3A4FBBDF-3756-415F-BCD5-305B16AFDBAA}" srcOrd="0" destOrd="0" presId="urn:microsoft.com/office/officeart/2005/8/layout/vList5"/>
    <dgm:cxn modelId="{2A98C403-5576-4E3C-A2A1-D35DDB56D459}" type="presOf" srcId="{45DBE36E-1892-4C77-A161-F0F5A97AB4AD}" destId="{5AF0340B-CD84-4167-BF35-5CF6BC8E7191}" srcOrd="0" destOrd="0" presId="urn:microsoft.com/office/officeart/2005/8/layout/vList5"/>
    <dgm:cxn modelId="{4B363E17-A02B-4551-91FD-E864D54E705F}" srcId="{CD322B57-5CFA-4AC4-B0E9-22D6FBA91447}" destId="{036BA143-AA56-4CFE-8BEE-36584FEDA954}" srcOrd="1" destOrd="0" parTransId="{3F78A714-0069-4A9C-889A-2DB2F5603542}" sibTransId="{4727F2D5-4CB8-46A9-8D84-18DFBF9E0FDE}"/>
    <dgm:cxn modelId="{6865FE42-87FD-49CD-B350-432A37603115}" srcId="{CD322B57-5CFA-4AC4-B0E9-22D6FBA91447}" destId="{45DBE36E-1892-4C77-A161-F0F5A97AB4AD}" srcOrd="2" destOrd="0" parTransId="{013AA345-4F46-4586-B020-AE85E427BA6E}" sibTransId="{0365A297-3A4B-48D5-BC0B-5371FB994D23}"/>
    <dgm:cxn modelId="{067CA90A-61A2-4F8C-ADF5-5B670A875805}" type="presOf" srcId="{CD322B57-5CFA-4AC4-B0E9-22D6FBA91447}" destId="{AF1221EE-C199-40C4-B9B6-D36280880B7B}" srcOrd="0" destOrd="0" presId="urn:microsoft.com/office/officeart/2005/8/layout/vList5"/>
    <dgm:cxn modelId="{AEB5E934-C51F-4AE4-9CE4-C8CE9B888892}" type="presOf" srcId="{036BA143-AA56-4CFE-8BEE-36584FEDA954}" destId="{5FFF2C8C-8BEB-4DAE-99DA-FB8C93A809F4}" srcOrd="0" destOrd="0" presId="urn:microsoft.com/office/officeart/2005/8/layout/vList5"/>
    <dgm:cxn modelId="{450A357C-1482-42F7-9DFA-26C5F9B67FDE}" type="presParOf" srcId="{AF1221EE-C199-40C4-B9B6-D36280880B7B}" destId="{3F703F8E-C7E9-4C68-9931-3CDD9628CA49}" srcOrd="0" destOrd="0" presId="urn:microsoft.com/office/officeart/2005/8/layout/vList5"/>
    <dgm:cxn modelId="{B2CAC56C-6B43-455E-B175-43CB42DE50A9}" type="presParOf" srcId="{3F703F8E-C7E9-4C68-9931-3CDD9628CA49}" destId="{3A4FBBDF-3756-415F-BCD5-305B16AFDBAA}" srcOrd="0" destOrd="0" presId="urn:microsoft.com/office/officeart/2005/8/layout/vList5"/>
    <dgm:cxn modelId="{BEAF148C-6E5F-432E-BD56-B2B8745A1A2F}" type="presParOf" srcId="{AF1221EE-C199-40C4-B9B6-D36280880B7B}" destId="{605D813D-4BAC-48AE-902D-1442D81EE0D4}" srcOrd="1" destOrd="0" presId="urn:microsoft.com/office/officeart/2005/8/layout/vList5"/>
    <dgm:cxn modelId="{A0CE5698-FA1A-43A4-ABA3-D5BC54D03EA8}" type="presParOf" srcId="{AF1221EE-C199-40C4-B9B6-D36280880B7B}" destId="{CC400E68-9C4C-4C69-9260-89D680FAB753}" srcOrd="2" destOrd="0" presId="urn:microsoft.com/office/officeart/2005/8/layout/vList5"/>
    <dgm:cxn modelId="{4A953DE6-C800-48E2-A9BD-EF1E0673D8BA}" type="presParOf" srcId="{CC400E68-9C4C-4C69-9260-89D680FAB753}" destId="{5FFF2C8C-8BEB-4DAE-99DA-FB8C93A809F4}" srcOrd="0" destOrd="0" presId="urn:microsoft.com/office/officeart/2005/8/layout/vList5"/>
    <dgm:cxn modelId="{D2754E70-3E78-4D0F-AB16-2324031DD862}" type="presParOf" srcId="{AF1221EE-C199-40C4-B9B6-D36280880B7B}" destId="{15D2D21C-ABE2-4C36-8195-8E3B498799AD}" srcOrd="3" destOrd="0" presId="urn:microsoft.com/office/officeart/2005/8/layout/vList5"/>
    <dgm:cxn modelId="{233DE04A-2742-4DBE-9C6D-351E26D0A791}" type="presParOf" srcId="{AF1221EE-C199-40C4-B9B6-D36280880B7B}" destId="{5DA4907F-8EE6-4BF3-864C-B35126CB2E31}" srcOrd="4" destOrd="0" presId="urn:microsoft.com/office/officeart/2005/8/layout/vList5"/>
    <dgm:cxn modelId="{01072CD7-445F-41CA-924D-7AFE01147986}" type="presParOf" srcId="{5DA4907F-8EE6-4BF3-864C-B35126CB2E31}" destId="{5AF0340B-CD84-4167-BF35-5CF6BC8E719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D24903-A496-4A26-B042-875C21BEB9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517C277-9EC1-47AD-B9BD-E3E9877CE234}">
      <dgm:prSet/>
      <dgm:spPr/>
      <dgm:t>
        <a:bodyPr/>
        <a:lstStyle/>
        <a:p>
          <a:pPr rtl="0"/>
          <a:r>
            <a:rPr lang="ru-RU"/>
            <a:t>Основание для возбуждения : </a:t>
          </a:r>
        </a:p>
      </dgm:t>
    </dgm:pt>
    <dgm:pt modelId="{2E8D5C2F-D41E-4459-8140-8E3D3D41208D}" type="parTrans" cxnId="{6A09CCA5-5746-486D-8C91-1795907BC94C}">
      <dgm:prSet/>
      <dgm:spPr/>
      <dgm:t>
        <a:bodyPr/>
        <a:lstStyle/>
        <a:p>
          <a:endParaRPr lang="ru-RU"/>
        </a:p>
      </dgm:t>
    </dgm:pt>
    <dgm:pt modelId="{825A2E91-1E9E-4159-9C45-F34E61B31FA6}" type="sibTrans" cxnId="{6A09CCA5-5746-486D-8C91-1795907BC94C}">
      <dgm:prSet/>
      <dgm:spPr/>
      <dgm:t>
        <a:bodyPr/>
        <a:lstStyle/>
        <a:p>
          <a:endParaRPr lang="ru-RU"/>
        </a:p>
      </dgm:t>
    </dgm:pt>
    <dgm:pt modelId="{3415FCC1-4B09-4B85-9665-DBB35A79BC4C}">
      <dgm:prSet/>
      <dgm:spPr/>
      <dgm:t>
        <a:bodyPr/>
        <a:lstStyle/>
        <a:p>
          <a:pPr rtl="0"/>
          <a:r>
            <a:rPr lang="ru-RU"/>
            <a:t>1)обращение (заявление, жалоба); </a:t>
          </a:r>
        </a:p>
      </dgm:t>
    </dgm:pt>
    <dgm:pt modelId="{94F2798D-8FE2-40B7-86B3-17C484E46B24}" type="parTrans" cxnId="{65FD9715-88D9-4236-9F5E-D293F416E21F}">
      <dgm:prSet/>
      <dgm:spPr/>
      <dgm:t>
        <a:bodyPr/>
        <a:lstStyle/>
        <a:p>
          <a:endParaRPr lang="ru-RU"/>
        </a:p>
      </dgm:t>
    </dgm:pt>
    <dgm:pt modelId="{2FD5F585-E9E5-44A4-8D1E-0065149137CD}" type="sibTrans" cxnId="{65FD9715-88D9-4236-9F5E-D293F416E21F}">
      <dgm:prSet/>
      <dgm:spPr/>
      <dgm:t>
        <a:bodyPr/>
        <a:lstStyle/>
        <a:p>
          <a:endParaRPr lang="ru-RU"/>
        </a:p>
      </dgm:t>
    </dgm:pt>
    <dgm:pt modelId="{4E419FD9-381A-4EA0-8935-DC84CFE4B972}">
      <dgm:prSet/>
      <dgm:spPr/>
      <dgm:t>
        <a:bodyPr/>
        <a:lstStyle/>
        <a:p>
          <a:pPr rtl="0"/>
          <a:r>
            <a:rPr lang="ru-RU"/>
            <a:t>2)инициатива административного органа (к примеру, плановая проверка).</a:t>
          </a:r>
        </a:p>
      </dgm:t>
    </dgm:pt>
    <dgm:pt modelId="{9790B01B-FA01-4F99-9896-4CA97CBBDA04}" type="parTrans" cxnId="{3EED16F1-E11D-4539-88E2-779CFD0E23A8}">
      <dgm:prSet/>
      <dgm:spPr/>
      <dgm:t>
        <a:bodyPr/>
        <a:lstStyle/>
        <a:p>
          <a:endParaRPr lang="ru-RU"/>
        </a:p>
      </dgm:t>
    </dgm:pt>
    <dgm:pt modelId="{6C6F739D-4BE4-4907-8BD4-F8EDF604CDFD}" type="sibTrans" cxnId="{3EED16F1-E11D-4539-88E2-779CFD0E23A8}">
      <dgm:prSet/>
      <dgm:spPr/>
      <dgm:t>
        <a:bodyPr/>
        <a:lstStyle/>
        <a:p>
          <a:endParaRPr lang="ru-RU"/>
        </a:p>
      </dgm:t>
    </dgm:pt>
    <dgm:pt modelId="{0532F860-50DA-4096-A052-EE5B70D6B365}" type="pres">
      <dgm:prSet presAssocID="{A7D24903-A496-4A26-B042-875C21BEB9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B496BC-57DE-4F7B-8EF5-AF621E1B646E}" type="pres">
      <dgm:prSet presAssocID="{4517C277-9EC1-47AD-B9BD-E3E9877CE23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3D4056-9338-4F9E-ACD1-E2DFEB9010E5}" type="pres">
      <dgm:prSet presAssocID="{825A2E91-1E9E-4159-9C45-F34E61B31FA6}" presName="spacer" presStyleCnt="0"/>
      <dgm:spPr/>
    </dgm:pt>
    <dgm:pt modelId="{238DA65A-AB33-4F1F-B9AF-BB6E9F58E20A}" type="pres">
      <dgm:prSet presAssocID="{3415FCC1-4B09-4B85-9665-DBB35A79BC4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E9103B-FF51-496C-A5BD-CDC7C468AD9D}" type="pres">
      <dgm:prSet presAssocID="{2FD5F585-E9E5-44A4-8D1E-0065149137CD}" presName="spacer" presStyleCnt="0"/>
      <dgm:spPr/>
    </dgm:pt>
    <dgm:pt modelId="{3DEC08DF-1288-4486-98DE-DD1060F415D4}" type="pres">
      <dgm:prSet presAssocID="{4E419FD9-381A-4EA0-8935-DC84CFE4B97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09CCA5-5746-486D-8C91-1795907BC94C}" srcId="{A7D24903-A496-4A26-B042-875C21BEB9B7}" destId="{4517C277-9EC1-47AD-B9BD-E3E9877CE234}" srcOrd="0" destOrd="0" parTransId="{2E8D5C2F-D41E-4459-8140-8E3D3D41208D}" sibTransId="{825A2E91-1E9E-4159-9C45-F34E61B31FA6}"/>
    <dgm:cxn modelId="{65FD9715-88D9-4236-9F5E-D293F416E21F}" srcId="{A7D24903-A496-4A26-B042-875C21BEB9B7}" destId="{3415FCC1-4B09-4B85-9665-DBB35A79BC4C}" srcOrd="1" destOrd="0" parTransId="{94F2798D-8FE2-40B7-86B3-17C484E46B24}" sibTransId="{2FD5F585-E9E5-44A4-8D1E-0065149137CD}"/>
    <dgm:cxn modelId="{93EA34F1-11DD-4B67-AB3B-A30791EC82AA}" type="presOf" srcId="{4E419FD9-381A-4EA0-8935-DC84CFE4B972}" destId="{3DEC08DF-1288-4486-98DE-DD1060F415D4}" srcOrd="0" destOrd="0" presId="urn:microsoft.com/office/officeart/2005/8/layout/vList2"/>
    <dgm:cxn modelId="{3EED16F1-E11D-4539-88E2-779CFD0E23A8}" srcId="{A7D24903-A496-4A26-B042-875C21BEB9B7}" destId="{4E419FD9-381A-4EA0-8935-DC84CFE4B972}" srcOrd="2" destOrd="0" parTransId="{9790B01B-FA01-4F99-9896-4CA97CBBDA04}" sibTransId="{6C6F739D-4BE4-4907-8BD4-F8EDF604CDFD}"/>
    <dgm:cxn modelId="{8336E50B-D876-454C-B9A6-34D9C4F153E6}" type="presOf" srcId="{A7D24903-A496-4A26-B042-875C21BEB9B7}" destId="{0532F860-50DA-4096-A052-EE5B70D6B365}" srcOrd="0" destOrd="0" presId="urn:microsoft.com/office/officeart/2005/8/layout/vList2"/>
    <dgm:cxn modelId="{F9E6241F-15C2-4B96-96E8-2603E1F37325}" type="presOf" srcId="{3415FCC1-4B09-4B85-9665-DBB35A79BC4C}" destId="{238DA65A-AB33-4F1F-B9AF-BB6E9F58E20A}" srcOrd="0" destOrd="0" presId="urn:microsoft.com/office/officeart/2005/8/layout/vList2"/>
    <dgm:cxn modelId="{EEFD84D9-8BBF-4C13-9DD1-9E4D93811EC5}" type="presOf" srcId="{4517C277-9EC1-47AD-B9BD-E3E9877CE234}" destId="{98B496BC-57DE-4F7B-8EF5-AF621E1B646E}" srcOrd="0" destOrd="0" presId="urn:microsoft.com/office/officeart/2005/8/layout/vList2"/>
    <dgm:cxn modelId="{ACC58706-A69C-43DA-9B80-794E2056841F}" type="presParOf" srcId="{0532F860-50DA-4096-A052-EE5B70D6B365}" destId="{98B496BC-57DE-4F7B-8EF5-AF621E1B646E}" srcOrd="0" destOrd="0" presId="urn:microsoft.com/office/officeart/2005/8/layout/vList2"/>
    <dgm:cxn modelId="{624C45A1-1621-457D-9CB0-F9D58A273B9E}" type="presParOf" srcId="{0532F860-50DA-4096-A052-EE5B70D6B365}" destId="{FB3D4056-9338-4F9E-ACD1-E2DFEB9010E5}" srcOrd="1" destOrd="0" presId="urn:microsoft.com/office/officeart/2005/8/layout/vList2"/>
    <dgm:cxn modelId="{D4A63ADC-6AE3-4082-96BC-D6D6CC033243}" type="presParOf" srcId="{0532F860-50DA-4096-A052-EE5B70D6B365}" destId="{238DA65A-AB33-4F1F-B9AF-BB6E9F58E20A}" srcOrd="2" destOrd="0" presId="urn:microsoft.com/office/officeart/2005/8/layout/vList2"/>
    <dgm:cxn modelId="{C6A32C94-4D33-4941-AF70-132FEA3975A1}" type="presParOf" srcId="{0532F860-50DA-4096-A052-EE5B70D6B365}" destId="{EBE9103B-FF51-496C-A5BD-CDC7C468AD9D}" srcOrd="3" destOrd="0" presId="urn:microsoft.com/office/officeart/2005/8/layout/vList2"/>
    <dgm:cxn modelId="{13E6BC79-61E5-42A0-86A3-E7406A5D472F}" type="presParOf" srcId="{0532F860-50DA-4096-A052-EE5B70D6B365}" destId="{3DEC08DF-1288-4486-98DE-DD1060F415D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6AEB58-EF53-4867-853B-F2B3FDE7C65C}" type="doc">
      <dgm:prSet loTypeId="urn:microsoft.com/office/officeart/2005/8/layout/cycle4" loCatId="matrix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5E11665E-1749-473F-B2E2-5532B82433AD}">
      <dgm:prSet phldrT="[Текст]" custT="1"/>
      <dgm:spPr/>
      <dgm:t>
        <a:bodyPr/>
        <a:lstStyle/>
        <a:p>
          <a:r>
            <a:rPr lang="ru-RU" sz="1800" b="1" i="0" smtClean="0">
              <a:latin typeface="+mn-lt"/>
              <a:cs typeface="Arial" pitchFamily="34" charset="0"/>
            </a:rPr>
            <a:t>Об оспаривании </a:t>
          </a:r>
          <a:endParaRPr lang="ru-RU" sz="1800" i="0" dirty="0">
            <a:latin typeface="+mn-lt"/>
          </a:endParaRPr>
        </a:p>
      </dgm:t>
    </dgm:pt>
    <dgm:pt modelId="{64AD00DF-C499-4839-8497-7FB5B91022CB}" type="parTrans" cxnId="{89F13A8E-6F9A-4C49-811E-C1A4AE1CB335}">
      <dgm:prSet/>
      <dgm:spPr/>
      <dgm:t>
        <a:bodyPr/>
        <a:lstStyle/>
        <a:p>
          <a:endParaRPr lang="ru-RU"/>
        </a:p>
      </dgm:t>
    </dgm:pt>
    <dgm:pt modelId="{A41E020D-2193-4AFF-9232-21CD63EBB1A8}" type="sibTrans" cxnId="{89F13A8E-6F9A-4C49-811E-C1A4AE1CB335}">
      <dgm:prSet/>
      <dgm:spPr/>
      <dgm:t>
        <a:bodyPr/>
        <a:lstStyle/>
        <a:p>
          <a:endParaRPr lang="ru-RU"/>
        </a:p>
      </dgm:t>
    </dgm:pt>
    <dgm:pt modelId="{E0503C5E-8DF6-4F01-9A90-7E5334FA5870}">
      <dgm:prSet phldrT="[Текст]" custT="1"/>
      <dgm:spPr/>
      <dgm:t>
        <a:bodyPr/>
        <a:lstStyle/>
        <a:p>
          <a:pPr algn="ctr"/>
          <a:r>
            <a:rPr lang="ru-RU" sz="2000" b="1" dirty="0" smtClean="0">
              <a:latin typeface="+mn-lt"/>
              <a:cs typeface="Arial" pitchFamily="34" charset="0"/>
            </a:rPr>
            <a:t>Гражданин может потребовать отменить акт полностью или частично</a:t>
          </a:r>
          <a:endParaRPr lang="ru-RU" sz="2000" dirty="0">
            <a:latin typeface="+mn-lt"/>
          </a:endParaRPr>
        </a:p>
      </dgm:t>
    </dgm:pt>
    <dgm:pt modelId="{2F49143D-33E4-493A-A9F4-549AC733CBD4}" type="parTrans" cxnId="{D5A67999-B128-4521-95B3-B56E5AAFA6F1}">
      <dgm:prSet/>
      <dgm:spPr/>
      <dgm:t>
        <a:bodyPr/>
        <a:lstStyle/>
        <a:p>
          <a:endParaRPr lang="ru-RU"/>
        </a:p>
      </dgm:t>
    </dgm:pt>
    <dgm:pt modelId="{F09AE7D4-31EC-4AC8-9134-6C43B72F216F}" type="sibTrans" cxnId="{D5A67999-B128-4521-95B3-B56E5AAFA6F1}">
      <dgm:prSet/>
      <dgm:spPr/>
      <dgm:t>
        <a:bodyPr/>
        <a:lstStyle/>
        <a:p>
          <a:endParaRPr lang="ru-RU"/>
        </a:p>
      </dgm:t>
    </dgm:pt>
    <dgm:pt modelId="{78C3B3DA-3C3F-4EC0-B35D-6422260C9B42}">
      <dgm:prSet phldrT="[Текст]" custT="1"/>
      <dgm:spPr/>
      <dgm:t>
        <a:bodyPr/>
        <a:lstStyle/>
        <a:p>
          <a:r>
            <a:rPr lang="ru-RU" sz="1800" b="1" i="0" smtClean="0">
              <a:latin typeface="+mn-lt"/>
              <a:cs typeface="Arial" pitchFamily="34" charset="0"/>
            </a:rPr>
            <a:t>О принуждении</a:t>
          </a:r>
          <a:endParaRPr lang="ru-RU" sz="1800" b="1" i="0" dirty="0">
            <a:latin typeface="+mn-lt"/>
          </a:endParaRPr>
        </a:p>
      </dgm:t>
    </dgm:pt>
    <dgm:pt modelId="{2FB8E603-D873-4D3C-AB63-633F49F176AC}" type="parTrans" cxnId="{2FE5BA7F-1FD2-4FEC-8FBB-15FE4161EFFD}">
      <dgm:prSet/>
      <dgm:spPr/>
      <dgm:t>
        <a:bodyPr/>
        <a:lstStyle/>
        <a:p>
          <a:endParaRPr lang="ru-RU"/>
        </a:p>
      </dgm:t>
    </dgm:pt>
    <dgm:pt modelId="{8C50EB82-EC8D-48A7-88E2-ECDDFE0B4F97}" type="sibTrans" cxnId="{2FE5BA7F-1FD2-4FEC-8FBB-15FE4161EFFD}">
      <dgm:prSet/>
      <dgm:spPr/>
      <dgm:t>
        <a:bodyPr/>
        <a:lstStyle/>
        <a:p>
          <a:endParaRPr lang="ru-RU"/>
        </a:p>
      </dgm:t>
    </dgm:pt>
    <dgm:pt modelId="{331BB876-7566-4393-9819-62B88A1EB198}">
      <dgm:prSet phldrT="[Текст]" custT="1"/>
      <dgm:spPr/>
      <dgm:t>
        <a:bodyPr/>
        <a:lstStyle/>
        <a:p>
          <a:pPr algn="ctr"/>
          <a:r>
            <a:rPr lang="ru-RU" sz="2000" b="1" smtClean="0">
              <a:latin typeface="+mn-lt"/>
              <a:cs typeface="Arial" pitchFamily="34" charset="0"/>
            </a:rPr>
            <a:t>Гражданин может потребовать принять благоприятный акт</a:t>
          </a:r>
          <a:endParaRPr lang="ru-RU" sz="2000" dirty="0">
            <a:latin typeface="+mn-lt"/>
          </a:endParaRPr>
        </a:p>
      </dgm:t>
    </dgm:pt>
    <dgm:pt modelId="{D9A12090-F1A8-4A27-8F25-45AD5231C02A}" type="parTrans" cxnId="{F27018C6-641E-4976-8023-CFACBA4EFF60}">
      <dgm:prSet/>
      <dgm:spPr/>
      <dgm:t>
        <a:bodyPr/>
        <a:lstStyle/>
        <a:p>
          <a:endParaRPr lang="ru-RU"/>
        </a:p>
      </dgm:t>
    </dgm:pt>
    <dgm:pt modelId="{02A8E5BD-446F-40B1-A870-42DE7393DFDD}" type="sibTrans" cxnId="{F27018C6-641E-4976-8023-CFACBA4EFF60}">
      <dgm:prSet/>
      <dgm:spPr/>
      <dgm:t>
        <a:bodyPr/>
        <a:lstStyle/>
        <a:p>
          <a:endParaRPr lang="ru-RU"/>
        </a:p>
      </dgm:t>
    </dgm:pt>
    <dgm:pt modelId="{370E1A41-58CA-422A-B2E7-E14D7A03AC1B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accent1"/>
              </a:solidFill>
              <a:latin typeface="+mn-lt"/>
              <a:cs typeface="Arial" pitchFamily="34" charset="0"/>
            </a:rPr>
            <a:t>О признании</a:t>
          </a:r>
          <a:endParaRPr lang="ru-RU" sz="1800" b="1" dirty="0">
            <a:solidFill>
              <a:schemeClr val="accent1"/>
            </a:solidFill>
            <a:latin typeface="+mn-lt"/>
          </a:endParaRPr>
        </a:p>
      </dgm:t>
    </dgm:pt>
    <dgm:pt modelId="{FF446DC5-3314-4C50-8475-E7687169A3B8}" type="parTrans" cxnId="{2CAFB66A-5F4A-4F4A-96E7-BB616F54FB39}">
      <dgm:prSet/>
      <dgm:spPr/>
      <dgm:t>
        <a:bodyPr/>
        <a:lstStyle/>
        <a:p>
          <a:endParaRPr lang="ru-RU"/>
        </a:p>
      </dgm:t>
    </dgm:pt>
    <dgm:pt modelId="{DB384B16-4FC8-43AB-9FEB-E9EB61CECDED}" type="sibTrans" cxnId="{2CAFB66A-5F4A-4F4A-96E7-BB616F54FB39}">
      <dgm:prSet/>
      <dgm:spPr/>
      <dgm:t>
        <a:bodyPr/>
        <a:lstStyle/>
        <a:p>
          <a:endParaRPr lang="ru-RU"/>
        </a:p>
      </dgm:t>
    </dgm:pt>
    <dgm:pt modelId="{433102AA-4A79-4D35-AB2E-7141440C4D4B}">
      <dgm:prSet phldrT="[Текст]" custT="1"/>
      <dgm:spPr/>
      <dgm:t>
        <a:bodyPr/>
        <a:lstStyle/>
        <a:p>
          <a:pPr algn="ctr"/>
          <a:r>
            <a:rPr lang="ru-RU" sz="1800" b="1" smtClean="0">
              <a:latin typeface="+mn-lt"/>
              <a:cs typeface="Arial" pitchFamily="34" charset="0"/>
            </a:rPr>
            <a:t>Гражданин может потребовать признать наличие или отсутствие какого-либо правоотношения</a:t>
          </a:r>
          <a:endParaRPr lang="ru-RU" sz="1800" dirty="0">
            <a:latin typeface="+mn-lt"/>
          </a:endParaRPr>
        </a:p>
      </dgm:t>
    </dgm:pt>
    <dgm:pt modelId="{BF8855AE-4A0C-4635-9C87-152D49EDFCD3}" type="parTrans" cxnId="{01BBFFE7-4825-4DEC-BC25-4D13A63067D8}">
      <dgm:prSet/>
      <dgm:spPr/>
      <dgm:t>
        <a:bodyPr/>
        <a:lstStyle/>
        <a:p>
          <a:endParaRPr lang="ru-RU"/>
        </a:p>
      </dgm:t>
    </dgm:pt>
    <dgm:pt modelId="{C8DFB3CD-DFB6-4D43-BDF5-8E441367A4D7}" type="sibTrans" cxnId="{01BBFFE7-4825-4DEC-BC25-4D13A63067D8}">
      <dgm:prSet/>
      <dgm:spPr/>
      <dgm:t>
        <a:bodyPr/>
        <a:lstStyle/>
        <a:p>
          <a:endParaRPr lang="ru-RU"/>
        </a:p>
      </dgm:t>
    </dgm:pt>
    <dgm:pt modelId="{30D7978B-5BAD-4D8F-88DF-C7065F0495B1}">
      <dgm:prSet phldrT="[Текст]" custT="1"/>
      <dgm:spPr/>
      <dgm:t>
        <a:bodyPr/>
        <a:lstStyle/>
        <a:p>
          <a:r>
            <a:rPr lang="ru-RU" sz="1800" b="1" smtClean="0">
              <a:latin typeface="+mn-lt"/>
              <a:cs typeface="Arial" pitchFamily="34" charset="0"/>
            </a:rPr>
            <a:t>Иск о совершении действия (</a:t>
          </a:r>
          <a:r>
            <a:rPr lang="ru-RU" sz="1600" b="1" smtClean="0">
              <a:latin typeface="+mn-lt"/>
              <a:cs typeface="Arial" pitchFamily="34" charset="0"/>
            </a:rPr>
            <a:t>бездействия</a:t>
          </a:r>
          <a:r>
            <a:rPr lang="en-US" sz="1800" b="1" smtClean="0">
              <a:latin typeface="+mn-lt"/>
              <a:cs typeface="Arial" pitchFamily="34" charset="0"/>
            </a:rPr>
            <a:t>)</a:t>
          </a:r>
          <a:endParaRPr lang="ru-RU" sz="1800" dirty="0">
            <a:latin typeface="+mn-lt"/>
          </a:endParaRPr>
        </a:p>
      </dgm:t>
    </dgm:pt>
    <dgm:pt modelId="{98C2252A-55DE-4301-A8A2-EF565DED0C24}" type="parTrans" cxnId="{5B558832-8847-4F3B-A83D-BA9CAF1A27C8}">
      <dgm:prSet/>
      <dgm:spPr/>
      <dgm:t>
        <a:bodyPr/>
        <a:lstStyle/>
        <a:p>
          <a:endParaRPr lang="ru-RU"/>
        </a:p>
      </dgm:t>
    </dgm:pt>
    <dgm:pt modelId="{F83BAF81-2799-4046-932D-F2F19C2CF83A}" type="sibTrans" cxnId="{5B558832-8847-4F3B-A83D-BA9CAF1A27C8}">
      <dgm:prSet/>
      <dgm:spPr/>
      <dgm:t>
        <a:bodyPr/>
        <a:lstStyle/>
        <a:p>
          <a:endParaRPr lang="ru-RU"/>
        </a:p>
      </dgm:t>
    </dgm:pt>
    <dgm:pt modelId="{C7CE0A79-4DDF-4067-8BDB-877E1CED3E48}">
      <dgm:prSet phldrT="[Текст]"/>
      <dgm:spPr/>
      <dgm:t>
        <a:bodyPr/>
        <a:lstStyle/>
        <a:p>
          <a:pPr algn="ctr"/>
          <a:r>
            <a:rPr lang="ru-RU" b="1" smtClean="0">
              <a:latin typeface="+mn-lt"/>
              <a:cs typeface="Arial" pitchFamily="34" charset="0"/>
            </a:rPr>
            <a:t>Гражданин может потребовать осуществления какого-либо действия </a:t>
          </a:r>
          <a:endParaRPr lang="ru-RU" dirty="0">
            <a:latin typeface="+mn-lt"/>
          </a:endParaRPr>
        </a:p>
      </dgm:t>
    </dgm:pt>
    <dgm:pt modelId="{C1C6480B-65B5-414B-AA90-C854F96EF9F2}" type="parTrans" cxnId="{71A235CC-629B-4431-81F1-BC5CA17694A0}">
      <dgm:prSet/>
      <dgm:spPr/>
      <dgm:t>
        <a:bodyPr/>
        <a:lstStyle/>
        <a:p>
          <a:endParaRPr lang="ru-RU"/>
        </a:p>
      </dgm:t>
    </dgm:pt>
    <dgm:pt modelId="{14D77ACC-5982-4DD9-9CF2-B88887CFA8D0}" type="sibTrans" cxnId="{71A235CC-629B-4431-81F1-BC5CA17694A0}">
      <dgm:prSet/>
      <dgm:spPr/>
      <dgm:t>
        <a:bodyPr/>
        <a:lstStyle/>
        <a:p>
          <a:endParaRPr lang="ru-RU"/>
        </a:p>
      </dgm:t>
    </dgm:pt>
    <dgm:pt modelId="{A7E1F27E-5BAD-4230-8683-6D313C5CD1BC}" type="pres">
      <dgm:prSet presAssocID="{1F6AEB58-EF53-4867-853B-F2B3FDE7C65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E2D100-8688-4F3C-9030-EAC983BA3D74}" type="pres">
      <dgm:prSet presAssocID="{1F6AEB58-EF53-4867-853B-F2B3FDE7C65C}" presName="children" presStyleCnt="0"/>
      <dgm:spPr/>
    </dgm:pt>
    <dgm:pt modelId="{2E701514-8D90-4D74-999D-D0980F3E4750}" type="pres">
      <dgm:prSet presAssocID="{1F6AEB58-EF53-4867-853B-F2B3FDE7C65C}" presName="child1group" presStyleCnt="0"/>
      <dgm:spPr/>
    </dgm:pt>
    <dgm:pt modelId="{652EE5AF-3F9C-4242-9F49-549A4F08B71D}" type="pres">
      <dgm:prSet presAssocID="{1F6AEB58-EF53-4867-853B-F2B3FDE7C65C}" presName="child1" presStyleLbl="bgAcc1" presStyleIdx="0" presStyleCnt="4" custScaleX="182517" custLinFactNeighborX="-28432"/>
      <dgm:spPr/>
      <dgm:t>
        <a:bodyPr/>
        <a:lstStyle/>
        <a:p>
          <a:endParaRPr lang="ru-RU"/>
        </a:p>
      </dgm:t>
    </dgm:pt>
    <dgm:pt modelId="{AACFA290-5F06-4B1A-B080-2D2D5E9A7090}" type="pres">
      <dgm:prSet presAssocID="{1F6AEB58-EF53-4867-853B-F2B3FDE7C65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ECBEE-7364-44EE-8CB4-8DF8C92E73F5}" type="pres">
      <dgm:prSet presAssocID="{1F6AEB58-EF53-4867-853B-F2B3FDE7C65C}" presName="child2group" presStyleCnt="0"/>
      <dgm:spPr/>
    </dgm:pt>
    <dgm:pt modelId="{7478AD04-5007-4D09-9BB0-C4AD7B1A823F}" type="pres">
      <dgm:prSet presAssocID="{1F6AEB58-EF53-4867-853B-F2B3FDE7C65C}" presName="child2" presStyleLbl="bgAcc1" presStyleIdx="1" presStyleCnt="4" custScaleX="177525" custLinFactNeighborX="22726"/>
      <dgm:spPr/>
      <dgm:t>
        <a:bodyPr/>
        <a:lstStyle/>
        <a:p>
          <a:endParaRPr lang="ru-RU"/>
        </a:p>
      </dgm:t>
    </dgm:pt>
    <dgm:pt modelId="{F2BAA1D1-D7AE-443D-9616-8E82F57B1DE5}" type="pres">
      <dgm:prSet presAssocID="{1F6AEB58-EF53-4867-853B-F2B3FDE7C65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D3D4C-89B9-419B-8C4D-1E88F982936E}" type="pres">
      <dgm:prSet presAssocID="{1F6AEB58-EF53-4867-853B-F2B3FDE7C65C}" presName="child3group" presStyleCnt="0"/>
      <dgm:spPr/>
    </dgm:pt>
    <dgm:pt modelId="{13F26425-812D-4DC1-8AFC-12C04D31B2D0}" type="pres">
      <dgm:prSet presAssocID="{1F6AEB58-EF53-4867-853B-F2B3FDE7C65C}" presName="child3" presStyleLbl="bgAcc1" presStyleIdx="2" presStyleCnt="4" custScaleX="162644" custScaleY="102270" custLinFactNeighborX="29047" custLinFactNeighborY="-8466"/>
      <dgm:spPr/>
      <dgm:t>
        <a:bodyPr/>
        <a:lstStyle/>
        <a:p>
          <a:endParaRPr lang="ru-RU"/>
        </a:p>
      </dgm:t>
    </dgm:pt>
    <dgm:pt modelId="{25874B5B-53A8-4FF4-912D-1C967115BFA3}" type="pres">
      <dgm:prSet presAssocID="{1F6AEB58-EF53-4867-853B-F2B3FDE7C65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5C68B-1B1B-4211-B853-9A6308F62B57}" type="pres">
      <dgm:prSet presAssocID="{1F6AEB58-EF53-4867-853B-F2B3FDE7C65C}" presName="child4group" presStyleCnt="0"/>
      <dgm:spPr/>
    </dgm:pt>
    <dgm:pt modelId="{E41F496A-2A6C-46CD-B58F-96C5B37DD624}" type="pres">
      <dgm:prSet presAssocID="{1F6AEB58-EF53-4867-853B-F2B3FDE7C65C}" presName="child4" presStyleLbl="bgAcc1" presStyleIdx="3" presStyleCnt="4" custScaleX="174373" custLinFactNeighborX="-31662" custLinFactNeighborY="-5847"/>
      <dgm:spPr/>
      <dgm:t>
        <a:bodyPr/>
        <a:lstStyle/>
        <a:p>
          <a:endParaRPr lang="ru-RU"/>
        </a:p>
      </dgm:t>
    </dgm:pt>
    <dgm:pt modelId="{4B1CD41B-D92F-48E4-BC83-F9A4FA643668}" type="pres">
      <dgm:prSet presAssocID="{1F6AEB58-EF53-4867-853B-F2B3FDE7C65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E0E71-CEF3-4DDF-AE41-1F5EF8E3F8FA}" type="pres">
      <dgm:prSet presAssocID="{1F6AEB58-EF53-4867-853B-F2B3FDE7C65C}" presName="childPlaceholder" presStyleCnt="0"/>
      <dgm:spPr/>
    </dgm:pt>
    <dgm:pt modelId="{C7AF0718-208E-438A-A86D-DA9431A748E9}" type="pres">
      <dgm:prSet presAssocID="{1F6AEB58-EF53-4867-853B-F2B3FDE7C65C}" presName="circle" presStyleCnt="0"/>
      <dgm:spPr/>
    </dgm:pt>
    <dgm:pt modelId="{7584CA45-786E-43E3-8263-5AD6C3CFDCE5}" type="pres">
      <dgm:prSet presAssocID="{1F6AEB58-EF53-4867-853B-F2B3FDE7C65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8FBF1-D852-4AD9-B63C-E8F949B105B9}" type="pres">
      <dgm:prSet presAssocID="{1F6AEB58-EF53-4867-853B-F2B3FDE7C65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C63F4C-7A5B-4B58-A5BA-660DF4CDC224}" type="pres">
      <dgm:prSet presAssocID="{1F6AEB58-EF53-4867-853B-F2B3FDE7C65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D43E54-E895-4566-B94A-9229F2053023}" type="pres">
      <dgm:prSet presAssocID="{1F6AEB58-EF53-4867-853B-F2B3FDE7C65C}" presName="quadrant4" presStyleLbl="node1" presStyleIdx="3" presStyleCnt="4" custScaleX="100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23709-3026-43DA-8524-6C8EBE48F2B0}" type="pres">
      <dgm:prSet presAssocID="{1F6AEB58-EF53-4867-853B-F2B3FDE7C65C}" presName="quadrantPlaceholder" presStyleCnt="0"/>
      <dgm:spPr/>
    </dgm:pt>
    <dgm:pt modelId="{2AB592BC-5047-408F-A964-FB254B6F10D1}" type="pres">
      <dgm:prSet presAssocID="{1F6AEB58-EF53-4867-853B-F2B3FDE7C65C}" presName="center1" presStyleLbl="fgShp" presStyleIdx="0" presStyleCnt="2"/>
      <dgm:spPr/>
    </dgm:pt>
    <dgm:pt modelId="{57EAFA15-BFC3-4706-BE4E-CC93712F601D}" type="pres">
      <dgm:prSet presAssocID="{1F6AEB58-EF53-4867-853B-F2B3FDE7C65C}" presName="center2" presStyleLbl="fgShp" presStyleIdx="1" presStyleCnt="2"/>
      <dgm:spPr/>
    </dgm:pt>
  </dgm:ptLst>
  <dgm:cxnLst>
    <dgm:cxn modelId="{2CAFB66A-5F4A-4F4A-96E7-BB616F54FB39}" srcId="{1F6AEB58-EF53-4867-853B-F2B3FDE7C65C}" destId="{370E1A41-58CA-422A-B2E7-E14D7A03AC1B}" srcOrd="2" destOrd="0" parTransId="{FF446DC5-3314-4C50-8475-E7687169A3B8}" sibTransId="{DB384B16-4FC8-43AB-9FEB-E9EB61CECDED}"/>
    <dgm:cxn modelId="{E0DC1D2A-9C0A-4414-973D-3D4EB3BCC069}" type="presOf" srcId="{E0503C5E-8DF6-4F01-9A90-7E5334FA5870}" destId="{652EE5AF-3F9C-4242-9F49-549A4F08B71D}" srcOrd="0" destOrd="0" presId="urn:microsoft.com/office/officeart/2005/8/layout/cycle4"/>
    <dgm:cxn modelId="{F27018C6-641E-4976-8023-CFACBA4EFF60}" srcId="{78C3B3DA-3C3F-4EC0-B35D-6422260C9B42}" destId="{331BB876-7566-4393-9819-62B88A1EB198}" srcOrd="0" destOrd="0" parTransId="{D9A12090-F1A8-4A27-8F25-45AD5231C02A}" sibTransId="{02A8E5BD-446F-40B1-A870-42DE7393DFDD}"/>
    <dgm:cxn modelId="{21D2010F-48DD-4D0F-86E8-5CE708784EB4}" type="presOf" srcId="{5E11665E-1749-473F-B2E2-5532B82433AD}" destId="{7584CA45-786E-43E3-8263-5AD6C3CFDCE5}" srcOrd="0" destOrd="0" presId="urn:microsoft.com/office/officeart/2005/8/layout/cycle4"/>
    <dgm:cxn modelId="{17DB5871-A98C-4938-B297-E2EDC71FE4EA}" type="presOf" srcId="{C7CE0A79-4DDF-4067-8BDB-877E1CED3E48}" destId="{E41F496A-2A6C-46CD-B58F-96C5B37DD624}" srcOrd="0" destOrd="0" presId="urn:microsoft.com/office/officeart/2005/8/layout/cycle4"/>
    <dgm:cxn modelId="{EC00EB7E-4843-4A7B-AF7F-8E436199DFEE}" type="presOf" srcId="{C7CE0A79-4DDF-4067-8BDB-877E1CED3E48}" destId="{4B1CD41B-D92F-48E4-BC83-F9A4FA643668}" srcOrd="1" destOrd="0" presId="urn:microsoft.com/office/officeart/2005/8/layout/cycle4"/>
    <dgm:cxn modelId="{EAFFC821-F510-40BB-8ECB-D6173223645B}" type="presOf" srcId="{433102AA-4A79-4D35-AB2E-7141440C4D4B}" destId="{13F26425-812D-4DC1-8AFC-12C04D31B2D0}" srcOrd="0" destOrd="0" presId="urn:microsoft.com/office/officeart/2005/8/layout/cycle4"/>
    <dgm:cxn modelId="{11FFE3C9-CAC8-4700-B452-466954D926B9}" type="presOf" srcId="{331BB876-7566-4393-9819-62B88A1EB198}" destId="{F2BAA1D1-D7AE-443D-9616-8E82F57B1DE5}" srcOrd="1" destOrd="0" presId="urn:microsoft.com/office/officeart/2005/8/layout/cycle4"/>
    <dgm:cxn modelId="{2FE5BA7F-1FD2-4FEC-8FBB-15FE4161EFFD}" srcId="{1F6AEB58-EF53-4867-853B-F2B3FDE7C65C}" destId="{78C3B3DA-3C3F-4EC0-B35D-6422260C9B42}" srcOrd="1" destOrd="0" parTransId="{2FB8E603-D873-4D3C-AB63-633F49F176AC}" sibTransId="{8C50EB82-EC8D-48A7-88E2-ECDDFE0B4F97}"/>
    <dgm:cxn modelId="{1B58EDF8-FCCF-4CF7-A10A-712E6D41A161}" type="presOf" srcId="{433102AA-4A79-4D35-AB2E-7141440C4D4B}" destId="{25874B5B-53A8-4FF4-912D-1C967115BFA3}" srcOrd="1" destOrd="0" presId="urn:microsoft.com/office/officeart/2005/8/layout/cycle4"/>
    <dgm:cxn modelId="{BD822C1E-89C4-4BF3-B915-A23B5FE9A9E8}" type="presOf" srcId="{1F6AEB58-EF53-4867-853B-F2B3FDE7C65C}" destId="{A7E1F27E-5BAD-4230-8683-6D313C5CD1BC}" srcOrd="0" destOrd="0" presId="urn:microsoft.com/office/officeart/2005/8/layout/cycle4"/>
    <dgm:cxn modelId="{71A235CC-629B-4431-81F1-BC5CA17694A0}" srcId="{30D7978B-5BAD-4D8F-88DF-C7065F0495B1}" destId="{C7CE0A79-4DDF-4067-8BDB-877E1CED3E48}" srcOrd="0" destOrd="0" parTransId="{C1C6480B-65B5-414B-AA90-C854F96EF9F2}" sibTransId="{14D77ACC-5982-4DD9-9CF2-B88887CFA8D0}"/>
    <dgm:cxn modelId="{01BBFFE7-4825-4DEC-BC25-4D13A63067D8}" srcId="{370E1A41-58CA-422A-B2E7-E14D7A03AC1B}" destId="{433102AA-4A79-4D35-AB2E-7141440C4D4B}" srcOrd="0" destOrd="0" parTransId="{BF8855AE-4A0C-4635-9C87-152D49EDFCD3}" sibTransId="{C8DFB3CD-DFB6-4D43-BDF5-8E441367A4D7}"/>
    <dgm:cxn modelId="{5B558832-8847-4F3B-A83D-BA9CAF1A27C8}" srcId="{1F6AEB58-EF53-4867-853B-F2B3FDE7C65C}" destId="{30D7978B-5BAD-4D8F-88DF-C7065F0495B1}" srcOrd="3" destOrd="0" parTransId="{98C2252A-55DE-4301-A8A2-EF565DED0C24}" sibTransId="{F83BAF81-2799-4046-932D-F2F19C2CF83A}"/>
    <dgm:cxn modelId="{7FD86996-0C38-445E-914A-39A958062231}" type="presOf" srcId="{E0503C5E-8DF6-4F01-9A90-7E5334FA5870}" destId="{AACFA290-5F06-4B1A-B080-2D2D5E9A7090}" srcOrd="1" destOrd="0" presId="urn:microsoft.com/office/officeart/2005/8/layout/cycle4"/>
    <dgm:cxn modelId="{F68AB55E-AE23-4AA5-A930-4329449320C4}" type="presOf" srcId="{78C3B3DA-3C3F-4EC0-B35D-6422260C9B42}" destId="{F968FBF1-D852-4AD9-B63C-E8F949B105B9}" srcOrd="0" destOrd="0" presId="urn:microsoft.com/office/officeart/2005/8/layout/cycle4"/>
    <dgm:cxn modelId="{89F13A8E-6F9A-4C49-811E-C1A4AE1CB335}" srcId="{1F6AEB58-EF53-4867-853B-F2B3FDE7C65C}" destId="{5E11665E-1749-473F-B2E2-5532B82433AD}" srcOrd="0" destOrd="0" parTransId="{64AD00DF-C499-4839-8497-7FB5B91022CB}" sibTransId="{A41E020D-2193-4AFF-9232-21CD63EBB1A8}"/>
    <dgm:cxn modelId="{6E0CC1A2-DDCD-4E3E-B40E-F61296D6A34E}" type="presOf" srcId="{370E1A41-58CA-422A-B2E7-E14D7A03AC1B}" destId="{BAC63F4C-7A5B-4B58-A5BA-660DF4CDC224}" srcOrd="0" destOrd="0" presId="urn:microsoft.com/office/officeart/2005/8/layout/cycle4"/>
    <dgm:cxn modelId="{AF29111F-5842-48B2-B2CB-9FB7952F916B}" type="presOf" srcId="{331BB876-7566-4393-9819-62B88A1EB198}" destId="{7478AD04-5007-4D09-9BB0-C4AD7B1A823F}" srcOrd="0" destOrd="0" presId="urn:microsoft.com/office/officeart/2005/8/layout/cycle4"/>
    <dgm:cxn modelId="{D5A67999-B128-4521-95B3-B56E5AAFA6F1}" srcId="{5E11665E-1749-473F-B2E2-5532B82433AD}" destId="{E0503C5E-8DF6-4F01-9A90-7E5334FA5870}" srcOrd="0" destOrd="0" parTransId="{2F49143D-33E4-493A-A9F4-549AC733CBD4}" sibTransId="{F09AE7D4-31EC-4AC8-9134-6C43B72F216F}"/>
    <dgm:cxn modelId="{6F8566B9-6170-42FB-A1D6-24E161BE692D}" type="presOf" srcId="{30D7978B-5BAD-4D8F-88DF-C7065F0495B1}" destId="{36D43E54-E895-4566-B94A-9229F2053023}" srcOrd="0" destOrd="0" presId="urn:microsoft.com/office/officeart/2005/8/layout/cycle4"/>
    <dgm:cxn modelId="{9EDB64C9-A472-461D-95C6-90DBD07B6C7D}" type="presParOf" srcId="{A7E1F27E-5BAD-4230-8683-6D313C5CD1BC}" destId="{48E2D100-8688-4F3C-9030-EAC983BA3D74}" srcOrd="0" destOrd="0" presId="urn:microsoft.com/office/officeart/2005/8/layout/cycle4"/>
    <dgm:cxn modelId="{D0A6971A-BB17-450F-A336-C334939645A7}" type="presParOf" srcId="{48E2D100-8688-4F3C-9030-EAC983BA3D74}" destId="{2E701514-8D90-4D74-999D-D0980F3E4750}" srcOrd="0" destOrd="0" presId="urn:microsoft.com/office/officeart/2005/8/layout/cycle4"/>
    <dgm:cxn modelId="{1378BB4E-90B2-49A5-BDCD-314F6E6469DC}" type="presParOf" srcId="{2E701514-8D90-4D74-999D-D0980F3E4750}" destId="{652EE5AF-3F9C-4242-9F49-549A4F08B71D}" srcOrd="0" destOrd="0" presId="urn:microsoft.com/office/officeart/2005/8/layout/cycle4"/>
    <dgm:cxn modelId="{45583754-D1AE-4551-B7AC-C105081CCF59}" type="presParOf" srcId="{2E701514-8D90-4D74-999D-D0980F3E4750}" destId="{AACFA290-5F06-4B1A-B080-2D2D5E9A7090}" srcOrd="1" destOrd="0" presId="urn:microsoft.com/office/officeart/2005/8/layout/cycle4"/>
    <dgm:cxn modelId="{3C4914C4-1D2F-4A5E-8DEB-E48ACC114D79}" type="presParOf" srcId="{48E2D100-8688-4F3C-9030-EAC983BA3D74}" destId="{A61ECBEE-7364-44EE-8CB4-8DF8C92E73F5}" srcOrd="1" destOrd="0" presId="urn:microsoft.com/office/officeart/2005/8/layout/cycle4"/>
    <dgm:cxn modelId="{86EF472E-0BC9-4ED1-99C1-A2BB32987DB2}" type="presParOf" srcId="{A61ECBEE-7364-44EE-8CB4-8DF8C92E73F5}" destId="{7478AD04-5007-4D09-9BB0-C4AD7B1A823F}" srcOrd="0" destOrd="0" presId="urn:microsoft.com/office/officeart/2005/8/layout/cycle4"/>
    <dgm:cxn modelId="{F09AAD2D-EF66-4D5E-AB01-664671F653C9}" type="presParOf" srcId="{A61ECBEE-7364-44EE-8CB4-8DF8C92E73F5}" destId="{F2BAA1D1-D7AE-443D-9616-8E82F57B1DE5}" srcOrd="1" destOrd="0" presId="urn:microsoft.com/office/officeart/2005/8/layout/cycle4"/>
    <dgm:cxn modelId="{7C7CE174-2BF0-4329-B43F-C795B237CE7F}" type="presParOf" srcId="{48E2D100-8688-4F3C-9030-EAC983BA3D74}" destId="{FB7D3D4C-89B9-419B-8C4D-1E88F982936E}" srcOrd="2" destOrd="0" presId="urn:microsoft.com/office/officeart/2005/8/layout/cycle4"/>
    <dgm:cxn modelId="{B961297E-4DE4-4884-A6D0-058EAC65B0AD}" type="presParOf" srcId="{FB7D3D4C-89B9-419B-8C4D-1E88F982936E}" destId="{13F26425-812D-4DC1-8AFC-12C04D31B2D0}" srcOrd="0" destOrd="0" presId="urn:microsoft.com/office/officeart/2005/8/layout/cycle4"/>
    <dgm:cxn modelId="{1E6AB0C1-5480-4418-B620-875339121CE5}" type="presParOf" srcId="{FB7D3D4C-89B9-419B-8C4D-1E88F982936E}" destId="{25874B5B-53A8-4FF4-912D-1C967115BFA3}" srcOrd="1" destOrd="0" presId="urn:microsoft.com/office/officeart/2005/8/layout/cycle4"/>
    <dgm:cxn modelId="{374DB4F0-6755-4C0C-905A-79F9E7F045E6}" type="presParOf" srcId="{48E2D100-8688-4F3C-9030-EAC983BA3D74}" destId="{E4D5C68B-1B1B-4211-B853-9A6308F62B57}" srcOrd="3" destOrd="0" presId="urn:microsoft.com/office/officeart/2005/8/layout/cycle4"/>
    <dgm:cxn modelId="{C0423A0A-8688-4A4E-91EE-45D4003BCCCD}" type="presParOf" srcId="{E4D5C68B-1B1B-4211-B853-9A6308F62B57}" destId="{E41F496A-2A6C-46CD-B58F-96C5B37DD624}" srcOrd="0" destOrd="0" presId="urn:microsoft.com/office/officeart/2005/8/layout/cycle4"/>
    <dgm:cxn modelId="{23E35ACB-3A8E-4CAB-9B39-60A58FA8CA71}" type="presParOf" srcId="{E4D5C68B-1B1B-4211-B853-9A6308F62B57}" destId="{4B1CD41B-D92F-48E4-BC83-F9A4FA643668}" srcOrd="1" destOrd="0" presId="urn:microsoft.com/office/officeart/2005/8/layout/cycle4"/>
    <dgm:cxn modelId="{29628DEB-7A29-4B4F-8FBA-F78F5C0AF582}" type="presParOf" srcId="{48E2D100-8688-4F3C-9030-EAC983BA3D74}" destId="{EA8E0E71-CEF3-4DDF-AE41-1F5EF8E3F8FA}" srcOrd="4" destOrd="0" presId="urn:microsoft.com/office/officeart/2005/8/layout/cycle4"/>
    <dgm:cxn modelId="{2F8E16DA-146F-402B-9B15-F3BA19716379}" type="presParOf" srcId="{A7E1F27E-5BAD-4230-8683-6D313C5CD1BC}" destId="{C7AF0718-208E-438A-A86D-DA9431A748E9}" srcOrd="1" destOrd="0" presId="urn:microsoft.com/office/officeart/2005/8/layout/cycle4"/>
    <dgm:cxn modelId="{7C40C747-B2F3-493F-8F02-7991B71CFD91}" type="presParOf" srcId="{C7AF0718-208E-438A-A86D-DA9431A748E9}" destId="{7584CA45-786E-43E3-8263-5AD6C3CFDCE5}" srcOrd="0" destOrd="0" presId="urn:microsoft.com/office/officeart/2005/8/layout/cycle4"/>
    <dgm:cxn modelId="{C928F0BD-BB8F-4907-93F3-2604A08DC139}" type="presParOf" srcId="{C7AF0718-208E-438A-A86D-DA9431A748E9}" destId="{F968FBF1-D852-4AD9-B63C-E8F949B105B9}" srcOrd="1" destOrd="0" presId="urn:microsoft.com/office/officeart/2005/8/layout/cycle4"/>
    <dgm:cxn modelId="{54A27F9D-F9C3-430A-B17A-59136F0647DA}" type="presParOf" srcId="{C7AF0718-208E-438A-A86D-DA9431A748E9}" destId="{BAC63F4C-7A5B-4B58-A5BA-660DF4CDC224}" srcOrd="2" destOrd="0" presId="urn:microsoft.com/office/officeart/2005/8/layout/cycle4"/>
    <dgm:cxn modelId="{B67065C9-F2CA-4682-AFCA-C61E2ED96248}" type="presParOf" srcId="{C7AF0718-208E-438A-A86D-DA9431A748E9}" destId="{36D43E54-E895-4566-B94A-9229F2053023}" srcOrd="3" destOrd="0" presId="urn:microsoft.com/office/officeart/2005/8/layout/cycle4"/>
    <dgm:cxn modelId="{37E264CC-252E-410E-9A04-5E61FDC6E395}" type="presParOf" srcId="{C7AF0718-208E-438A-A86D-DA9431A748E9}" destId="{37E23709-3026-43DA-8524-6C8EBE48F2B0}" srcOrd="4" destOrd="0" presId="urn:microsoft.com/office/officeart/2005/8/layout/cycle4"/>
    <dgm:cxn modelId="{106EDBB0-3ECC-4445-9460-E6C4A9478FC9}" type="presParOf" srcId="{A7E1F27E-5BAD-4230-8683-6D313C5CD1BC}" destId="{2AB592BC-5047-408F-A964-FB254B6F10D1}" srcOrd="2" destOrd="0" presId="urn:microsoft.com/office/officeart/2005/8/layout/cycle4"/>
    <dgm:cxn modelId="{25BC08B3-2C01-4E5D-9CCA-BF53FE9FAC7B}" type="presParOf" srcId="{A7E1F27E-5BAD-4230-8683-6D313C5CD1BC}" destId="{57EAFA15-BFC3-4706-BE4E-CC93712F601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6AEB58-EF53-4867-853B-F2B3FDE7C65C}" type="doc">
      <dgm:prSet loTypeId="urn:microsoft.com/office/officeart/2005/8/layout/cycle4" loCatId="matrix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5E11665E-1749-473F-B2E2-5532B82433AD}">
      <dgm:prSet phldrT="[Текст]" custT="1"/>
      <dgm:spPr/>
      <dgm:t>
        <a:bodyPr/>
        <a:lstStyle/>
        <a:p>
          <a:r>
            <a:rPr lang="ru-RU" sz="1800" b="1" i="0" smtClean="0">
              <a:latin typeface="+mn-lt"/>
              <a:cs typeface="Arial" pitchFamily="34" charset="0"/>
            </a:rPr>
            <a:t>Об оспаривании </a:t>
          </a:r>
          <a:endParaRPr lang="ru-RU" sz="1800" i="0" dirty="0">
            <a:latin typeface="+mn-lt"/>
          </a:endParaRPr>
        </a:p>
      </dgm:t>
    </dgm:pt>
    <dgm:pt modelId="{64AD00DF-C499-4839-8497-7FB5B91022CB}" type="parTrans" cxnId="{89F13A8E-6F9A-4C49-811E-C1A4AE1CB335}">
      <dgm:prSet/>
      <dgm:spPr/>
      <dgm:t>
        <a:bodyPr/>
        <a:lstStyle/>
        <a:p>
          <a:endParaRPr lang="ru-RU"/>
        </a:p>
      </dgm:t>
    </dgm:pt>
    <dgm:pt modelId="{A41E020D-2193-4AFF-9232-21CD63EBB1A8}" type="sibTrans" cxnId="{89F13A8E-6F9A-4C49-811E-C1A4AE1CB335}">
      <dgm:prSet/>
      <dgm:spPr/>
      <dgm:t>
        <a:bodyPr/>
        <a:lstStyle/>
        <a:p>
          <a:endParaRPr lang="ru-RU"/>
        </a:p>
      </dgm:t>
    </dgm:pt>
    <dgm:pt modelId="{E0503C5E-8DF6-4F01-9A90-7E5334FA5870}">
      <dgm:prSet phldrT="[Текст]" custT="1"/>
      <dgm:spPr/>
      <dgm:t>
        <a:bodyPr/>
        <a:lstStyle/>
        <a:p>
          <a:pPr algn="ctr"/>
          <a:r>
            <a:rPr lang="ru-RU" sz="1800" b="1" smtClean="0">
              <a:latin typeface="+mn-lt"/>
              <a:ea typeface="Calibri"/>
            </a:rPr>
            <a:t>Отменяет административный акт полностью или в какой-либо его части</a:t>
          </a:r>
          <a:endParaRPr lang="ru-RU" sz="1800" b="1" dirty="0">
            <a:latin typeface="+mn-lt"/>
          </a:endParaRPr>
        </a:p>
      </dgm:t>
    </dgm:pt>
    <dgm:pt modelId="{2F49143D-33E4-493A-A9F4-549AC733CBD4}" type="parTrans" cxnId="{D5A67999-B128-4521-95B3-B56E5AAFA6F1}">
      <dgm:prSet/>
      <dgm:spPr/>
      <dgm:t>
        <a:bodyPr/>
        <a:lstStyle/>
        <a:p>
          <a:endParaRPr lang="ru-RU"/>
        </a:p>
      </dgm:t>
    </dgm:pt>
    <dgm:pt modelId="{F09AE7D4-31EC-4AC8-9134-6C43B72F216F}" type="sibTrans" cxnId="{D5A67999-B128-4521-95B3-B56E5AAFA6F1}">
      <dgm:prSet/>
      <dgm:spPr/>
      <dgm:t>
        <a:bodyPr/>
        <a:lstStyle/>
        <a:p>
          <a:endParaRPr lang="ru-RU"/>
        </a:p>
      </dgm:t>
    </dgm:pt>
    <dgm:pt modelId="{78C3B3DA-3C3F-4EC0-B35D-6422260C9B42}">
      <dgm:prSet phldrT="[Текст]" custT="1"/>
      <dgm:spPr/>
      <dgm:t>
        <a:bodyPr/>
        <a:lstStyle/>
        <a:p>
          <a:r>
            <a:rPr lang="ru-RU" sz="1800" b="1" dirty="0" smtClean="0">
              <a:latin typeface="+mn-lt"/>
              <a:cs typeface="Arial" pitchFamily="34" charset="0"/>
            </a:rPr>
            <a:t>О признании</a:t>
          </a:r>
          <a:endParaRPr lang="ru-RU" sz="1800" b="1" i="0" dirty="0">
            <a:latin typeface="+mn-lt"/>
          </a:endParaRPr>
        </a:p>
      </dgm:t>
    </dgm:pt>
    <dgm:pt modelId="{2FB8E603-D873-4D3C-AB63-633F49F176AC}" type="parTrans" cxnId="{2FE5BA7F-1FD2-4FEC-8FBB-15FE4161EFFD}">
      <dgm:prSet/>
      <dgm:spPr/>
      <dgm:t>
        <a:bodyPr/>
        <a:lstStyle/>
        <a:p>
          <a:endParaRPr lang="ru-RU"/>
        </a:p>
      </dgm:t>
    </dgm:pt>
    <dgm:pt modelId="{8C50EB82-EC8D-48A7-88E2-ECDDFE0B4F97}" type="sibTrans" cxnId="{2FE5BA7F-1FD2-4FEC-8FBB-15FE4161EFFD}">
      <dgm:prSet/>
      <dgm:spPr/>
      <dgm:t>
        <a:bodyPr/>
        <a:lstStyle/>
        <a:p>
          <a:endParaRPr lang="ru-RU"/>
        </a:p>
      </dgm:t>
    </dgm:pt>
    <dgm:pt modelId="{331BB876-7566-4393-9819-62B88A1EB198}">
      <dgm:prSet phldrT="[Текст]" custT="1"/>
      <dgm:spPr/>
      <dgm:t>
        <a:bodyPr/>
        <a:lstStyle/>
        <a:p>
          <a:pPr algn="ctr"/>
          <a:r>
            <a:rPr lang="ru-RU" sz="1800" b="1" smtClean="0">
              <a:latin typeface="+mn-lt"/>
              <a:cs typeface="Arial" pitchFamily="34" charset="0"/>
            </a:rPr>
            <a:t>Признает наличие или отсутствие какого-либо правоотношения или его содержание</a:t>
          </a:r>
          <a:endParaRPr lang="ru-RU" sz="1800" b="1" dirty="0">
            <a:latin typeface="+mn-lt"/>
          </a:endParaRPr>
        </a:p>
      </dgm:t>
    </dgm:pt>
    <dgm:pt modelId="{D9A12090-F1A8-4A27-8F25-45AD5231C02A}" type="parTrans" cxnId="{F27018C6-641E-4976-8023-CFACBA4EFF60}">
      <dgm:prSet/>
      <dgm:spPr/>
      <dgm:t>
        <a:bodyPr/>
        <a:lstStyle/>
        <a:p>
          <a:endParaRPr lang="ru-RU"/>
        </a:p>
      </dgm:t>
    </dgm:pt>
    <dgm:pt modelId="{02A8E5BD-446F-40B1-A870-42DE7393DFDD}" type="sibTrans" cxnId="{F27018C6-641E-4976-8023-CFACBA4EFF60}">
      <dgm:prSet/>
      <dgm:spPr/>
      <dgm:t>
        <a:bodyPr/>
        <a:lstStyle/>
        <a:p>
          <a:endParaRPr lang="ru-RU"/>
        </a:p>
      </dgm:t>
    </dgm:pt>
    <dgm:pt modelId="{370E1A41-58CA-422A-B2E7-E14D7A03AC1B}">
      <dgm:prSet phldrT="[Текст]" custT="1"/>
      <dgm:spPr/>
      <dgm:t>
        <a:bodyPr/>
        <a:lstStyle/>
        <a:p>
          <a:pPr marL="0" indent="0"/>
          <a:r>
            <a:rPr lang="ru-RU" sz="1800" b="1" dirty="0" smtClean="0">
              <a:latin typeface="+mn-lt"/>
              <a:cs typeface="Arial" pitchFamily="34" charset="0"/>
            </a:rPr>
            <a:t>О  </a:t>
          </a:r>
          <a:r>
            <a:rPr lang="ru-RU" sz="1700" b="1" dirty="0" smtClean="0">
              <a:latin typeface="+mn-lt"/>
              <a:cs typeface="Arial" pitchFamily="34" charset="0"/>
            </a:rPr>
            <a:t>принуждении</a:t>
          </a:r>
          <a:endParaRPr lang="ru-RU" sz="1700" b="1" dirty="0">
            <a:latin typeface="+mn-lt"/>
          </a:endParaRPr>
        </a:p>
      </dgm:t>
    </dgm:pt>
    <dgm:pt modelId="{FF446DC5-3314-4C50-8475-E7687169A3B8}" type="parTrans" cxnId="{2CAFB66A-5F4A-4F4A-96E7-BB616F54FB39}">
      <dgm:prSet/>
      <dgm:spPr/>
      <dgm:t>
        <a:bodyPr/>
        <a:lstStyle/>
        <a:p>
          <a:endParaRPr lang="ru-RU"/>
        </a:p>
      </dgm:t>
    </dgm:pt>
    <dgm:pt modelId="{DB384B16-4FC8-43AB-9FEB-E9EB61CECDED}" type="sibTrans" cxnId="{2CAFB66A-5F4A-4F4A-96E7-BB616F54FB39}">
      <dgm:prSet/>
      <dgm:spPr/>
      <dgm:t>
        <a:bodyPr/>
        <a:lstStyle/>
        <a:p>
          <a:endParaRPr lang="ru-RU"/>
        </a:p>
      </dgm:t>
    </dgm:pt>
    <dgm:pt modelId="{433102AA-4A79-4D35-AB2E-7141440C4D4B}">
      <dgm:prSet phldrT="[Текст]" custT="1"/>
      <dgm:spPr/>
      <dgm:t>
        <a:bodyPr/>
        <a:lstStyle/>
        <a:p>
          <a:pPr algn="ctr"/>
          <a:r>
            <a:rPr lang="ru-RU" sz="1800" b="1" smtClean="0">
              <a:latin typeface="+mn-lt"/>
              <a:cs typeface="Arial" pitchFamily="34" charset="0"/>
            </a:rPr>
            <a:t>Обязывает ответчика совершить конкретные действия и устанавливает срок для их исполнения.</a:t>
          </a:r>
          <a:endParaRPr lang="ru-RU" sz="1800" b="1" dirty="0">
            <a:latin typeface="+mn-lt"/>
          </a:endParaRPr>
        </a:p>
      </dgm:t>
    </dgm:pt>
    <dgm:pt modelId="{BF8855AE-4A0C-4635-9C87-152D49EDFCD3}" type="parTrans" cxnId="{01BBFFE7-4825-4DEC-BC25-4D13A63067D8}">
      <dgm:prSet/>
      <dgm:spPr/>
      <dgm:t>
        <a:bodyPr/>
        <a:lstStyle/>
        <a:p>
          <a:endParaRPr lang="ru-RU"/>
        </a:p>
      </dgm:t>
    </dgm:pt>
    <dgm:pt modelId="{C8DFB3CD-DFB6-4D43-BDF5-8E441367A4D7}" type="sibTrans" cxnId="{01BBFFE7-4825-4DEC-BC25-4D13A63067D8}">
      <dgm:prSet/>
      <dgm:spPr/>
      <dgm:t>
        <a:bodyPr/>
        <a:lstStyle/>
        <a:p>
          <a:endParaRPr lang="ru-RU"/>
        </a:p>
      </dgm:t>
    </dgm:pt>
    <dgm:pt modelId="{6508C3FB-B6B1-4551-9439-BA9EE693EE95}">
      <dgm:prSet custT="1"/>
      <dgm:spPr/>
      <dgm:t>
        <a:bodyPr/>
        <a:lstStyle/>
        <a:p>
          <a:r>
            <a:rPr lang="ru-RU" sz="1600" b="1" dirty="0" smtClean="0">
              <a:solidFill>
                <a:schemeClr val="accent1"/>
              </a:solidFill>
              <a:latin typeface="+mn-lt"/>
              <a:cs typeface="Arial" pitchFamily="34" charset="0"/>
            </a:rPr>
            <a:t>Иск о совершении действия (бездействия</a:t>
          </a:r>
          <a:r>
            <a:rPr lang="en-US" sz="1600" b="1" dirty="0" smtClean="0">
              <a:solidFill>
                <a:schemeClr val="accent1"/>
              </a:solidFill>
              <a:latin typeface="+mn-lt"/>
              <a:cs typeface="Arial" pitchFamily="34" charset="0"/>
            </a:rPr>
            <a:t>)</a:t>
          </a:r>
          <a:endParaRPr lang="ru-RU" sz="1600" dirty="0">
            <a:solidFill>
              <a:schemeClr val="accent1"/>
            </a:solidFill>
            <a:latin typeface="+mn-lt"/>
          </a:endParaRPr>
        </a:p>
      </dgm:t>
    </dgm:pt>
    <dgm:pt modelId="{5A27A512-4A75-4003-87CF-EDA5AC784EEA}" type="parTrans" cxnId="{261E1E7C-29CC-445C-AE12-99978BC03FE4}">
      <dgm:prSet/>
      <dgm:spPr/>
      <dgm:t>
        <a:bodyPr/>
        <a:lstStyle/>
        <a:p>
          <a:endParaRPr lang="ru-RU"/>
        </a:p>
      </dgm:t>
    </dgm:pt>
    <dgm:pt modelId="{261BEAEF-DC1F-4544-A0D3-69FEC4CD7400}" type="sibTrans" cxnId="{261E1E7C-29CC-445C-AE12-99978BC03FE4}">
      <dgm:prSet/>
      <dgm:spPr/>
      <dgm:t>
        <a:bodyPr/>
        <a:lstStyle/>
        <a:p>
          <a:endParaRPr lang="ru-RU"/>
        </a:p>
      </dgm:t>
    </dgm:pt>
    <dgm:pt modelId="{81E7B3BE-E9E3-4A9E-8FC2-BB8672BC6F38}">
      <dgm:prSet custT="1"/>
      <dgm:spPr/>
      <dgm:t>
        <a:bodyPr/>
        <a:lstStyle/>
        <a:p>
          <a:r>
            <a:rPr lang="ru-RU" sz="1800" b="1" smtClean="0">
              <a:latin typeface="+mn-lt"/>
              <a:cs typeface="Arial" pitchFamily="34" charset="0"/>
            </a:rPr>
            <a:t>Обязывает ответчика совершить конкретные действия и устанавливает срок для их исполнения.</a:t>
          </a:r>
          <a:endParaRPr lang="ru-RU" sz="1800" b="1" dirty="0">
            <a:latin typeface="+mn-lt"/>
          </a:endParaRPr>
        </a:p>
      </dgm:t>
    </dgm:pt>
    <dgm:pt modelId="{402CA6C1-A10C-46BA-AA56-ECDC7F63FA92}" type="sibTrans" cxnId="{58FE7A10-BF88-4D7D-B247-5927E1962791}">
      <dgm:prSet/>
      <dgm:spPr/>
      <dgm:t>
        <a:bodyPr/>
        <a:lstStyle/>
        <a:p>
          <a:endParaRPr lang="ru-RU"/>
        </a:p>
      </dgm:t>
    </dgm:pt>
    <dgm:pt modelId="{74B1556D-971C-4193-9906-B7B642A14360}" type="parTrans" cxnId="{58FE7A10-BF88-4D7D-B247-5927E1962791}">
      <dgm:prSet/>
      <dgm:spPr/>
      <dgm:t>
        <a:bodyPr/>
        <a:lstStyle/>
        <a:p>
          <a:endParaRPr lang="ru-RU"/>
        </a:p>
      </dgm:t>
    </dgm:pt>
    <dgm:pt modelId="{A7E1F27E-5BAD-4230-8683-6D313C5CD1BC}" type="pres">
      <dgm:prSet presAssocID="{1F6AEB58-EF53-4867-853B-F2B3FDE7C65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E2D100-8688-4F3C-9030-EAC983BA3D74}" type="pres">
      <dgm:prSet presAssocID="{1F6AEB58-EF53-4867-853B-F2B3FDE7C65C}" presName="children" presStyleCnt="0"/>
      <dgm:spPr/>
    </dgm:pt>
    <dgm:pt modelId="{2E701514-8D90-4D74-999D-D0980F3E4750}" type="pres">
      <dgm:prSet presAssocID="{1F6AEB58-EF53-4867-853B-F2B3FDE7C65C}" presName="child1group" presStyleCnt="0"/>
      <dgm:spPr/>
    </dgm:pt>
    <dgm:pt modelId="{652EE5AF-3F9C-4242-9F49-549A4F08B71D}" type="pres">
      <dgm:prSet presAssocID="{1F6AEB58-EF53-4867-853B-F2B3FDE7C65C}" presName="child1" presStyleLbl="bgAcc1" presStyleIdx="0" presStyleCnt="4" custScaleX="182517" custLinFactNeighborX="-28432"/>
      <dgm:spPr/>
      <dgm:t>
        <a:bodyPr/>
        <a:lstStyle/>
        <a:p>
          <a:endParaRPr lang="ru-RU"/>
        </a:p>
      </dgm:t>
    </dgm:pt>
    <dgm:pt modelId="{AACFA290-5F06-4B1A-B080-2D2D5E9A7090}" type="pres">
      <dgm:prSet presAssocID="{1F6AEB58-EF53-4867-853B-F2B3FDE7C65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ECBEE-7364-44EE-8CB4-8DF8C92E73F5}" type="pres">
      <dgm:prSet presAssocID="{1F6AEB58-EF53-4867-853B-F2B3FDE7C65C}" presName="child2group" presStyleCnt="0"/>
      <dgm:spPr/>
    </dgm:pt>
    <dgm:pt modelId="{7478AD04-5007-4D09-9BB0-C4AD7B1A823F}" type="pres">
      <dgm:prSet presAssocID="{1F6AEB58-EF53-4867-853B-F2B3FDE7C65C}" presName="child2" presStyleLbl="bgAcc1" presStyleIdx="1" presStyleCnt="4" custScaleX="177525" custLinFactNeighborX="22726"/>
      <dgm:spPr/>
      <dgm:t>
        <a:bodyPr/>
        <a:lstStyle/>
        <a:p>
          <a:endParaRPr lang="ru-RU"/>
        </a:p>
      </dgm:t>
    </dgm:pt>
    <dgm:pt modelId="{F2BAA1D1-D7AE-443D-9616-8E82F57B1DE5}" type="pres">
      <dgm:prSet presAssocID="{1F6AEB58-EF53-4867-853B-F2B3FDE7C65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D3D4C-89B9-419B-8C4D-1E88F982936E}" type="pres">
      <dgm:prSet presAssocID="{1F6AEB58-EF53-4867-853B-F2B3FDE7C65C}" presName="child3group" presStyleCnt="0"/>
      <dgm:spPr/>
    </dgm:pt>
    <dgm:pt modelId="{13F26425-812D-4DC1-8AFC-12C04D31B2D0}" type="pres">
      <dgm:prSet presAssocID="{1F6AEB58-EF53-4867-853B-F2B3FDE7C65C}" presName="child3" presStyleLbl="bgAcc1" presStyleIdx="2" presStyleCnt="4" custScaleX="162644" custScaleY="102270" custLinFactNeighborX="30033" custLinFactNeighborY="-13794"/>
      <dgm:spPr/>
      <dgm:t>
        <a:bodyPr/>
        <a:lstStyle/>
        <a:p>
          <a:endParaRPr lang="ru-RU"/>
        </a:p>
      </dgm:t>
    </dgm:pt>
    <dgm:pt modelId="{25874B5B-53A8-4FF4-912D-1C967115BFA3}" type="pres">
      <dgm:prSet presAssocID="{1F6AEB58-EF53-4867-853B-F2B3FDE7C65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D5C68B-1B1B-4211-B853-9A6308F62B57}" type="pres">
      <dgm:prSet presAssocID="{1F6AEB58-EF53-4867-853B-F2B3FDE7C65C}" presName="child4group" presStyleCnt="0"/>
      <dgm:spPr/>
    </dgm:pt>
    <dgm:pt modelId="{E41F496A-2A6C-46CD-B58F-96C5B37DD624}" type="pres">
      <dgm:prSet presAssocID="{1F6AEB58-EF53-4867-853B-F2B3FDE7C65C}" presName="child4" presStyleLbl="bgAcc1" presStyleIdx="3" presStyleCnt="4" custScaleX="174373" custLinFactNeighborX="-31662" custLinFactNeighborY="-11936"/>
      <dgm:spPr/>
      <dgm:t>
        <a:bodyPr/>
        <a:lstStyle/>
        <a:p>
          <a:endParaRPr lang="ru-RU"/>
        </a:p>
      </dgm:t>
    </dgm:pt>
    <dgm:pt modelId="{4B1CD41B-D92F-48E4-BC83-F9A4FA643668}" type="pres">
      <dgm:prSet presAssocID="{1F6AEB58-EF53-4867-853B-F2B3FDE7C65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E0E71-CEF3-4DDF-AE41-1F5EF8E3F8FA}" type="pres">
      <dgm:prSet presAssocID="{1F6AEB58-EF53-4867-853B-F2B3FDE7C65C}" presName="childPlaceholder" presStyleCnt="0"/>
      <dgm:spPr/>
    </dgm:pt>
    <dgm:pt modelId="{C7AF0718-208E-438A-A86D-DA9431A748E9}" type="pres">
      <dgm:prSet presAssocID="{1F6AEB58-EF53-4867-853B-F2B3FDE7C65C}" presName="circle" presStyleCnt="0"/>
      <dgm:spPr/>
    </dgm:pt>
    <dgm:pt modelId="{7584CA45-786E-43E3-8263-5AD6C3CFDCE5}" type="pres">
      <dgm:prSet presAssocID="{1F6AEB58-EF53-4867-853B-F2B3FDE7C65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8FBF1-D852-4AD9-B63C-E8F949B105B9}" type="pres">
      <dgm:prSet presAssocID="{1F6AEB58-EF53-4867-853B-F2B3FDE7C65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C63F4C-7A5B-4B58-A5BA-660DF4CDC224}" type="pres">
      <dgm:prSet presAssocID="{1F6AEB58-EF53-4867-853B-F2B3FDE7C65C}" presName="quadrant3" presStyleLbl="node1" presStyleIdx="2" presStyleCnt="4" custScaleX="106175" custScaleY="99356" custLinFactNeighborX="778" custLinFactNeighborY="-10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D43E54-E895-4566-B94A-9229F2053023}" type="pres">
      <dgm:prSet presAssocID="{1F6AEB58-EF53-4867-853B-F2B3FDE7C65C}" presName="quadrant4" presStyleLbl="node1" presStyleIdx="3" presStyleCnt="4" custScaleX="100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23709-3026-43DA-8524-6C8EBE48F2B0}" type="pres">
      <dgm:prSet presAssocID="{1F6AEB58-EF53-4867-853B-F2B3FDE7C65C}" presName="quadrantPlaceholder" presStyleCnt="0"/>
      <dgm:spPr/>
    </dgm:pt>
    <dgm:pt modelId="{2AB592BC-5047-408F-A964-FB254B6F10D1}" type="pres">
      <dgm:prSet presAssocID="{1F6AEB58-EF53-4867-853B-F2B3FDE7C65C}" presName="center1" presStyleLbl="fgShp" presStyleIdx="0" presStyleCnt="2"/>
      <dgm:spPr/>
    </dgm:pt>
    <dgm:pt modelId="{57EAFA15-BFC3-4706-BE4E-CC93712F601D}" type="pres">
      <dgm:prSet presAssocID="{1F6AEB58-EF53-4867-853B-F2B3FDE7C65C}" presName="center2" presStyleLbl="fgShp" presStyleIdx="1" presStyleCnt="2"/>
      <dgm:spPr/>
    </dgm:pt>
  </dgm:ptLst>
  <dgm:cxnLst>
    <dgm:cxn modelId="{2CAFB66A-5F4A-4F4A-96E7-BB616F54FB39}" srcId="{1F6AEB58-EF53-4867-853B-F2B3FDE7C65C}" destId="{370E1A41-58CA-422A-B2E7-E14D7A03AC1B}" srcOrd="3" destOrd="0" parTransId="{FF446DC5-3314-4C50-8475-E7687169A3B8}" sibTransId="{DB384B16-4FC8-43AB-9FEB-E9EB61CECDED}"/>
    <dgm:cxn modelId="{3EC9DE0C-08A5-47BB-BA3D-3B6C1C687878}" type="presOf" srcId="{E0503C5E-8DF6-4F01-9A90-7E5334FA5870}" destId="{AACFA290-5F06-4B1A-B080-2D2D5E9A7090}" srcOrd="1" destOrd="0" presId="urn:microsoft.com/office/officeart/2005/8/layout/cycle4"/>
    <dgm:cxn modelId="{261E1E7C-29CC-445C-AE12-99978BC03FE4}" srcId="{1F6AEB58-EF53-4867-853B-F2B3FDE7C65C}" destId="{6508C3FB-B6B1-4551-9439-BA9EE693EE95}" srcOrd="2" destOrd="0" parTransId="{5A27A512-4A75-4003-87CF-EDA5AC784EEA}" sibTransId="{261BEAEF-DC1F-4544-A0D3-69FEC4CD7400}"/>
    <dgm:cxn modelId="{DD097F83-B73E-4A87-81FD-0ADC5E01CF60}" type="presOf" srcId="{433102AA-4A79-4D35-AB2E-7141440C4D4B}" destId="{4B1CD41B-D92F-48E4-BC83-F9A4FA643668}" srcOrd="1" destOrd="0" presId="urn:microsoft.com/office/officeart/2005/8/layout/cycle4"/>
    <dgm:cxn modelId="{F27018C6-641E-4976-8023-CFACBA4EFF60}" srcId="{78C3B3DA-3C3F-4EC0-B35D-6422260C9B42}" destId="{331BB876-7566-4393-9819-62B88A1EB198}" srcOrd="0" destOrd="0" parTransId="{D9A12090-F1A8-4A27-8F25-45AD5231C02A}" sibTransId="{02A8E5BD-446F-40B1-A870-42DE7393DFDD}"/>
    <dgm:cxn modelId="{2418D1D0-8D48-4915-AEE7-39622B680793}" type="presOf" srcId="{331BB876-7566-4393-9819-62B88A1EB198}" destId="{F2BAA1D1-D7AE-443D-9616-8E82F57B1DE5}" srcOrd="1" destOrd="0" presId="urn:microsoft.com/office/officeart/2005/8/layout/cycle4"/>
    <dgm:cxn modelId="{C6325660-16CF-4080-8A07-EFC9FDFE049D}" type="presOf" srcId="{E0503C5E-8DF6-4F01-9A90-7E5334FA5870}" destId="{652EE5AF-3F9C-4242-9F49-549A4F08B71D}" srcOrd="0" destOrd="0" presId="urn:microsoft.com/office/officeart/2005/8/layout/cycle4"/>
    <dgm:cxn modelId="{2650F5C8-DD3E-4EEF-8BE0-3602FB7727C1}" type="presOf" srcId="{81E7B3BE-E9E3-4A9E-8FC2-BB8672BC6F38}" destId="{13F26425-812D-4DC1-8AFC-12C04D31B2D0}" srcOrd="0" destOrd="0" presId="urn:microsoft.com/office/officeart/2005/8/layout/cycle4"/>
    <dgm:cxn modelId="{D32A73FA-351C-4CAB-A868-3A0E94657349}" type="presOf" srcId="{370E1A41-58CA-422A-B2E7-E14D7A03AC1B}" destId="{36D43E54-E895-4566-B94A-9229F2053023}" srcOrd="0" destOrd="0" presId="urn:microsoft.com/office/officeart/2005/8/layout/cycle4"/>
    <dgm:cxn modelId="{3095B79C-71EA-45EA-8B6D-CE79804BCBAA}" type="presOf" srcId="{78C3B3DA-3C3F-4EC0-B35D-6422260C9B42}" destId="{F968FBF1-D852-4AD9-B63C-E8F949B105B9}" srcOrd="0" destOrd="0" presId="urn:microsoft.com/office/officeart/2005/8/layout/cycle4"/>
    <dgm:cxn modelId="{2FE5BA7F-1FD2-4FEC-8FBB-15FE4161EFFD}" srcId="{1F6AEB58-EF53-4867-853B-F2B3FDE7C65C}" destId="{78C3B3DA-3C3F-4EC0-B35D-6422260C9B42}" srcOrd="1" destOrd="0" parTransId="{2FB8E603-D873-4D3C-AB63-633F49F176AC}" sibTransId="{8C50EB82-EC8D-48A7-88E2-ECDDFE0B4F97}"/>
    <dgm:cxn modelId="{464CD392-2064-46BF-9B01-C89810CF4B86}" type="presOf" srcId="{1F6AEB58-EF53-4867-853B-F2B3FDE7C65C}" destId="{A7E1F27E-5BAD-4230-8683-6D313C5CD1BC}" srcOrd="0" destOrd="0" presId="urn:microsoft.com/office/officeart/2005/8/layout/cycle4"/>
    <dgm:cxn modelId="{BEEE7BA1-2E37-4DB2-9BE0-ABC00B377887}" type="presOf" srcId="{81E7B3BE-E9E3-4A9E-8FC2-BB8672BC6F38}" destId="{25874B5B-53A8-4FF4-912D-1C967115BFA3}" srcOrd="1" destOrd="0" presId="urn:microsoft.com/office/officeart/2005/8/layout/cycle4"/>
    <dgm:cxn modelId="{34EC26FC-2EE6-4885-AE28-D4DC32B5DA9A}" type="presOf" srcId="{5E11665E-1749-473F-B2E2-5532B82433AD}" destId="{7584CA45-786E-43E3-8263-5AD6C3CFDCE5}" srcOrd="0" destOrd="0" presId="urn:microsoft.com/office/officeart/2005/8/layout/cycle4"/>
    <dgm:cxn modelId="{01BBFFE7-4825-4DEC-BC25-4D13A63067D8}" srcId="{370E1A41-58CA-422A-B2E7-E14D7A03AC1B}" destId="{433102AA-4A79-4D35-AB2E-7141440C4D4B}" srcOrd="0" destOrd="0" parTransId="{BF8855AE-4A0C-4635-9C87-152D49EDFCD3}" sibTransId="{C8DFB3CD-DFB6-4D43-BDF5-8E441367A4D7}"/>
    <dgm:cxn modelId="{58FE7A10-BF88-4D7D-B247-5927E1962791}" srcId="{6508C3FB-B6B1-4551-9439-BA9EE693EE95}" destId="{81E7B3BE-E9E3-4A9E-8FC2-BB8672BC6F38}" srcOrd="0" destOrd="0" parTransId="{74B1556D-971C-4193-9906-B7B642A14360}" sibTransId="{402CA6C1-A10C-46BA-AA56-ECDC7F63FA92}"/>
    <dgm:cxn modelId="{056DDF44-97FA-483C-8E1D-6863BD9632E3}" type="presOf" srcId="{433102AA-4A79-4D35-AB2E-7141440C4D4B}" destId="{E41F496A-2A6C-46CD-B58F-96C5B37DD624}" srcOrd="0" destOrd="0" presId="urn:microsoft.com/office/officeart/2005/8/layout/cycle4"/>
    <dgm:cxn modelId="{89F13A8E-6F9A-4C49-811E-C1A4AE1CB335}" srcId="{1F6AEB58-EF53-4867-853B-F2B3FDE7C65C}" destId="{5E11665E-1749-473F-B2E2-5532B82433AD}" srcOrd="0" destOrd="0" parTransId="{64AD00DF-C499-4839-8497-7FB5B91022CB}" sibTransId="{A41E020D-2193-4AFF-9232-21CD63EBB1A8}"/>
    <dgm:cxn modelId="{5A3FCAB2-4607-460F-B1E4-3AD9D1A016E8}" type="presOf" srcId="{6508C3FB-B6B1-4551-9439-BA9EE693EE95}" destId="{BAC63F4C-7A5B-4B58-A5BA-660DF4CDC224}" srcOrd="0" destOrd="0" presId="urn:microsoft.com/office/officeart/2005/8/layout/cycle4"/>
    <dgm:cxn modelId="{D5A67999-B128-4521-95B3-B56E5AAFA6F1}" srcId="{5E11665E-1749-473F-B2E2-5532B82433AD}" destId="{E0503C5E-8DF6-4F01-9A90-7E5334FA5870}" srcOrd="0" destOrd="0" parTransId="{2F49143D-33E4-493A-A9F4-549AC733CBD4}" sibTransId="{F09AE7D4-31EC-4AC8-9134-6C43B72F216F}"/>
    <dgm:cxn modelId="{690D2EEE-1C9D-4E63-B7FF-D84D1958FB89}" type="presOf" srcId="{331BB876-7566-4393-9819-62B88A1EB198}" destId="{7478AD04-5007-4D09-9BB0-C4AD7B1A823F}" srcOrd="0" destOrd="0" presId="urn:microsoft.com/office/officeart/2005/8/layout/cycle4"/>
    <dgm:cxn modelId="{946C1FD1-1C11-482D-9F26-BC280E0452C8}" type="presParOf" srcId="{A7E1F27E-5BAD-4230-8683-6D313C5CD1BC}" destId="{48E2D100-8688-4F3C-9030-EAC983BA3D74}" srcOrd="0" destOrd="0" presId="urn:microsoft.com/office/officeart/2005/8/layout/cycle4"/>
    <dgm:cxn modelId="{66F9B0F2-A41E-4910-922A-FF01024C1D81}" type="presParOf" srcId="{48E2D100-8688-4F3C-9030-EAC983BA3D74}" destId="{2E701514-8D90-4D74-999D-D0980F3E4750}" srcOrd="0" destOrd="0" presId="urn:microsoft.com/office/officeart/2005/8/layout/cycle4"/>
    <dgm:cxn modelId="{0B4FBADB-31C2-4BDA-97D7-38AF1A0E40F3}" type="presParOf" srcId="{2E701514-8D90-4D74-999D-D0980F3E4750}" destId="{652EE5AF-3F9C-4242-9F49-549A4F08B71D}" srcOrd="0" destOrd="0" presId="urn:microsoft.com/office/officeart/2005/8/layout/cycle4"/>
    <dgm:cxn modelId="{67E1D68C-B49A-4E83-A696-767A9E3D0FA2}" type="presParOf" srcId="{2E701514-8D90-4D74-999D-D0980F3E4750}" destId="{AACFA290-5F06-4B1A-B080-2D2D5E9A7090}" srcOrd="1" destOrd="0" presId="urn:microsoft.com/office/officeart/2005/8/layout/cycle4"/>
    <dgm:cxn modelId="{33BD5515-040A-4F8E-B1DA-0CA8A4378D43}" type="presParOf" srcId="{48E2D100-8688-4F3C-9030-EAC983BA3D74}" destId="{A61ECBEE-7364-44EE-8CB4-8DF8C92E73F5}" srcOrd="1" destOrd="0" presId="urn:microsoft.com/office/officeart/2005/8/layout/cycle4"/>
    <dgm:cxn modelId="{C86E3B47-2EAA-4EEB-883C-A59F91DC532B}" type="presParOf" srcId="{A61ECBEE-7364-44EE-8CB4-8DF8C92E73F5}" destId="{7478AD04-5007-4D09-9BB0-C4AD7B1A823F}" srcOrd="0" destOrd="0" presId="urn:microsoft.com/office/officeart/2005/8/layout/cycle4"/>
    <dgm:cxn modelId="{7C3DF544-D9C2-4273-88C9-0B67EE3F0ADC}" type="presParOf" srcId="{A61ECBEE-7364-44EE-8CB4-8DF8C92E73F5}" destId="{F2BAA1D1-D7AE-443D-9616-8E82F57B1DE5}" srcOrd="1" destOrd="0" presId="urn:microsoft.com/office/officeart/2005/8/layout/cycle4"/>
    <dgm:cxn modelId="{5F83AE46-9170-45D3-A3E3-59768FF6D14B}" type="presParOf" srcId="{48E2D100-8688-4F3C-9030-EAC983BA3D74}" destId="{FB7D3D4C-89B9-419B-8C4D-1E88F982936E}" srcOrd="2" destOrd="0" presId="urn:microsoft.com/office/officeart/2005/8/layout/cycle4"/>
    <dgm:cxn modelId="{7600F0B6-D131-43E1-9C99-C6F44A29A8D7}" type="presParOf" srcId="{FB7D3D4C-89B9-419B-8C4D-1E88F982936E}" destId="{13F26425-812D-4DC1-8AFC-12C04D31B2D0}" srcOrd="0" destOrd="0" presId="urn:microsoft.com/office/officeart/2005/8/layout/cycle4"/>
    <dgm:cxn modelId="{6D9893CB-0CDE-4C3E-A0B2-C1727C9C6911}" type="presParOf" srcId="{FB7D3D4C-89B9-419B-8C4D-1E88F982936E}" destId="{25874B5B-53A8-4FF4-912D-1C967115BFA3}" srcOrd="1" destOrd="0" presId="urn:microsoft.com/office/officeart/2005/8/layout/cycle4"/>
    <dgm:cxn modelId="{6D7D1504-6B38-4FCD-8DCB-52F88387CEF2}" type="presParOf" srcId="{48E2D100-8688-4F3C-9030-EAC983BA3D74}" destId="{E4D5C68B-1B1B-4211-B853-9A6308F62B57}" srcOrd="3" destOrd="0" presId="urn:microsoft.com/office/officeart/2005/8/layout/cycle4"/>
    <dgm:cxn modelId="{0D59BD9C-10B7-4338-A5B2-2A0D101AA014}" type="presParOf" srcId="{E4D5C68B-1B1B-4211-B853-9A6308F62B57}" destId="{E41F496A-2A6C-46CD-B58F-96C5B37DD624}" srcOrd="0" destOrd="0" presId="urn:microsoft.com/office/officeart/2005/8/layout/cycle4"/>
    <dgm:cxn modelId="{00BA434E-3BC4-4010-AD51-9319D2FFBC9A}" type="presParOf" srcId="{E4D5C68B-1B1B-4211-B853-9A6308F62B57}" destId="{4B1CD41B-D92F-48E4-BC83-F9A4FA643668}" srcOrd="1" destOrd="0" presId="urn:microsoft.com/office/officeart/2005/8/layout/cycle4"/>
    <dgm:cxn modelId="{3776AE9E-C0BB-4170-A98D-CA8A2107ACAC}" type="presParOf" srcId="{48E2D100-8688-4F3C-9030-EAC983BA3D74}" destId="{EA8E0E71-CEF3-4DDF-AE41-1F5EF8E3F8FA}" srcOrd="4" destOrd="0" presId="urn:microsoft.com/office/officeart/2005/8/layout/cycle4"/>
    <dgm:cxn modelId="{854B9940-FD7C-4BAB-A097-A74D223D92B7}" type="presParOf" srcId="{A7E1F27E-5BAD-4230-8683-6D313C5CD1BC}" destId="{C7AF0718-208E-438A-A86D-DA9431A748E9}" srcOrd="1" destOrd="0" presId="urn:microsoft.com/office/officeart/2005/8/layout/cycle4"/>
    <dgm:cxn modelId="{4FBC0AC0-E42A-45B9-B682-303919FD8089}" type="presParOf" srcId="{C7AF0718-208E-438A-A86D-DA9431A748E9}" destId="{7584CA45-786E-43E3-8263-5AD6C3CFDCE5}" srcOrd="0" destOrd="0" presId="urn:microsoft.com/office/officeart/2005/8/layout/cycle4"/>
    <dgm:cxn modelId="{7B707EC3-BF0A-45B8-BC3C-74E56C38313F}" type="presParOf" srcId="{C7AF0718-208E-438A-A86D-DA9431A748E9}" destId="{F968FBF1-D852-4AD9-B63C-E8F949B105B9}" srcOrd="1" destOrd="0" presId="urn:microsoft.com/office/officeart/2005/8/layout/cycle4"/>
    <dgm:cxn modelId="{7CA7552F-2F16-40F7-BDF3-8152D69228E3}" type="presParOf" srcId="{C7AF0718-208E-438A-A86D-DA9431A748E9}" destId="{BAC63F4C-7A5B-4B58-A5BA-660DF4CDC224}" srcOrd="2" destOrd="0" presId="urn:microsoft.com/office/officeart/2005/8/layout/cycle4"/>
    <dgm:cxn modelId="{5301A197-5A32-4DA4-BD5A-2AEEA373BCDC}" type="presParOf" srcId="{C7AF0718-208E-438A-A86D-DA9431A748E9}" destId="{36D43E54-E895-4566-B94A-9229F2053023}" srcOrd="3" destOrd="0" presId="urn:microsoft.com/office/officeart/2005/8/layout/cycle4"/>
    <dgm:cxn modelId="{5EB167D8-417A-4085-B13C-75BAC2D2A67A}" type="presParOf" srcId="{C7AF0718-208E-438A-A86D-DA9431A748E9}" destId="{37E23709-3026-43DA-8524-6C8EBE48F2B0}" srcOrd="4" destOrd="0" presId="urn:microsoft.com/office/officeart/2005/8/layout/cycle4"/>
    <dgm:cxn modelId="{F7652D76-20A5-4763-AC08-72DE38B0B64C}" type="presParOf" srcId="{A7E1F27E-5BAD-4230-8683-6D313C5CD1BC}" destId="{2AB592BC-5047-408F-A964-FB254B6F10D1}" srcOrd="2" destOrd="0" presId="urn:microsoft.com/office/officeart/2005/8/layout/cycle4"/>
    <dgm:cxn modelId="{A11FB64A-B553-4033-AD53-5CCDA1F360C2}" type="presParOf" srcId="{A7E1F27E-5BAD-4230-8683-6D313C5CD1BC}" destId="{57EAFA15-BFC3-4706-BE4E-CC93712F601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A7F4AF-3B04-4036-AFBF-4D544CEB5364}" type="doc">
      <dgm:prSet loTypeId="urn:microsoft.com/office/officeart/2005/8/layout/hList7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EC026B-3FDA-484B-9D1F-8C2C8BCB7168}">
      <dgm:prSet phldrT="[Текст]"/>
      <dgm:spPr/>
      <dgm:t>
        <a:bodyPr/>
        <a:lstStyle/>
        <a:p>
          <a:r>
            <a:rPr lang="ru-RU" b="1" u="sng" dirty="0" smtClean="0"/>
            <a:t>СЕЙЧАС</a:t>
          </a:r>
          <a:endParaRPr lang="ru-RU" b="1" u="sng" dirty="0"/>
        </a:p>
      </dgm:t>
    </dgm:pt>
    <dgm:pt modelId="{908638C9-C199-45EA-B91D-38B5D1B8A52E}" type="parTrans" cxnId="{E5DC8FC8-7170-49AB-AAC2-749BCAB8A52E}">
      <dgm:prSet/>
      <dgm:spPr/>
      <dgm:t>
        <a:bodyPr/>
        <a:lstStyle/>
        <a:p>
          <a:endParaRPr lang="ru-RU"/>
        </a:p>
      </dgm:t>
    </dgm:pt>
    <dgm:pt modelId="{74180412-5825-4814-8A9B-30EA0C0AA747}" type="sibTrans" cxnId="{E5DC8FC8-7170-49AB-AAC2-749BCAB8A52E}">
      <dgm:prSet/>
      <dgm:spPr/>
      <dgm:t>
        <a:bodyPr/>
        <a:lstStyle/>
        <a:p>
          <a:endParaRPr lang="ru-RU"/>
        </a:p>
      </dgm:t>
    </dgm:pt>
    <dgm:pt modelId="{E59E7881-2B9B-4069-AE80-A15779E02610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СУДЬЯ НЕ ОКАЗЫВАЕТ СОДЕЙСТВИЕ</a:t>
          </a:r>
          <a:endParaRPr lang="ru-RU" dirty="0"/>
        </a:p>
      </dgm:t>
    </dgm:pt>
    <dgm:pt modelId="{9E0A5C92-BC8F-4A68-B6DC-FDFDD844A729}" type="parTrans" cxnId="{D59FBBAF-E8E9-4E53-AE86-CD77F3767859}">
      <dgm:prSet/>
      <dgm:spPr/>
      <dgm:t>
        <a:bodyPr/>
        <a:lstStyle/>
        <a:p>
          <a:endParaRPr lang="ru-RU"/>
        </a:p>
      </dgm:t>
    </dgm:pt>
    <dgm:pt modelId="{005516C7-92BB-4F2C-8F4F-2EA8AF9B9A3C}" type="sibTrans" cxnId="{D59FBBAF-E8E9-4E53-AE86-CD77F3767859}">
      <dgm:prSet/>
      <dgm:spPr/>
      <dgm:t>
        <a:bodyPr/>
        <a:lstStyle/>
        <a:p>
          <a:endParaRPr lang="ru-RU"/>
        </a:p>
      </dgm:t>
    </dgm:pt>
    <dgm:pt modelId="{AAED59B9-C82D-4F65-8417-510E60638597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занимает «созерцательную» роль</a:t>
          </a:r>
          <a:endParaRPr lang="ru-RU" dirty="0"/>
        </a:p>
      </dgm:t>
    </dgm:pt>
    <dgm:pt modelId="{AE951E34-DE13-42F7-B3FA-1E34F7A38AAF}" type="parTrans" cxnId="{038AF213-8A8F-4BD3-91B9-4C922652A9A6}">
      <dgm:prSet/>
      <dgm:spPr/>
      <dgm:t>
        <a:bodyPr/>
        <a:lstStyle/>
        <a:p>
          <a:endParaRPr lang="ru-RU"/>
        </a:p>
      </dgm:t>
    </dgm:pt>
    <dgm:pt modelId="{DF6F92FF-DFB2-49A0-A454-4CC4B8CA322F}" type="sibTrans" cxnId="{038AF213-8A8F-4BD3-91B9-4C922652A9A6}">
      <dgm:prSet/>
      <dgm:spPr/>
      <dgm:t>
        <a:bodyPr/>
        <a:lstStyle/>
        <a:p>
          <a:endParaRPr lang="ru-RU"/>
        </a:p>
      </dgm:t>
    </dgm:pt>
    <dgm:pt modelId="{18795D79-94FE-4E20-8F49-A0EB3EDE788E}">
      <dgm:prSet phldrT="[Текст]" custT="1"/>
      <dgm:spPr/>
      <dgm:t>
        <a:bodyPr/>
        <a:lstStyle/>
        <a:p>
          <a:r>
            <a:rPr lang="ru-RU" sz="2400" b="1" u="sng" dirty="0" smtClean="0"/>
            <a:t>БУДЕТ</a:t>
          </a:r>
          <a:endParaRPr lang="ru-RU" sz="2400" b="1" u="sng" dirty="0"/>
        </a:p>
      </dgm:t>
    </dgm:pt>
    <dgm:pt modelId="{F39625E4-69D1-4E57-9748-6CB66CBF6AAF}" type="parTrans" cxnId="{21815401-2519-44A1-8715-EC2C61FB4228}">
      <dgm:prSet/>
      <dgm:spPr/>
      <dgm:t>
        <a:bodyPr/>
        <a:lstStyle/>
        <a:p>
          <a:endParaRPr lang="ru-RU"/>
        </a:p>
      </dgm:t>
    </dgm:pt>
    <dgm:pt modelId="{7455163A-A59C-454A-B7C0-90E7A019AEE0}" type="sibTrans" cxnId="{21815401-2519-44A1-8715-EC2C61FB4228}">
      <dgm:prSet/>
      <dgm:spPr/>
      <dgm:t>
        <a:bodyPr/>
        <a:lstStyle/>
        <a:p>
          <a:endParaRPr lang="ru-RU"/>
        </a:p>
      </dgm:t>
    </dgm:pt>
    <dgm:pt modelId="{D4EF5B24-67DF-4EB6-B2E2-D9D937AFEDE3}">
      <dgm:prSet phldrT="[Текст]" custT="1"/>
      <dgm:spPr/>
      <dgm:t>
        <a:bodyPr/>
        <a:lstStyle/>
        <a:p>
          <a:r>
            <a:rPr lang="ru-RU" sz="1800" b="1" dirty="0" smtClean="0">
              <a:latin typeface="Arial" pitchFamily="34" charset="0"/>
              <a:cs typeface="Arial" pitchFamily="34" charset="0"/>
            </a:rPr>
            <a:t>СУДЬЯ ОКАЗЫВАЕТ СОДЕЙСТВИЕ</a:t>
          </a:r>
          <a:endParaRPr lang="ru-RU" sz="1800" dirty="0"/>
        </a:p>
      </dgm:t>
    </dgm:pt>
    <dgm:pt modelId="{4AF5D207-7D58-4CC5-AB1B-C31BD96081EF}" type="parTrans" cxnId="{DB3B2E7C-C010-4A78-89C7-CFF54EC25401}">
      <dgm:prSet/>
      <dgm:spPr/>
      <dgm:t>
        <a:bodyPr/>
        <a:lstStyle/>
        <a:p>
          <a:endParaRPr lang="ru-RU"/>
        </a:p>
      </dgm:t>
    </dgm:pt>
    <dgm:pt modelId="{F6BDB076-C821-4D3A-ABCB-9580FAD21805}" type="sibTrans" cxnId="{DB3B2E7C-C010-4A78-89C7-CFF54EC25401}">
      <dgm:prSet/>
      <dgm:spPr/>
      <dgm:t>
        <a:bodyPr/>
        <a:lstStyle/>
        <a:p>
          <a:endParaRPr lang="ru-RU"/>
        </a:p>
      </dgm:t>
    </dgm:pt>
    <dgm:pt modelId="{1C1A757E-30A2-4B2A-B0CC-470C3205481C}">
      <dgm:prSet phldrT="[Текст]" custT="1"/>
      <dgm:spPr/>
      <dgm:t>
        <a:bodyPr/>
        <a:lstStyle/>
        <a:p>
          <a:r>
            <a:rPr lang="ru-RU" sz="1800" smtClean="0">
              <a:latin typeface="Arial" pitchFamily="34" charset="0"/>
              <a:cs typeface="Arial" pitchFamily="34" charset="0"/>
            </a:rPr>
            <a:t>в формулировании и (или) изменении требований с предварительным разъяснением правовых последствий.</a:t>
          </a:r>
          <a:endParaRPr lang="ru-RU" sz="1800" dirty="0"/>
        </a:p>
      </dgm:t>
    </dgm:pt>
    <dgm:pt modelId="{E251860F-CC8D-4936-8867-830ED4458EF4}" type="parTrans" cxnId="{77A441BE-2566-45FB-9CA8-F800D2005677}">
      <dgm:prSet/>
      <dgm:spPr/>
      <dgm:t>
        <a:bodyPr/>
        <a:lstStyle/>
        <a:p>
          <a:endParaRPr lang="ru-RU"/>
        </a:p>
      </dgm:t>
    </dgm:pt>
    <dgm:pt modelId="{0AE22B8C-E3CB-4716-806E-983E83FD5AA4}" type="sibTrans" cxnId="{77A441BE-2566-45FB-9CA8-F800D2005677}">
      <dgm:prSet/>
      <dgm:spPr/>
      <dgm:t>
        <a:bodyPr/>
        <a:lstStyle/>
        <a:p>
          <a:endParaRPr lang="ru-RU"/>
        </a:p>
      </dgm:t>
    </dgm:pt>
    <dgm:pt modelId="{6F62CEB2-4BA1-4181-9A4D-DF45E6294308}">
      <dgm:prSet/>
      <dgm:spPr/>
      <dgm:t>
        <a:bodyPr/>
        <a:lstStyle/>
        <a:p>
          <a:r>
            <a:rPr lang="ru-RU" smtClean="0">
              <a:latin typeface="Arial" pitchFamily="34" charset="0"/>
              <a:cs typeface="Arial" pitchFamily="34" charset="0"/>
            </a:rPr>
            <a:t>стороны сами представляют доказательства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C2B65689-B841-4E50-B932-41483E907056}" type="parTrans" cxnId="{E9E79FCD-9BE4-430F-81E6-C09410031D95}">
      <dgm:prSet/>
      <dgm:spPr/>
      <dgm:t>
        <a:bodyPr/>
        <a:lstStyle/>
        <a:p>
          <a:endParaRPr lang="ru-RU"/>
        </a:p>
      </dgm:t>
    </dgm:pt>
    <dgm:pt modelId="{93A98488-5B0C-425C-A9CF-DEC9DD399305}" type="sibTrans" cxnId="{E9E79FCD-9BE4-430F-81E6-C09410031D95}">
      <dgm:prSet/>
      <dgm:spPr/>
      <dgm:t>
        <a:bodyPr/>
        <a:lstStyle/>
        <a:p>
          <a:endParaRPr lang="ru-RU"/>
        </a:p>
      </dgm:t>
    </dgm:pt>
    <dgm:pt modelId="{C125E7A1-1127-45AD-86C4-5BB9C8094625}">
      <dgm:prSet/>
      <dgm:spPr/>
      <dgm:t>
        <a:bodyPr/>
        <a:lstStyle/>
        <a:p>
          <a:r>
            <a:rPr lang="ru-RU" smtClean="0">
              <a:latin typeface="Arial" pitchFamily="34" charset="0"/>
              <a:cs typeface="Arial" pitchFamily="34" charset="0"/>
            </a:rPr>
            <a:t>судья полностью освобожден от сбора доказательств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CFB581A-0501-461F-B21C-3CD51A5FA4B1}" type="parTrans" cxnId="{8241EF16-7818-484A-A3EB-61EE5A24F918}">
      <dgm:prSet/>
      <dgm:spPr/>
      <dgm:t>
        <a:bodyPr/>
        <a:lstStyle/>
        <a:p>
          <a:endParaRPr lang="ru-RU"/>
        </a:p>
      </dgm:t>
    </dgm:pt>
    <dgm:pt modelId="{2EC55B11-5FE9-4FFF-9523-AF3FAEED78CD}" type="sibTrans" cxnId="{8241EF16-7818-484A-A3EB-61EE5A24F918}">
      <dgm:prSet/>
      <dgm:spPr/>
      <dgm:t>
        <a:bodyPr/>
        <a:lstStyle/>
        <a:p>
          <a:endParaRPr lang="ru-RU"/>
        </a:p>
      </dgm:t>
    </dgm:pt>
    <dgm:pt modelId="{2AB547E6-5371-4F09-AF37-E5429E3E947C}">
      <dgm:prSet/>
      <dgm:spPr/>
      <dgm:t>
        <a:bodyPr/>
        <a:lstStyle/>
        <a:p>
          <a:r>
            <a:rPr lang="ru-RU" smtClean="0">
              <a:latin typeface="Arial" pitchFamily="34" charset="0"/>
              <a:cs typeface="Arial" pitchFamily="34" charset="0"/>
            </a:rPr>
            <a:t>состязательность сторон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AB2BFE8-49E4-4D11-AD3B-31CC68D4D2E8}" type="parTrans" cxnId="{EBBAAB5B-1021-4CD9-BD93-0EDA16C0E344}">
      <dgm:prSet/>
      <dgm:spPr/>
      <dgm:t>
        <a:bodyPr/>
        <a:lstStyle/>
        <a:p>
          <a:endParaRPr lang="ru-RU"/>
        </a:p>
      </dgm:t>
    </dgm:pt>
    <dgm:pt modelId="{963FCDA8-9979-48B6-AB23-D509F9D60CF2}" type="sibTrans" cxnId="{EBBAAB5B-1021-4CD9-BD93-0EDA16C0E344}">
      <dgm:prSet/>
      <dgm:spPr/>
      <dgm:t>
        <a:bodyPr/>
        <a:lstStyle/>
        <a:p>
          <a:endParaRPr lang="ru-RU"/>
        </a:p>
      </dgm:t>
    </dgm:pt>
    <dgm:pt modelId="{D878326F-C469-43A0-87B8-B3A5F62F09E2}">
      <dgm:prSet custT="1"/>
      <dgm:spPr/>
      <dgm:t>
        <a:bodyPr/>
        <a:lstStyle/>
        <a:p>
          <a:r>
            <a:rPr lang="ru-RU" sz="1800" smtClean="0">
              <a:latin typeface="Arial" pitchFamily="34" charset="0"/>
              <a:cs typeface="Arial" pitchFamily="34" charset="0"/>
            </a:rPr>
            <a:t>в устранении формальных ошибок, уточнении неясных выражений, подаче ходатайств по существу дела, дополнении неполных фактических данных и др. </a:t>
          </a:r>
          <a:endParaRPr lang="ru-RU" sz="1800" b="1" dirty="0"/>
        </a:p>
      </dgm:t>
    </dgm:pt>
    <dgm:pt modelId="{6757289A-96DF-43F3-9AB1-DD8E1B47E0AB}" type="parTrans" cxnId="{A7013629-4309-4F10-AB7E-46B373F514B8}">
      <dgm:prSet/>
      <dgm:spPr/>
      <dgm:t>
        <a:bodyPr/>
        <a:lstStyle/>
        <a:p>
          <a:endParaRPr lang="ru-RU"/>
        </a:p>
      </dgm:t>
    </dgm:pt>
    <dgm:pt modelId="{093012BC-304D-4E04-A10D-E52A36C388B7}" type="sibTrans" cxnId="{A7013629-4309-4F10-AB7E-46B373F514B8}">
      <dgm:prSet/>
      <dgm:spPr/>
      <dgm:t>
        <a:bodyPr/>
        <a:lstStyle/>
        <a:p>
          <a:endParaRPr lang="ru-RU"/>
        </a:p>
      </dgm:t>
    </dgm:pt>
    <dgm:pt modelId="{6CA3FB47-36ED-4CBD-9ECD-83D4FF2D8FFD}" type="pres">
      <dgm:prSet presAssocID="{DEA7F4AF-3B04-4036-AFBF-4D544CEB53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42A361-1D88-47DC-A997-F596A8C90531}" type="pres">
      <dgm:prSet presAssocID="{DEA7F4AF-3B04-4036-AFBF-4D544CEB5364}" presName="fgShape" presStyleLbl="fgShp" presStyleIdx="0" presStyleCnt="1" custLinFactNeighborX="0" custLinFactNeighborY="33333"/>
      <dgm:spPr/>
    </dgm:pt>
    <dgm:pt modelId="{86F42D05-2B13-449B-AE58-9860130FF535}" type="pres">
      <dgm:prSet presAssocID="{DEA7F4AF-3B04-4036-AFBF-4D544CEB5364}" presName="linComp" presStyleCnt="0"/>
      <dgm:spPr/>
    </dgm:pt>
    <dgm:pt modelId="{7850ED4D-E61D-4114-AC9B-DBAC686D7215}" type="pres">
      <dgm:prSet presAssocID="{56EC026B-3FDA-484B-9D1F-8C2C8BCB7168}" presName="compNode" presStyleCnt="0"/>
      <dgm:spPr/>
    </dgm:pt>
    <dgm:pt modelId="{B3876D1A-5834-4569-9B00-7BE781AAAF6D}" type="pres">
      <dgm:prSet presAssocID="{56EC026B-3FDA-484B-9D1F-8C2C8BCB7168}" presName="bkgdShape" presStyleLbl="node1" presStyleIdx="0" presStyleCnt="2" custScaleX="87587"/>
      <dgm:spPr/>
      <dgm:t>
        <a:bodyPr/>
        <a:lstStyle/>
        <a:p>
          <a:endParaRPr lang="ru-RU"/>
        </a:p>
      </dgm:t>
    </dgm:pt>
    <dgm:pt modelId="{C2A1303C-A00F-4656-806C-D3362E595922}" type="pres">
      <dgm:prSet presAssocID="{56EC026B-3FDA-484B-9D1F-8C2C8BCB7168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60256-40DF-4C23-AD0E-388578EBFD0A}" type="pres">
      <dgm:prSet presAssocID="{56EC026B-3FDA-484B-9D1F-8C2C8BCB7168}" presName="invisiNode" presStyleLbl="node1" presStyleIdx="0" presStyleCnt="2"/>
      <dgm:spPr/>
    </dgm:pt>
    <dgm:pt modelId="{D62B2BA1-0E76-4ED8-9B5B-65A4E95CDC74}" type="pres">
      <dgm:prSet presAssocID="{56EC026B-3FDA-484B-9D1F-8C2C8BCB7168}" presName="imagNode" presStyleLbl="fgImgPlace1" presStyleIdx="0" presStyleCnt="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27366387-A111-414F-8732-8FB42E26BB95}" type="pres">
      <dgm:prSet presAssocID="{74180412-5825-4814-8A9B-30EA0C0AA74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D9903FA-D52A-4BBA-810C-3F4586174942}" type="pres">
      <dgm:prSet presAssocID="{18795D79-94FE-4E20-8F49-A0EB3EDE788E}" presName="compNode" presStyleCnt="0"/>
      <dgm:spPr/>
    </dgm:pt>
    <dgm:pt modelId="{0F10B6EA-F22B-4ECB-BA51-726E8354BFC2}" type="pres">
      <dgm:prSet presAssocID="{18795D79-94FE-4E20-8F49-A0EB3EDE788E}" presName="bkgdShape" presStyleLbl="node1" presStyleIdx="1" presStyleCnt="2" custScaleX="87290" custLinFactNeighborX="453"/>
      <dgm:spPr/>
      <dgm:t>
        <a:bodyPr/>
        <a:lstStyle/>
        <a:p>
          <a:endParaRPr lang="ru-RU"/>
        </a:p>
      </dgm:t>
    </dgm:pt>
    <dgm:pt modelId="{86A8C334-D849-43C3-81D2-FF0912389B3F}" type="pres">
      <dgm:prSet presAssocID="{18795D79-94FE-4E20-8F49-A0EB3EDE788E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373F1-DDFC-4B3A-85BC-1FA6D09EAFA2}" type="pres">
      <dgm:prSet presAssocID="{18795D79-94FE-4E20-8F49-A0EB3EDE788E}" presName="invisiNode" presStyleLbl="node1" presStyleIdx="1" presStyleCnt="2"/>
      <dgm:spPr/>
    </dgm:pt>
    <dgm:pt modelId="{EB57233A-8A19-4DD4-AFC2-3D5EFB8E2778}" type="pres">
      <dgm:prSet presAssocID="{18795D79-94FE-4E20-8F49-A0EB3EDE788E}" presName="imagNode" presStyleLbl="fgImgPlace1" presStyleIdx="1" presStyleCnt="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8241EF16-7818-484A-A3EB-61EE5A24F918}" srcId="{56EC026B-3FDA-484B-9D1F-8C2C8BCB7168}" destId="{C125E7A1-1127-45AD-86C4-5BB9C8094625}" srcOrd="3" destOrd="0" parTransId="{ACFB581A-0501-461F-B21C-3CD51A5FA4B1}" sibTransId="{2EC55B11-5FE9-4FFF-9523-AF3FAEED78CD}"/>
    <dgm:cxn modelId="{DB3B2E7C-C010-4A78-89C7-CFF54EC25401}" srcId="{18795D79-94FE-4E20-8F49-A0EB3EDE788E}" destId="{D4EF5B24-67DF-4EB6-B2E2-D9D937AFEDE3}" srcOrd="0" destOrd="0" parTransId="{4AF5D207-7D58-4CC5-AB1B-C31BD96081EF}" sibTransId="{F6BDB076-C821-4D3A-ABCB-9580FAD21805}"/>
    <dgm:cxn modelId="{72E6C6A3-7448-457C-9035-D708B367B16B}" type="presOf" srcId="{2AB547E6-5371-4F09-AF37-E5429E3E947C}" destId="{C2A1303C-A00F-4656-806C-D3362E595922}" srcOrd="1" destOrd="5" presId="urn:microsoft.com/office/officeart/2005/8/layout/hList7"/>
    <dgm:cxn modelId="{CC905EAC-878D-4C7B-9C6E-113B5D64171B}" type="presOf" srcId="{C125E7A1-1127-45AD-86C4-5BB9C8094625}" destId="{B3876D1A-5834-4569-9B00-7BE781AAAF6D}" srcOrd="0" destOrd="4" presId="urn:microsoft.com/office/officeart/2005/8/layout/hList7"/>
    <dgm:cxn modelId="{038AF213-8A8F-4BD3-91B9-4C922652A9A6}" srcId="{56EC026B-3FDA-484B-9D1F-8C2C8BCB7168}" destId="{AAED59B9-C82D-4F65-8417-510E60638597}" srcOrd="1" destOrd="0" parTransId="{AE951E34-DE13-42F7-B3FA-1E34F7A38AAF}" sibTransId="{DF6F92FF-DFB2-49A0-A454-4CC4B8CA322F}"/>
    <dgm:cxn modelId="{337619A6-57C5-400E-82DE-2756B4DBE353}" type="presOf" srcId="{1C1A757E-30A2-4B2A-B0CC-470C3205481C}" destId="{0F10B6EA-F22B-4ECB-BA51-726E8354BFC2}" srcOrd="0" destOrd="2" presId="urn:microsoft.com/office/officeart/2005/8/layout/hList7"/>
    <dgm:cxn modelId="{B510B61A-979E-4A37-86FB-74E19F172B70}" type="presOf" srcId="{6F62CEB2-4BA1-4181-9A4D-DF45E6294308}" destId="{C2A1303C-A00F-4656-806C-D3362E595922}" srcOrd="1" destOrd="3" presId="urn:microsoft.com/office/officeart/2005/8/layout/hList7"/>
    <dgm:cxn modelId="{987D50A1-1947-40D4-B983-41F2222D2EF4}" type="presOf" srcId="{E59E7881-2B9B-4069-AE80-A15779E02610}" destId="{C2A1303C-A00F-4656-806C-D3362E595922}" srcOrd="1" destOrd="1" presId="urn:microsoft.com/office/officeart/2005/8/layout/hList7"/>
    <dgm:cxn modelId="{40F5CBB8-CABB-42DD-BEEF-CFC8CB4A71C8}" type="presOf" srcId="{AAED59B9-C82D-4F65-8417-510E60638597}" destId="{B3876D1A-5834-4569-9B00-7BE781AAAF6D}" srcOrd="0" destOrd="2" presId="urn:microsoft.com/office/officeart/2005/8/layout/hList7"/>
    <dgm:cxn modelId="{77A441BE-2566-45FB-9CA8-F800D2005677}" srcId="{18795D79-94FE-4E20-8F49-A0EB3EDE788E}" destId="{1C1A757E-30A2-4B2A-B0CC-470C3205481C}" srcOrd="1" destOrd="0" parTransId="{E251860F-CC8D-4936-8867-830ED4458EF4}" sibTransId="{0AE22B8C-E3CB-4716-806E-983E83FD5AA4}"/>
    <dgm:cxn modelId="{E4AB3C1B-0B35-443A-91F4-D9D449C42003}" type="presOf" srcId="{AAED59B9-C82D-4F65-8417-510E60638597}" destId="{C2A1303C-A00F-4656-806C-D3362E595922}" srcOrd="1" destOrd="2" presId="urn:microsoft.com/office/officeart/2005/8/layout/hList7"/>
    <dgm:cxn modelId="{8E42EE5B-343A-483B-851D-94A0F2BDBA31}" type="presOf" srcId="{D4EF5B24-67DF-4EB6-B2E2-D9D937AFEDE3}" destId="{86A8C334-D849-43C3-81D2-FF0912389B3F}" srcOrd="1" destOrd="1" presId="urn:microsoft.com/office/officeart/2005/8/layout/hList7"/>
    <dgm:cxn modelId="{E9E79FCD-9BE4-430F-81E6-C09410031D95}" srcId="{56EC026B-3FDA-484B-9D1F-8C2C8BCB7168}" destId="{6F62CEB2-4BA1-4181-9A4D-DF45E6294308}" srcOrd="2" destOrd="0" parTransId="{C2B65689-B841-4E50-B932-41483E907056}" sibTransId="{93A98488-5B0C-425C-A9CF-DEC9DD399305}"/>
    <dgm:cxn modelId="{21815401-2519-44A1-8715-EC2C61FB4228}" srcId="{DEA7F4AF-3B04-4036-AFBF-4D544CEB5364}" destId="{18795D79-94FE-4E20-8F49-A0EB3EDE788E}" srcOrd="1" destOrd="0" parTransId="{F39625E4-69D1-4E57-9748-6CB66CBF6AAF}" sibTransId="{7455163A-A59C-454A-B7C0-90E7A019AEE0}"/>
    <dgm:cxn modelId="{D039240E-D738-49BD-93AD-E05E04D004B3}" type="presOf" srcId="{E59E7881-2B9B-4069-AE80-A15779E02610}" destId="{B3876D1A-5834-4569-9B00-7BE781AAAF6D}" srcOrd="0" destOrd="1" presId="urn:microsoft.com/office/officeart/2005/8/layout/hList7"/>
    <dgm:cxn modelId="{275A581A-4CC4-4574-9707-55B8C0F06586}" type="presOf" srcId="{56EC026B-3FDA-484B-9D1F-8C2C8BCB7168}" destId="{B3876D1A-5834-4569-9B00-7BE781AAAF6D}" srcOrd="0" destOrd="0" presId="urn:microsoft.com/office/officeart/2005/8/layout/hList7"/>
    <dgm:cxn modelId="{AFD0B04D-76D9-457A-8D0B-B5F949847283}" type="presOf" srcId="{DEA7F4AF-3B04-4036-AFBF-4D544CEB5364}" destId="{6CA3FB47-36ED-4CBD-9ECD-83D4FF2D8FFD}" srcOrd="0" destOrd="0" presId="urn:microsoft.com/office/officeart/2005/8/layout/hList7"/>
    <dgm:cxn modelId="{D59FBBAF-E8E9-4E53-AE86-CD77F3767859}" srcId="{56EC026B-3FDA-484B-9D1F-8C2C8BCB7168}" destId="{E59E7881-2B9B-4069-AE80-A15779E02610}" srcOrd="0" destOrd="0" parTransId="{9E0A5C92-BC8F-4A68-B6DC-FDFDD844A729}" sibTransId="{005516C7-92BB-4F2C-8F4F-2EA8AF9B9A3C}"/>
    <dgm:cxn modelId="{9EA4292B-2BBA-40DF-967F-654511AC6207}" type="presOf" srcId="{D878326F-C469-43A0-87B8-B3A5F62F09E2}" destId="{0F10B6EA-F22B-4ECB-BA51-726E8354BFC2}" srcOrd="0" destOrd="3" presId="urn:microsoft.com/office/officeart/2005/8/layout/hList7"/>
    <dgm:cxn modelId="{F4933113-B449-4ADF-9D20-41B3A8F02919}" type="presOf" srcId="{1C1A757E-30A2-4B2A-B0CC-470C3205481C}" destId="{86A8C334-D849-43C3-81D2-FF0912389B3F}" srcOrd="1" destOrd="2" presId="urn:microsoft.com/office/officeart/2005/8/layout/hList7"/>
    <dgm:cxn modelId="{7E282F64-F7EF-4DEC-AF3E-BA308C3AB11B}" type="presOf" srcId="{D4EF5B24-67DF-4EB6-B2E2-D9D937AFEDE3}" destId="{0F10B6EA-F22B-4ECB-BA51-726E8354BFC2}" srcOrd="0" destOrd="1" presId="urn:microsoft.com/office/officeart/2005/8/layout/hList7"/>
    <dgm:cxn modelId="{F3874EDC-26E3-4866-B088-64BE4F39D0A3}" type="presOf" srcId="{74180412-5825-4814-8A9B-30EA0C0AA747}" destId="{27366387-A111-414F-8732-8FB42E26BB95}" srcOrd="0" destOrd="0" presId="urn:microsoft.com/office/officeart/2005/8/layout/hList7"/>
    <dgm:cxn modelId="{B83CF5F2-E808-493B-9276-4444A9A464ED}" type="presOf" srcId="{56EC026B-3FDA-484B-9D1F-8C2C8BCB7168}" destId="{C2A1303C-A00F-4656-806C-D3362E595922}" srcOrd="1" destOrd="0" presId="urn:microsoft.com/office/officeart/2005/8/layout/hList7"/>
    <dgm:cxn modelId="{09A4343F-48E9-4651-A93F-DBB23E4D04B8}" type="presOf" srcId="{18795D79-94FE-4E20-8F49-A0EB3EDE788E}" destId="{0F10B6EA-F22B-4ECB-BA51-726E8354BFC2}" srcOrd="0" destOrd="0" presId="urn:microsoft.com/office/officeart/2005/8/layout/hList7"/>
    <dgm:cxn modelId="{EBBAAB5B-1021-4CD9-BD93-0EDA16C0E344}" srcId="{56EC026B-3FDA-484B-9D1F-8C2C8BCB7168}" destId="{2AB547E6-5371-4F09-AF37-E5429E3E947C}" srcOrd="4" destOrd="0" parTransId="{8AB2BFE8-49E4-4D11-AD3B-31CC68D4D2E8}" sibTransId="{963FCDA8-9979-48B6-AB23-D509F9D60CF2}"/>
    <dgm:cxn modelId="{A7013629-4309-4F10-AB7E-46B373F514B8}" srcId="{18795D79-94FE-4E20-8F49-A0EB3EDE788E}" destId="{D878326F-C469-43A0-87B8-B3A5F62F09E2}" srcOrd="2" destOrd="0" parTransId="{6757289A-96DF-43F3-9AB1-DD8E1B47E0AB}" sibTransId="{093012BC-304D-4E04-A10D-E52A36C388B7}"/>
    <dgm:cxn modelId="{E5DC8FC8-7170-49AB-AAC2-749BCAB8A52E}" srcId="{DEA7F4AF-3B04-4036-AFBF-4D544CEB5364}" destId="{56EC026B-3FDA-484B-9D1F-8C2C8BCB7168}" srcOrd="0" destOrd="0" parTransId="{908638C9-C199-45EA-B91D-38B5D1B8A52E}" sibTransId="{74180412-5825-4814-8A9B-30EA0C0AA747}"/>
    <dgm:cxn modelId="{B32970D8-1828-45C7-B51A-9DB11BCBC23A}" type="presOf" srcId="{6F62CEB2-4BA1-4181-9A4D-DF45E6294308}" destId="{B3876D1A-5834-4569-9B00-7BE781AAAF6D}" srcOrd="0" destOrd="3" presId="urn:microsoft.com/office/officeart/2005/8/layout/hList7"/>
    <dgm:cxn modelId="{60050554-BCCD-4B98-8DA6-D6C4FA6563CA}" type="presOf" srcId="{C125E7A1-1127-45AD-86C4-5BB9C8094625}" destId="{C2A1303C-A00F-4656-806C-D3362E595922}" srcOrd="1" destOrd="4" presId="urn:microsoft.com/office/officeart/2005/8/layout/hList7"/>
    <dgm:cxn modelId="{A406F130-B246-4A03-BCC9-84587F8B15EA}" type="presOf" srcId="{18795D79-94FE-4E20-8F49-A0EB3EDE788E}" destId="{86A8C334-D849-43C3-81D2-FF0912389B3F}" srcOrd="1" destOrd="0" presId="urn:microsoft.com/office/officeart/2005/8/layout/hList7"/>
    <dgm:cxn modelId="{30FA7F12-614E-418E-9002-18BC0B788BBE}" type="presOf" srcId="{2AB547E6-5371-4F09-AF37-E5429E3E947C}" destId="{B3876D1A-5834-4569-9B00-7BE781AAAF6D}" srcOrd="0" destOrd="5" presId="urn:microsoft.com/office/officeart/2005/8/layout/hList7"/>
    <dgm:cxn modelId="{03E42186-76EF-4458-B28E-1FB7D18A3465}" type="presOf" srcId="{D878326F-C469-43A0-87B8-B3A5F62F09E2}" destId="{86A8C334-D849-43C3-81D2-FF0912389B3F}" srcOrd="1" destOrd="3" presId="urn:microsoft.com/office/officeart/2005/8/layout/hList7"/>
    <dgm:cxn modelId="{0C2C7D0C-8232-4B18-A057-6B67622BBF6D}" type="presParOf" srcId="{6CA3FB47-36ED-4CBD-9ECD-83D4FF2D8FFD}" destId="{B442A361-1D88-47DC-A997-F596A8C90531}" srcOrd="0" destOrd="0" presId="urn:microsoft.com/office/officeart/2005/8/layout/hList7"/>
    <dgm:cxn modelId="{60B8ECAA-BBC5-43D5-99B8-BB7E64FF683D}" type="presParOf" srcId="{6CA3FB47-36ED-4CBD-9ECD-83D4FF2D8FFD}" destId="{86F42D05-2B13-449B-AE58-9860130FF535}" srcOrd="1" destOrd="0" presId="urn:microsoft.com/office/officeart/2005/8/layout/hList7"/>
    <dgm:cxn modelId="{25E8D3D0-920F-4787-B84D-63A075C0AD64}" type="presParOf" srcId="{86F42D05-2B13-449B-AE58-9860130FF535}" destId="{7850ED4D-E61D-4114-AC9B-DBAC686D7215}" srcOrd="0" destOrd="0" presId="urn:microsoft.com/office/officeart/2005/8/layout/hList7"/>
    <dgm:cxn modelId="{5741DC51-FDB3-4E91-938D-2CC936B50614}" type="presParOf" srcId="{7850ED4D-E61D-4114-AC9B-DBAC686D7215}" destId="{B3876D1A-5834-4569-9B00-7BE781AAAF6D}" srcOrd="0" destOrd="0" presId="urn:microsoft.com/office/officeart/2005/8/layout/hList7"/>
    <dgm:cxn modelId="{2AB7E8F0-20B9-49F6-AE6E-882262605788}" type="presParOf" srcId="{7850ED4D-E61D-4114-AC9B-DBAC686D7215}" destId="{C2A1303C-A00F-4656-806C-D3362E595922}" srcOrd="1" destOrd="0" presId="urn:microsoft.com/office/officeart/2005/8/layout/hList7"/>
    <dgm:cxn modelId="{D9D9EE60-B183-4DDE-86C2-83DE809BBFED}" type="presParOf" srcId="{7850ED4D-E61D-4114-AC9B-DBAC686D7215}" destId="{0A360256-40DF-4C23-AD0E-388578EBFD0A}" srcOrd="2" destOrd="0" presId="urn:microsoft.com/office/officeart/2005/8/layout/hList7"/>
    <dgm:cxn modelId="{8931D71C-EBC3-404F-BD2E-D0E6FA467C94}" type="presParOf" srcId="{7850ED4D-E61D-4114-AC9B-DBAC686D7215}" destId="{D62B2BA1-0E76-4ED8-9B5B-65A4E95CDC74}" srcOrd="3" destOrd="0" presId="urn:microsoft.com/office/officeart/2005/8/layout/hList7"/>
    <dgm:cxn modelId="{D95183C0-EE2F-4421-B02A-304B3FF5C1BB}" type="presParOf" srcId="{86F42D05-2B13-449B-AE58-9860130FF535}" destId="{27366387-A111-414F-8732-8FB42E26BB95}" srcOrd="1" destOrd="0" presId="urn:microsoft.com/office/officeart/2005/8/layout/hList7"/>
    <dgm:cxn modelId="{9996BFE6-8CAE-47A8-96A4-90E4D8AE9D51}" type="presParOf" srcId="{86F42D05-2B13-449B-AE58-9860130FF535}" destId="{6D9903FA-D52A-4BBA-810C-3F4586174942}" srcOrd="2" destOrd="0" presId="urn:microsoft.com/office/officeart/2005/8/layout/hList7"/>
    <dgm:cxn modelId="{C339CFAB-3CE7-432F-A865-B9E4A8A36FF4}" type="presParOf" srcId="{6D9903FA-D52A-4BBA-810C-3F4586174942}" destId="{0F10B6EA-F22B-4ECB-BA51-726E8354BFC2}" srcOrd="0" destOrd="0" presId="urn:microsoft.com/office/officeart/2005/8/layout/hList7"/>
    <dgm:cxn modelId="{7160FF4B-F43F-47B5-AC7F-40222C9A645B}" type="presParOf" srcId="{6D9903FA-D52A-4BBA-810C-3F4586174942}" destId="{86A8C334-D849-43C3-81D2-FF0912389B3F}" srcOrd="1" destOrd="0" presId="urn:microsoft.com/office/officeart/2005/8/layout/hList7"/>
    <dgm:cxn modelId="{C8265D9E-92DE-4FD6-88A2-937DDA43E778}" type="presParOf" srcId="{6D9903FA-D52A-4BBA-810C-3F4586174942}" destId="{74C373F1-DDFC-4B3A-85BC-1FA6D09EAFA2}" srcOrd="2" destOrd="0" presId="urn:microsoft.com/office/officeart/2005/8/layout/hList7"/>
    <dgm:cxn modelId="{3391D7DC-F268-4CD8-8FD6-1EC8BC50FB31}" type="presParOf" srcId="{6D9903FA-D52A-4BBA-810C-3F4586174942}" destId="{EB57233A-8A19-4DD4-AFC2-3D5EFB8E277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55AFE72-A523-4C62-9B29-93E9FC90270C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7073D6-FCF2-46A4-BFDC-2757780CD9E9}">
      <dgm:prSet phldrT="[Текст]"/>
      <dgm:spPr/>
      <dgm:t>
        <a:bodyPr vert="vert"/>
        <a:lstStyle/>
        <a:p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ОБЯЗАН</a:t>
          </a:r>
        </a:p>
        <a:p>
          <a:r>
            <a: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в соответствии со своими возможностями  </a:t>
          </a:r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УЧАСТВОВАТЬ В СОБИРАНИИ ДОКАЗАТЕЛЬСТВ. </a:t>
          </a:r>
        </a:p>
        <a:p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Вне зависимости от поданного вида иска ИСТЕЦ ОБЯЗАН ДОКАЗАТЬ ВРЕМЯ, когда ему стало известно о нарушении его прав, свобод и законных интересов, а также РАЗМЕР ПОНЕСЕННЫХ УБЫТКОВ.</a:t>
          </a:r>
          <a:endParaRPr lang="ru-RU" dirty="0">
            <a:solidFill>
              <a:schemeClr val="tx1"/>
            </a:solidFill>
          </a:endParaRPr>
        </a:p>
      </dgm:t>
    </dgm:pt>
    <dgm:pt modelId="{760531DD-8CF9-4E56-AEFC-86E9269336F0}" type="parTrans" cxnId="{1A44D273-5E33-4F13-817B-A5721F690391}">
      <dgm:prSet/>
      <dgm:spPr/>
      <dgm:t>
        <a:bodyPr/>
        <a:lstStyle/>
        <a:p>
          <a:endParaRPr lang="ru-RU"/>
        </a:p>
      </dgm:t>
    </dgm:pt>
    <dgm:pt modelId="{99AC2CA8-88B5-4162-A9ED-9EB38C234B59}" type="sibTrans" cxnId="{1A44D273-5E33-4F13-817B-A5721F690391}">
      <dgm:prSet/>
      <dgm:spPr/>
      <dgm:t>
        <a:bodyPr/>
        <a:lstStyle/>
        <a:p>
          <a:endParaRPr lang="ru-RU"/>
        </a:p>
      </dgm:t>
    </dgm:pt>
    <dgm:pt modelId="{5564D17C-7D84-4CFA-A0D5-3B75774C064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об оспаривании </a:t>
          </a:r>
          <a:endParaRPr lang="ru-RU" dirty="0">
            <a:solidFill>
              <a:schemeClr val="tx1"/>
            </a:solidFill>
          </a:endParaRPr>
        </a:p>
      </dgm:t>
    </dgm:pt>
    <dgm:pt modelId="{6F63ACB6-0A0F-4452-8744-F11A334DE922}" type="parTrans" cxnId="{D0C5C23C-8DF9-4ADB-84E0-792857969ABA}">
      <dgm:prSet/>
      <dgm:spPr/>
      <dgm:t>
        <a:bodyPr/>
        <a:lstStyle/>
        <a:p>
          <a:endParaRPr lang="ru-RU"/>
        </a:p>
      </dgm:t>
    </dgm:pt>
    <dgm:pt modelId="{674B82F0-B5E9-4421-86D7-7A3994D227AD}" type="sibTrans" cxnId="{D0C5C23C-8DF9-4ADB-84E0-792857969ABA}">
      <dgm:prSet/>
      <dgm:spPr/>
      <dgm:t>
        <a:bodyPr/>
        <a:lstStyle/>
        <a:p>
          <a:endParaRPr lang="ru-RU"/>
        </a:p>
      </dgm:t>
    </dgm:pt>
    <dgm:pt modelId="{05967C73-4DD8-4589-B3D6-544ECFA9BB5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 признании</a:t>
          </a:r>
          <a:endParaRPr lang="ru-RU" dirty="0">
            <a:solidFill>
              <a:schemeClr val="tx1"/>
            </a:solidFill>
          </a:endParaRPr>
        </a:p>
      </dgm:t>
    </dgm:pt>
    <dgm:pt modelId="{5F485F65-31DC-4454-AFE6-FA84CA474163}" type="parTrans" cxnId="{E0E697CA-6309-4938-B2DB-44C78BB60624}">
      <dgm:prSet/>
      <dgm:spPr/>
      <dgm:t>
        <a:bodyPr/>
        <a:lstStyle/>
        <a:p>
          <a:endParaRPr lang="ru-RU"/>
        </a:p>
      </dgm:t>
    </dgm:pt>
    <dgm:pt modelId="{D9A7A106-E984-4833-B594-06DA3A6349F0}" type="sibTrans" cxnId="{E0E697CA-6309-4938-B2DB-44C78BB60624}">
      <dgm:prSet/>
      <dgm:spPr/>
      <dgm:t>
        <a:bodyPr/>
        <a:lstStyle/>
        <a:p>
          <a:endParaRPr lang="ru-RU"/>
        </a:p>
      </dgm:t>
    </dgm:pt>
    <dgm:pt modelId="{696CC99D-7353-4A18-8521-1048FA71891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 совершении действия</a:t>
          </a:r>
          <a:endParaRPr lang="ru-RU" dirty="0">
            <a:solidFill>
              <a:schemeClr val="tx1"/>
            </a:solidFill>
          </a:endParaRPr>
        </a:p>
      </dgm:t>
    </dgm:pt>
    <dgm:pt modelId="{177CE4EE-9E63-4259-AF62-F1644DAB2F4E}" type="parTrans" cxnId="{97D0FE3A-23E8-4611-973A-914E585B56C9}">
      <dgm:prSet/>
      <dgm:spPr/>
      <dgm:t>
        <a:bodyPr/>
        <a:lstStyle/>
        <a:p>
          <a:endParaRPr lang="ru-RU"/>
        </a:p>
      </dgm:t>
    </dgm:pt>
    <dgm:pt modelId="{F3F5DABC-D5CC-4FD8-B6E1-E77ADCA8F609}" type="sibTrans" cxnId="{97D0FE3A-23E8-4611-973A-914E585B56C9}">
      <dgm:prSet/>
      <dgm:spPr/>
      <dgm:t>
        <a:bodyPr/>
        <a:lstStyle/>
        <a:p>
          <a:endParaRPr lang="ru-RU"/>
        </a:p>
      </dgm:t>
    </dgm:pt>
    <dgm:pt modelId="{272C7095-DEC6-4346-85C4-D447E0AF794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 принуждении</a:t>
          </a:r>
          <a:endParaRPr lang="ru-RU" dirty="0">
            <a:solidFill>
              <a:schemeClr val="tx1"/>
            </a:solidFill>
          </a:endParaRPr>
        </a:p>
      </dgm:t>
    </dgm:pt>
    <dgm:pt modelId="{C5E2572C-0EFB-402A-B6C1-578A7DBB262B}" type="parTrans" cxnId="{9AD228CC-E6AA-4CDF-AD69-FEEF59A85B7D}">
      <dgm:prSet/>
      <dgm:spPr/>
      <dgm:t>
        <a:bodyPr/>
        <a:lstStyle/>
        <a:p>
          <a:endParaRPr lang="ru-RU"/>
        </a:p>
      </dgm:t>
    </dgm:pt>
    <dgm:pt modelId="{962146FE-099C-48C7-B269-5CEE8C5F39F4}" type="sibTrans" cxnId="{9AD228CC-E6AA-4CDF-AD69-FEEF59A85B7D}">
      <dgm:prSet/>
      <dgm:spPr/>
      <dgm:t>
        <a:bodyPr/>
        <a:lstStyle/>
        <a:p>
          <a:endParaRPr lang="ru-RU"/>
        </a:p>
      </dgm:t>
    </dgm:pt>
    <dgm:pt modelId="{620ECEAC-8CB3-491A-8786-670C796BAECB}" type="pres">
      <dgm:prSet presAssocID="{055AFE72-A523-4C62-9B29-93E9FC90270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29FCF4-A4AB-44F8-B567-92FC6E66DF68}" type="pres">
      <dgm:prSet presAssocID="{4D7073D6-FCF2-46A4-BFDC-2757780CD9E9}" presName="root1" presStyleCnt="0"/>
      <dgm:spPr/>
    </dgm:pt>
    <dgm:pt modelId="{9CFEDE3E-685F-43F9-A26D-468D46DFFDFD}" type="pres">
      <dgm:prSet presAssocID="{4D7073D6-FCF2-46A4-BFDC-2757780CD9E9}" presName="LevelOneTextNode" presStyleLbl="node0" presStyleIdx="0" presStyleCnt="1" custScaleX="5508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AC98EB-BC87-4FC9-B5A5-D74E4FF313AF}" type="pres">
      <dgm:prSet presAssocID="{4D7073D6-FCF2-46A4-BFDC-2757780CD9E9}" presName="level2hierChild" presStyleCnt="0"/>
      <dgm:spPr/>
    </dgm:pt>
    <dgm:pt modelId="{42D28496-A98D-4F29-B233-E40F789F46E0}" type="pres">
      <dgm:prSet presAssocID="{6F63ACB6-0A0F-4452-8744-F11A334DE922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5E01EAE6-5BA1-46D1-AF0B-E955B409B66E}" type="pres">
      <dgm:prSet presAssocID="{6F63ACB6-0A0F-4452-8744-F11A334DE922}" presName="connTx" presStyleLbl="parChTrans1D2" presStyleIdx="0" presStyleCnt="4"/>
      <dgm:spPr/>
      <dgm:t>
        <a:bodyPr/>
        <a:lstStyle/>
        <a:p>
          <a:endParaRPr lang="ru-RU"/>
        </a:p>
      </dgm:t>
    </dgm:pt>
    <dgm:pt modelId="{E508262C-A810-49C5-A427-4A18EB030704}" type="pres">
      <dgm:prSet presAssocID="{5564D17C-7D84-4CFA-A0D5-3B75774C064A}" presName="root2" presStyleCnt="0"/>
      <dgm:spPr/>
    </dgm:pt>
    <dgm:pt modelId="{E2BBF14A-DEBF-4CBC-8164-33FC54AC5DC3}" type="pres">
      <dgm:prSet presAssocID="{5564D17C-7D84-4CFA-A0D5-3B75774C064A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DBFF0A-07BD-4F12-BB99-48FE3C159579}" type="pres">
      <dgm:prSet presAssocID="{5564D17C-7D84-4CFA-A0D5-3B75774C064A}" presName="level3hierChild" presStyleCnt="0"/>
      <dgm:spPr/>
    </dgm:pt>
    <dgm:pt modelId="{368236B5-216E-4B9B-8152-B04834C39967}" type="pres">
      <dgm:prSet presAssocID="{5F485F65-31DC-4454-AFE6-FA84CA474163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2CA03A79-1952-4328-9102-874AE3D9E10E}" type="pres">
      <dgm:prSet presAssocID="{5F485F65-31DC-4454-AFE6-FA84CA474163}" presName="connTx" presStyleLbl="parChTrans1D2" presStyleIdx="1" presStyleCnt="4"/>
      <dgm:spPr/>
      <dgm:t>
        <a:bodyPr/>
        <a:lstStyle/>
        <a:p>
          <a:endParaRPr lang="ru-RU"/>
        </a:p>
      </dgm:t>
    </dgm:pt>
    <dgm:pt modelId="{77ED8737-559A-41CA-BE9A-5E4B2560A8D6}" type="pres">
      <dgm:prSet presAssocID="{05967C73-4DD8-4589-B3D6-544ECFA9BB5A}" presName="root2" presStyleCnt="0"/>
      <dgm:spPr/>
    </dgm:pt>
    <dgm:pt modelId="{89593FF4-B009-4E6A-8CD3-4F0393E40681}" type="pres">
      <dgm:prSet presAssocID="{05967C73-4DD8-4589-B3D6-544ECFA9BB5A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DF8B19-A37D-4E49-87DF-F4696E7C3AB6}" type="pres">
      <dgm:prSet presAssocID="{05967C73-4DD8-4589-B3D6-544ECFA9BB5A}" presName="level3hierChild" presStyleCnt="0"/>
      <dgm:spPr/>
    </dgm:pt>
    <dgm:pt modelId="{77F5C774-9B5B-4BC6-8216-6A55C0E53D33}" type="pres">
      <dgm:prSet presAssocID="{177CE4EE-9E63-4259-AF62-F1644DAB2F4E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756F046A-45E7-479C-8B23-80B1E471D9F5}" type="pres">
      <dgm:prSet presAssocID="{177CE4EE-9E63-4259-AF62-F1644DAB2F4E}" presName="connTx" presStyleLbl="parChTrans1D2" presStyleIdx="2" presStyleCnt="4"/>
      <dgm:spPr/>
      <dgm:t>
        <a:bodyPr/>
        <a:lstStyle/>
        <a:p>
          <a:endParaRPr lang="ru-RU"/>
        </a:p>
      </dgm:t>
    </dgm:pt>
    <dgm:pt modelId="{6B93F31B-E387-4ED2-9EBA-DB31974C9867}" type="pres">
      <dgm:prSet presAssocID="{696CC99D-7353-4A18-8521-1048FA71891E}" presName="root2" presStyleCnt="0"/>
      <dgm:spPr/>
    </dgm:pt>
    <dgm:pt modelId="{1D320847-5623-41BF-BFDE-044DBCEC4A0F}" type="pres">
      <dgm:prSet presAssocID="{696CC99D-7353-4A18-8521-1048FA71891E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E533D2-495D-493F-B539-553848479BA3}" type="pres">
      <dgm:prSet presAssocID="{696CC99D-7353-4A18-8521-1048FA71891E}" presName="level3hierChild" presStyleCnt="0"/>
      <dgm:spPr/>
    </dgm:pt>
    <dgm:pt modelId="{781D5643-1F52-4372-97FB-08A57C390AD0}" type="pres">
      <dgm:prSet presAssocID="{C5E2572C-0EFB-402A-B6C1-578A7DBB262B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927AD3C8-991C-4AA9-901A-D8CCFF7FAB9E}" type="pres">
      <dgm:prSet presAssocID="{C5E2572C-0EFB-402A-B6C1-578A7DBB262B}" presName="connTx" presStyleLbl="parChTrans1D2" presStyleIdx="3" presStyleCnt="4"/>
      <dgm:spPr/>
      <dgm:t>
        <a:bodyPr/>
        <a:lstStyle/>
        <a:p>
          <a:endParaRPr lang="ru-RU"/>
        </a:p>
      </dgm:t>
    </dgm:pt>
    <dgm:pt modelId="{529C3682-3557-4317-8DD6-5FDCE7052BEF}" type="pres">
      <dgm:prSet presAssocID="{272C7095-DEC6-4346-85C4-D447E0AF7945}" presName="root2" presStyleCnt="0"/>
      <dgm:spPr/>
    </dgm:pt>
    <dgm:pt modelId="{C1C302B6-A86B-4F5B-9C6E-574D0FB615AB}" type="pres">
      <dgm:prSet presAssocID="{272C7095-DEC6-4346-85C4-D447E0AF7945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E60742-24C5-40C2-B725-08B34D59FC07}" type="pres">
      <dgm:prSet presAssocID="{272C7095-DEC6-4346-85C4-D447E0AF7945}" presName="level3hierChild" presStyleCnt="0"/>
      <dgm:spPr/>
    </dgm:pt>
  </dgm:ptLst>
  <dgm:cxnLst>
    <dgm:cxn modelId="{B821FFC6-C65F-4F96-977A-2F821776EBCC}" type="presOf" srcId="{5F485F65-31DC-4454-AFE6-FA84CA474163}" destId="{368236B5-216E-4B9B-8152-B04834C39967}" srcOrd="0" destOrd="0" presId="urn:microsoft.com/office/officeart/2008/layout/HorizontalMultiLevelHierarchy"/>
    <dgm:cxn modelId="{A8BF83C5-DA25-468C-81DE-05FC67671D08}" type="presOf" srcId="{177CE4EE-9E63-4259-AF62-F1644DAB2F4E}" destId="{756F046A-45E7-479C-8B23-80B1E471D9F5}" srcOrd="1" destOrd="0" presId="urn:microsoft.com/office/officeart/2008/layout/HorizontalMultiLevelHierarchy"/>
    <dgm:cxn modelId="{1A44D273-5E33-4F13-817B-A5721F690391}" srcId="{055AFE72-A523-4C62-9B29-93E9FC90270C}" destId="{4D7073D6-FCF2-46A4-BFDC-2757780CD9E9}" srcOrd="0" destOrd="0" parTransId="{760531DD-8CF9-4E56-AEFC-86E9269336F0}" sibTransId="{99AC2CA8-88B5-4162-A9ED-9EB38C234B59}"/>
    <dgm:cxn modelId="{182F0A5E-D39F-4CC3-939B-0E90F0BD42B0}" type="presOf" srcId="{05967C73-4DD8-4589-B3D6-544ECFA9BB5A}" destId="{89593FF4-B009-4E6A-8CD3-4F0393E40681}" srcOrd="0" destOrd="0" presId="urn:microsoft.com/office/officeart/2008/layout/HorizontalMultiLevelHierarchy"/>
    <dgm:cxn modelId="{93B1312E-EBDD-4BBB-A2FC-19E9982E8541}" type="presOf" srcId="{C5E2572C-0EFB-402A-B6C1-578A7DBB262B}" destId="{927AD3C8-991C-4AA9-901A-D8CCFF7FAB9E}" srcOrd="1" destOrd="0" presId="urn:microsoft.com/office/officeart/2008/layout/HorizontalMultiLevelHierarchy"/>
    <dgm:cxn modelId="{E0E697CA-6309-4938-B2DB-44C78BB60624}" srcId="{4D7073D6-FCF2-46A4-BFDC-2757780CD9E9}" destId="{05967C73-4DD8-4589-B3D6-544ECFA9BB5A}" srcOrd="1" destOrd="0" parTransId="{5F485F65-31DC-4454-AFE6-FA84CA474163}" sibTransId="{D9A7A106-E984-4833-B594-06DA3A6349F0}"/>
    <dgm:cxn modelId="{BBF0AEDE-2A4D-4AFE-9CA4-0CA4BE18C5DC}" type="presOf" srcId="{6F63ACB6-0A0F-4452-8744-F11A334DE922}" destId="{42D28496-A98D-4F29-B233-E40F789F46E0}" srcOrd="0" destOrd="0" presId="urn:microsoft.com/office/officeart/2008/layout/HorizontalMultiLevelHierarchy"/>
    <dgm:cxn modelId="{D7E962A2-5ED3-49D7-B307-7E5FE1127482}" type="presOf" srcId="{177CE4EE-9E63-4259-AF62-F1644DAB2F4E}" destId="{77F5C774-9B5B-4BC6-8216-6A55C0E53D33}" srcOrd="0" destOrd="0" presId="urn:microsoft.com/office/officeart/2008/layout/HorizontalMultiLevelHierarchy"/>
    <dgm:cxn modelId="{CE7BFE30-DA2E-427F-B5C1-B36600B84A6A}" type="presOf" srcId="{696CC99D-7353-4A18-8521-1048FA71891E}" destId="{1D320847-5623-41BF-BFDE-044DBCEC4A0F}" srcOrd="0" destOrd="0" presId="urn:microsoft.com/office/officeart/2008/layout/HorizontalMultiLevelHierarchy"/>
    <dgm:cxn modelId="{296CA9C3-0FAB-4AE5-97A3-616733714E7D}" type="presOf" srcId="{6F63ACB6-0A0F-4452-8744-F11A334DE922}" destId="{5E01EAE6-5BA1-46D1-AF0B-E955B409B66E}" srcOrd="1" destOrd="0" presId="urn:microsoft.com/office/officeart/2008/layout/HorizontalMultiLevelHierarchy"/>
    <dgm:cxn modelId="{BFF5E267-C6C0-45BD-AD15-E889C4E47D49}" type="presOf" srcId="{C5E2572C-0EFB-402A-B6C1-578A7DBB262B}" destId="{781D5643-1F52-4372-97FB-08A57C390AD0}" srcOrd="0" destOrd="0" presId="urn:microsoft.com/office/officeart/2008/layout/HorizontalMultiLevelHierarchy"/>
    <dgm:cxn modelId="{406076D1-D7C0-4895-9AD4-D3A014DCEBFD}" type="presOf" srcId="{055AFE72-A523-4C62-9B29-93E9FC90270C}" destId="{620ECEAC-8CB3-491A-8786-670C796BAECB}" srcOrd="0" destOrd="0" presId="urn:microsoft.com/office/officeart/2008/layout/HorizontalMultiLevelHierarchy"/>
    <dgm:cxn modelId="{9AD228CC-E6AA-4CDF-AD69-FEEF59A85B7D}" srcId="{4D7073D6-FCF2-46A4-BFDC-2757780CD9E9}" destId="{272C7095-DEC6-4346-85C4-D447E0AF7945}" srcOrd="3" destOrd="0" parTransId="{C5E2572C-0EFB-402A-B6C1-578A7DBB262B}" sibTransId="{962146FE-099C-48C7-B269-5CEE8C5F39F4}"/>
    <dgm:cxn modelId="{97D0FE3A-23E8-4611-973A-914E585B56C9}" srcId="{4D7073D6-FCF2-46A4-BFDC-2757780CD9E9}" destId="{696CC99D-7353-4A18-8521-1048FA71891E}" srcOrd="2" destOrd="0" parTransId="{177CE4EE-9E63-4259-AF62-F1644DAB2F4E}" sibTransId="{F3F5DABC-D5CC-4FD8-B6E1-E77ADCA8F609}"/>
    <dgm:cxn modelId="{6F19A125-3461-45A7-B71A-75B7AC09B86C}" type="presOf" srcId="{4D7073D6-FCF2-46A4-BFDC-2757780CD9E9}" destId="{9CFEDE3E-685F-43F9-A26D-468D46DFFDFD}" srcOrd="0" destOrd="0" presId="urn:microsoft.com/office/officeart/2008/layout/HorizontalMultiLevelHierarchy"/>
    <dgm:cxn modelId="{D0C5C23C-8DF9-4ADB-84E0-792857969ABA}" srcId="{4D7073D6-FCF2-46A4-BFDC-2757780CD9E9}" destId="{5564D17C-7D84-4CFA-A0D5-3B75774C064A}" srcOrd="0" destOrd="0" parTransId="{6F63ACB6-0A0F-4452-8744-F11A334DE922}" sibTransId="{674B82F0-B5E9-4421-86D7-7A3994D227AD}"/>
    <dgm:cxn modelId="{B0D4E961-B7C8-4F4B-A72C-2DF35AD3F1DD}" type="presOf" srcId="{5564D17C-7D84-4CFA-A0D5-3B75774C064A}" destId="{E2BBF14A-DEBF-4CBC-8164-33FC54AC5DC3}" srcOrd="0" destOrd="0" presId="urn:microsoft.com/office/officeart/2008/layout/HorizontalMultiLevelHierarchy"/>
    <dgm:cxn modelId="{A68824A8-B71A-4A8D-9AA0-F7CD1775B826}" type="presOf" srcId="{5F485F65-31DC-4454-AFE6-FA84CA474163}" destId="{2CA03A79-1952-4328-9102-874AE3D9E10E}" srcOrd="1" destOrd="0" presId="urn:microsoft.com/office/officeart/2008/layout/HorizontalMultiLevelHierarchy"/>
    <dgm:cxn modelId="{36F4FF59-F856-46D2-82DE-0071038AB932}" type="presOf" srcId="{272C7095-DEC6-4346-85C4-D447E0AF7945}" destId="{C1C302B6-A86B-4F5B-9C6E-574D0FB615AB}" srcOrd="0" destOrd="0" presId="urn:microsoft.com/office/officeart/2008/layout/HorizontalMultiLevelHierarchy"/>
    <dgm:cxn modelId="{E3E54BDF-9465-49C2-A980-28182A2475CB}" type="presParOf" srcId="{620ECEAC-8CB3-491A-8786-670C796BAECB}" destId="{6E29FCF4-A4AB-44F8-B567-92FC6E66DF68}" srcOrd="0" destOrd="0" presId="urn:microsoft.com/office/officeart/2008/layout/HorizontalMultiLevelHierarchy"/>
    <dgm:cxn modelId="{56144266-CF45-41A0-B37B-C54BDA707086}" type="presParOf" srcId="{6E29FCF4-A4AB-44F8-B567-92FC6E66DF68}" destId="{9CFEDE3E-685F-43F9-A26D-468D46DFFDFD}" srcOrd="0" destOrd="0" presId="urn:microsoft.com/office/officeart/2008/layout/HorizontalMultiLevelHierarchy"/>
    <dgm:cxn modelId="{AFE6A760-B18E-4778-8361-99319C72721A}" type="presParOf" srcId="{6E29FCF4-A4AB-44F8-B567-92FC6E66DF68}" destId="{1CAC98EB-BC87-4FC9-B5A5-D74E4FF313AF}" srcOrd="1" destOrd="0" presId="urn:microsoft.com/office/officeart/2008/layout/HorizontalMultiLevelHierarchy"/>
    <dgm:cxn modelId="{17545DA3-BAFC-492E-B07F-ABC11AFC97EA}" type="presParOf" srcId="{1CAC98EB-BC87-4FC9-B5A5-D74E4FF313AF}" destId="{42D28496-A98D-4F29-B233-E40F789F46E0}" srcOrd="0" destOrd="0" presId="urn:microsoft.com/office/officeart/2008/layout/HorizontalMultiLevelHierarchy"/>
    <dgm:cxn modelId="{692532BA-60B5-400A-B4A5-E75DC81E41C7}" type="presParOf" srcId="{42D28496-A98D-4F29-B233-E40F789F46E0}" destId="{5E01EAE6-5BA1-46D1-AF0B-E955B409B66E}" srcOrd="0" destOrd="0" presId="urn:microsoft.com/office/officeart/2008/layout/HorizontalMultiLevelHierarchy"/>
    <dgm:cxn modelId="{0448D06B-0144-413D-92D3-BE518922EE7F}" type="presParOf" srcId="{1CAC98EB-BC87-4FC9-B5A5-D74E4FF313AF}" destId="{E508262C-A810-49C5-A427-4A18EB030704}" srcOrd="1" destOrd="0" presId="urn:microsoft.com/office/officeart/2008/layout/HorizontalMultiLevelHierarchy"/>
    <dgm:cxn modelId="{EA1976E8-B363-4A6A-B6A0-88128E773EAE}" type="presParOf" srcId="{E508262C-A810-49C5-A427-4A18EB030704}" destId="{E2BBF14A-DEBF-4CBC-8164-33FC54AC5DC3}" srcOrd="0" destOrd="0" presId="urn:microsoft.com/office/officeart/2008/layout/HorizontalMultiLevelHierarchy"/>
    <dgm:cxn modelId="{FA3208A2-BB37-4BE7-B0D5-CA771F7E8096}" type="presParOf" srcId="{E508262C-A810-49C5-A427-4A18EB030704}" destId="{8DDBFF0A-07BD-4F12-BB99-48FE3C159579}" srcOrd="1" destOrd="0" presId="urn:microsoft.com/office/officeart/2008/layout/HorizontalMultiLevelHierarchy"/>
    <dgm:cxn modelId="{3B609127-81A9-48FD-8907-6992A3112F1A}" type="presParOf" srcId="{1CAC98EB-BC87-4FC9-B5A5-D74E4FF313AF}" destId="{368236B5-216E-4B9B-8152-B04834C39967}" srcOrd="2" destOrd="0" presId="urn:microsoft.com/office/officeart/2008/layout/HorizontalMultiLevelHierarchy"/>
    <dgm:cxn modelId="{3BCA6DCC-F6FD-46C0-8A27-51B77C31DC7E}" type="presParOf" srcId="{368236B5-216E-4B9B-8152-B04834C39967}" destId="{2CA03A79-1952-4328-9102-874AE3D9E10E}" srcOrd="0" destOrd="0" presId="urn:microsoft.com/office/officeart/2008/layout/HorizontalMultiLevelHierarchy"/>
    <dgm:cxn modelId="{7797CCB1-7E55-4A09-BDF4-9B6ED1FBCCE6}" type="presParOf" srcId="{1CAC98EB-BC87-4FC9-B5A5-D74E4FF313AF}" destId="{77ED8737-559A-41CA-BE9A-5E4B2560A8D6}" srcOrd="3" destOrd="0" presId="urn:microsoft.com/office/officeart/2008/layout/HorizontalMultiLevelHierarchy"/>
    <dgm:cxn modelId="{133D2CEE-605E-4C29-8CAF-0A655AF9828A}" type="presParOf" srcId="{77ED8737-559A-41CA-BE9A-5E4B2560A8D6}" destId="{89593FF4-B009-4E6A-8CD3-4F0393E40681}" srcOrd="0" destOrd="0" presId="urn:microsoft.com/office/officeart/2008/layout/HorizontalMultiLevelHierarchy"/>
    <dgm:cxn modelId="{46DF4CDB-30FE-40CD-881C-CBE3A1C23495}" type="presParOf" srcId="{77ED8737-559A-41CA-BE9A-5E4B2560A8D6}" destId="{73DF8B19-A37D-4E49-87DF-F4696E7C3AB6}" srcOrd="1" destOrd="0" presId="urn:microsoft.com/office/officeart/2008/layout/HorizontalMultiLevelHierarchy"/>
    <dgm:cxn modelId="{771D5F74-DE00-4307-82B6-FE0CB222B235}" type="presParOf" srcId="{1CAC98EB-BC87-4FC9-B5A5-D74E4FF313AF}" destId="{77F5C774-9B5B-4BC6-8216-6A55C0E53D33}" srcOrd="4" destOrd="0" presId="urn:microsoft.com/office/officeart/2008/layout/HorizontalMultiLevelHierarchy"/>
    <dgm:cxn modelId="{4B72BD76-7C52-464D-9E8B-82EA28697FBE}" type="presParOf" srcId="{77F5C774-9B5B-4BC6-8216-6A55C0E53D33}" destId="{756F046A-45E7-479C-8B23-80B1E471D9F5}" srcOrd="0" destOrd="0" presId="urn:microsoft.com/office/officeart/2008/layout/HorizontalMultiLevelHierarchy"/>
    <dgm:cxn modelId="{7F2688EA-CE76-4DE7-A5F0-9EAFD9BC961D}" type="presParOf" srcId="{1CAC98EB-BC87-4FC9-B5A5-D74E4FF313AF}" destId="{6B93F31B-E387-4ED2-9EBA-DB31974C9867}" srcOrd="5" destOrd="0" presId="urn:microsoft.com/office/officeart/2008/layout/HorizontalMultiLevelHierarchy"/>
    <dgm:cxn modelId="{8FDD0C94-A34B-451E-A1F9-7DE1BACA7F9E}" type="presParOf" srcId="{6B93F31B-E387-4ED2-9EBA-DB31974C9867}" destId="{1D320847-5623-41BF-BFDE-044DBCEC4A0F}" srcOrd="0" destOrd="0" presId="urn:microsoft.com/office/officeart/2008/layout/HorizontalMultiLevelHierarchy"/>
    <dgm:cxn modelId="{1EE348DE-BE55-4F37-9A50-4C27C15E0884}" type="presParOf" srcId="{6B93F31B-E387-4ED2-9EBA-DB31974C9867}" destId="{16E533D2-495D-493F-B539-553848479BA3}" srcOrd="1" destOrd="0" presId="urn:microsoft.com/office/officeart/2008/layout/HorizontalMultiLevelHierarchy"/>
    <dgm:cxn modelId="{21B5BB95-56DA-4722-8156-33004681BE78}" type="presParOf" srcId="{1CAC98EB-BC87-4FC9-B5A5-D74E4FF313AF}" destId="{781D5643-1F52-4372-97FB-08A57C390AD0}" srcOrd="6" destOrd="0" presId="urn:microsoft.com/office/officeart/2008/layout/HorizontalMultiLevelHierarchy"/>
    <dgm:cxn modelId="{D54B00AD-B3B7-4D48-B383-E6F06DD37767}" type="presParOf" srcId="{781D5643-1F52-4372-97FB-08A57C390AD0}" destId="{927AD3C8-991C-4AA9-901A-D8CCFF7FAB9E}" srcOrd="0" destOrd="0" presId="urn:microsoft.com/office/officeart/2008/layout/HorizontalMultiLevelHierarchy"/>
    <dgm:cxn modelId="{804ADB53-3D1D-4EC1-B7E1-2C49E485416D}" type="presParOf" srcId="{1CAC98EB-BC87-4FC9-B5A5-D74E4FF313AF}" destId="{529C3682-3557-4317-8DD6-5FDCE7052BEF}" srcOrd="7" destOrd="0" presId="urn:microsoft.com/office/officeart/2008/layout/HorizontalMultiLevelHierarchy"/>
    <dgm:cxn modelId="{C95BF1CA-FD6F-48F0-AD39-34E4ED81288A}" type="presParOf" srcId="{529C3682-3557-4317-8DD6-5FDCE7052BEF}" destId="{C1C302B6-A86B-4F5B-9C6E-574D0FB615AB}" srcOrd="0" destOrd="0" presId="urn:microsoft.com/office/officeart/2008/layout/HorizontalMultiLevelHierarchy"/>
    <dgm:cxn modelId="{33151DD6-2C78-4080-9F33-B5771F3C53AE}" type="presParOf" srcId="{529C3682-3557-4317-8DD6-5FDCE7052BEF}" destId="{D7E60742-24C5-40C2-B725-08B34D59FC0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1619069-C5AD-4782-96E3-6867D015F104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8C4AD1-3997-4328-BFC1-F35AA2C2C190}">
      <dgm:prSet phldrT="[Текст]"/>
      <dgm:spPr/>
      <dgm:t>
        <a:bodyPr/>
        <a:lstStyle/>
        <a:p>
          <a:r>
            <a:rPr lang="ru-RU" b="1" smtClean="0">
              <a:latin typeface="+mj-lt"/>
              <a:cs typeface="Arial" panose="020B0604020202020204" pitchFamily="34" charset="0"/>
            </a:rPr>
            <a:t>1) замечание;</a:t>
          </a:r>
          <a:endParaRPr lang="ru-RU" dirty="0">
            <a:latin typeface="+mj-lt"/>
          </a:endParaRPr>
        </a:p>
      </dgm:t>
    </dgm:pt>
    <dgm:pt modelId="{4B6F0E09-E9C8-4A22-89F2-E77E8F339AC0}" type="parTrans" cxnId="{7BD8A5C6-EFF7-47E0-B5E7-51F29D71F08A}">
      <dgm:prSet/>
      <dgm:spPr/>
      <dgm:t>
        <a:bodyPr/>
        <a:lstStyle/>
        <a:p>
          <a:endParaRPr lang="ru-RU"/>
        </a:p>
      </dgm:t>
    </dgm:pt>
    <dgm:pt modelId="{AF1CF007-EF26-47C5-A96E-49FE95E894F0}" type="sibTrans" cxnId="{7BD8A5C6-EFF7-47E0-B5E7-51F29D71F08A}">
      <dgm:prSet/>
      <dgm:spPr/>
      <dgm:t>
        <a:bodyPr/>
        <a:lstStyle/>
        <a:p>
          <a:endParaRPr lang="ru-RU"/>
        </a:p>
      </dgm:t>
    </dgm:pt>
    <dgm:pt modelId="{3027EF94-5F35-4173-A2F5-39023C74CCE9}">
      <dgm:prSet phldrT="[Текст]"/>
      <dgm:spPr/>
      <dgm:t>
        <a:bodyPr/>
        <a:lstStyle/>
        <a:p>
          <a:r>
            <a:rPr lang="ru-RU" b="1" smtClean="0">
              <a:latin typeface="+mj-lt"/>
              <a:cs typeface="Arial" panose="020B0604020202020204" pitchFamily="34" charset="0"/>
            </a:rPr>
            <a:t>2) удаление из зала судебного заседания;</a:t>
          </a:r>
          <a:endParaRPr lang="ru-RU" dirty="0">
            <a:latin typeface="+mj-lt"/>
          </a:endParaRPr>
        </a:p>
      </dgm:t>
    </dgm:pt>
    <dgm:pt modelId="{7653B5A3-FFD4-4CF5-8FD2-89FB015D8446}" type="parTrans" cxnId="{2693A510-84B8-4726-A09B-5C8935C3FE84}">
      <dgm:prSet/>
      <dgm:spPr/>
      <dgm:t>
        <a:bodyPr/>
        <a:lstStyle/>
        <a:p>
          <a:endParaRPr lang="ru-RU"/>
        </a:p>
      </dgm:t>
    </dgm:pt>
    <dgm:pt modelId="{F6C3B712-99BB-4268-8DD1-0459CBE2408E}" type="sibTrans" cxnId="{2693A510-84B8-4726-A09B-5C8935C3FE84}">
      <dgm:prSet/>
      <dgm:spPr/>
      <dgm:t>
        <a:bodyPr/>
        <a:lstStyle/>
        <a:p>
          <a:endParaRPr lang="ru-RU"/>
        </a:p>
      </dgm:t>
    </dgm:pt>
    <dgm:pt modelId="{DD5B73C9-A6E6-4621-AF29-411ED500C9EF}">
      <dgm:prSet phldrT="[Текст]"/>
      <dgm:spPr/>
      <dgm:t>
        <a:bodyPr/>
        <a:lstStyle/>
        <a:p>
          <a:r>
            <a:rPr lang="ru-RU" b="1" dirty="0" smtClean="0">
              <a:latin typeface="Arial" panose="020B0604020202020204" pitchFamily="34" charset="0"/>
              <a:cs typeface="Arial" panose="020B0604020202020204" pitchFamily="34" charset="0"/>
            </a:rPr>
            <a:t>3) денежное взыскание.</a:t>
          </a:r>
          <a:endParaRPr lang="ru-RU" dirty="0"/>
        </a:p>
      </dgm:t>
    </dgm:pt>
    <dgm:pt modelId="{31F7C52D-BFEB-4BA2-A3FC-30D23A1B7065}" type="parTrans" cxnId="{E366D988-3C94-453C-BD86-1645E926BEDB}">
      <dgm:prSet/>
      <dgm:spPr/>
      <dgm:t>
        <a:bodyPr/>
        <a:lstStyle/>
        <a:p>
          <a:endParaRPr lang="ru-RU"/>
        </a:p>
      </dgm:t>
    </dgm:pt>
    <dgm:pt modelId="{F6A440F4-3B32-4D24-8668-CEC94694D5DD}" type="sibTrans" cxnId="{E366D988-3C94-453C-BD86-1645E926BEDB}">
      <dgm:prSet/>
      <dgm:spPr/>
      <dgm:t>
        <a:bodyPr/>
        <a:lstStyle/>
        <a:p>
          <a:endParaRPr lang="ru-RU"/>
        </a:p>
      </dgm:t>
    </dgm:pt>
    <dgm:pt modelId="{4F0C69C2-CD6D-434B-BF91-73B6883D7C14}" type="pres">
      <dgm:prSet presAssocID="{A1619069-C5AD-4782-96E3-6867D015F10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E8AEA6-12D9-46C0-9FC2-DB21AF610BFE}" type="pres">
      <dgm:prSet presAssocID="{998C4AD1-3997-4328-BFC1-F35AA2C2C190}" presName="parentLin" presStyleCnt="0"/>
      <dgm:spPr/>
    </dgm:pt>
    <dgm:pt modelId="{B0131D50-1AB9-4DBA-ACDB-1B4930DE7406}" type="pres">
      <dgm:prSet presAssocID="{998C4AD1-3997-4328-BFC1-F35AA2C2C19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C8FF28C-7DF5-4405-9569-E5B9E8C246E5}" type="pres">
      <dgm:prSet presAssocID="{998C4AD1-3997-4328-BFC1-F35AA2C2C1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BE38D-1ADA-41AE-8794-14F9DA206CDE}" type="pres">
      <dgm:prSet presAssocID="{998C4AD1-3997-4328-BFC1-F35AA2C2C190}" presName="negativeSpace" presStyleCnt="0"/>
      <dgm:spPr/>
    </dgm:pt>
    <dgm:pt modelId="{1172BDED-46BE-4A3D-B4B4-7887AB1C53BF}" type="pres">
      <dgm:prSet presAssocID="{998C4AD1-3997-4328-BFC1-F35AA2C2C190}" presName="childText" presStyleLbl="conFgAcc1" presStyleIdx="0" presStyleCnt="3">
        <dgm:presLayoutVars>
          <dgm:bulletEnabled val="1"/>
        </dgm:presLayoutVars>
      </dgm:prSet>
      <dgm:spPr/>
    </dgm:pt>
    <dgm:pt modelId="{4D4B5BA1-6AF8-4525-B182-CC5CF99A02E7}" type="pres">
      <dgm:prSet presAssocID="{AF1CF007-EF26-47C5-A96E-49FE95E894F0}" presName="spaceBetweenRectangles" presStyleCnt="0"/>
      <dgm:spPr/>
    </dgm:pt>
    <dgm:pt modelId="{8B1991B2-93A1-4161-B9AD-569ACA58181F}" type="pres">
      <dgm:prSet presAssocID="{3027EF94-5F35-4173-A2F5-39023C74CCE9}" presName="parentLin" presStyleCnt="0"/>
      <dgm:spPr/>
    </dgm:pt>
    <dgm:pt modelId="{C3C1ACE9-8119-4242-A645-97D68891F6F5}" type="pres">
      <dgm:prSet presAssocID="{3027EF94-5F35-4173-A2F5-39023C74CCE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EF8F8BF-E90C-4DD2-AA69-8488784B904E}" type="pres">
      <dgm:prSet presAssocID="{3027EF94-5F35-4173-A2F5-39023C74CCE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ADA10-7B2E-4E84-9D84-0CFBEB3B1AD0}" type="pres">
      <dgm:prSet presAssocID="{3027EF94-5F35-4173-A2F5-39023C74CCE9}" presName="negativeSpace" presStyleCnt="0"/>
      <dgm:spPr/>
    </dgm:pt>
    <dgm:pt modelId="{B154ED8E-D83C-4B6D-9922-A41429DD5F5C}" type="pres">
      <dgm:prSet presAssocID="{3027EF94-5F35-4173-A2F5-39023C74CCE9}" presName="childText" presStyleLbl="conFgAcc1" presStyleIdx="1" presStyleCnt="3">
        <dgm:presLayoutVars>
          <dgm:bulletEnabled val="1"/>
        </dgm:presLayoutVars>
      </dgm:prSet>
      <dgm:spPr/>
    </dgm:pt>
    <dgm:pt modelId="{8DE196C1-0380-422B-A593-BC9A702F8C31}" type="pres">
      <dgm:prSet presAssocID="{F6C3B712-99BB-4268-8DD1-0459CBE2408E}" presName="spaceBetweenRectangles" presStyleCnt="0"/>
      <dgm:spPr/>
    </dgm:pt>
    <dgm:pt modelId="{7AB582AF-19CF-42DC-84C5-A4042E1DA050}" type="pres">
      <dgm:prSet presAssocID="{DD5B73C9-A6E6-4621-AF29-411ED500C9EF}" presName="parentLin" presStyleCnt="0"/>
      <dgm:spPr/>
    </dgm:pt>
    <dgm:pt modelId="{F42B9F4A-BD22-415D-926B-3E3554C4AC30}" type="pres">
      <dgm:prSet presAssocID="{DD5B73C9-A6E6-4621-AF29-411ED500C9E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9A09641C-5BBD-45DA-9283-19B26E27AB55}" type="pres">
      <dgm:prSet presAssocID="{DD5B73C9-A6E6-4621-AF29-411ED500C9E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7959BB-9243-4A9E-9BF1-44FD33B2454B}" type="pres">
      <dgm:prSet presAssocID="{DD5B73C9-A6E6-4621-AF29-411ED500C9EF}" presName="negativeSpace" presStyleCnt="0"/>
      <dgm:spPr/>
    </dgm:pt>
    <dgm:pt modelId="{45FFADDC-8E47-47D9-BCF5-C0C20419106C}" type="pres">
      <dgm:prSet presAssocID="{DD5B73C9-A6E6-4621-AF29-411ED500C9E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0B2B61F-9083-460A-B761-6048606B6048}" type="presOf" srcId="{998C4AD1-3997-4328-BFC1-F35AA2C2C190}" destId="{2C8FF28C-7DF5-4405-9569-E5B9E8C246E5}" srcOrd="1" destOrd="0" presId="urn:microsoft.com/office/officeart/2005/8/layout/list1"/>
    <dgm:cxn modelId="{7BD8A5C6-EFF7-47E0-B5E7-51F29D71F08A}" srcId="{A1619069-C5AD-4782-96E3-6867D015F104}" destId="{998C4AD1-3997-4328-BFC1-F35AA2C2C190}" srcOrd="0" destOrd="0" parTransId="{4B6F0E09-E9C8-4A22-89F2-E77E8F339AC0}" sibTransId="{AF1CF007-EF26-47C5-A96E-49FE95E894F0}"/>
    <dgm:cxn modelId="{2693A510-84B8-4726-A09B-5C8935C3FE84}" srcId="{A1619069-C5AD-4782-96E3-6867D015F104}" destId="{3027EF94-5F35-4173-A2F5-39023C74CCE9}" srcOrd="1" destOrd="0" parTransId="{7653B5A3-FFD4-4CF5-8FD2-89FB015D8446}" sibTransId="{F6C3B712-99BB-4268-8DD1-0459CBE2408E}"/>
    <dgm:cxn modelId="{E366D988-3C94-453C-BD86-1645E926BEDB}" srcId="{A1619069-C5AD-4782-96E3-6867D015F104}" destId="{DD5B73C9-A6E6-4621-AF29-411ED500C9EF}" srcOrd="2" destOrd="0" parTransId="{31F7C52D-BFEB-4BA2-A3FC-30D23A1B7065}" sibTransId="{F6A440F4-3B32-4D24-8668-CEC94694D5DD}"/>
    <dgm:cxn modelId="{B08B721B-60C5-4203-BDAD-7662973E6ACD}" type="presOf" srcId="{A1619069-C5AD-4782-96E3-6867D015F104}" destId="{4F0C69C2-CD6D-434B-BF91-73B6883D7C14}" srcOrd="0" destOrd="0" presId="urn:microsoft.com/office/officeart/2005/8/layout/list1"/>
    <dgm:cxn modelId="{ABB3EECD-014E-4A8A-BCF1-03492DED0143}" type="presOf" srcId="{DD5B73C9-A6E6-4621-AF29-411ED500C9EF}" destId="{9A09641C-5BBD-45DA-9283-19B26E27AB55}" srcOrd="1" destOrd="0" presId="urn:microsoft.com/office/officeart/2005/8/layout/list1"/>
    <dgm:cxn modelId="{636B0058-D361-42AE-A56A-4D4C379838BF}" type="presOf" srcId="{998C4AD1-3997-4328-BFC1-F35AA2C2C190}" destId="{B0131D50-1AB9-4DBA-ACDB-1B4930DE7406}" srcOrd="0" destOrd="0" presId="urn:microsoft.com/office/officeart/2005/8/layout/list1"/>
    <dgm:cxn modelId="{D9F48B4B-4C67-46EE-8DF0-233208ECFEB3}" type="presOf" srcId="{3027EF94-5F35-4173-A2F5-39023C74CCE9}" destId="{C3C1ACE9-8119-4242-A645-97D68891F6F5}" srcOrd="0" destOrd="0" presId="urn:microsoft.com/office/officeart/2005/8/layout/list1"/>
    <dgm:cxn modelId="{52C68952-182C-47C8-A5A0-5E4CCE5ED44F}" type="presOf" srcId="{3027EF94-5F35-4173-A2F5-39023C74CCE9}" destId="{1EF8F8BF-E90C-4DD2-AA69-8488784B904E}" srcOrd="1" destOrd="0" presId="urn:microsoft.com/office/officeart/2005/8/layout/list1"/>
    <dgm:cxn modelId="{92E6BB93-D56B-40DF-84B9-0BF61C64D218}" type="presOf" srcId="{DD5B73C9-A6E6-4621-AF29-411ED500C9EF}" destId="{F42B9F4A-BD22-415D-926B-3E3554C4AC30}" srcOrd="0" destOrd="0" presId="urn:microsoft.com/office/officeart/2005/8/layout/list1"/>
    <dgm:cxn modelId="{8C420DC4-9F52-49F0-A206-A4B023DD96E2}" type="presParOf" srcId="{4F0C69C2-CD6D-434B-BF91-73B6883D7C14}" destId="{E3E8AEA6-12D9-46C0-9FC2-DB21AF610BFE}" srcOrd="0" destOrd="0" presId="urn:microsoft.com/office/officeart/2005/8/layout/list1"/>
    <dgm:cxn modelId="{FEA9CFF6-7B5B-4AAE-8FEB-8CF5E82DED03}" type="presParOf" srcId="{E3E8AEA6-12D9-46C0-9FC2-DB21AF610BFE}" destId="{B0131D50-1AB9-4DBA-ACDB-1B4930DE7406}" srcOrd="0" destOrd="0" presId="urn:microsoft.com/office/officeart/2005/8/layout/list1"/>
    <dgm:cxn modelId="{69B19076-3535-4BCD-8C1F-DF7BA201763C}" type="presParOf" srcId="{E3E8AEA6-12D9-46C0-9FC2-DB21AF610BFE}" destId="{2C8FF28C-7DF5-4405-9569-E5B9E8C246E5}" srcOrd="1" destOrd="0" presId="urn:microsoft.com/office/officeart/2005/8/layout/list1"/>
    <dgm:cxn modelId="{91E3D91F-4534-48D0-908F-3AF6782C5427}" type="presParOf" srcId="{4F0C69C2-CD6D-434B-BF91-73B6883D7C14}" destId="{2F2BE38D-1ADA-41AE-8794-14F9DA206CDE}" srcOrd="1" destOrd="0" presId="urn:microsoft.com/office/officeart/2005/8/layout/list1"/>
    <dgm:cxn modelId="{328E5948-5069-4560-97E4-770A3CC2C33E}" type="presParOf" srcId="{4F0C69C2-CD6D-434B-BF91-73B6883D7C14}" destId="{1172BDED-46BE-4A3D-B4B4-7887AB1C53BF}" srcOrd="2" destOrd="0" presId="urn:microsoft.com/office/officeart/2005/8/layout/list1"/>
    <dgm:cxn modelId="{D2428597-AE83-4462-BF4E-C6B59ED62884}" type="presParOf" srcId="{4F0C69C2-CD6D-434B-BF91-73B6883D7C14}" destId="{4D4B5BA1-6AF8-4525-B182-CC5CF99A02E7}" srcOrd="3" destOrd="0" presId="urn:microsoft.com/office/officeart/2005/8/layout/list1"/>
    <dgm:cxn modelId="{1F5FF7B0-6555-44CD-895B-88CBE355EF45}" type="presParOf" srcId="{4F0C69C2-CD6D-434B-BF91-73B6883D7C14}" destId="{8B1991B2-93A1-4161-B9AD-569ACA58181F}" srcOrd="4" destOrd="0" presId="urn:microsoft.com/office/officeart/2005/8/layout/list1"/>
    <dgm:cxn modelId="{072A83B6-684E-4A12-A7C8-F83C4F2358E5}" type="presParOf" srcId="{8B1991B2-93A1-4161-B9AD-569ACA58181F}" destId="{C3C1ACE9-8119-4242-A645-97D68891F6F5}" srcOrd="0" destOrd="0" presId="urn:microsoft.com/office/officeart/2005/8/layout/list1"/>
    <dgm:cxn modelId="{96CAB7E5-F309-44AF-9EE4-12AE281B6D0B}" type="presParOf" srcId="{8B1991B2-93A1-4161-B9AD-569ACA58181F}" destId="{1EF8F8BF-E90C-4DD2-AA69-8488784B904E}" srcOrd="1" destOrd="0" presId="urn:microsoft.com/office/officeart/2005/8/layout/list1"/>
    <dgm:cxn modelId="{0D1FC27C-6770-4E60-863C-2E282D3AF272}" type="presParOf" srcId="{4F0C69C2-CD6D-434B-BF91-73B6883D7C14}" destId="{9A4ADA10-7B2E-4E84-9D84-0CFBEB3B1AD0}" srcOrd="5" destOrd="0" presId="urn:microsoft.com/office/officeart/2005/8/layout/list1"/>
    <dgm:cxn modelId="{45C9E6DF-B75B-46C5-9318-45C4BB04C766}" type="presParOf" srcId="{4F0C69C2-CD6D-434B-BF91-73B6883D7C14}" destId="{B154ED8E-D83C-4B6D-9922-A41429DD5F5C}" srcOrd="6" destOrd="0" presId="urn:microsoft.com/office/officeart/2005/8/layout/list1"/>
    <dgm:cxn modelId="{6C400549-C9A3-4461-AA5C-A74067618D6D}" type="presParOf" srcId="{4F0C69C2-CD6D-434B-BF91-73B6883D7C14}" destId="{8DE196C1-0380-422B-A593-BC9A702F8C31}" srcOrd="7" destOrd="0" presId="urn:microsoft.com/office/officeart/2005/8/layout/list1"/>
    <dgm:cxn modelId="{BF44A597-49F0-4464-98E4-19369DA462C9}" type="presParOf" srcId="{4F0C69C2-CD6D-434B-BF91-73B6883D7C14}" destId="{7AB582AF-19CF-42DC-84C5-A4042E1DA050}" srcOrd="8" destOrd="0" presId="urn:microsoft.com/office/officeart/2005/8/layout/list1"/>
    <dgm:cxn modelId="{EDDD6A11-0C82-439B-B271-40FBCFF58D59}" type="presParOf" srcId="{7AB582AF-19CF-42DC-84C5-A4042E1DA050}" destId="{F42B9F4A-BD22-415D-926B-3E3554C4AC30}" srcOrd="0" destOrd="0" presId="urn:microsoft.com/office/officeart/2005/8/layout/list1"/>
    <dgm:cxn modelId="{F9FE28F3-75B3-4830-A288-93E2C39CED68}" type="presParOf" srcId="{7AB582AF-19CF-42DC-84C5-A4042E1DA050}" destId="{9A09641C-5BBD-45DA-9283-19B26E27AB55}" srcOrd="1" destOrd="0" presId="urn:microsoft.com/office/officeart/2005/8/layout/list1"/>
    <dgm:cxn modelId="{EB18025B-D788-4E76-A99E-528816CF7748}" type="presParOf" srcId="{4F0C69C2-CD6D-434B-BF91-73B6883D7C14}" destId="{B67959BB-9243-4A9E-9BF1-44FD33B2454B}" srcOrd="9" destOrd="0" presId="urn:microsoft.com/office/officeart/2005/8/layout/list1"/>
    <dgm:cxn modelId="{8104A498-1A23-4336-A2A3-FB98BDFCF760}" type="presParOf" srcId="{4F0C69C2-CD6D-434B-BF91-73B6883D7C14}" destId="{45FFADDC-8E47-47D9-BCF5-C0C20419106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778C628-D4D8-4496-8CBC-0CE42B97BCF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A14CF6B-4E6A-45BA-9728-2996745A2DF1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+mn-lt"/>
              <a:cs typeface="Arial" pitchFamily="34" charset="0"/>
            </a:rPr>
            <a:t>Адм. орган обязан известить об исполнении решения суда</a:t>
          </a:r>
          <a:endParaRPr lang="ru-RU" sz="2400" b="1" dirty="0">
            <a:solidFill>
              <a:schemeClr val="tx1"/>
            </a:solidFill>
            <a:latin typeface="+mn-lt"/>
          </a:endParaRPr>
        </a:p>
      </dgm:t>
    </dgm:pt>
    <dgm:pt modelId="{D0C8BBD2-5891-4E6A-A887-230FE6B40470}" type="parTrans" cxnId="{4E329036-A340-465D-9ACC-580E04F9C5F5}">
      <dgm:prSet/>
      <dgm:spPr/>
      <dgm:t>
        <a:bodyPr/>
        <a:lstStyle/>
        <a:p>
          <a:endParaRPr lang="ru-RU"/>
        </a:p>
      </dgm:t>
    </dgm:pt>
    <dgm:pt modelId="{76578037-E108-4CDC-AFB3-005D117688AC}" type="sibTrans" cxnId="{4E329036-A340-465D-9ACC-580E04F9C5F5}">
      <dgm:prSet/>
      <dgm:spPr/>
      <dgm:t>
        <a:bodyPr/>
        <a:lstStyle/>
        <a:p>
          <a:endParaRPr lang="ru-RU"/>
        </a:p>
      </dgm:t>
    </dgm:pt>
    <dgm:pt modelId="{C69E31A1-6CF8-4DE0-84FD-6BC18D6C3E0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+mn-lt"/>
              <a:cs typeface="Arial" pitchFamily="34" charset="0"/>
            </a:rPr>
            <a:t>Суд может наложить штраф на любого чиновника</a:t>
          </a:r>
          <a:endParaRPr lang="ru-RU" sz="2400" b="1" dirty="0">
            <a:solidFill>
              <a:schemeClr val="tx1"/>
            </a:solidFill>
            <a:latin typeface="+mn-lt"/>
          </a:endParaRPr>
        </a:p>
      </dgm:t>
    </dgm:pt>
    <dgm:pt modelId="{7964873E-7AE4-46C1-B5FF-AE770A8425D3}" type="parTrans" cxnId="{CC8950D2-59EF-4A72-A123-D2B18D69BB91}">
      <dgm:prSet/>
      <dgm:spPr/>
      <dgm:t>
        <a:bodyPr/>
        <a:lstStyle/>
        <a:p>
          <a:endParaRPr lang="ru-RU"/>
        </a:p>
      </dgm:t>
    </dgm:pt>
    <dgm:pt modelId="{8A98D69B-1FDF-4A71-86CD-0F096A701ED0}" type="sibTrans" cxnId="{CC8950D2-59EF-4A72-A123-D2B18D69BB91}">
      <dgm:prSet/>
      <dgm:spPr/>
      <dgm:t>
        <a:bodyPr/>
        <a:lstStyle/>
        <a:p>
          <a:endParaRPr lang="ru-RU"/>
        </a:p>
      </dgm:t>
    </dgm:pt>
    <dgm:pt modelId="{6C3D233F-3BD2-4704-8AA7-731FC485B63B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+mn-lt"/>
              <a:cs typeface="Arial" pitchFamily="34" charset="0"/>
            </a:rPr>
            <a:t>Штраф – до 100 МРП, может налагаться неоднократно</a:t>
          </a:r>
        </a:p>
        <a:p>
          <a:r>
            <a:rPr lang="ru-RU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Фактически обеспечивает исполнение своего решения</a:t>
          </a:r>
          <a:endParaRPr lang="ru-RU" sz="2400" b="1" dirty="0">
            <a:solidFill>
              <a:schemeClr val="tx1"/>
            </a:solidFill>
            <a:latin typeface="+mn-lt"/>
          </a:endParaRPr>
        </a:p>
      </dgm:t>
    </dgm:pt>
    <dgm:pt modelId="{F2ECB857-EEC8-41FD-A57C-36EEA42462C2}" type="parTrans" cxnId="{F81C9BEB-329D-4AAD-A021-BD93172DD2A2}">
      <dgm:prSet/>
      <dgm:spPr/>
      <dgm:t>
        <a:bodyPr/>
        <a:lstStyle/>
        <a:p>
          <a:endParaRPr lang="ru-RU"/>
        </a:p>
      </dgm:t>
    </dgm:pt>
    <dgm:pt modelId="{C8A8B8E5-713C-4014-8EC3-D900D350506D}" type="sibTrans" cxnId="{F81C9BEB-329D-4AAD-A021-BD93172DD2A2}">
      <dgm:prSet/>
      <dgm:spPr/>
      <dgm:t>
        <a:bodyPr/>
        <a:lstStyle/>
        <a:p>
          <a:endParaRPr lang="ru-RU"/>
        </a:p>
      </dgm:t>
    </dgm:pt>
    <dgm:pt modelId="{17A26D94-0674-4EAB-822F-5F6D921AF320}" type="pres">
      <dgm:prSet presAssocID="{A778C628-D4D8-4496-8CBC-0CE42B97BCF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81E171-8BE7-4850-820A-1082B072CEF3}" type="pres">
      <dgm:prSet presAssocID="{6A14CF6B-4E6A-45BA-9728-2996745A2DF1}" presName="parentLin" presStyleCnt="0"/>
      <dgm:spPr/>
    </dgm:pt>
    <dgm:pt modelId="{6A95F3AD-5C6B-4E88-8F39-8214B247750F}" type="pres">
      <dgm:prSet presAssocID="{6A14CF6B-4E6A-45BA-9728-2996745A2DF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8207913-B6F3-4860-B93E-6DE1F5D43F6B}" type="pres">
      <dgm:prSet presAssocID="{6A14CF6B-4E6A-45BA-9728-2996745A2DF1}" presName="parentText" presStyleLbl="node1" presStyleIdx="0" presStyleCnt="3" custScaleX="1206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B94B5E-CF56-4A02-B2FB-12E796A48F63}" type="pres">
      <dgm:prSet presAssocID="{6A14CF6B-4E6A-45BA-9728-2996745A2DF1}" presName="negativeSpace" presStyleCnt="0"/>
      <dgm:spPr/>
    </dgm:pt>
    <dgm:pt modelId="{3954C28E-A45B-44A6-9EBF-7F152308361D}" type="pres">
      <dgm:prSet presAssocID="{6A14CF6B-4E6A-45BA-9728-2996745A2DF1}" presName="childText" presStyleLbl="conFgAcc1" presStyleIdx="0" presStyleCnt="3">
        <dgm:presLayoutVars>
          <dgm:bulletEnabled val="1"/>
        </dgm:presLayoutVars>
      </dgm:prSet>
      <dgm:spPr/>
    </dgm:pt>
    <dgm:pt modelId="{224731FE-CBE1-4EFD-8702-0F3563D8ED20}" type="pres">
      <dgm:prSet presAssocID="{76578037-E108-4CDC-AFB3-005D117688AC}" presName="spaceBetweenRectangles" presStyleCnt="0"/>
      <dgm:spPr/>
    </dgm:pt>
    <dgm:pt modelId="{37981A46-3A01-4388-A05D-BD0E925CBD7A}" type="pres">
      <dgm:prSet presAssocID="{C69E31A1-6CF8-4DE0-84FD-6BC18D6C3E0C}" presName="parentLin" presStyleCnt="0"/>
      <dgm:spPr/>
    </dgm:pt>
    <dgm:pt modelId="{552A56BD-70CC-48A7-8B8D-BA1DB0E1A146}" type="pres">
      <dgm:prSet presAssocID="{C69E31A1-6CF8-4DE0-84FD-6BC18D6C3E0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C5CA14D-9125-4928-8040-5D704951C45C}" type="pres">
      <dgm:prSet presAssocID="{C69E31A1-6CF8-4DE0-84FD-6BC18D6C3E0C}" presName="parentText" presStyleLbl="node1" presStyleIdx="1" presStyleCnt="3" custScaleX="1206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F3F5ED-9408-4745-9616-554140A568E3}" type="pres">
      <dgm:prSet presAssocID="{C69E31A1-6CF8-4DE0-84FD-6BC18D6C3E0C}" presName="negativeSpace" presStyleCnt="0"/>
      <dgm:spPr/>
    </dgm:pt>
    <dgm:pt modelId="{FA71D2E1-A633-45D5-81AA-F60CDD1C9DAC}" type="pres">
      <dgm:prSet presAssocID="{C69E31A1-6CF8-4DE0-84FD-6BC18D6C3E0C}" presName="childText" presStyleLbl="conFgAcc1" presStyleIdx="1" presStyleCnt="3">
        <dgm:presLayoutVars>
          <dgm:bulletEnabled val="1"/>
        </dgm:presLayoutVars>
      </dgm:prSet>
      <dgm:spPr/>
    </dgm:pt>
    <dgm:pt modelId="{6AEA1DA6-C069-4B36-8E5E-45E9484A108B}" type="pres">
      <dgm:prSet presAssocID="{8A98D69B-1FDF-4A71-86CD-0F096A701ED0}" presName="spaceBetweenRectangles" presStyleCnt="0"/>
      <dgm:spPr/>
    </dgm:pt>
    <dgm:pt modelId="{716D8CB7-5CE9-428B-A7EB-0B6D8F1F7A58}" type="pres">
      <dgm:prSet presAssocID="{6C3D233F-3BD2-4704-8AA7-731FC485B63B}" presName="parentLin" presStyleCnt="0"/>
      <dgm:spPr/>
    </dgm:pt>
    <dgm:pt modelId="{A51E3637-4686-45AB-B3FC-98D8CE76B3AF}" type="pres">
      <dgm:prSet presAssocID="{6C3D233F-3BD2-4704-8AA7-731FC485B63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ED9EC47-EB4B-4E75-AC6F-257247ED65C7}" type="pres">
      <dgm:prSet presAssocID="{6C3D233F-3BD2-4704-8AA7-731FC485B63B}" presName="parentText" presStyleLbl="node1" presStyleIdx="2" presStyleCnt="3" custScaleX="1206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5C874E-126B-47BC-B778-67293D02FAD3}" type="pres">
      <dgm:prSet presAssocID="{6C3D233F-3BD2-4704-8AA7-731FC485B63B}" presName="negativeSpace" presStyleCnt="0"/>
      <dgm:spPr/>
    </dgm:pt>
    <dgm:pt modelId="{20F38A7C-382C-463C-94B2-2287C890B1CD}" type="pres">
      <dgm:prSet presAssocID="{6C3D233F-3BD2-4704-8AA7-731FC485B63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0094DA6-C4A5-437D-B331-860432663626}" type="presOf" srcId="{6C3D233F-3BD2-4704-8AA7-731FC485B63B}" destId="{A51E3637-4686-45AB-B3FC-98D8CE76B3AF}" srcOrd="0" destOrd="0" presId="urn:microsoft.com/office/officeart/2005/8/layout/list1"/>
    <dgm:cxn modelId="{0C012D18-B7A0-49C6-ACAC-7E1544F9C706}" type="presOf" srcId="{6A14CF6B-4E6A-45BA-9728-2996745A2DF1}" destId="{6A95F3AD-5C6B-4E88-8F39-8214B247750F}" srcOrd="0" destOrd="0" presId="urn:microsoft.com/office/officeart/2005/8/layout/list1"/>
    <dgm:cxn modelId="{4E329036-A340-465D-9ACC-580E04F9C5F5}" srcId="{A778C628-D4D8-4496-8CBC-0CE42B97BCF3}" destId="{6A14CF6B-4E6A-45BA-9728-2996745A2DF1}" srcOrd="0" destOrd="0" parTransId="{D0C8BBD2-5891-4E6A-A887-230FE6B40470}" sibTransId="{76578037-E108-4CDC-AFB3-005D117688AC}"/>
    <dgm:cxn modelId="{F81C9BEB-329D-4AAD-A021-BD93172DD2A2}" srcId="{A778C628-D4D8-4496-8CBC-0CE42B97BCF3}" destId="{6C3D233F-3BD2-4704-8AA7-731FC485B63B}" srcOrd="2" destOrd="0" parTransId="{F2ECB857-EEC8-41FD-A57C-36EEA42462C2}" sibTransId="{C8A8B8E5-713C-4014-8EC3-D900D350506D}"/>
    <dgm:cxn modelId="{F89D853F-E784-493B-B129-84FCEDEC1988}" type="presOf" srcId="{6C3D233F-3BD2-4704-8AA7-731FC485B63B}" destId="{7ED9EC47-EB4B-4E75-AC6F-257247ED65C7}" srcOrd="1" destOrd="0" presId="urn:microsoft.com/office/officeart/2005/8/layout/list1"/>
    <dgm:cxn modelId="{6FB1EAD2-EC74-46CE-B3DB-297BBF4FD80F}" type="presOf" srcId="{C69E31A1-6CF8-4DE0-84FD-6BC18D6C3E0C}" destId="{FC5CA14D-9125-4928-8040-5D704951C45C}" srcOrd="1" destOrd="0" presId="urn:microsoft.com/office/officeart/2005/8/layout/list1"/>
    <dgm:cxn modelId="{CF77D4DD-EE78-48F9-9749-3CE20622E53A}" type="presOf" srcId="{A778C628-D4D8-4496-8CBC-0CE42B97BCF3}" destId="{17A26D94-0674-4EAB-822F-5F6D921AF320}" srcOrd="0" destOrd="0" presId="urn:microsoft.com/office/officeart/2005/8/layout/list1"/>
    <dgm:cxn modelId="{64504767-8EDE-4C02-B148-3CD449415507}" type="presOf" srcId="{C69E31A1-6CF8-4DE0-84FD-6BC18D6C3E0C}" destId="{552A56BD-70CC-48A7-8B8D-BA1DB0E1A146}" srcOrd="0" destOrd="0" presId="urn:microsoft.com/office/officeart/2005/8/layout/list1"/>
    <dgm:cxn modelId="{17EAE300-7206-4ADE-A644-CC72BD260C7D}" type="presOf" srcId="{6A14CF6B-4E6A-45BA-9728-2996745A2DF1}" destId="{58207913-B6F3-4860-B93E-6DE1F5D43F6B}" srcOrd="1" destOrd="0" presId="urn:microsoft.com/office/officeart/2005/8/layout/list1"/>
    <dgm:cxn modelId="{CC8950D2-59EF-4A72-A123-D2B18D69BB91}" srcId="{A778C628-D4D8-4496-8CBC-0CE42B97BCF3}" destId="{C69E31A1-6CF8-4DE0-84FD-6BC18D6C3E0C}" srcOrd="1" destOrd="0" parTransId="{7964873E-7AE4-46C1-B5FF-AE770A8425D3}" sibTransId="{8A98D69B-1FDF-4A71-86CD-0F096A701ED0}"/>
    <dgm:cxn modelId="{AC893D47-50AB-4B1D-9314-2D3D69BA108B}" type="presParOf" srcId="{17A26D94-0674-4EAB-822F-5F6D921AF320}" destId="{9381E171-8BE7-4850-820A-1082B072CEF3}" srcOrd="0" destOrd="0" presId="urn:microsoft.com/office/officeart/2005/8/layout/list1"/>
    <dgm:cxn modelId="{1B5C884E-D391-4849-9AFF-AB96829A0931}" type="presParOf" srcId="{9381E171-8BE7-4850-820A-1082B072CEF3}" destId="{6A95F3AD-5C6B-4E88-8F39-8214B247750F}" srcOrd="0" destOrd="0" presId="urn:microsoft.com/office/officeart/2005/8/layout/list1"/>
    <dgm:cxn modelId="{F3DD8917-FC1A-4F20-A155-BA6CC0D752A9}" type="presParOf" srcId="{9381E171-8BE7-4850-820A-1082B072CEF3}" destId="{58207913-B6F3-4860-B93E-6DE1F5D43F6B}" srcOrd="1" destOrd="0" presId="urn:microsoft.com/office/officeart/2005/8/layout/list1"/>
    <dgm:cxn modelId="{25E1DB27-080B-4AD4-8DDA-9FD4BCF981ED}" type="presParOf" srcId="{17A26D94-0674-4EAB-822F-5F6D921AF320}" destId="{09B94B5E-CF56-4A02-B2FB-12E796A48F63}" srcOrd="1" destOrd="0" presId="urn:microsoft.com/office/officeart/2005/8/layout/list1"/>
    <dgm:cxn modelId="{0CC4E667-230D-4B06-A4F8-38976B7ADEAF}" type="presParOf" srcId="{17A26D94-0674-4EAB-822F-5F6D921AF320}" destId="{3954C28E-A45B-44A6-9EBF-7F152308361D}" srcOrd="2" destOrd="0" presId="urn:microsoft.com/office/officeart/2005/8/layout/list1"/>
    <dgm:cxn modelId="{AB6B33D8-8669-444C-969B-9DC9E6C7733F}" type="presParOf" srcId="{17A26D94-0674-4EAB-822F-5F6D921AF320}" destId="{224731FE-CBE1-4EFD-8702-0F3563D8ED20}" srcOrd="3" destOrd="0" presId="urn:microsoft.com/office/officeart/2005/8/layout/list1"/>
    <dgm:cxn modelId="{FA999EE4-747B-4133-BA23-DFD2E03D8450}" type="presParOf" srcId="{17A26D94-0674-4EAB-822F-5F6D921AF320}" destId="{37981A46-3A01-4388-A05D-BD0E925CBD7A}" srcOrd="4" destOrd="0" presId="urn:microsoft.com/office/officeart/2005/8/layout/list1"/>
    <dgm:cxn modelId="{C130F37A-78E6-4A3B-943D-98F7A40EC887}" type="presParOf" srcId="{37981A46-3A01-4388-A05D-BD0E925CBD7A}" destId="{552A56BD-70CC-48A7-8B8D-BA1DB0E1A146}" srcOrd="0" destOrd="0" presId="urn:microsoft.com/office/officeart/2005/8/layout/list1"/>
    <dgm:cxn modelId="{B5616C23-A9B1-4FE1-A155-ED58A5C8C868}" type="presParOf" srcId="{37981A46-3A01-4388-A05D-BD0E925CBD7A}" destId="{FC5CA14D-9125-4928-8040-5D704951C45C}" srcOrd="1" destOrd="0" presId="urn:microsoft.com/office/officeart/2005/8/layout/list1"/>
    <dgm:cxn modelId="{433C484B-08D6-4CE3-96B4-F60B194E7FEF}" type="presParOf" srcId="{17A26D94-0674-4EAB-822F-5F6D921AF320}" destId="{82F3F5ED-9408-4745-9616-554140A568E3}" srcOrd="5" destOrd="0" presId="urn:microsoft.com/office/officeart/2005/8/layout/list1"/>
    <dgm:cxn modelId="{7988D18D-FA04-448F-BEB8-CAA602941204}" type="presParOf" srcId="{17A26D94-0674-4EAB-822F-5F6D921AF320}" destId="{FA71D2E1-A633-45D5-81AA-F60CDD1C9DAC}" srcOrd="6" destOrd="0" presId="urn:microsoft.com/office/officeart/2005/8/layout/list1"/>
    <dgm:cxn modelId="{FE5FFE9C-7890-440D-B437-3236B7FF2E0D}" type="presParOf" srcId="{17A26D94-0674-4EAB-822F-5F6D921AF320}" destId="{6AEA1DA6-C069-4B36-8E5E-45E9484A108B}" srcOrd="7" destOrd="0" presId="urn:microsoft.com/office/officeart/2005/8/layout/list1"/>
    <dgm:cxn modelId="{A1D72CDD-BD05-4079-BD54-0CA6E91652D5}" type="presParOf" srcId="{17A26D94-0674-4EAB-822F-5F6D921AF320}" destId="{716D8CB7-5CE9-428B-A7EB-0B6D8F1F7A58}" srcOrd="8" destOrd="0" presId="urn:microsoft.com/office/officeart/2005/8/layout/list1"/>
    <dgm:cxn modelId="{6FBD695E-047D-4BAB-B563-A2BC01EB056F}" type="presParOf" srcId="{716D8CB7-5CE9-428B-A7EB-0B6D8F1F7A58}" destId="{A51E3637-4686-45AB-B3FC-98D8CE76B3AF}" srcOrd="0" destOrd="0" presId="urn:microsoft.com/office/officeart/2005/8/layout/list1"/>
    <dgm:cxn modelId="{43426E25-6739-4FE2-BFE9-0E75258314DB}" type="presParOf" srcId="{716D8CB7-5CE9-428B-A7EB-0B6D8F1F7A58}" destId="{7ED9EC47-EB4B-4E75-AC6F-257247ED65C7}" srcOrd="1" destOrd="0" presId="urn:microsoft.com/office/officeart/2005/8/layout/list1"/>
    <dgm:cxn modelId="{DC7BE606-2F21-4E47-8A5E-59671DB451A0}" type="presParOf" srcId="{17A26D94-0674-4EAB-822F-5F6D921AF320}" destId="{3E5C874E-126B-47BC-B778-67293D02FAD3}" srcOrd="9" destOrd="0" presId="urn:microsoft.com/office/officeart/2005/8/layout/list1"/>
    <dgm:cxn modelId="{738B614E-343A-423C-8232-27E4CD353606}" type="presParOf" srcId="{17A26D94-0674-4EAB-822F-5F6D921AF320}" destId="{20F38A7C-382C-463C-94B2-2287C890B1C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B83408-960C-403E-BB0B-E852B5A13267}">
      <dsp:nvSpPr>
        <dsp:cNvPr id="0" name=""/>
        <dsp:cNvSpPr/>
      </dsp:nvSpPr>
      <dsp:spPr>
        <a:xfrm rot="5400000">
          <a:off x="6754425" y="-2550982"/>
          <a:ext cx="1602581" cy="71112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/>
            <a:t>в публично-правовой сфере — реализация государственной политики, т.е. осуществление государственных функций, установленных законодательством </a:t>
          </a:r>
          <a:r>
            <a:rPr lang="ru-RU" sz="1900" b="1" kern="1200" dirty="0"/>
            <a:t>(основная деятельность)</a:t>
          </a:r>
          <a:endParaRPr lang="en-US" sz="1900" kern="1200" dirty="0"/>
        </a:p>
      </dsp:txBody>
      <dsp:txXfrm rot="-5400000">
        <a:off x="4000085" y="281590"/>
        <a:ext cx="7033030" cy="1446117"/>
      </dsp:txXfrm>
    </dsp:sp>
    <dsp:sp modelId="{3D145E8D-58D4-421B-9503-1AE5FFA45679}">
      <dsp:nvSpPr>
        <dsp:cNvPr id="0" name=""/>
        <dsp:cNvSpPr/>
      </dsp:nvSpPr>
      <dsp:spPr>
        <a:xfrm>
          <a:off x="0" y="3035"/>
          <a:ext cx="4000084" cy="2003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/>
            <a:t>Внешняя </a:t>
          </a:r>
          <a:r>
            <a:rPr lang="ru-RU" sz="2700" b="1" kern="1200" dirty="0"/>
            <a:t>Административная процедура (основная) </a:t>
          </a:r>
          <a:endParaRPr lang="en-US" sz="2700" kern="1200" dirty="0"/>
        </a:p>
      </dsp:txBody>
      <dsp:txXfrm>
        <a:off x="97789" y="100824"/>
        <a:ext cx="3804506" cy="1807648"/>
      </dsp:txXfrm>
    </dsp:sp>
    <dsp:sp modelId="{094436F4-7689-48ED-A78A-0F86DC595DE2}">
      <dsp:nvSpPr>
        <dsp:cNvPr id="0" name=""/>
        <dsp:cNvSpPr/>
      </dsp:nvSpPr>
      <dsp:spPr>
        <a:xfrm rot="5400000">
          <a:off x="6754425" y="-447594"/>
          <a:ext cx="1602581" cy="71112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/>
            <a:t>служебная (внутриорганизационная) деятельность - решения (действия), принимаемые (осуществляемые) в целях организации работы государственного аппарата, не затрагивающие права и обязанности граждан или организаций</a:t>
          </a:r>
          <a:endParaRPr lang="en-US" sz="1900" kern="1200" dirty="0"/>
        </a:p>
      </dsp:txBody>
      <dsp:txXfrm rot="-5400000">
        <a:off x="4000085" y="2384978"/>
        <a:ext cx="7033030" cy="1446117"/>
      </dsp:txXfrm>
    </dsp:sp>
    <dsp:sp modelId="{E19CE2FF-458C-4C62-9A53-C258BD7B7842}">
      <dsp:nvSpPr>
        <dsp:cNvPr id="0" name=""/>
        <dsp:cNvSpPr/>
      </dsp:nvSpPr>
      <dsp:spPr>
        <a:xfrm>
          <a:off x="0" y="2106423"/>
          <a:ext cx="4000084" cy="2003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/>
            <a:t>Внутренняя административная процедура</a:t>
          </a:r>
          <a:endParaRPr lang="en-US" sz="2700" kern="1200" dirty="0"/>
        </a:p>
      </dsp:txBody>
      <dsp:txXfrm>
        <a:off x="97789" y="2204212"/>
        <a:ext cx="3804506" cy="1807648"/>
      </dsp:txXfrm>
    </dsp:sp>
    <dsp:sp modelId="{D777DA5B-46D5-461E-B820-1A49F9AD829D}">
      <dsp:nvSpPr>
        <dsp:cNvPr id="0" name=""/>
        <dsp:cNvSpPr/>
      </dsp:nvSpPr>
      <dsp:spPr>
        <a:xfrm rot="5400000">
          <a:off x="6754425" y="1655793"/>
          <a:ext cx="1602581" cy="711126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/>
            <a:t>в гражданско-правой сфере (к примеру, покупка имущества, наем работников (не </a:t>
          </a:r>
          <a:r>
            <a:rPr lang="ru-RU" sz="1900" kern="1200" dirty="0" smtClean="0"/>
            <a:t>госслужащих</a:t>
          </a:r>
          <a:r>
            <a:rPr lang="ru-RU" sz="1900" kern="1200" dirty="0"/>
            <a:t>) для обеспечения своей  деятельности)</a:t>
          </a:r>
          <a:endParaRPr lang="en-US" sz="1900" kern="1200" dirty="0"/>
        </a:p>
      </dsp:txBody>
      <dsp:txXfrm rot="-5400000">
        <a:off x="4000085" y="4488365"/>
        <a:ext cx="7033030" cy="1446117"/>
      </dsp:txXfrm>
    </dsp:sp>
    <dsp:sp modelId="{2B55A227-0438-4F8B-B686-EE89D4628B96}">
      <dsp:nvSpPr>
        <dsp:cNvPr id="0" name=""/>
        <dsp:cNvSpPr/>
      </dsp:nvSpPr>
      <dsp:spPr>
        <a:xfrm>
          <a:off x="0" y="4209811"/>
          <a:ext cx="4000084" cy="20032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u="none" kern="1200" dirty="0"/>
            <a:t>Деятельность госоргана, которая АППК </a:t>
          </a:r>
          <a:r>
            <a:rPr lang="ru-RU" sz="3200" b="0" u="sng" kern="1200" dirty="0"/>
            <a:t>не регулируется</a:t>
          </a:r>
          <a:endParaRPr lang="en-US" sz="3200" b="0" u="sng" kern="1200" dirty="0"/>
        </a:p>
      </dsp:txBody>
      <dsp:txXfrm>
        <a:off x="97789" y="4307600"/>
        <a:ext cx="3804506" cy="1807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FBBDF-3756-415F-BCD5-305B16AFDBAA}">
      <dsp:nvSpPr>
        <dsp:cNvPr id="0" name=""/>
        <dsp:cNvSpPr/>
      </dsp:nvSpPr>
      <dsp:spPr>
        <a:xfrm>
          <a:off x="1701943" y="1765"/>
          <a:ext cx="5130512" cy="1165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/>
            <a:t>Возбуждение административной процедуры</a:t>
          </a:r>
        </a:p>
      </dsp:txBody>
      <dsp:txXfrm>
        <a:off x="1758817" y="58639"/>
        <a:ext cx="5016764" cy="1051328"/>
      </dsp:txXfrm>
    </dsp:sp>
    <dsp:sp modelId="{5FFF2C8C-8BEB-4DAE-99DA-FB8C93A809F4}">
      <dsp:nvSpPr>
        <dsp:cNvPr id="0" name=""/>
        <dsp:cNvSpPr/>
      </dsp:nvSpPr>
      <dsp:spPr>
        <a:xfrm>
          <a:off x="1701943" y="1225095"/>
          <a:ext cx="5082614" cy="1165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/>
            <a:t>Рассмотрение административного дела</a:t>
          </a:r>
        </a:p>
      </dsp:txBody>
      <dsp:txXfrm>
        <a:off x="1758817" y="1281969"/>
        <a:ext cx="4968866" cy="1051328"/>
      </dsp:txXfrm>
    </dsp:sp>
    <dsp:sp modelId="{5AF0340B-CD84-4167-BF35-5CF6BC8E7191}">
      <dsp:nvSpPr>
        <dsp:cNvPr id="0" name=""/>
        <dsp:cNvSpPr/>
      </dsp:nvSpPr>
      <dsp:spPr>
        <a:xfrm>
          <a:off x="1701943" y="2448425"/>
          <a:ext cx="5082614" cy="1165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/>
            <a:t>Принятие </a:t>
          </a:r>
          <a:endParaRPr lang="ru-RU" sz="2100" b="1" kern="1200" dirty="0" smtClean="0"/>
        </a:p>
        <a:p>
          <a:pPr lvl="0" algn="ctr" defTabSz="9334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административного </a:t>
          </a:r>
          <a:r>
            <a:rPr lang="ru-RU" sz="2100" b="1" kern="1200" dirty="0"/>
            <a:t>акта</a:t>
          </a:r>
        </a:p>
      </dsp:txBody>
      <dsp:txXfrm>
        <a:off x="1758817" y="2505299"/>
        <a:ext cx="4968866" cy="10513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496BC-57DE-4F7B-8EF5-AF621E1B646E}">
      <dsp:nvSpPr>
        <dsp:cNvPr id="0" name=""/>
        <dsp:cNvSpPr/>
      </dsp:nvSpPr>
      <dsp:spPr>
        <a:xfrm>
          <a:off x="0" y="48297"/>
          <a:ext cx="11658599" cy="1509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/>
            <a:t>Основание для возбуждения : </a:t>
          </a:r>
        </a:p>
      </dsp:txBody>
      <dsp:txXfrm>
        <a:off x="73690" y="121987"/>
        <a:ext cx="11511219" cy="1362175"/>
      </dsp:txXfrm>
    </dsp:sp>
    <dsp:sp modelId="{238DA65A-AB33-4F1F-B9AF-BB6E9F58E20A}">
      <dsp:nvSpPr>
        <dsp:cNvPr id="0" name=""/>
        <dsp:cNvSpPr/>
      </dsp:nvSpPr>
      <dsp:spPr>
        <a:xfrm>
          <a:off x="0" y="1667293"/>
          <a:ext cx="11658599" cy="1509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/>
            <a:t>1)обращение (заявление, жалоба); </a:t>
          </a:r>
        </a:p>
      </dsp:txBody>
      <dsp:txXfrm>
        <a:off x="73690" y="1740983"/>
        <a:ext cx="11511219" cy="1362175"/>
      </dsp:txXfrm>
    </dsp:sp>
    <dsp:sp modelId="{3DEC08DF-1288-4486-98DE-DD1060F415D4}">
      <dsp:nvSpPr>
        <dsp:cNvPr id="0" name=""/>
        <dsp:cNvSpPr/>
      </dsp:nvSpPr>
      <dsp:spPr>
        <a:xfrm>
          <a:off x="0" y="3286289"/>
          <a:ext cx="11658599" cy="15095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/>
            <a:t>2)инициатива административного органа (к примеру, плановая проверка).</a:t>
          </a:r>
        </a:p>
      </dsp:txBody>
      <dsp:txXfrm>
        <a:off x="73690" y="3359979"/>
        <a:ext cx="11511219" cy="13621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F26425-812D-4DC1-8AFC-12C04D31B2D0}">
      <dsp:nvSpPr>
        <dsp:cNvPr id="0" name=""/>
        <dsp:cNvSpPr/>
      </dsp:nvSpPr>
      <dsp:spPr>
        <a:xfrm>
          <a:off x="6995345" y="3865008"/>
          <a:ext cx="4787688" cy="1950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730258"/>
              <a:satOff val="-85111"/>
              <a:lumOff val="58332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smtClean="0">
              <a:latin typeface="+mn-lt"/>
              <a:cs typeface="Arial" pitchFamily="34" charset="0"/>
            </a:rPr>
            <a:t>Гражданин может потребовать признать наличие или отсутствие какого-либо правоотношения</a:t>
          </a:r>
          <a:endParaRPr lang="ru-RU" sz="1800" kern="1200" dirty="0">
            <a:latin typeface="+mn-lt"/>
          </a:endParaRPr>
        </a:p>
      </dsp:txBody>
      <dsp:txXfrm>
        <a:off x="8474490" y="4395373"/>
        <a:ext cx="3265705" cy="1376906"/>
      </dsp:txXfrm>
    </dsp:sp>
    <dsp:sp modelId="{E41F496A-2A6C-46CD-B58F-96C5B37DD624}">
      <dsp:nvSpPr>
        <dsp:cNvPr id="0" name=""/>
        <dsp:cNvSpPr/>
      </dsp:nvSpPr>
      <dsp:spPr>
        <a:xfrm>
          <a:off x="232831" y="3936590"/>
          <a:ext cx="5132950" cy="190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365129"/>
              <a:satOff val="-42555"/>
              <a:lumOff val="29166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smtClean="0">
              <a:latin typeface="+mn-lt"/>
              <a:cs typeface="Arial" pitchFamily="34" charset="0"/>
            </a:rPr>
            <a:t>Гражданин может потребовать осуществления какого-либо действия </a:t>
          </a:r>
          <a:endParaRPr lang="ru-RU" sz="2000" kern="1200" dirty="0">
            <a:latin typeface="+mn-lt"/>
          </a:endParaRPr>
        </a:p>
      </dsp:txBody>
      <dsp:txXfrm>
        <a:off x="274718" y="4455183"/>
        <a:ext cx="3509291" cy="1346344"/>
      </dsp:txXfrm>
    </dsp:sp>
    <dsp:sp modelId="{7478AD04-5007-4D09-9BB0-C4AD7B1A823F}">
      <dsp:nvSpPr>
        <dsp:cNvPr id="0" name=""/>
        <dsp:cNvSpPr/>
      </dsp:nvSpPr>
      <dsp:spPr>
        <a:xfrm>
          <a:off x="6590253" y="-3920"/>
          <a:ext cx="5225734" cy="190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365129"/>
              <a:satOff val="-42555"/>
              <a:lumOff val="29166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smtClean="0">
              <a:latin typeface="+mn-lt"/>
              <a:cs typeface="Arial" pitchFamily="34" charset="0"/>
            </a:rPr>
            <a:t>Гражданин может потребовать принять благоприятный акт</a:t>
          </a:r>
          <a:endParaRPr lang="ru-RU" sz="2000" kern="1200" dirty="0">
            <a:latin typeface="+mn-lt"/>
          </a:endParaRPr>
        </a:p>
      </dsp:txBody>
      <dsp:txXfrm>
        <a:off x="8199861" y="37967"/>
        <a:ext cx="3574240" cy="1346344"/>
      </dsp:txXfrm>
    </dsp:sp>
    <dsp:sp modelId="{652EE5AF-3F9C-4242-9F49-549A4F08B71D}">
      <dsp:nvSpPr>
        <dsp:cNvPr id="0" name=""/>
        <dsp:cNvSpPr/>
      </dsp:nvSpPr>
      <dsp:spPr>
        <a:xfrm>
          <a:off x="208046" y="-3920"/>
          <a:ext cx="5372682" cy="190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latin typeface="+mn-lt"/>
              <a:cs typeface="Arial" pitchFamily="34" charset="0"/>
            </a:rPr>
            <a:t>Гражданин может потребовать отменить акт полностью или частично</a:t>
          </a:r>
          <a:endParaRPr lang="ru-RU" sz="2000" kern="1200" dirty="0">
            <a:latin typeface="+mn-lt"/>
          </a:endParaRPr>
        </a:p>
      </dsp:txBody>
      <dsp:txXfrm>
        <a:off x="249933" y="37967"/>
        <a:ext cx="3677103" cy="1346344"/>
      </dsp:txXfrm>
    </dsp:sp>
    <dsp:sp modelId="{7584CA45-786E-43E3-8263-5AD6C3CFDCE5}">
      <dsp:nvSpPr>
        <dsp:cNvPr id="0" name=""/>
        <dsp:cNvSpPr/>
      </dsp:nvSpPr>
      <dsp:spPr>
        <a:xfrm>
          <a:off x="3456239" y="346553"/>
          <a:ext cx="2580172" cy="2580172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+mn-lt"/>
              <a:cs typeface="Arial" pitchFamily="34" charset="0"/>
            </a:rPr>
            <a:t>Об оспаривании </a:t>
          </a:r>
          <a:endParaRPr lang="ru-RU" sz="1800" i="0" kern="1200" dirty="0">
            <a:latin typeface="+mn-lt"/>
          </a:endParaRPr>
        </a:p>
      </dsp:txBody>
      <dsp:txXfrm>
        <a:off x="4211954" y="1102268"/>
        <a:ext cx="1824457" cy="1824457"/>
      </dsp:txXfrm>
    </dsp:sp>
    <dsp:sp modelId="{F968FBF1-D852-4AD9-B63C-E8F949B105B9}">
      <dsp:nvSpPr>
        <dsp:cNvPr id="0" name=""/>
        <dsp:cNvSpPr/>
      </dsp:nvSpPr>
      <dsp:spPr>
        <a:xfrm rot="5400000">
          <a:off x="6155588" y="346553"/>
          <a:ext cx="2580172" cy="2580172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365129"/>
                <a:satOff val="-42555"/>
                <a:lumOff val="2916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365129"/>
                <a:satOff val="-42555"/>
                <a:lumOff val="2916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+mn-lt"/>
              <a:cs typeface="Arial" pitchFamily="34" charset="0"/>
            </a:rPr>
            <a:t>О принуждении</a:t>
          </a:r>
          <a:endParaRPr lang="ru-RU" sz="1800" b="1" i="0" kern="1200" dirty="0">
            <a:latin typeface="+mn-lt"/>
          </a:endParaRPr>
        </a:p>
      </dsp:txBody>
      <dsp:txXfrm rot="-5400000">
        <a:off x="6155588" y="1102268"/>
        <a:ext cx="1824457" cy="1824457"/>
      </dsp:txXfrm>
    </dsp:sp>
    <dsp:sp modelId="{BAC63F4C-7A5B-4B58-A5BA-660DF4CDC224}">
      <dsp:nvSpPr>
        <dsp:cNvPr id="0" name=""/>
        <dsp:cNvSpPr/>
      </dsp:nvSpPr>
      <dsp:spPr>
        <a:xfrm rot="10800000">
          <a:off x="6155588" y="3045902"/>
          <a:ext cx="2580172" cy="2580172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730258"/>
                <a:satOff val="-85111"/>
                <a:lumOff val="5833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730258"/>
                <a:satOff val="-85111"/>
                <a:lumOff val="5833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1"/>
              </a:solidFill>
              <a:latin typeface="+mn-lt"/>
              <a:cs typeface="Arial" pitchFamily="34" charset="0"/>
            </a:rPr>
            <a:t>О признании</a:t>
          </a:r>
          <a:endParaRPr lang="ru-RU" sz="1800" b="1" kern="1200" dirty="0">
            <a:solidFill>
              <a:schemeClr val="accent1"/>
            </a:solidFill>
            <a:latin typeface="+mn-lt"/>
          </a:endParaRPr>
        </a:p>
      </dsp:txBody>
      <dsp:txXfrm rot="10800000">
        <a:off x="6155588" y="3045902"/>
        <a:ext cx="1824457" cy="1824457"/>
      </dsp:txXfrm>
    </dsp:sp>
    <dsp:sp modelId="{36D43E54-E895-4566-B94A-9229F2053023}">
      <dsp:nvSpPr>
        <dsp:cNvPr id="0" name=""/>
        <dsp:cNvSpPr/>
      </dsp:nvSpPr>
      <dsp:spPr>
        <a:xfrm rot="16200000">
          <a:off x="3456239" y="3034550"/>
          <a:ext cx="2580172" cy="2602878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365129"/>
                <a:satOff val="-42555"/>
                <a:lumOff val="2916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365129"/>
                <a:satOff val="-42555"/>
                <a:lumOff val="2916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smtClean="0">
              <a:latin typeface="+mn-lt"/>
              <a:cs typeface="Arial" pitchFamily="34" charset="0"/>
            </a:rPr>
            <a:t>Иск о совершении действия (</a:t>
          </a:r>
          <a:r>
            <a:rPr lang="ru-RU" sz="1600" b="1" kern="1200" smtClean="0">
              <a:latin typeface="+mn-lt"/>
              <a:cs typeface="Arial" pitchFamily="34" charset="0"/>
            </a:rPr>
            <a:t>бездействия</a:t>
          </a:r>
          <a:r>
            <a:rPr lang="en-US" sz="1800" b="1" kern="1200" smtClean="0">
              <a:latin typeface="+mn-lt"/>
              <a:cs typeface="Arial" pitchFamily="34" charset="0"/>
            </a:rPr>
            <a:t>)</a:t>
          </a:r>
          <a:endParaRPr lang="ru-RU" sz="1800" kern="1200" dirty="0">
            <a:latin typeface="+mn-lt"/>
          </a:endParaRPr>
        </a:p>
      </dsp:txBody>
      <dsp:txXfrm rot="5400000">
        <a:off x="4207251" y="3045903"/>
        <a:ext cx="1840513" cy="1824457"/>
      </dsp:txXfrm>
    </dsp:sp>
    <dsp:sp modelId="{2AB592BC-5047-408F-A964-FB254B6F10D1}">
      <dsp:nvSpPr>
        <dsp:cNvPr id="0" name=""/>
        <dsp:cNvSpPr/>
      </dsp:nvSpPr>
      <dsp:spPr>
        <a:xfrm>
          <a:off x="5650577" y="2450019"/>
          <a:ext cx="890844" cy="774647"/>
        </a:xfrm>
        <a:prstGeom prst="circular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57EAFA15-BFC3-4706-BE4E-CC93712F601D}">
      <dsp:nvSpPr>
        <dsp:cNvPr id="0" name=""/>
        <dsp:cNvSpPr/>
      </dsp:nvSpPr>
      <dsp:spPr>
        <a:xfrm rot="10800000">
          <a:off x="5650577" y="2747961"/>
          <a:ext cx="890844" cy="774647"/>
        </a:xfrm>
        <a:prstGeom prst="circular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F26425-812D-4DC1-8AFC-12C04D31B2D0}">
      <dsp:nvSpPr>
        <dsp:cNvPr id="0" name=""/>
        <dsp:cNvSpPr/>
      </dsp:nvSpPr>
      <dsp:spPr>
        <a:xfrm>
          <a:off x="7024370" y="3763412"/>
          <a:ext cx="4787688" cy="1950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730258"/>
              <a:satOff val="-85111"/>
              <a:lumOff val="58332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smtClean="0">
              <a:latin typeface="+mn-lt"/>
              <a:cs typeface="Arial" pitchFamily="34" charset="0"/>
            </a:rPr>
            <a:t>Обязывает ответчика совершить конкретные действия и устанавливает срок для их исполнения.</a:t>
          </a:r>
          <a:endParaRPr lang="ru-RU" sz="1800" b="1" kern="1200" dirty="0">
            <a:latin typeface="+mn-lt"/>
          </a:endParaRPr>
        </a:p>
      </dsp:txBody>
      <dsp:txXfrm>
        <a:off x="8503514" y="4293777"/>
        <a:ext cx="3265705" cy="1376906"/>
      </dsp:txXfrm>
    </dsp:sp>
    <dsp:sp modelId="{E41F496A-2A6C-46CD-B58F-96C5B37DD624}">
      <dsp:nvSpPr>
        <dsp:cNvPr id="0" name=""/>
        <dsp:cNvSpPr/>
      </dsp:nvSpPr>
      <dsp:spPr>
        <a:xfrm>
          <a:off x="232831" y="3820483"/>
          <a:ext cx="5132950" cy="190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365129"/>
              <a:satOff val="-42555"/>
              <a:lumOff val="29166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smtClean="0">
              <a:latin typeface="+mn-lt"/>
              <a:cs typeface="Arial" pitchFamily="34" charset="0"/>
            </a:rPr>
            <a:t>Обязывает ответчика совершить конкретные действия и устанавливает срок для их исполнения.</a:t>
          </a:r>
          <a:endParaRPr lang="ru-RU" sz="1800" b="1" kern="1200" dirty="0">
            <a:latin typeface="+mn-lt"/>
          </a:endParaRPr>
        </a:p>
      </dsp:txBody>
      <dsp:txXfrm>
        <a:off x="274718" y="4339076"/>
        <a:ext cx="3509291" cy="1346344"/>
      </dsp:txXfrm>
    </dsp:sp>
    <dsp:sp modelId="{7478AD04-5007-4D09-9BB0-C4AD7B1A823F}">
      <dsp:nvSpPr>
        <dsp:cNvPr id="0" name=""/>
        <dsp:cNvSpPr/>
      </dsp:nvSpPr>
      <dsp:spPr>
        <a:xfrm>
          <a:off x="6590253" y="-3920"/>
          <a:ext cx="5225734" cy="190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365129"/>
              <a:satOff val="-42555"/>
              <a:lumOff val="29166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smtClean="0">
              <a:latin typeface="+mn-lt"/>
              <a:cs typeface="Arial" pitchFamily="34" charset="0"/>
            </a:rPr>
            <a:t>Признает наличие или отсутствие какого-либо правоотношения или его содержание</a:t>
          </a:r>
          <a:endParaRPr lang="ru-RU" sz="1800" b="1" kern="1200" dirty="0">
            <a:latin typeface="+mn-lt"/>
          </a:endParaRPr>
        </a:p>
      </dsp:txBody>
      <dsp:txXfrm>
        <a:off x="8199861" y="37967"/>
        <a:ext cx="3574240" cy="1346344"/>
      </dsp:txXfrm>
    </dsp:sp>
    <dsp:sp modelId="{652EE5AF-3F9C-4242-9F49-549A4F08B71D}">
      <dsp:nvSpPr>
        <dsp:cNvPr id="0" name=""/>
        <dsp:cNvSpPr/>
      </dsp:nvSpPr>
      <dsp:spPr>
        <a:xfrm>
          <a:off x="208046" y="-3920"/>
          <a:ext cx="5372682" cy="190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smtClean="0">
              <a:latin typeface="+mn-lt"/>
              <a:ea typeface="Calibri"/>
            </a:rPr>
            <a:t>Отменяет административный акт полностью или в какой-либо его части</a:t>
          </a:r>
          <a:endParaRPr lang="ru-RU" sz="1800" b="1" kern="1200" dirty="0">
            <a:latin typeface="+mn-lt"/>
          </a:endParaRPr>
        </a:p>
      </dsp:txBody>
      <dsp:txXfrm>
        <a:off x="249933" y="37967"/>
        <a:ext cx="3677103" cy="1346344"/>
      </dsp:txXfrm>
    </dsp:sp>
    <dsp:sp modelId="{7584CA45-786E-43E3-8263-5AD6C3CFDCE5}">
      <dsp:nvSpPr>
        <dsp:cNvPr id="0" name=""/>
        <dsp:cNvSpPr/>
      </dsp:nvSpPr>
      <dsp:spPr>
        <a:xfrm>
          <a:off x="3456239" y="346553"/>
          <a:ext cx="2580172" cy="2580172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+mn-lt"/>
              <a:cs typeface="Arial" pitchFamily="34" charset="0"/>
            </a:rPr>
            <a:t>Об оспаривании </a:t>
          </a:r>
          <a:endParaRPr lang="ru-RU" sz="1800" i="0" kern="1200" dirty="0">
            <a:latin typeface="+mn-lt"/>
          </a:endParaRPr>
        </a:p>
      </dsp:txBody>
      <dsp:txXfrm>
        <a:off x="4211954" y="1102268"/>
        <a:ext cx="1824457" cy="1824457"/>
      </dsp:txXfrm>
    </dsp:sp>
    <dsp:sp modelId="{F968FBF1-D852-4AD9-B63C-E8F949B105B9}">
      <dsp:nvSpPr>
        <dsp:cNvPr id="0" name=""/>
        <dsp:cNvSpPr/>
      </dsp:nvSpPr>
      <dsp:spPr>
        <a:xfrm rot="5400000">
          <a:off x="6155588" y="346553"/>
          <a:ext cx="2580172" cy="2580172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365129"/>
                <a:satOff val="-42555"/>
                <a:lumOff val="2916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365129"/>
                <a:satOff val="-42555"/>
                <a:lumOff val="2916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+mn-lt"/>
              <a:cs typeface="Arial" pitchFamily="34" charset="0"/>
            </a:rPr>
            <a:t>О признании</a:t>
          </a:r>
          <a:endParaRPr lang="ru-RU" sz="1800" b="1" i="0" kern="1200" dirty="0">
            <a:latin typeface="+mn-lt"/>
          </a:endParaRPr>
        </a:p>
      </dsp:txBody>
      <dsp:txXfrm rot="-5400000">
        <a:off x="6155588" y="1102268"/>
        <a:ext cx="1824457" cy="1824457"/>
      </dsp:txXfrm>
    </dsp:sp>
    <dsp:sp modelId="{BAC63F4C-7A5B-4B58-A5BA-660DF4CDC224}">
      <dsp:nvSpPr>
        <dsp:cNvPr id="0" name=""/>
        <dsp:cNvSpPr/>
      </dsp:nvSpPr>
      <dsp:spPr>
        <a:xfrm rot="10800000">
          <a:off x="6095999" y="3028099"/>
          <a:ext cx="2739498" cy="2563556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730258"/>
                <a:satOff val="-85111"/>
                <a:lumOff val="5833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730258"/>
                <a:satOff val="-85111"/>
                <a:lumOff val="5833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1"/>
              </a:solidFill>
              <a:latin typeface="+mn-lt"/>
              <a:cs typeface="Arial" pitchFamily="34" charset="0"/>
            </a:rPr>
            <a:t>Иск о совершении действия (бездействия</a:t>
          </a:r>
          <a:r>
            <a:rPr lang="en-US" sz="1600" b="1" kern="1200" dirty="0" smtClean="0">
              <a:solidFill>
                <a:schemeClr val="accent1"/>
              </a:solidFill>
              <a:latin typeface="+mn-lt"/>
              <a:cs typeface="Arial" pitchFamily="34" charset="0"/>
            </a:rPr>
            <a:t>)</a:t>
          </a:r>
          <a:endParaRPr lang="ru-RU" sz="1600" kern="1200" dirty="0">
            <a:solidFill>
              <a:schemeClr val="accent1"/>
            </a:solidFill>
            <a:latin typeface="+mn-lt"/>
          </a:endParaRPr>
        </a:p>
      </dsp:txBody>
      <dsp:txXfrm rot="10800000">
        <a:off x="6095999" y="3028099"/>
        <a:ext cx="1937118" cy="1812708"/>
      </dsp:txXfrm>
    </dsp:sp>
    <dsp:sp modelId="{36D43E54-E895-4566-B94A-9229F2053023}">
      <dsp:nvSpPr>
        <dsp:cNvPr id="0" name=""/>
        <dsp:cNvSpPr/>
      </dsp:nvSpPr>
      <dsp:spPr>
        <a:xfrm rot="16200000">
          <a:off x="3456239" y="3034550"/>
          <a:ext cx="2580172" cy="2602878"/>
        </a:xfrm>
        <a:prstGeom prst="pieWedge">
          <a:avLst/>
        </a:prstGeom>
        <a:gradFill rotWithShape="0">
          <a:gsLst>
            <a:gs pos="0">
              <a:schemeClr val="accent1">
                <a:shade val="50000"/>
                <a:hueOff val="365129"/>
                <a:satOff val="-42555"/>
                <a:lumOff val="29166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shade val="50000"/>
                <a:hueOff val="365129"/>
                <a:satOff val="-42555"/>
                <a:lumOff val="29166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+mn-lt"/>
              <a:cs typeface="Arial" pitchFamily="34" charset="0"/>
            </a:rPr>
            <a:t>О  </a:t>
          </a:r>
          <a:r>
            <a:rPr lang="ru-RU" sz="1700" b="1" kern="1200" dirty="0" smtClean="0">
              <a:latin typeface="+mn-lt"/>
              <a:cs typeface="Arial" pitchFamily="34" charset="0"/>
            </a:rPr>
            <a:t>принуждении</a:t>
          </a:r>
          <a:endParaRPr lang="ru-RU" sz="1700" b="1" kern="1200" dirty="0">
            <a:latin typeface="+mn-lt"/>
          </a:endParaRPr>
        </a:p>
      </dsp:txBody>
      <dsp:txXfrm rot="5400000">
        <a:off x="4207251" y="3045903"/>
        <a:ext cx="1840513" cy="1824457"/>
      </dsp:txXfrm>
    </dsp:sp>
    <dsp:sp modelId="{2AB592BC-5047-408F-A964-FB254B6F10D1}">
      <dsp:nvSpPr>
        <dsp:cNvPr id="0" name=""/>
        <dsp:cNvSpPr/>
      </dsp:nvSpPr>
      <dsp:spPr>
        <a:xfrm>
          <a:off x="5650577" y="2450019"/>
          <a:ext cx="890844" cy="774647"/>
        </a:xfrm>
        <a:prstGeom prst="circular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57EAFA15-BFC3-4706-BE4E-CC93712F601D}">
      <dsp:nvSpPr>
        <dsp:cNvPr id="0" name=""/>
        <dsp:cNvSpPr/>
      </dsp:nvSpPr>
      <dsp:spPr>
        <a:xfrm rot="10800000">
          <a:off x="5650577" y="2747961"/>
          <a:ext cx="890844" cy="774647"/>
        </a:xfrm>
        <a:prstGeom prst="circular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76D1A-5834-4569-9B00-7BE781AAAF6D}">
      <dsp:nvSpPr>
        <dsp:cNvPr id="0" name=""/>
        <dsp:cNvSpPr/>
      </dsp:nvSpPr>
      <dsp:spPr>
        <a:xfrm>
          <a:off x="399629" y="0"/>
          <a:ext cx="5609808" cy="6225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t" anchorCtr="1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u="sng" kern="1200" dirty="0" smtClean="0"/>
            <a:t>СЕЙЧАС</a:t>
          </a:r>
          <a:endParaRPr lang="ru-RU" sz="2300" b="1" u="sng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СУДЬЯ НЕ ОКАЗЫВАЕТ СОДЕЙСТВИЕ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Arial" pitchFamily="34" charset="0"/>
              <a:cs typeface="Arial" pitchFamily="34" charset="0"/>
            </a:rPr>
            <a:t>занимает «созерцательную» роль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Arial" pitchFamily="34" charset="0"/>
              <a:cs typeface="Arial" pitchFamily="34" charset="0"/>
            </a:rPr>
            <a:t>стороны сами представляют доказательства</a:t>
          </a:r>
          <a:endParaRPr lang="ru-RU" sz="18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Arial" pitchFamily="34" charset="0"/>
              <a:cs typeface="Arial" pitchFamily="34" charset="0"/>
            </a:rPr>
            <a:t>судья полностью освобожден от сбора доказательств </a:t>
          </a:r>
          <a:endParaRPr lang="ru-RU" sz="18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Arial" pitchFamily="34" charset="0"/>
              <a:cs typeface="Arial" pitchFamily="34" charset="0"/>
            </a:rPr>
            <a:t>состязательность сторон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399629" y="2490168"/>
        <a:ext cx="5609808" cy="2490168"/>
      </dsp:txXfrm>
    </dsp:sp>
    <dsp:sp modelId="{D62B2BA1-0E76-4ED8-9B5B-65A4E95CDC74}">
      <dsp:nvSpPr>
        <dsp:cNvPr id="0" name=""/>
        <dsp:cNvSpPr/>
      </dsp:nvSpPr>
      <dsp:spPr>
        <a:xfrm>
          <a:off x="2168001" y="373525"/>
          <a:ext cx="2073064" cy="207306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0F10B6EA-F22B-4ECB-BA51-726E8354BFC2}">
      <dsp:nvSpPr>
        <dsp:cNvPr id="0" name=""/>
        <dsp:cNvSpPr/>
      </dsp:nvSpPr>
      <dsp:spPr>
        <a:xfrm>
          <a:off x="6230597" y="0"/>
          <a:ext cx="5590786" cy="6225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1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БУДЕТ</a:t>
          </a:r>
          <a:endParaRPr lang="ru-RU" sz="2400" b="1" u="sng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СУДЬЯ ОКАЗЫВАЕТ СОДЕЙСТВИЕ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Arial" pitchFamily="34" charset="0"/>
              <a:cs typeface="Arial" pitchFamily="34" charset="0"/>
            </a:rPr>
            <a:t>в формулировании и (или) изменении требований с предварительным разъяснением правовых последствий.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>
              <a:latin typeface="Arial" pitchFamily="34" charset="0"/>
              <a:cs typeface="Arial" pitchFamily="34" charset="0"/>
            </a:rPr>
            <a:t>в устранении формальных ошибок, уточнении неясных выражений, подаче ходатайств по существу дела, дополнении неполных фактических данных и др. </a:t>
          </a:r>
          <a:endParaRPr lang="ru-RU" sz="1800" b="1" kern="1200" dirty="0"/>
        </a:p>
      </dsp:txBody>
      <dsp:txXfrm>
        <a:off x="6230597" y="2490168"/>
        <a:ext cx="5590786" cy="2490168"/>
      </dsp:txXfrm>
    </dsp:sp>
    <dsp:sp modelId="{EB57233A-8A19-4DD4-AFC2-3D5EFB8E2778}">
      <dsp:nvSpPr>
        <dsp:cNvPr id="0" name=""/>
        <dsp:cNvSpPr/>
      </dsp:nvSpPr>
      <dsp:spPr>
        <a:xfrm>
          <a:off x="7960444" y="373525"/>
          <a:ext cx="2073064" cy="2073064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442A361-1D88-47DC-A997-F596A8C90531}">
      <dsp:nvSpPr>
        <dsp:cNvPr id="0" name=""/>
        <dsp:cNvSpPr/>
      </dsp:nvSpPr>
      <dsp:spPr>
        <a:xfrm>
          <a:off x="851426" y="5291603"/>
          <a:ext cx="10489146" cy="933813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D5643-1F52-4372-97FB-08A57C390AD0}">
      <dsp:nvSpPr>
        <dsp:cNvPr id="0" name=""/>
        <dsp:cNvSpPr/>
      </dsp:nvSpPr>
      <dsp:spPr>
        <a:xfrm>
          <a:off x="6463954" y="2859314"/>
          <a:ext cx="712769" cy="20372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384" y="0"/>
              </a:lnTo>
              <a:lnTo>
                <a:pt x="356384" y="2037261"/>
              </a:lnTo>
              <a:lnTo>
                <a:pt x="712769" y="203726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6766380" y="3823985"/>
        <a:ext cx="107917" cy="107917"/>
      </dsp:txXfrm>
    </dsp:sp>
    <dsp:sp modelId="{77F5C774-9B5B-4BC6-8216-6A55C0E53D33}">
      <dsp:nvSpPr>
        <dsp:cNvPr id="0" name=""/>
        <dsp:cNvSpPr/>
      </dsp:nvSpPr>
      <dsp:spPr>
        <a:xfrm>
          <a:off x="6463954" y="2859314"/>
          <a:ext cx="712769" cy="679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384" y="0"/>
              </a:lnTo>
              <a:lnTo>
                <a:pt x="356384" y="679087"/>
              </a:lnTo>
              <a:lnTo>
                <a:pt x="712769" y="67908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795727" y="3174245"/>
        <a:ext cx="49223" cy="49223"/>
      </dsp:txXfrm>
    </dsp:sp>
    <dsp:sp modelId="{368236B5-216E-4B9B-8152-B04834C39967}">
      <dsp:nvSpPr>
        <dsp:cNvPr id="0" name=""/>
        <dsp:cNvSpPr/>
      </dsp:nvSpPr>
      <dsp:spPr>
        <a:xfrm>
          <a:off x="6463954" y="2180226"/>
          <a:ext cx="712769" cy="679087"/>
        </a:xfrm>
        <a:custGeom>
          <a:avLst/>
          <a:gdLst/>
          <a:ahLst/>
          <a:cxnLst/>
          <a:rect l="0" t="0" r="0" b="0"/>
          <a:pathLst>
            <a:path>
              <a:moveTo>
                <a:pt x="0" y="679087"/>
              </a:moveTo>
              <a:lnTo>
                <a:pt x="356384" y="679087"/>
              </a:lnTo>
              <a:lnTo>
                <a:pt x="356384" y="0"/>
              </a:lnTo>
              <a:lnTo>
                <a:pt x="712769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795727" y="2495158"/>
        <a:ext cx="49223" cy="49223"/>
      </dsp:txXfrm>
    </dsp:sp>
    <dsp:sp modelId="{42D28496-A98D-4F29-B233-E40F789F46E0}">
      <dsp:nvSpPr>
        <dsp:cNvPr id="0" name=""/>
        <dsp:cNvSpPr/>
      </dsp:nvSpPr>
      <dsp:spPr>
        <a:xfrm>
          <a:off x="6463954" y="822052"/>
          <a:ext cx="712769" cy="2037261"/>
        </a:xfrm>
        <a:custGeom>
          <a:avLst/>
          <a:gdLst/>
          <a:ahLst/>
          <a:cxnLst/>
          <a:rect l="0" t="0" r="0" b="0"/>
          <a:pathLst>
            <a:path>
              <a:moveTo>
                <a:pt x="0" y="2037261"/>
              </a:moveTo>
              <a:lnTo>
                <a:pt x="356384" y="2037261"/>
              </a:lnTo>
              <a:lnTo>
                <a:pt x="356384" y="0"/>
              </a:lnTo>
              <a:lnTo>
                <a:pt x="712769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6766380" y="1786724"/>
        <a:ext cx="107917" cy="107917"/>
      </dsp:txXfrm>
    </dsp:sp>
    <dsp:sp modelId="{9CFEDE3E-685F-43F9-A26D-468D46DFFDFD}">
      <dsp:nvSpPr>
        <dsp:cNvPr id="0" name=""/>
        <dsp:cNvSpPr/>
      </dsp:nvSpPr>
      <dsp:spPr>
        <a:xfrm rot="16200000">
          <a:off x="612148" y="-133178"/>
          <a:ext cx="5718628" cy="59849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vert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ОБЯЗАН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в соответствии со своими возможностями  </a:t>
          </a: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УЧАСТВОВАТЬ В СОБИРАНИИ ДОКАЗАТЕЛЬСТВ.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Вне зависимости от поданного вида иска ИСТЕЦ ОБЯЗАН ДОКАЗАТЬ ВРЕМЯ, когда ему стало известно о нарушении его прав, свобод и законных интересов, а также РАЗМЕР ПОНЕСЕННЫХ УБЫТКОВ.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612148" y="-133178"/>
        <a:ext cx="5718628" cy="5984984"/>
      </dsp:txXfrm>
    </dsp:sp>
    <dsp:sp modelId="{E2BBF14A-DEBF-4CBC-8164-33FC54AC5DC3}">
      <dsp:nvSpPr>
        <dsp:cNvPr id="0" name=""/>
        <dsp:cNvSpPr/>
      </dsp:nvSpPr>
      <dsp:spPr>
        <a:xfrm>
          <a:off x="7176724" y="278783"/>
          <a:ext cx="3563848" cy="10865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об оспаривании 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7176724" y="278783"/>
        <a:ext cx="3563848" cy="1086539"/>
      </dsp:txXfrm>
    </dsp:sp>
    <dsp:sp modelId="{89593FF4-B009-4E6A-8CD3-4F0393E40681}">
      <dsp:nvSpPr>
        <dsp:cNvPr id="0" name=""/>
        <dsp:cNvSpPr/>
      </dsp:nvSpPr>
      <dsp:spPr>
        <a:xfrm>
          <a:off x="7176724" y="1636957"/>
          <a:ext cx="3563848" cy="10865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 признании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7176724" y="1636957"/>
        <a:ext cx="3563848" cy="1086539"/>
      </dsp:txXfrm>
    </dsp:sp>
    <dsp:sp modelId="{1D320847-5623-41BF-BFDE-044DBCEC4A0F}">
      <dsp:nvSpPr>
        <dsp:cNvPr id="0" name=""/>
        <dsp:cNvSpPr/>
      </dsp:nvSpPr>
      <dsp:spPr>
        <a:xfrm>
          <a:off x="7176724" y="2995131"/>
          <a:ext cx="3563848" cy="10865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 совершении действия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7176724" y="2995131"/>
        <a:ext cx="3563848" cy="1086539"/>
      </dsp:txXfrm>
    </dsp:sp>
    <dsp:sp modelId="{C1C302B6-A86B-4F5B-9C6E-574D0FB615AB}">
      <dsp:nvSpPr>
        <dsp:cNvPr id="0" name=""/>
        <dsp:cNvSpPr/>
      </dsp:nvSpPr>
      <dsp:spPr>
        <a:xfrm>
          <a:off x="7176724" y="4353305"/>
          <a:ext cx="3563848" cy="10865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 принуждении</a:t>
          </a:r>
          <a:endParaRPr lang="ru-RU" sz="2900" kern="1200" dirty="0">
            <a:solidFill>
              <a:schemeClr val="tx1"/>
            </a:solidFill>
          </a:endParaRPr>
        </a:p>
      </dsp:txBody>
      <dsp:txXfrm>
        <a:off x="7176724" y="4353305"/>
        <a:ext cx="3563848" cy="10865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2BDED-46BE-4A3D-B4B4-7887AB1C53BF}">
      <dsp:nvSpPr>
        <dsp:cNvPr id="0" name=""/>
        <dsp:cNvSpPr/>
      </dsp:nvSpPr>
      <dsp:spPr>
        <a:xfrm>
          <a:off x="0" y="1304748"/>
          <a:ext cx="1129211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8FF28C-7DF5-4405-9569-E5B9E8C246E5}">
      <dsp:nvSpPr>
        <dsp:cNvPr id="0" name=""/>
        <dsp:cNvSpPr/>
      </dsp:nvSpPr>
      <dsp:spPr>
        <a:xfrm>
          <a:off x="564605" y="920988"/>
          <a:ext cx="7904479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8771" tIns="0" rIns="29877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smtClean="0">
              <a:latin typeface="+mj-lt"/>
              <a:cs typeface="Arial" panose="020B0604020202020204" pitchFamily="34" charset="0"/>
            </a:rPr>
            <a:t>1) замечание;</a:t>
          </a:r>
          <a:endParaRPr lang="ru-RU" sz="2600" kern="1200" dirty="0">
            <a:latin typeface="+mj-lt"/>
          </a:endParaRPr>
        </a:p>
      </dsp:txBody>
      <dsp:txXfrm>
        <a:off x="602072" y="958455"/>
        <a:ext cx="7829545" cy="692586"/>
      </dsp:txXfrm>
    </dsp:sp>
    <dsp:sp modelId="{B154ED8E-D83C-4B6D-9922-A41429DD5F5C}">
      <dsp:nvSpPr>
        <dsp:cNvPr id="0" name=""/>
        <dsp:cNvSpPr/>
      </dsp:nvSpPr>
      <dsp:spPr>
        <a:xfrm>
          <a:off x="0" y="2484108"/>
          <a:ext cx="1129211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F8F8BF-E90C-4DD2-AA69-8488784B904E}">
      <dsp:nvSpPr>
        <dsp:cNvPr id="0" name=""/>
        <dsp:cNvSpPr/>
      </dsp:nvSpPr>
      <dsp:spPr>
        <a:xfrm>
          <a:off x="564605" y="2100348"/>
          <a:ext cx="7904479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8771" tIns="0" rIns="29877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smtClean="0">
              <a:latin typeface="+mj-lt"/>
              <a:cs typeface="Arial" panose="020B0604020202020204" pitchFamily="34" charset="0"/>
            </a:rPr>
            <a:t>2) удаление из зала судебного заседания;</a:t>
          </a:r>
          <a:endParaRPr lang="ru-RU" sz="2600" kern="1200" dirty="0">
            <a:latin typeface="+mj-lt"/>
          </a:endParaRPr>
        </a:p>
      </dsp:txBody>
      <dsp:txXfrm>
        <a:off x="602072" y="2137815"/>
        <a:ext cx="7829545" cy="692586"/>
      </dsp:txXfrm>
    </dsp:sp>
    <dsp:sp modelId="{45FFADDC-8E47-47D9-BCF5-C0C20419106C}">
      <dsp:nvSpPr>
        <dsp:cNvPr id="0" name=""/>
        <dsp:cNvSpPr/>
      </dsp:nvSpPr>
      <dsp:spPr>
        <a:xfrm>
          <a:off x="0" y="3663468"/>
          <a:ext cx="11292114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09641C-5BBD-45DA-9283-19B26E27AB55}">
      <dsp:nvSpPr>
        <dsp:cNvPr id="0" name=""/>
        <dsp:cNvSpPr/>
      </dsp:nvSpPr>
      <dsp:spPr>
        <a:xfrm>
          <a:off x="564605" y="3279708"/>
          <a:ext cx="7904479" cy="767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8771" tIns="0" rIns="298771" bIns="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3) денежное взыскание.</a:t>
          </a:r>
          <a:endParaRPr lang="ru-RU" sz="2600" kern="1200" dirty="0"/>
        </a:p>
      </dsp:txBody>
      <dsp:txXfrm>
        <a:off x="602072" y="3317175"/>
        <a:ext cx="7829545" cy="69258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4C28E-A45B-44A6-9EBF-7F152308361D}">
      <dsp:nvSpPr>
        <dsp:cNvPr id="0" name=""/>
        <dsp:cNvSpPr/>
      </dsp:nvSpPr>
      <dsp:spPr>
        <a:xfrm>
          <a:off x="0" y="478149"/>
          <a:ext cx="11814628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207913-B6F3-4860-B93E-6DE1F5D43F6B}">
      <dsp:nvSpPr>
        <dsp:cNvPr id="0" name=""/>
        <dsp:cNvSpPr/>
      </dsp:nvSpPr>
      <dsp:spPr>
        <a:xfrm>
          <a:off x="590731" y="5829"/>
          <a:ext cx="9978293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595" tIns="0" rIns="31259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+mn-lt"/>
              <a:cs typeface="Arial" pitchFamily="34" charset="0"/>
            </a:rPr>
            <a:t>Адм. орган обязан известить об исполнении решения суда</a:t>
          </a:r>
          <a:endParaRPr lang="ru-RU" sz="2400" b="1" kern="1200" dirty="0">
            <a:solidFill>
              <a:schemeClr val="tx1"/>
            </a:solidFill>
            <a:latin typeface="+mn-lt"/>
          </a:endParaRPr>
        </a:p>
      </dsp:txBody>
      <dsp:txXfrm>
        <a:off x="636845" y="51943"/>
        <a:ext cx="9886065" cy="852412"/>
      </dsp:txXfrm>
    </dsp:sp>
    <dsp:sp modelId="{FA71D2E1-A633-45D5-81AA-F60CDD1C9DAC}">
      <dsp:nvSpPr>
        <dsp:cNvPr id="0" name=""/>
        <dsp:cNvSpPr/>
      </dsp:nvSpPr>
      <dsp:spPr>
        <a:xfrm>
          <a:off x="0" y="1929669"/>
          <a:ext cx="11814628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5CA14D-9125-4928-8040-5D704951C45C}">
      <dsp:nvSpPr>
        <dsp:cNvPr id="0" name=""/>
        <dsp:cNvSpPr/>
      </dsp:nvSpPr>
      <dsp:spPr>
        <a:xfrm>
          <a:off x="590731" y="1457349"/>
          <a:ext cx="9978293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595" tIns="0" rIns="31259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+mn-lt"/>
              <a:cs typeface="Arial" pitchFamily="34" charset="0"/>
            </a:rPr>
            <a:t>Суд может наложить штраф на любого чиновника</a:t>
          </a:r>
          <a:endParaRPr lang="ru-RU" sz="2400" b="1" kern="1200" dirty="0">
            <a:solidFill>
              <a:schemeClr val="tx1"/>
            </a:solidFill>
            <a:latin typeface="+mn-lt"/>
          </a:endParaRPr>
        </a:p>
      </dsp:txBody>
      <dsp:txXfrm>
        <a:off x="636845" y="1503463"/>
        <a:ext cx="9886065" cy="852412"/>
      </dsp:txXfrm>
    </dsp:sp>
    <dsp:sp modelId="{20F38A7C-382C-463C-94B2-2287C890B1CD}">
      <dsp:nvSpPr>
        <dsp:cNvPr id="0" name=""/>
        <dsp:cNvSpPr/>
      </dsp:nvSpPr>
      <dsp:spPr>
        <a:xfrm>
          <a:off x="0" y="3381189"/>
          <a:ext cx="11814628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D9EC47-EB4B-4E75-AC6F-257247ED65C7}">
      <dsp:nvSpPr>
        <dsp:cNvPr id="0" name=""/>
        <dsp:cNvSpPr/>
      </dsp:nvSpPr>
      <dsp:spPr>
        <a:xfrm>
          <a:off x="590731" y="2908869"/>
          <a:ext cx="9978293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595" tIns="0" rIns="31259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+mn-lt"/>
              <a:cs typeface="Arial" pitchFamily="34" charset="0"/>
            </a:rPr>
            <a:t>Штраф – до 100 МРП, может налагаться неоднократно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Фактически обеспечивает исполнение своего решения</a:t>
          </a:r>
          <a:endParaRPr lang="ru-RU" sz="2400" b="1" kern="1200" dirty="0">
            <a:solidFill>
              <a:schemeClr val="tx1"/>
            </a:solidFill>
            <a:latin typeface="+mn-lt"/>
          </a:endParaRPr>
        </a:p>
      </dsp:txBody>
      <dsp:txXfrm>
        <a:off x="636845" y="2954983"/>
        <a:ext cx="9886065" cy="8524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1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1" y="91546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8" y="32279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7" y="609602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624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1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3843867"/>
            <a:ext cx="8304211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21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24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9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3"/>
            <a:ext cx="609600" cy="584776"/>
          </a:xfrm>
          <a:prstGeom prst="rect">
            <a:avLst/>
          </a:prstGeom>
        </p:spPr>
        <p:txBody>
          <a:bodyPr vert="horz" lIns="91438" tIns="45719" rIns="91438" bIns="45719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38" tIns="45719" rIns="91438" bIns="45719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1582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564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3" y="3928533"/>
            <a:ext cx="8534401" cy="1049867"/>
          </a:xfrm>
        </p:spPr>
        <p:txBody>
          <a:bodyPr vert="horz" lIns="91438" tIns="45719" rIns="91438" bIns="45719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3"/>
            <a:ext cx="609600" cy="584776"/>
          </a:xfrm>
          <a:prstGeom prst="rect">
            <a:avLst/>
          </a:prstGeom>
        </p:spPr>
        <p:txBody>
          <a:bodyPr vert="horz" lIns="91438" tIns="45719" rIns="91438" bIns="45719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38" tIns="45719" rIns="91438" bIns="45719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2775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38" tIns="45719" rIns="91438" bIns="45719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5"/>
            <a:ext cx="8534400" cy="838200"/>
          </a:xfrm>
        </p:spPr>
        <p:txBody>
          <a:bodyPr vert="horz" lIns="91438" tIns="45719" rIns="91438" bIns="45719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556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4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35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918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900">
                <a:solidFill>
                  <a:schemeClr val="bg2">
                    <a:lumMod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32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685801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4" y="685801"/>
            <a:ext cx="4934479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14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1" y="685800"/>
            <a:ext cx="4649787" cy="576263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3" y="1270529"/>
            <a:ext cx="4937655" cy="303053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5" cy="576263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6" y="1262061"/>
            <a:ext cx="4929188" cy="303053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02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779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04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800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75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3" y="914400"/>
            <a:ext cx="3280975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3" y="2777067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9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39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9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1"/>
            <a:ext cx="8534400" cy="3615267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38" tIns="45719" rIns="91438" bIns="45719" rtlCol="0" anchor="t"/>
          <a:lstStyle>
            <a:lvl1pPr algn="r">
              <a:defRPr sz="1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E95ABB-A6C0-43F3-8F5E-A2B5045F6682}" type="datetimeFigureOut">
              <a:rPr lang="en-GB" smtClean="0"/>
              <a:pPr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38" tIns="45719" rIns="91438" bIns="45719" rtlCol="0" anchor="t"/>
          <a:lstStyle>
            <a:lvl1pPr algn="l">
              <a:defRPr sz="1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6"/>
            <a:ext cx="1142245" cy="66992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B81EC98-A378-4F60-B573-2D68A7C4907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8873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189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44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21" indent="-28574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12" indent="-171446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01" indent="-171446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0735" y="5938794"/>
            <a:ext cx="8534400" cy="61883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Целиноградский район, </a:t>
            </a:r>
            <a:r>
              <a:rPr lang="ru-RU" dirty="0"/>
              <a:t>2021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6000" b="1" dirty="0"/>
              <a:t>Административный процедурно-процессуальный кодекс 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317126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801502690"/>
              </p:ext>
            </p:extLst>
          </p:nvPr>
        </p:nvGraphicFramePr>
        <p:xfrm>
          <a:off x="461817" y="350984"/>
          <a:ext cx="11111347" cy="6216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19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733966"/>
            <a:ext cx="10935133" cy="3765309"/>
          </a:xfrm>
        </p:spPr>
        <p:txBody>
          <a:bodyPr>
            <a:noAutofit/>
          </a:bodyPr>
          <a:lstStyle/>
          <a:p>
            <a:pPr algn="just"/>
            <a:r>
              <a:rPr lang="ru-RU" sz="2300" b="1" dirty="0"/>
              <a:t>Например</a:t>
            </a:r>
            <a:r>
              <a:rPr lang="ru-RU" sz="2300" dirty="0"/>
              <a:t>:</a:t>
            </a:r>
            <a:br>
              <a:rPr lang="ru-RU" sz="2300" dirty="0"/>
            </a:br>
            <a:r>
              <a:rPr lang="ru-RU" sz="2300" dirty="0"/>
              <a:t/>
            </a:r>
            <a:br>
              <a:rPr lang="ru-RU" sz="2300" dirty="0"/>
            </a:br>
            <a:r>
              <a:rPr lang="ru-RU" sz="2300" dirty="0"/>
              <a:t>Министерством юстиции заключен договор о гос закупках. Поставщик жалуется о неисполнении Минюстом определенных условий договора. В данном случае Минюст не является административным органом, поскольку в данных отношениях Минюст выступает не как властный субъект, а как юридическое лицо в гражданско-правовой форме «ГОСУДАРСТВЕННОЕ УЧРЕЖДЕНИЕ» и между сторонами ИМЕЕТСЯ гражданско-правой спор в рамках заключенного договора.</a:t>
            </a:r>
            <a:endParaRPr lang="en-GB" sz="2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2347" y="376313"/>
            <a:ext cx="10935133" cy="224027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800" dirty="0"/>
              <a:t>Государственный орган выступает административным органом, когда речь идет о его властной (публичной) деятельности, направленной на реализацию прав или обязанностей физических или юридических лиц. </a:t>
            </a:r>
          </a:p>
          <a:p>
            <a:pPr marL="0" indent="0" algn="just">
              <a:buNone/>
            </a:pPr>
            <a:r>
              <a:rPr lang="ru-RU" sz="2800" dirty="0"/>
              <a:t>В остальных случаях государственный орган не будет являться административным органом.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3232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7045" y="182881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>
                <a:solidFill>
                  <a:schemeClr val="accent6"/>
                </a:solidFill>
              </a:rPr>
              <a:t>ОСНОВНЫЕ Принципы</a:t>
            </a:r>
            <a:r>
              <a:rPr lang="ru-RU" b="1" u="sng" dirty="0">
                <a:solidFill>
                  <a:schemeClr val="bg2"/>
                </a:solidFill>
              </a:rPr>
              <a:t> </a:t>
            </a:r>
            <a:br>
              <a:rPr lang="ru-RU" b="1" u="sng" dirty="0">
                <a:solidFill>
                  <a:schemeClr val="bg2"/>
                </a:solidFill>
              </a:rPr>
            </a:b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внешних административных процедур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831" y="1730830"/>
            <a:ext cx="11745684" cy="4985657"/>
          </a:xfrm>
        </p:spPr>
        <p:txBody>
          <a:bodyPr/>
          <a:lstStyle/>
          <a:p>
            <a:pPr algn="just"/>
            <a:r>
              <a:rPr lang="ru-RU" dirty="0"/>
              <a:t>1)</a:t>
            </a:r>
            <a:r>
              <a:rPr lang="ru-RU" b="1" dirty="0">
                <a:solidFill>
                  <a:schemeClr val="accent6"/>
                </a:solidFill>
              </a:rPr>
              <a:t>Приоритет прав.</a:t>
            </a:r>
            <a:r>
              <a:rPr lang="ru-RU" dirty="0"/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Все сомнения, противоречия и неясности законодательства толкуются в пользу граждан и организаций.</a:t>
            </a:r>
          </a:p>
          <a:p>
            <a:pPr algn="just"/>
            <a:r>
              <a:rPr lang="ru-RU" dirty="0"/>
              <a:t>2)</a:t>
            </a:r>
            <a:r>
              <a:rPr lang="ru-RU" b="1" dirty="0">
                <a:solidFill>
                  <a:schemeClr val="accent6"/>
                </a:solidFill>
              </a:rPr>
              <a:t>Охрана права на доверие.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Гражданин или организация должны быть уверены, что решение, однажды принятое властным органом, является законным, обоснованным и не будет отменено.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Особенности реализации данного принципа предусмотрены в статьях 84 и 85 статей АППК.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3)</a:t>
            </a:r>
            <a:r>
              <a:rPr lang="ru-RU" b="1" dirty="0">
                <a:solidFill>
                  <a:schemeClr val="accent6"/>
                </a:solidFill>
              </a:rPr>
              <a:t>Запрет злоупотребления формальными требованиями.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Запрещается отказывать в реализации права с целю принуждения соблюдения требований,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НЕ установленных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в нормативных правовых актах.</a:t>
            </a:r>
          </a:p>
          <a:p>
            <a:pPr algn="just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4)</a:t>
            </a:r>
            <a:r>
              <a:rPr lang="ru-RU" b="1" dirty="0">
                <a:solidFill>
                  <a:schemeClr val="accent6"/>
                </a:solidFill>
              </a:rPr>
              <a:t>Презумпция достоверности.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Материалы, объекты, документы и сведения, представленные гражданином или организацией,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считаются достоверными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, ПОКА властный субъект не докажет обратное.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73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7469" y="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Стадии внешней административной процедуры: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765332"/>
              </p:ext>
            </p:extLst>
          </p:nvPr>
        </p:nvGraphicFramePr>
        <p:xfrm>
          <a:off x="1772783" y="1905001"/>
          <a:ext cx="8534400" cy="3615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178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3490" y="0"/>
            <a:ext cx="8892041" cy="2142069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>
                <a:solidFill>
                  <a:schemeClr val="bg2">
                    <a:lumMod val="75000"/>
                  </a:schemeClr>
                </a:solidFill>
              </a:rPr>
              <a:t>Правовой статус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гражданина и организации при осуществлении административной процедуры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287" y="2209801"/>
            <a:ext cx="11941628" cy="4528456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На каждой стадии административной процедуры гражданин </a:t>
            </a:r>
            <a:r>
              <a:rPr lang="ru-RU" b="1" dirty="0">
                <a:solidFill>
                  <a:schemeClr val="tx1"/>
                </a:solidFill>
              </a:rPr>
              <a:t>имеет право: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получить разъяснение о своих правах и обязанностях по вопросам, связанным с осуществлением административной процедуры;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представлять доказательства и участвовать в их исследовании, в том числе давать объяснения, представлять вещественные доказательства и иные документы;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заявить отвод;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иметь представителя;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быть заслушанным в случаях, установленных АППК;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ознакомиться с материалами дела;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иные права.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38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1527" y="15240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Возбуждение административной процедуры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244923"/>
              </p:ext>
            </p:extLst>
          </p:nvPr>
        </p:nvGraphicFramePr>
        <p:xfrm>
          <a:off x="283030" y="1774373"/>
          <a:ext cx="11658599" cy="4844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32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144" y="1491343"/>
            <a:ext cx="11691257" cy="51707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1</a:t>
            </a:r>
            <a:r>
              <a:rPr lang="ru-RU" b="1" dirty="0" smtClean="0">
                <a:solidFill>
                  <a:schemeClr val="tx1"/>
                </a:solidFill>
              </a:rPr>
              <a:t>. В </a:t>
            </a:r>
            <a:r>
              <a:rPr lang="ru-RU" b="1" dirty="0">
                <a:solidFill>
                  <a:schemeClr val="tx1"/>
                </a:solidFill>
              </a:rPr>
              <a:t>случае поступления обращения административный орган:</a:t>
            </a:r>
          </a:p>
          <a:p>
            <a:pPr lvl="1" algn="just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проверяет обращение на соответствие требованиям, установленным законодательством. </a:t>
            </a:r>
          </a:p>
          <a:p>
            <a:pPr lvl="1" algn="just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е</a:t>
            </a:r>
            <a:r>
              <a:rPr lang="ru-RU" b="1" dirty="0" smtClean="0">
                <a:solidFill>
                  <a:schemeClr val="tx1"/>
                </a:solidFill>
              </a:rPr>
              <a:t>сли </a:t>
            </a:r>
            <a:r>
              <a:rPr lang="ru-RU" b="1" dirty="0">
                <a:solidFill>
                  <a:schemeClr val="tx1"/>
                </a:solidFill>
              </a:rPr>
              <a:t>обращение не соответствует установленным требованиям,  административный орган устанавливает разумный срок для приведения обращения в соответствие. </a:t>
            </a:r>
          </a:p>
          <a:p>
            <a:pPr lvl="1" algn="just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в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случае не устранения нарушений гражданами обращение возвращается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sz="7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2</a:t>
            </a:r>
            <a:r>
              <a:rPr lang="ru-RU" b="1" dirty="0" smtClean="0">
                <a:solidFill>
                  <a:schemeClr val="tx1"/>
                </a:solidFill>
              </a:rPr>
              <a:t>. Правильно </a:t>
            </a:r>
            <a:r>
              <a:rPr lang="ru-RU" b="1" dirty="0">
                <a:solidFill>
                  <a:schemeClr val="tx1"/>
                </a:solidFill>
              </a:rPr>
              <a:t>поданное обращение регистрируется и формируется </a:t>
            </a:r>
            <a:r>
              <a:rPr lang="ru-RU" b="1" dirty="0" smtClean="0">
                <a:solidFill>
                  <a:schemeClr val="tx1"/>
                </a:solidFill>
              </a:rPr>
              <a:t>административное </a:t>
            </a:r>
            <a:r>
              <a:rPr lang="ru-RU" b="1" dirty="0">
                <a:solidFill>
                  <a:schemeClr val="tx1"/>
                </a:solidFill>
              </a:rPr>
              <a:t>дело (совокупность материалов).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tx1"/>
                </a:solidFill>
              </a:rPr>
              <a:t>3</a:t>
            </a:r>
            <a:r>
              <a:rPr lang="ru-RU" b="1" dirty="0" smtClean="0">
                <a:solidFill>
                  <a:schemeClr val="tx1"/>
                </a:solidFill>
              </a:rPr>
              <a:t>. Обращение</a:t>
            </a:r>
            <a:r>
              <a:rPr lang="ru-RU" b="1" dirty="0">
                <a:solidFill>
                  <a:schemeClr val="tx1"/>
                </a:solidFill>
              </a:rPr>
              <a:t>, поданное не уполномоченному лицу, перенаправляется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11527" y="15240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Возбуждение административной процедуры</a:t>
            </a:r>
          </a:p>
        </p:txBody>
      </p:sp>
    </p:spTree>
    <p:extLst>
      <p:ext uri="{BB962C8B-B14F-4D97-AF65-F5344CB8AC3E}">
        <p14:creationId xmlns:p14="http://schemas.microsoft.com/office/powerpoint/2010/main" val="1851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098" y="1436245"/>
            <a:ext cx="11499167" cy="5170715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1.При </a:t>
            </a:r>
            <a:r>
              <a:rPr lang="ru-RU" dirty="0">
                <a:solidFill>
                  <a:schemeClr val="tx1"/>
                </a:solidFill>
              </a:rPr>
              <a:t>рассмотрении дела административный орган принимает меры для всестороннего, полного и объективного исследования фактических обстоятельств.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2.Административный орган </a:t>
            </a:r>
            <a:r>
              <a:rPr lang="ru-RU" b="1" dirty="0">
                <a:solidFill>
                  <a:schemeClr val="tx1"/>
                </a:solidFill>
              </a:rPr>
              <a:t>обязан предоставить возможность </a:t>
            </a:r>
            <a:r>
              <a:rPr lang="ru-RU" dirty="0">
                <a:solidFill>
                  <a:schemeClr val="tx1"/>
                </a:solidFill>
              </a:rPr>
              <a:t>гражданину или организации, в отношении которых принимается решение, </a:t>
            </a:r>
            <a:r>
              <a:rPr lang="ru-RU" b="1" dirty="0">
                <a:solidFill>
                  <a:schemeClr val="tx1"/>
                </a:solidFill>
              </a:rPr>
              <a:t>выразить позицию </a:t>
            </a:r>
            <a:r>
              <a:rPr lang="ru-RU" dirty="0">
                <a:solidFill>
                  <a:schemeClr val="tx1"/>
                </a:solidFill>
              </a:rPr>
              <a:t>по предварительному решению.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Заслушивание </a:t>
            </a:r>
            <a:r>
              <a:rPr lang="ru-RU" b="1" dirty="0">
                <a:solidFill>
                  <a:schemeClr val="tx1"/>
                </a:solidFill>
              </a:rPr>
              <a:t>не проводится</a:t>
            </a:r>
            <a:r>
              <a:rPr lang="ru-RU" dirty="0">
                <a:solidFill>
                  <a:schemeClr val="tx1"/>
                </a:solidFill>
              </a:rPr>
              <a:t>, если принимается благоприятное решение, а также в иных случаях, установленных АППК (часть 2 ст. 73 ).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Заслушивание может проводится </a:t>
            </a:r>
            <a:r>
              <a:rPr lang="ru-RU" b="1" dirty="0">
                <a:solidFill>
                  <a:schemeClr val="tx1"/>
                </a:solidFill>
              </a:rPr>
              <a:t>различными способами </a:t>
            </a:r>
            <a:r>
              <a:rPr lang="ru-RU" sz="1900" i="1" dirty="0">
                <a:solidFill>
                  <a:schemeClr val="tx1"/>
                </a:solidFill>
              </a:rPr>
              <a:t>(направление предварительного решение в письменной форме, устное выражение позиции гражданином или организацией, а также иные способы, позволяющие зафиксировать данную процедуру)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В случае </a:t>
            </a:r>
            <a:r>
              <a:rPr lang="ru-RU" b="1" dirty="0">
                <a:solidFill>
                  <a:schemeClr val="tx1"/>
                </a:solidFill>
              </a:rPr>
              <a:t>устного выражения</a:t>
            </a:r>
            <a:r>
              <a:rPr lang="ru-RU" dirty="0">
                <a:solidFill>
                  <a:schemeClr val="tx1"/>
                </a:solidFill>
              </a:rPr>
              <a:t> позиции частным лицом административный орган </a:t>
            </a:r>
            <a:r>
              <a:rPr lang="ru-RU" b="1" dirty="0">
                <a:solidFill>
                  <a:schemeClr val="tx1"/>
                </a:solidFill>
              </a:rPr>
              <a:t>составляет протокол заслушивания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11527" y="15240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Рассмотрение административного дела</a:t>
            </a:r>
          </a:p>
        </p:txBody>
      </p:sp>
    </p:spTree>
    <p:extLst>
      <p:ext uri="{BB962C8B-B14F-4D97-AF65-F5344CB8AC3E}">
        <p14:creationId xmlns:p14="http://schemas.microsoft.com/office/powerpoint/2010/main" val="139193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210" y="1969477"/>
            <a:ext cx="11691257" cy="42765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300" b="1" dirty="0">
                <a:solidFill>
                  <a:schemeClr val="tx1"/>
                </a:solidFill>
              </a:rPr>
              <a:t>1.Административный акт </a:t>
            </a:r>
            <a:r>
              <a:rPr lang="ru-RU" sz="2300" dirty="0">
                <a:solidFill>
                  <a:schemeClr val="tx1"/>
                </a:solidFill>
              </a:rPr>
              <a:t>– решение, которое принимается в одностороннем порядке и порождает правовые последствия (в виде реализации права или возложении обязанности) для частных субъектов (к примеру, лицензия или предписание).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2.Администратвный акт может быть </a:t>
            </a:r>
            <a:r>
              <a:rPr lang="ru-RU" sz="2300" b="1" dirty="0">
                <a:solidFill>
                  <a:schemeClr val="tx1"/>
                </a:solidFill>
              </a:rPr>
              <a:t>благоприятным </a:t>
            </a:r>
            <a:r>
              <a:rPr lang="ru-RU" sz="2300" dirty="0">
                <a:solidFill>
                  <a:schemeClr val="tx1"/>
                </a:solidFill>
              </a:rPr>
              <a:t>(улучшает положение гражданина) или </a:t>
            </a:r>
            <a:r>
              <a:rPr lang="ru-RU" sz="2300" b="1" dirty="0">
                <a:solidFill>
                  <a:schemeClr val="tx1"/>
                </a:solidFill>
              </a:rPr>
              <a:t>обременяющим</a:t>
            </a:r>
            <a:r>
              <a:rPr lang="ru-RU" sz="2300" dirty="0">
                <a:solidFill>
                  <a:schemeClr val="tx1"/>
                </a:solidFill>
              </a:rPr>
              <a:t> (ухудшает положение гражданина). АППК сконструирован таким образом, что при вынесении благоприятного акта не соблюдается отдельные требования АППК (к примеру, не проводится заслушивание, не нужна мотивировка).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3. Административный акт может приниматься </a:t>
            </a:r>
            <a:r>
              <a:rPr lang="ru-RU" sz="2300" b="1" dirty="0">
                <a:solidFill>
                  <a:schemeClr val="tx1"/>
                </a:solidFill>
              </a:rPr>
              <a:t>не только в письменной, но иной форме </a:t>
            </a:r>
            <a:r>
              <a:rPr lang="ru-RU" sz="2300" dirty="0">
                <a:solidFill>
                  <a:schemeClr val="tx1"/>
                </a:solidFill>
              </a:rPr>
              <a:t>(устное распоряжение о проверке документов в условиях ЧС; жест сотрудника полиции).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</a:rPr>
              <a:t>4.Административный акт вступает в силу не с момента принятия, а с момента уведомления адресата.</a:t>
            </a:r>
            <a:endParaRPr lang="ru-RU" sz="23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11527" y="15240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Принятие решение (</a:t>
            </a:r>
            <a:r>
              <a:rPr lang="ru-RU" b="1" dirty="0" err="1">
                <a:solidFill>
                  <a:schemeClr val="bg2"/>
                </a:solidFill>
              </a:rPr>
              <a:t>адм-го</a:t>
            </a:r>
            <a:r>
              <a:rPr lang="ru-RU" b="1" dirty="0">
                <a:solidFill>
                  <a:schemeClr val="bg2"/>
                </a:solidFill>
              </a:rPr>
              <a:t> акта) по административному делу</a:t>
            </a:r>
          </a:p>
        </p:txBody>
      </p:sp>
    </p:spTree>
    <p:extLst>
      <p:ext uri="{BB962C8B-B14F-4D97-AF65-F5344CB8AC3E}">
        <p14:creationId xmlns:p14="http://schemas.microsoft.com/office/powerpoint/2010/main" val="14138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9389" y="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Новый порядок отмены административного акта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030" y="1209823"/>
            <a:ext cx="11549741" cy="540869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В целях реализации принципа охраны права на доверие благоприятный административный акт, который является незаконным </a:t>
            </a:r>
            <a:r>
              <a:rPr lang="ru-RU" b="1" dirty="0">
                <a:solidFill>
                  <a:schemeClr val="tx1"/>
                </a:solidFill>
              </a:rPr>
              <a:t>не по вине гражданина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accent6"/>
                </a:solidFill>
              </a:rPr>
              <a:t>НЕ ОТМЕНЯЕТСЯ,</a:t>
            </a:r>
            <a:r>
              <a:rPr lang="ru-RU" b="1" dirty="0">
                <a:solidFill>
                  <a:schemeClr val="tx1"/>
                </a:solidFill>
              </a:rPr>
              <a:t> за исключением следующих случаев:</a:t>
            </a:r>
          </a:p>
          <a:p>
            <a:pPr lvl="1" algn="just" fontAlgn="base"/>
            <a:r>
              <a:rPr lang="ru-RU" dirty="0">
                <a:solidFill>
                  <a:schemeClr val="tx1"/>
                </a:solidFill>
              </a:rPr>
              <a:t>1)правовой акт, на основании которого был вынесен административный акт, признан неконституционным;</a:t>
            </a:r>
          </a:p>
          <a:p>
            <a:pPr lvl="1" algn="just" fontAlgn="base"/>
            <a:r>
              <a:rPr lang="ru-RU" dirty="0">
                <a:solidFill>
                  <a:schemeClr val="tx1"/>
                </a:solidFill>
              </a:rPr>
              <a:t>2)установлена заведомая недостоверность документа либо сведений, представленных гражданином;</a:t>
            </a:r>
          </a:p>
          <a:p>
            <a:pPr lvl="1" algn="just" fontAlgn="base"/>
            <a:r>
              <a:rPr lang="ru-RU" dirty="0">
                <a:solidFill>
                  <a:schemeClr val="tx1"/>
                </a:solidFill>
              </a:rPr>
              <a:t>3) административный акт принят в результате совершения гражданином противоправных действий, установленных вступившими в законную силу приговором или постановлением суда, постановлением прокурора, органа уголовного преследования, органа (должностного лица), уполномоченного рассматривать дела об административных правонарушениях;</a:t>
            </a:r>
          </a:p>
          <a:p>
            <a:pPr lvl="1" algn="just" fontAlgn="base"/>
            <a:r>
              <a:rPr lang="ru-RU" dirty="0">
                <a:solidFill>
                  <a:schemeClr val="tx1"/>
                </a:solidFill>
              </a:rPr>
              <a:t>4)административный акт затрагивает государственные или общественные интересы, безопасность государства либо может привести к тяжким необратимым последствиям для жизни, здоровья людей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3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3401" y="267287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Законодательство об административных процедурах: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942" y="1905001"/>
            <a:ext cx="11248571" cy="43941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1. Административный </a:t>
            </a:r>
            <a:r>
              <a:rPr lang="ru-RU" sz="2800" dirty="0">
                <a:solidFill>
                  <a:schemeClr val="tx1"/>
                </a:solidFill>
              </a:rPr>
              <a:t>процедурно-процессуальный кодекс</a:t>
            </a:r>
            <a:r>
              <a:rPr lang="ru-RU" sz="2800" dirty="0" smtClean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2. иные </a:t>
            </a:r>
            <a:r>
              <a:rPr lang="ru-RU" sz="2800" dirty="0">
                <a:solidFill>
                  <a:schemeClr val="tx1"/>
                </a:solidFill>
              </a:rPr>
              <a:t>нормативные правовые акты, которые устанавливают порядок осуществления административной процедуры </a:t>
            </a:r>
            <a:r>
              <a:rPr lang="ru-RU" sz="2400" i="1" dirty="0">
                <a:solidFill>
                  <a:schemeClr val="tx1"/>
                </a:solidFill>
              </a:rPr>
              <a:t>(к примеру, ЗРК «О государственных услугах», ЗРК «О разрешениях и уведомлениях», Предпринимательский кодекс, Налоговый кодекс и т.д.)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279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796" y="1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УПРОЩЕННАЯ административная процедура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164" y="1486151"/>
            <a:ext cx="11549741" cy="50693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</a:rPr>
              <a:t>Сообщения, предложения, запросы и отклики рассматриваются в порядке </a:t>
            </a:r>
            <a:r>
              <a:rPr lang="ru-RU" sz="2800" b="1" dirty="0">
                <a:solidFill>
                  <a:schemeClr val="tx1"/>
                </a:solidFill>
              </a:rPr>
              <a:t>упрощенной административной процедуры</a:t>
            </a:r>
            <a:r>
              <a:rPr lang="ru-RU" sz="28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При рассмотрении сообщений, предложений, запросов и откликов </a:t>
            </a:r>
            <a:r>
              <a:rPr lang="ru-RU" sz="2800" b="1" dirty="0">
                <a:solidFill>
                  <a:schemeClr val="accent6"/>
                </a:solidFill>
              </a:rPr>
              <a:t>сохраняется действующий порядок </a:t>
            </a:r>
            <a:r>
              <a:rPr lang="ru-RU" sz="2800" dirty="0">
                <a:solidFill>
                  <a:schemeClr val="tx1"/>
                </a:solidFill>
              </a:rPr>
              <a:t>рассмотрения обращений. </a:t>
            </a: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Иными словами, при их рассмотрении заслушивание не проводится, а по итогам рассмотрения не принимается административный акт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63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863" y="1"/>
            <a:ext cx="8534400" cy="984739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Порядок обжалования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7098" y="1041009"/>
            <a:ext cx="11549741" cy="5247249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</a:rPr>
              <a:t>1. Вводится </a:t>
            </a:r>
            <a:r>
              <a:rPr lang="ru-RU" sz="2400" b="1" dirty="0">
                <a:solidFill>
                  <a:schemeClr val="tx1"/>
                </a:solidFill>
              </a:rPr>
              <a:t>обязательное</a:t>
            </a:r>
            <a:r>
              <a:rPr lang="ru-RU" sz="2400" dirty="0">
                <a:solidFill>
                  <a:schemeClr val="tx1"/>
                </a:solidFill>
              </a:rPr>
              <a:t> досудебное обжалование.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2. Жалоба подается в административный орган, чей административный акт, административное действие (бездействие) обжалуются.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В течение 3 рабочих дней соответствующий административный орган может принять новое решение, </a:t>
            </a:r>
            <a:r>
              <a:rPr lang="ru-RU" sz="2400" b="1" dirty="0">
                <a:solidFill>
                  <a:schemeClr val="tx1"/>
                </a:solidFill>
              </a:rPr>
              <a:t>полностью </a:t>
            </a:r>
            <a:r>
              <a:rPr lang="ru-RU" sz="2400" dirty="0">
                <a:solidFill>
                  <a:schemeClr val="tx1"/>
                </a:solidFill>
              </a:rPr>
              <a:t>удовлетворяющее жалобу, или </a:t>
            </a:r>
            <a:r>
              <a:rPr lang="ru-RU" sz="2400" b="1" dirty="0">
                <a:solidFill>
                  <a:schemeClr val="tx1"/>
                </a:solidFill>
              </a:rPr>
              <a:t>перенаправляет</a:t>
            </a:r>
            <a:r>
              <a:rPr lang="ru-RU" sz="2400" dirty="0">
                <a:solidFill>
                  <a:schemeClr val="tx1"/>
                </a:solidFill>
              </a:rPr>
              <a:t> жалобу в вышестоящий орган для ее </a:t>
            </a:r>
            <a:r>
              <a:rPr lang="ru-RU" sz="2400" b="1" dirty="0">
                <a:solidFill>
                  <a:schemeClr val="tx1"/>
                </a:solidFill>
              </a:rPr>
              <a:t>рассмотрения по существу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3. Подача жалобы </a:t>
            </a:r>
            <a:r>
              <a:rPr lang="ru-RU" sz="2400" b="1" dirty="0">
                <a:solidFill>
                  <a:schemeClr val="tx1"/>
                </a:solidFill>
              </a:rPr>
              <a:t>приостанавливает исполнение </a:t>
            </a:r>
            <a:r>
              <a:rPr lang="ru-RU" sz="2400" dirty="0">
                <a:solidFill>
                  <a:schemeClr val="tx1"/>
                </a:solidFill>
              </a:rPr>
              <a:t>обжалуемого решения или действия, за исключением случаев, установленных АППК.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4. </a:t>
            </a:r>
            <a:r>
              <a:rPr lang="ru-RU" sz="2400" b="1" dirty="0">
                <a:solidFill>
                  <a:schemeClr val="tx1"/>
                </a:solidFill>
              </a:rPr>
              <a:t>Срок </a:t>
            </a:r>
            <a:r>
              <a:rPr lang="ru-RU" sz="2400" dirty="0">
                <a:solidFill>
                  <a:schemeClr val="tx1"/>
                </a:solidFill>
              </a:rPr>
              <a:t>рассмотрения жалобы </a:t>
            </a:r>
            <a:r>
              <a:rPr lang="ru-RU" sz="2400" b="1" dirty="0">
                <a:solidFill>
                  <a:schemeClr val="tx1"/>
                </a:solidFill>
              </a:rPr>
              <a:t>20 рабочих дней без возможности продления.</a:t>
            </a:r>
            <a:endParaRPr lang="ru-RU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7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АДМИНИСТРАТИВНОЕ СУДОПРОИЗВОДСТВО</a:t>
            </a:r>
          </a:p>
        </p:txBody>
      </p:sp>
      <p:sp>
        <p:nvSpPr>
          <p:cNvPr id="8" name="Объект 2"/>
          <p:cNvSpPr>
            <a:spLocks noGrp="1"/>
          </p:cNvSpPr>
          <p:nvPr>
            <p:ph idx="1"/>
          </p:nvPr>
        </p:nvSpPr>
        <p:spPr>
          <a:xfrm>
            <a:off x="297098" y="1041009"/>
            <a:ext cx="11549741" cy="5650079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</a:rPr>
              <a:t>Споры, вытекающие из публично-правовых                    отношений, будут рассматриваться в новых специализированных административных судах (</a:t>
            </a:r>
            <a:r>
              <a:rPr lang="ru-RU" sz="2400" dirty="0" err="1">
                <a:solidFill>
                  <a:schemeClr val="tx1"/>
                </a:solidFill>
              </a:rPr>
              <a:t>cт</a:t>
            </a:r>
            <a:r>
              <a:rPr lang="ru-RU" sz="2400" dirty="0">
                <a:solidFill>
                  <a:schemeClr val="tx1"/>
                </a:solidFill>
              </a:rPr>
              <a:t>. 102 АППК);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Указом Президента РК от 26 января 2021 года за № 500 для внедрения административной юстиции образованы     21 новых специализированных межрайонных административных судов: 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          17 в административных центрах;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          4 суда в городах Каскелен, Семей, </a:t>
            </a:r>
            <a:r>
              <a:rPr lang="ru-RU" sz="2400" dirty="0" err="1">
                <a:solidFill>
                  <a:schemeClr val="tx1"/>
                </a:solidFill>
              </a:rPr>
              <a:t>Жезказган</a:t>
            </a:r>
            <a:r>
              <a:rPr lang="ru-RU" sz="2400" dirty="0">
                <a:solidFill>
                  <a:schemeClr val="tx1"/>
                </a:solidFill>
              </a:rPr>
              <a:t>, Экибастуз.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Действующие суды, рассматривающие дела об административных правонарушениях (СМАС и САС), остаются, и будут переименованы в специализированные суды по делам об административных правонарушениях. </a:t>
            </a:r>
          </a:p>
        </p:txBody>
      </p:sp>
    </p:spTree>
    <p:extLst>
      <p:ext uri="{BB962C8B-B14F-4D97-AF65-F5344CB8AC3E}">
        <p14:creationId xmlns:p14="http://schemas.microsoft.com/office/powerpoint/2010/main" val="337414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5318"/>
            <a:ext cx="8638040" cy="1796143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Цель </a:t>
            </a:r>
            <a:r>
              <a:rPr lang="ru-RU" sz="2400" dirty="0" err="1">
                <a:solidFill>
                  <a:schemeClr val="tx1"/>
                </a:solidFill>
              </a:rPr>
              <a:t>адмсудопроизводства</a:t>
            </a:r>
            <a:r>
              <a:rPr lang="ru-RU" sz="2400" dirty="0">
                <a:solidFill>
                  <a:schemeClr val="tx1"/>
                </a:solidFill>
              </a:rPr>
              <a:t> -  эффективная защита и восстановление нарушенных или оспариваемых прав, свобод и законных интересов физ. лиц, прав и законных интересов юр. лиц в  публично-правовых отношениях.</a:t>
            </a: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АДМИНИСТРАТИВНОЕ СУДОПРОИЗВОДСТВО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5770" y="3183821"/>
            <a:ext cx="11916229" cy="34163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ru-RU" sz="3600" dirty="0">
                <a:cs typeface="Arial" pitchFamily="34" charset="0"/>
              </a:rPr>
              <a:t>Специальные принципы административного судопроизводства:</a:t>
            </a:r>
          </a:p>
          <a:p>
            <a:r>
              <a:rPr lang="ru-RU" sz="3600" dirty="0">
                <a:cs typeface="Arial" pitchFamily="34" charset="0"/>
              </a:rPr>
              <a:t> </a:t>
            </a:r>
          </a:p>
          <a:p>
            <a:r>
              <a:rPr lang="ru-RU" sz="3600" b="1" dirty="0">
                <a:cs typeface="Arial" pitchFamily="34" charset="0"/>
              </a:rPr>
              <a:t>Активная роль суда</a:t>
            </a:r>
            <a:r>
              <a:rPr lang="kk-KZ" sz="3600" dirty="0">
                <a:cs typeface="Arial" pitchFamily="34" charset="0"/>
              </a:rPr>
              <a:t>;</a:t>
            </a:r>
          </a:p>
          <a:p>
            <a:r>
              <a:rPr lang="ru-RU" sz="3600" dirty="0">
                <a:cs typeface="Arial" pitchFamily="34" charset="0"/>
              </a:rPr>
              <a:t> </a:t>
            </a:r>
          </a:p>
          <a:p>
            <a:r>
              <a:rPr lang="ru-RU" sz="3600" b="1" dirty="0">
                <a:cs typeface="Arial" pitchFamily="34" charset="0"/>
              </a:rPr>
              <a:t>Разумный срок судебного разбирательства. </a:t>
            </a:r>
          </a:p>
        </p:txBody>
      </p:sp>
    </p:spTree>
    <p:extLst>
      <p:ext uri="{BB962C8B-B14F-4D97-AF65-F5344CB8AC3E}">
        <p14:creationId xmlns:p14="http://schemas.microsoft.com/office/powerpoint/2010/main" val="35991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Принцип активной роли суда</a:t>
            </a:r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297098" y="1041008"/>
            <a:ext cx="11549741" cy="5816992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solidFill>
                  <a:schemeClr val="tx1"/>
                </a:solidFill>
              </a:rPr>
              <a:t>Право суда не ограничиваться представленными сторонами доказательствами и исследовать все обстоятельства, которые он сочтет необходимым для установления в пределах доказывания;     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Суд собирает по собственной инициативе доказательства, если они являются недостаточными;  </a:t>
            </a:r>
          </a:p>
          <a:p>
            <a:pPr algn="just"/>
            <a:endParaRPr lang="ru-RU" sz="2800" dirty="0">
              <a:solidFill>
                <a:schemeClr val="tx1"/>
              </a:solidFill>
            </a:endParaRPr>
          </a:p>
          <a:p>
            <a:pPr algn="just"/>
            <a:r>
              <a:rPr lang="ru-RU" sz="2800" dirty="0">
                <a:solidFill>
                  <a:schemeClr val="tx1"/>
                </a:solidFill>
              </a:rPr>
              <a:t>Административный орган обязан доказать свою правоту, а стороны в целом обязаны представлять </a:t>
            </a:r>
            <a:r>
              <a:rPr lang="ru-RU" sz="2800" dirty="0" err="1">
                <a:solidFill>
                  <a:schemeClr val="tx1"/>
                </a:solidFill>
              </a:rPr>
              <a:t>истребуемые</a:t>
            </a:r>
            <a:r>
              <a:rPr lang="ru-RU" sz="2800" dirty="0">
                <a:solidFill>
                  <a:schemeClr val="tx1"/>
                </a:solidFill>
              </a:rPr>
              <a:t> судом документы и сведения.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5991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Разумный срок судебного разбирательства: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297098" y="1041008"/>
            <a:ext cx="11549741" cy="581699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</a:rPr>
              <a:t>При определении разумного срока учитываются такие обстоятельства как правовая и фактическая сложность дела, поведение участников административного процесса, процессуальная достаточность и эффективность действий суда, осуществляемые в целях оперативного рассмотрения административного дела.   </a:t>
            </a:r>
          </a:p>
          <a:p>
            <a:pPr marL="0" indent="0" algn="just">
              <a:buNone/>
            </a:pPr>
            <a:r>
              <a:rPr lang="ru-RU" sz="2800" dirty="0">
                <a:solidFill>
                  <a:schemeClr val="tx1"/>
                </a:solidFill>
              </a:rPr>
              <a:t>     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Принцип разумного срока имеет свои пределы.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Дела в 1 инстанции и апелляции будут рассматриваться </a:t>
            </a:r>
            <a:r>
              <a:rPr lang="ru-RU" sz="2400" b="1" dirty="0">
                <a:solidFill>
                  <a:schemeClr val="tx1"/>
                </a:solidFill>
              </a:rPr>
              <a:t>до 3 месяцев</a:t>
            </a:r>
            <a:r>
              <a:rPr lang="ru-RU" sz="2400" dirty="0">
                <a:solidFill>
                  <a:schemeClr val="tx1"/>
                </a:solidFill>
              </a:rPr>
              <a:t> со дня предъявления иска. По делам особой сложности срок рассмотрения может быть продлен </a:t>
            </a:r>
            <a:r>
              <a:rPr lang="ru-RU" sz="2400" b="1" dirty="0">
                <a:solidFill>
                  <a:schemeClr val="tx1"/>
                </a:solidFill>
              </a:rPr>
              <a:t>до 6 месяцев</a:t>
            </a:r>
            <a:r>
              <a:rPr lang="ru-RU" sz="2400" dirty="0">
                <a:solidFill>
                  <a:schemeClr val="tx1"/>
                </a:solidFill>
              </a:rPr>
              <a:t>. В кассации в разумные сроки, но </a:t>
            </a:r>
            <a:r>
              <a:rPr lang="ru-RU" sz="2400" b="1" dirty="0">
                <a:solidFill>
                  <a:schemeClr val="tx1"/>
                </a:solidFill>
              </a:rPr>
              <a:t>не более 6 месяцев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91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76632"/>
            <a:ext cx="12192000" cy="5781368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Регистрация иска в суде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Действия </a:t>
            </a:r>
            <a:r>
              <a:rPr lang="ru-RU" b="1" dirty="0">
                <a:solidFill>
                  <a:schemeClr val="tx1"/>
                </a:solidFill>
              </a:rPr>
              <a:t>суда по поступившему административному делу и предварительное </a:t>
            </a:r>
            <a:r>
              <a:rPr lang="ru-RU" b="1" dirty="0" smtClean="0">
                <a:solidFill>
                  <a:schemeClr val="tx1"/>
                </a:solidFill>
              </a:rPr>
              <a:t>слушание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	(возможность </a:t>
            </a:r>
            <a:r>
              <a:rPr lang="ru-RU" dirty="0">
                <a:solidFill>
                  <a:schemeClr val="tx1"/>
                </a:solidFill>
              </a:rPr>
              <a:t>примирения между сторонами, а также  возможность рассмотрения дела в порядке письменного производства при их согласии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Судебное </a:t>
            </a:r>
            <a:r>
              <a:rPr lang="ru-RU" b="1" dirty="0">
                <a:solidFill>
                  <a:schemeClr val="tx1"/>
                </a:solidFill>
              </a:rPr>
              <a:t>разбирательство 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449251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(Бремя доказывания лежит на </a:t>
            </a:r>
            <a:r>
              <a:rPr lang="ru-RU" b="1" dirty="0" err="1" smtClean="0">
                <a:solidFill>
                  <a:schemeClr val="tx1"/>
                </a:solidFill>
              </a:rPr>
              <a:t>адморгане</a:t>
            </a:r>
            <a:r>
              <a:rPr lang="ru-RU" b="1" dirty="0" smtClean="0">
                <a:solidFill>
                  <a:schemeClr val="tx1"/>
                </a:solidFill>
              </a:rPr>
              <a:t> (статья 129);</a:t>
            </a:r>
          </a:p>
          <a:p>
            <a:pPr marL="0" indent="449251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(Сокращено </a:t>
            </a:r>
            <a:r>
              <a:rPr lang="ru-RU" b="1" dirty="0">
                <a:solidFill>
                  <a:schemeClr val="tx1"/>
                </a:solidFill>
              </a:rPr>
              <a:t>участие прокурора.</a:t>
            </a:r>
            <a:r>
              <a:rPr lang="ru-RU" dirty="0">
                <a:solidFill>
                  <a:schemeClr val="tx1"/>
                </a:solidFill>
              </a:rPr>
              <a:t> Теперь прокурор будет вступать в процесс только по делам, </a:t>
            </a:r>
            <a:r>
              <a:rPr lang="ru-RU" dirty="0" smtClean="0">
                <a:solidFill>
                  <a:schemeClr val="tx1"/>
                </a:solidFill>
              </a:rPr>
              <a:t>вытекающим </a:t>
            </a:r>
            <a:r>
              <a:rPr lang="ru-RU" dirty="0">
                <a:solidFill>
                  <a:schemeClr val="tx1"/>
                </a:solidFill>
              </a:rPr>
              <a:t>из налоговых, таможенных, бюджетных отношений, отношений в области охраны </a:t>
            </a:r>
            <a:r>
              <a:rPr lang="ru-RU" dirty="0" smtClean="0">
                <a:solidFill>
                  <a:schemeClr val="tx1"/>
                </a:solidFill>
              </a:rPr>
              <a:t>окружающей </a:t>
            </a:r>
            <a:r>
              <a:rPr lang="ru-RU" dirty="0">
                <a:solidFill>
                  <a:schemeClr val="tx1"/>
                </a:solidFill>
              </a:rPr>
              <a:t>среды. Сейчас же их участие обязательно по всем делам, </a:t>
            </a:r>
            <a:r>
              <a:rPr lang="ru-RU" dirty="0" smtClean="0">
                <a:solidFill>
                  <a:schemeClr val="tx1"/>
                </a:solidFill>
              </a:rPr>
              <a:t>затрагивающим интересы </a:t>
            </a:r>
            <a:r>
              <a:rPr lang="ru-RU" dirty="0">
                <a:solidFill>
                  <a:schemeClr val="tx1"/>
                </a:solidFill>
              </a:rPr>
              <a:t>государства;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Вынесение </a:t>
            </a:r>
            <a:r>
              <a:rPr lang="ru-RU" b="1" dirty="0">
                <a:solidFill>
                  <a:schemeClr val="tx1"/>
                </a:solidFill>
              </a:rPr>
              <a:t>решения суда, его оглашение и разъяснение;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Исполнение </a:t>
            </a:r>
            <a:r>
              <a:rPr lang="ru-RU" b="1" dirty="0">
                <a:solidFill>
                  <a:schemeClr val="tx1"/>
                </a:solidFill>
              </a:rPr>
              <a:t>решения суда и судебный контроль. </a:t>
            </a:r>
          </a:p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Основные стадии административного </a:t>
            </a:r>
            <a:r>
              <a:rPr lang="ru-RU" b="1" dirty="0" smtClean="0">
                <a:solidFill>
                  <a:schemeClr val="bg2"/>
                </a:solidFill>
              </a:rPr>
              <a:t>судопроизводства</a:t>
            </a:r>
            <a:endParaRPr lang="ru-RU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1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064671"/>
              </p:ext>
            </p:extLst>
          </p:nvPr>
        </p:nvGraphicFramePr>
        <p:xfrm>
          <a:off x="0" y="885371"/>
          <a:ext cx="12192000" cy="5972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44246"/>
            <a:ext cx="12192000" cy="705055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ВИДЫ ИСКОВ</a:t>
            </a:r>
          </a:p>
        </p:txBody>
      </p:sp>
    </p:spTree>
    <p:extLst>
      <p:ext uri="{BB962C8B-B14F-4D97-AF65-F5344CB8AC3E}">
        <p14:creationId xmlns:p14="http://schemas.microsoft.com/office/powerpoint/2010/main" val="35991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396682"/>
              </p:ext>
            </p:extLst>
          </p:nvPr>
        </p:nvGraphicFramePr>
        <p:xfrm>
          <a:off x="0" y="885371"/>
          <a:ext cx="12192000" cy="5972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0" y="44246"/>
            <a:ext cx="12192000" cy="705055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ВИДЫ СУДЕБНЫХ РЕШЕНИЙ</a:t>
            </a:r>
          </a:p>
        </p:txBody>
      </p:sp>
    </p:spTree>
    <p:extLst>
      <p:ext uri="{BB962C8B-B14F-4D97-AF65-F5344CB8AC3E}">
        <p14:creationId xmlns:p14="http://schemas.microsoft.com/office/powerpoint/2010/main" val="391729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44246"/>
            <a:ext cx="12192000" cy="705055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ПРИ ПОДАЧЕ ИСКА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73878617"/>
              </p:ext>
            </p:extLst>
          </p:nvPr>
        </p:nvGraphicFramePr>
        <p:xfrm>
          <a:off x="0" y="632581"/>
          <a:ext cx="12192000" cy="6225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625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069" y="154817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АППК</a:t>
            </a:r>
            <a:r>
              <a:rPr lang="ru-RU" dirty="0"/>
              <a:t> </a:t>
            </a:r>
            <a:br>
              <a:rPr lang="ru-RU" dirty="0"/>
            </a:br>
            <a:r>
              <a:rPr lang="ru-RU" b="1" u="sng" dirty="0">
                <a:solidFill>
                  <a:schemeClr val="accent6"/>
                </a:solidFill>
              </a:rPr>
              <a:t>не регулирует </a:t>
            </a:r>
            <a:br>
              <a:rPr lang="ru-RU" b="1" u="sng" dirty="0">
                <a:solidFill>
                  <a:schemeClr val="accent6"/>
                </a:solidFill>
              </a:rPr>
            </a:br>
            <a:r>
              <a:rPr lang="ru-RU" b="1" dirty="0">
                <a:solidFill>
                  <a:schemeClr val="bg2"/>
                </a:solidFill>
              </a:rPr>
              <a:t>отношения, связанные с: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4912" y="1817916"/>
            <a:ext cx="10803987" cy="5127171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1</a:t>
            </a:r>
            <a:r>
              <a:rPr lang="ru-RU" dirty="0" smtClean="0">
                <a:solidFill>
                  <a:schemeClr val="tx1"/>
                </a:solidFill>
              </a:rPr>
              <a:t>) УПК</a:t>
            </a:r>
            <a:r>
              <a:rPr lang="ru-RU" dirty="0">
                <a:solidFill>
                  <a:schemeClr val="tx1"/>
                </a:solidFill>
              </a:rPr>
              <a:t>, ГПК и КоАП;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2</a:t>
            </a:r>
            <a:r>
              <a:rPr lang="ru-RU" dirty="0" smtClean="0">
                <a:solidFill>
                  <a:schemeClr val="tx1"/>
                </a:solidFill>
              </a:rPr>
              <a:t>) законодательством </a:t>
            </a:r>
            <a:r>
              <a:rPr lang="ru-RU" dirty="0">
                <a:solidFill>
                  <a:schemeClr val="tx1"/>
                </a:solidFill>
              </a:rPr>
              <a:t>о Конституционном Совете и Высшем Судебном Совете;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3)бюджетным законодательством в части порядка осуществления государственного и бюджетного видов планирования;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4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u="sng" dirty="0" smtClean="0">
                <a:solidFill>
                  <a:schemeClr val="tx1"/>
                </a:solidFill>
              </a:rPr>
              <a:t>Законом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«О правовых актах» </a:t>
            </a:r>
            <a:r>
              <a:rPr lang="ru-RU" dirty="0">
                <a:solidFill>
                  <a:schemeClr val="tx1"/>
                </a:solidFill>
              </a:rPr>
              <a:t>в части порядка разработки, представления, обсуждения, введения в действие и опубликования законодательных и иных нормативных правовых актов Республики Казахстан;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5</a:t>
            </a:r>
            <a:r>
              <a:rPr lang="ru-RU" dirty="0" smtClean="0">
                <a:solidFill>
                  <a:schemeClr val="tx1"/>
                </a:solidFill>
              </a:rPr>
              <a:t>) законодательством </a:t>
            </a:r>
            <a:r>
              <a:rPr lang="ru-RU" dirty="0">
                <a:solidFill>
                  <a:schemeClr val="tx1"/>
                </a:solidFill>
              </a:rPr>
              <a:t>о выборах и республиканском референдуме;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6</a:t>
            </a:r>
            <a:r>
              <a:rPr lang="ru-RU" dirty="0" smtClean="0">
                <a:solidFill>
                  <a:schemeClr val="tx1"/>
                </a:solidFill>
              </a:rPr>
              <a:t>) законодательством </a:t>
            </a:r>
            <a:r>
              <a:rPr lang="ru-RU" dirty="0">
                <a:solidFill>
                  <a:schemeClr val="tx1"/>
                </a:solidFill>
              </a:rPr>
              <a:t>о внешней разведке, контрразведывательной, оперативно-розыскной деятельности, а также по обеспечению безопасности охраняемых лиц и объектов и проведению охранных мероприятий;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7</a:t>
            </a:r>
            <a:r>
              <a:rPr lang="ru-RU" dirty="0" smtClean="0">
                <a:solidFill>
                  <a:schemeClr val="tx1"/>
                </a:solidFill>
              </a:rPr>
              <a:t>) законодательством </a:t>
            </a:r>
            <a:r>
              <a:rPr lang="ru-RU" dirty="0">
                <a:solidFill>
                  <a:schemeClr val="tx1"/>
                </a:solidFill>
              </a:rPr>
              <a:t>о нотариате в части совершения нотариальных действий.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64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44246"/>
            <a:ext cx="12192000" cy="705055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СРОК НА ПОДАЧУ ИСКА 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0" y="1076632"/>
            <a:ext cx="12090400" cy="5781368"/>
          </a:xfrm>
          <a:prstGeom prst="rect">
            <a:avLst/>
          </a:prstGeom>
        </p:spPr>
        <p:txBody>
          <a:bodyPr lIns="91438" tIns="45719" rIns="91438" bIns="45719">
            <a:normAutofit fontScale="925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3200" dirty="0">
                <a:solidFill>
                  <a:schemeClr val="tx1"/>
                </a:solidFill>
              </a:rPr>
              <a:t>    </a:t>
            </a:r>
            <a:r>
              <a:rPr lang="ru-RU" sz="3200" b="1" dirty="0">
                <a:solidFill>
                  <a:schemeClr val="tx1"/>
                </a:solidFill>
              </a:rPr>
              <a:t>Иски об оспаривании, о принуждении, о совершении действия</a:t>
            </a:r>
            <a:r>
              <a:rPr lang="ru-RU" sz="3200" dirty="0">
                <a:solidFill>
                  <a:schemeClr val="tx1"/>
                </a:solidFill>
              </a:rPr>
              <a:t> подаются в суд </a:t>
            </a:r>
            <a:r>
              <a:rPr lang="ru-RU" sz="3200" b="1" dirty="0">
                <a:solidFill>
                  <a:schemeClr val="tx1"/>
                </a:solidFill>
              </a:rPr>
              <a:t>в течение месяца.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</a:rPr>
              <a:t>    </a:t>
            </a:r>
            <a:r>
              <a:rPr lang="ru-RU" sz="3200" b="1" dirty="0">
                <a:solidFill>
                  <a:schemeClr val="tx1"/>
                </a:solidFill>
              </a:rPr>
              <a:t>Иск о признании </a:t>
            </a:r>
            <a:r>
              <a:rPr lang="ru-RU" sz="3200" dirty="0">
                <a:solidFill>
                  <a:schemeClr val="tx1"/>
                </a:solidFill>
              </a:rPr>
              <a:t>предъявляется в суд </a:t>
            </a:r>
            <a:r>
              <a:rPr lang="ru-RU" sz="3200" b="1" dirty="0">
                <a:solidFill>
                  <a:schemeClr val="tx1"/>
                </a:solidFill>
              </a:rPr>
              <a:t>в течение 5 лет </a:t>
            </a:r>
            <a:r>
              <a:rPr lang="ru-RU" sz="3200" dirty="0">
                <a:solidFill>
                  <a:schemeClr val="tx1"/>
                </a:solidFill>
              </a:rPr>
              <a:t>с момента возникновения правоотношения.</a:t>
            </a:r>
          </a:p>
          <a:p>
            <a:pPr algn="just"/>
            <a:r>
              <a:rPr lang="ru-RU" sz="3200" dirty="0">
                <a:solidFill>
                  <a:schemeClr val="tx1"/>
                </a:solidFill>
              </a:rPr>
              <a:t>    </a:t>
            </a:r>
            <a:r>
              <a:rPr lang="ru-RU" sz="3200" b="1" dirty="0">
                <a:solidFill>
                  <a:schemeClr val="tx1"/>
                </a:solidFill>
              </a:rPr>
              <a:t>Специальные сроки: в течение месяца </a:t>
            </a:r>
            <a:r>
              <a:rPr lang="ru-RU" sz="3200" dirty="0">
                <a:solidFill>
                  <a:schemeClr val="tx1"/>
                </a:solidFill>
              </a:rPr>
              <a:t>- если законом не предусмотрен досудебный порядок или отсутствует орган, рассматривающий жалобу, по истечении срока на рассмотрение жалобы, если не принято решение по жалобе; </a:t>
            </a:r>
            <a:r>
              <a:rPr lang="ru-RU" sz="3200" b="1" dirty="0">
                <a:solidFill>
                  <a:schemeClr val="tx1"/>
                </a:solidFill>
              </a:rPr>
              <a:t>в течение десяти рабочих дней </a:t>
            </a:r>
            <a:r>
              <a:rPr lang="ru-RU" sz="3200" dirty="0">
                <a:solidFill>
                  <a:schemeClr val="tx1"/>
                </a:solidFill>
              </a:rPr>
              <a:t>на действия (бездействие) судебного исполнителя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323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44246"/>
            <a:ext cx="12192000" cy="705055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 smtClean="0">
                <a:solidFill>
                  <a:schemeClr val="bg2"/>
                </a:solidFill>
              </a:rPr>
              <a:t>ИСТЕЦ</a:t>
            </a:r>
            <a:endParaRPr lang="ru-RU" b="1" dirty="0">
              <a:solidFill>
                <a:schemeClr val="bg2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9769335"/>
              </p:ext>
            </p:extLst>
          </p:nvPr>
        </p:nvGraphicFramePr>
        <p:xfrm>
          <a:off x="449945" y="856343"/>
          <a:ext cx="11219543" cy="571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80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117977"/>
            <a:ext cx="12192000" cy="631323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  <a:latin typeface="+mn-lt"/>
              </a:rPr>
              <a:t>Бремя доказывания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765467" y="4446112"/>
            <a:ext cx="3266875" cy="227853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79270" tIns="89635" rIns="179270" bIns="89635" rtlCol="0" anchor="ctr"/>
          <a:lstStyle/>
          <a:p>
            <a:pPr algn="ctr" defTabSz="1792589"/>
            <a:r>
              <a:rPr lang="ru-RU" sz="1600" b="1" dirty="0">
                <a:solidFill>
                  <a:srgbClr val="10253F"/>
                </a:solidFill>
                <a:cs typeface="Arial" pitchFamily="34" charset="0"/>
              </a:rPr>
              <a:t>ОТВЕТЧИК в части фактов, которые явились основанием для отказа в совершении испрашиваемого действия (бездействия), и ИСТЕЦ в части благоприятных для него фактов</a:t>
            </a:r>
            <a:endParaRPr lang="ru-RU" sz="16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535" y="2050900"/>
            <a:ext cx="3079924" cy="2643192"/>
          </a:xfrm>
          <a:prstGeom prst="rect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79270" tIns="89635" rIns="179270" bIns="89635" rtlCol="0" anchor="ctr"/>
          <a:lstStyle/>
          <a:p>
            <a:pPr algn="ctr" defTabSz="1792589"/>
            <a:r>
              <a:rPr lang="ru-RU" sz="2000" b="1" i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ru-RU" sz="1600" b="1" dirty="0">
                <a:solidFill>
                  <a:srgbClr val="10253F"/>
                </a:solidFill>
                <a:cs typeface="Arial" pitchFamily="34" charset="0"/>
              </a:rPr>
              <a:t>ОТВЕТЧИК в части фактов, ставших основанием для отказа в принятии испрашиваемого </a:t>
            </a:r>
            <a:r>
              <a:rPr lang="ru-RU" sz="1600" b="1" dirty="0" err="1">
                <a:solidFill>
                  <a:srgbClr val="10253F"/>
                </a:solidFill>
                <a:cs typeface="Arial" pitchFamily="34" charset="0"/>
              </a:rPr>
              <a:t>адмакта</a:t>
            </a:r>
            <a:r>
              <a:rPr lang="ru-RU" sz="1600" b="1" dirty="0">
                <a:solidFill>
                  <a:srgbClr val="10253F"/>
                </a:solidFill>
                <a:cs typeface="Arial" pitchFamily="34" charset="0"/>
              </a:rPr>
              <a:t>, и ИСТЕЦ в части фактов, которыми обосновывается принятие благоприятного для него адм. акта.</a:t>
            </a:r>
            <a:endParaRPr lang="ru-RU" sz="2000" b="1" i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42516" y="749300"/>
            <a:ext cx="4049485" cy="351756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79270" tIns="89635" rIns="179270" bIns="89635" rtlCol="0" anchor="ctr"/>
          <a:lstStyle/>
          <a:p>
            <a:pPr algn="ctr" defTabSz="1792589"/>
            <a:r>
              <a:rPr lang="ru-RU" b="1" dirty="0">
                <a:solidFill>
                  <a:schemeClr val="tx1"/>
                </a:solidFill>
                <a:cs typeface="Arial" pitchFamily="34" charset="0"/>
              </a:rPr>
              <a:t>ИСТЕЦ в части фактов, подтверждающих наличие или отсутствие какого-либо правоотношения, и ОТВЕТЧИК в части фактов, обосновывающих правомерность обременяющего </a:t>
            </a:r>
            <a:r>
              <a:rPr lang="ru-RU" b="1" dirty="0" err="1">
                <a:solidFill>
                  <a:schemeClr val="tx1"/>
                </a:solidFill>
                <a:cs typeface="Arial" pitchFamily="34" charset="0"/>
              </a:rPr>
              <a:t>адмакта</a:t>
            </a:r>
            <a:r>
              <a:rPr lang="ru-RU" b="1" dirty="0">
                <a:solidFill>
                  <a:schemeClr val="tx1"/>
                </a:solidFill>
                <a:cs typeface="Arial" pitchFamily="34" charset="0"/>
              </a:rPr>
              <a:t>, не имеющего больше юридической силы, а также какого-либо совершенного действия (бездействия)</a:t>
            </a:r>
            <a:endParaRPr lang="ru-RU" b="1" i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5560085" y="878191"/>
            <a:ext cx="347231" cy="5846460"/>
          </a:xfrm>
          <a:prstGeom prst="cub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28031" tIns="64030" rIns="128031" bIns="64030" rtlCol="0" anchor="ctr"/>
          <a:lstStyle/>
          <a:p>
            <a:pPr algn="ctr" defTabSz="1792589"/>
            <a:endParaRPr lang="ru-RU" sz="3500">
              <a:solidFill>
                <a:prstClr val="black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012220" y="1748129"/>
            <a:ext cx="1970637" cy="991443"/>
          </a:xfrm>
          <a:prstGeom prst="rightArrow">
            <a:avLst>
              <a:gd name="adj1" fmla="val 50000"/>
              <a:gd name="adj2" fmla="val 53385"/>
            </a:avLst>
          </a:prstGeom>
          <a:solidFill>
            <a:schemeClr val="bg2">
              <a:lumMod val="75000"/>
            </a:schemeClr>
          </a:solidFill>
          <a:scene3d>
            <a:camera prst="perspective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28031" tIns="64030" rIns="128031" bIns="64030" rtlCol="0" anchor="ctr"/>
          <a:lstStyle/>
          <a:p>
            <a:pPr algn="ctr" defTabSz="1792589"/>
            <a:endParaRPr lang="en-US" sz="2800" b="1" i="1" dirty="0">
              <a:solidFill>
                <a:srgbClr val="002060"/>
              </a:solidFill>
              <a:cs typeface="Arial" pitchFamily="34" charset="0"/>
            </a:endParaRPr>
          </a:p>
          <a:p>
            <a:pPr algn="ctr" defTabSz="1792589"/>
            <a:r>
              <a:rPr lang="ru-RU" b="1" dirty="0">
                <a:solidFill>
                  <a:srgbClr val="002060"/>
                </a:solidFill>
                <a:cs typeface="Arial" pitchFamily="34" charset="0"/>
              </a:rPr>
              <a:t>о признании</a:t>
            </a:r>
          </a:p>
          <a:p>
            <a:pPr algn="ctr" defTabSz="1792589"/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9" name="Стрелка влево 8"/>
          <p:cNvSpPr/>
          <p:nvPr/>
        </p:nvSpPr>
        <p:spPr>
          <a:xfrm>
            <a:off x="3271990" y="3234429"/>
            <a:ext cx="2461711" cy="1211683"/>
          </a:xfrm>
          <a:prstGeom prst="leftArrow">
            <a:avLst>
              <a:gd name="adj1" fmla="val 51513"/>
              <a:gd name="adj2" fmla="val 43468"/>
            </a:avLst>
          </a:prstGeom>
          <a:solidFill>
            <a:schemeClr val="tx1"/>
          </a:solidFill>
          <a:scene3d>
            <a:camera prst="perspectiveContrastingRightFacing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28031" tIns="64030" rIns="128031" bIns="64030" rtlCol="0" anchor="ctr"/>
          <a:lstStyle/>
          <a:p>
            <a:pPr algn="ctr" defTabSz="1792589"/>
            <a:r>
              <a:rPr lang="ru-RU" sz="2000" b="1" i="1" dirty="0">
                <a:solidFill>
                  <a:srgbClr val="002060"/>
                </a:solidFill>
                <a:cs typeface="Arial" pitchFamily="34" charset="0"/>
              </a:rPr>
              <a:t>о принуждении</a:t>
            </a:r>
            <a:endParaRPr lang="en-US" sz="2000" b="1" i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0" name="Стрелка влево 9"/>
          <p:cNvSpPr/>
          <p:nvPr/>
        </p:nvSpPr>
        <p:spPr>
          <a:xfrm rot="775648">
            <a:off x="3292433" y="1375288"/>
            <a:ext cx="2191527" cy="928856"/>
          </a:xfrm>
          <a:prstGeom prst="leftArrow">
            <a:avLst>
              <a:gd name="adj1" fmla="val 60208"/>
              <a:gd name="adj2" fmla="val 64395"/>
            </a:avLst>
          </a:prstGeom>
          <a:solidFill>
            <a:schemeClr val="tx1">
              <a:lumMod val="65000"/>
            </a:schemeClr>
          </a:solidFill>
          <a:scene3d>
            <a:camera prst="obliqueTopLef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28031" tIns="64030" rIns="128031" bIns="64030" rtlCol="0" anchor="ctr"/>
          <a:lstStyle/>
          <a:p>
            <a:pPr algn="ctr" defTabSz="1792589"/>
            <a:endParaRPr lang="en-US" sz="2800" b="1" i="1" dirty="0">
              <a:solidFill>
                <a:srgbClr val="002060"/>
              </a:solidFill>
              <a:cs typeface="Arial" pitchFamily="34" charset="0"/>
            </a:endParaRPr>
          </a:p>
          <a:p>
            <a:pPr algn="ctr" defTabSz="1792589"/>
            <a:endParaRPr lang="en-US" sz="2800" b="1" i="1" dirty="0">
              <a:solidFill>
                <a:srgbClr val="002060"/>
              </a:solidFill>
              <a:cs typeface="Arial" pitchFamily="34" charset="0"/>
            </a:endParaRPr>
          </a:p>
          <a:p>
            <a:pPr algn="ctr" defTabSz="1792589"/>
            <a:r>
              <a:rPr lang="ru-RU" sz="1800" b="1" i="1" dirty="0">
                <a:solidFill>
                  <a:srgbClr val="002060"/>
                </a:solidFill>
                <a:cs typeface="Arial" pitchFamily="34" charset="0"/>
              </a:rPr>
              <a:t>об оспаривании </a:t>
            </a:r>
          </a:p>
          <a:p>
            <a:pPr defTabSz="1792589"/>
            <a:endParaRPr lang="ru-RU" sz="3100" dirty="0">
              <a:solidFill>
                <a:prstClr val="white"/>
              </a:solidFill>
            </a:endParaRPr>
          </a:p>
          <a:p>
            <a:pPr algn="ctr" defTabSz="1792589"/>
            <a:endParaRPr lang="ru-RU" sz="2800" dirty="0">
              <a:solidFill>
                <a:prstClr val="white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733700" y="4565382"/>
            <a:ext cx="2534259" cy="1096391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scene3d>
            <a:camera prst="perspectiveHeroicExtremeLeftFacing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128031" tIns="64030" rIns="128031" bIns="64030" rtlCol="0" anchor="ctr"/>
          <a:lstStyle/>
          <a:p>
            <a:pPr algn="ctr" defTabSz="1792589"/>
            <a:endParaRPr lang="en-US" sz="2800" b="1" i="1" dirty="0">
              <a:solidFill>
                <a:srgbClr val="002060"/>
              </a:solidFill>
              <a:cs typeface="Arial" pitchFamily="34" charset="0"/>
            </a:endParaRPr>
          </a:p>
          <a:p>
            <a:pPr algn="ctr" defTabSz="1792589"/>
            <a:endParaRPr lang="en-US" sz="2800" b="1" i="1" dirty="0">
              <a:solidFill>
                <a:srgbClr val="002060"/>
              </a:solidFill>
              <a:cs typeface="Arial" pitchFamily="34" charset="0"/>
            </a:endParaRPr>
          </a:p>
          <a:p>
            <a:pPr algn="ctr" defTabSz="1792589"/>
            <a:endParaRPr lang="en-US" sz="2800" b="1" i="1" dirty="0">
              <a:solidFill>
                <a:srgbClr val="002060"/>
              </a:solidFill>
              <a:cs typeface="Arial" pitchFamily="34" charset="0"/>
            </a:endParaRPr>
          </a:p>
          <a:p>
            <a:pPr algn="ctr" defTabSz="1792589"/>
            <a:r>
              <a:rPr lang="ru-RU" sz="1600" b="1" dirty="0">
                <a:solidFill>
                  <a:srgbClr val="002060"/>
                </a:solidFill>
                <a:cs typeface="Arial" pitchFamily="34" charset="0"/>
              </a:rPr>
              <a:t>Иск о совершении действия</a:t>
            </a:r>
            <a:endParaRPr lang="en-US" sz="1600" b="1" dirty="0">
              <a:solidFill>
                <a:srgbClr val="002060"/>
              </a:solidFill>
              <a:cs typeface="Arial" pitchFamily="34" charset="0"/>
            </a:endParaRPr>
          </a:p>
          <a:p>
            <a:pPr defTabSz="1792589"/>
            <a:endParaRPr lang="ru-RU" sz="2800" dirty="0">
              <a:solidFill>
                <a:prstClr val="white"/>
              </a:solidFill>
            </a:endParaRPr>
          </a:p>
          <a:p>
            <a:pPr algn="ctr" defTabSz="1792589"/>
            <a:endParaRPr lang="ru-RU" sz="2800" dirty="0">
              <a:solidFill>
                <a:prstClr val="white"/>
              </a:solidFill>
            </a:endParaRPr>
          </a:p>
          <a:p>
            <a:pPr algn="ctr" defTabSz="1792589"/>
            <a:endParaRPr lang="ru-RU" sz="2800" b="1" i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31536" y="433639"/>
            <a:ext cx="3079923" cy="1416563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79270" tIns="89635" rIns="179270" bIns="89635" rtlCol="0" anchor="ctr"/>
          <a:lstStyle/>
          <a:p>
            <a:pPr algn="ctr" defTabSz="1792589"/>
            <a:r>
              <a:rPr lang="ru-RU" b="1" dirty="0">
                <a:solidFill>
                  <a:schemeClr val="tx1"/>
                </a:solidFill>
                <a:cs typeface="Arial" pitchFamily="34" charset="0"/>
              </a:rPr>
              <a:t>ОТВЕТЧИК, принявший обременительный административный акт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31535" y="4818744"/>
            <a:ext cx="3872807" cy="1905907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79270" tIns="89635" rIns="179270" bIns="89635" rtlCol="0" anchor="ctr"/>
          <a:lstStyle/>
          <a:p>
            <a:pPr algn="ctr" defTabSz="1792589"/>
            <a:r>
              <a:rPr lang="ru-RU" sz="2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>
                <a:solidFill>
                  <a:srgbClr val="10253F"/>
                </a:solidFill>
                <a:latin typeface="Arial" pitchFamily="34" charset="0"/>
                <a:cs typeface="Arial" pitchFamily="34" charset="0"/>
              </a:rPr>
              <a:t>Если ответчик ссылается на наличие фактических условий, исключающих вынесение в конкретном случае желаемого истцом адм. акта, обязанность по доказыванию таких условий лежит на данном ответчике</a:t>
            </a:r>
            <a:endParaRPr lang="ru-RU" sz="2000" b="1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07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117977"/>
            <a:ext cx="12192000" cy="631323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  <a:latin typeface="+mn-lt"/>
              </a:rPr>
              <a:t>Активность судьи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0987" y="944820"/>
            <a:ext cx="11630027" cy="5413347"/>
          </a:xfrm>
          <a:prstGeom prst="rect">
            <a:avLst/>
          </a:prstGeom>
          <a:noFill/>
        </p:spPr>
        <p:txBody>
          <a:bodyPr wrap="square" lIns="179389" tIns="89695" rIns="179389" bIns="89695" rtlCol="0">
            <a:spAutoFit/>
          </a:bodyPr>
          <a:lstStyle/>
          <a:p>
            <a:pPr defTabSz="1793832">
              <a:defRPr/>
            </a:pPr>
            <a:r>
              <a:rPr lang="ru-RU" sz="3200" b="1" u="sng" dirty="0">
                <a:latin typeface="Arial" panose="020B0604020202020204" pitchFamily="34" charset="0"/>
                <a:cs typeface="Arial" pitchFamily="34" charset="0"/>
              </a:rPr>
              <a:t>СУДЬЯ ОКАЗЫВАЕТ СОДЕЙСТВИЕ</a:t>
            </a:r>
          </a:p>
          <a:p>
            <a:pPr marL="795264" indent="-694121" defTabSz="1793832">
              <a:buFont typeface="Wingdings" pitchFamily="2" charset="2"/>
              <a:buChar char="Ø"/>
              <a:tabLst>
                <a:tab pos="1175463" algn="l"/>
                <a:tab pos="1384743" algn="l"/>
              </a:tabLst>
              <a:defRPr/>
            </a:pPr>
            <a:r>
              <a:rPr lang="ru-RU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 формулировании и (или) изменении требований с предварительным разъяснением правовых последствий.</a:t>
            </a:r>
          </a:p>
          <a:p>
            <a:pPr marL="795264" indent="-694121" algn="just" defTabSz="1793832">
              <a:buFont typeface="Wingdings" pitchFamily="2" charset="2"/>
              <a:buChar char="Ø"/>
              <a:tabLst>
                <a:tab pos="1175463" algn="l"/>
                <a:tab pos="1384743" algn="l"/>
              </a:tabLst>
              <a:defRPr/>
            </a:pPr>
            <a:r>
              <a:rPr lang="ru-RU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 устранении формальных ошибок, уточнении неясных выражений, подаче ходатайств по существу дела, дополнении неполных фактических данных и др. </a:t>
            </a:r>
          </a:p>
          <a:p>
            <a:pPr marL="795264" indent="-694121" algn="just" defTabSz="1793832">
              <a:buFont typeface="Wingdings" pitchFamily="2" charset="2"/>
              <a:buChar char="Ø"/>
              <a:tabLst>
                <a:tab pos="1175463" algn="l"/>
                <a:tab pos="1384743" algn="l"/>
              </a:tabLst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СУД СОБИРАЕТ </a:t>
            </a:r>
            <a:r>
              <a:rPr lang="ru-RU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доказательства по собственной инициативе</a:t>
            </a:r>
            <a:r>
              <a:rPr lang="ru-RU" sz="28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.  </a:t>
            </a:r>
          </a:p>
          <a:p>
            <a:pPr marL="795264" indent="-694121" algn="just" defTabSz="1793832">
              <a:buFont typeface="Wingdings" pitchFamily="2" charset="2"/>
              <a:buChar char="Ø"/>
              <a:tabLst>
                <a:tab pos="1175463" algn="l"/>
                <a:tab pos="1384743" algn="l"/>
              </a:tabLst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СУД НЕ СВЯЗАН </a:t>
            </a:r>
            <a:r>
              <a:rPr lang="ru-RU" sz="2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заявлением стороны о допустимости доказательств, которое разрешается при вынесении окончательного решения.  </a:t>
            </a:r>
          </a:p>
          <a:p>
            <a:pPr marL="795264" indent="-694121" algn="just" defTabSz="1793832">
              <a:buFont typeface="Wingdings" pitchFamily="2" charset="2"/>
              <a:buChar char="Ø"/>
              <a:tabLst>
                <a:tab pos="1175463" algn="l"/>
                <a:tab pos="1384743" algn="l"/>
              </a:tabLst>
            </a:pPr>
            <a:r>
              <a:rPr lang="ru-RU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СУД МОЖЕТ ПОТРЕБОВАТЬ </a:t>
            </a:r>
            <a:r>
              <a:rPr lang="ru-RU" sz="28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истребуемые</a:t>
            </a:r>
            <a:r>
              <a:rPr lang="ru-RU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судом документы к определенному сроку.</a:t>
            </a:r>
          </a:p>
        </p:txBody>
      </p:sp>
    </p:spTree>
    <p:extLst>
      <p:ext uri="{BB962C8B-B14F-4D97-AF65-F5344CB8AC3E}">
        <p14:creationId xmlns:p14="http://schemas.microsoft.com/office/powerpoint/2010/main" val="273317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ПОСЛЕДСТВИЯ</a:t>
            </a: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" y="1076632"/>
            <a:ext cx="12192002" cy="5781369"/>
          </a:xfrm>
          <a:prstGeom prst="rect">
            <a:avLst/>
          </a:prstGeom>
        </p:spPr>
        <p:txBody>
          <a:bodyPr vert="horz" lIns="91438" tIns="45719" rIns="91438" bIns="45719" rtlCol="0" anchor="ctr">
            <a:normAutofit fontScale="47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1. Если после исследования всех доказательств остается недоказанным какой-либо факт, обусловливающий исход дела, то </a:t>
            </a:r>
            <a:r>
              <a:rPr lang="ru-RU" sz="4800" b="1" dirty="0">
                <a:solidFill>
                  <a:schemeClr val="tx1"/>
                </a:solidFill>
                <a:cs typeface="Arial" pitchFamily="34" charset="0"/>
              </a:rPr>
              <a:t>отрицательные последствия результатов рассмотрения и разрешения дела несет сторона, несущая бремя доказывания </a:t>
            </a:r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этого факта.</a:t>
            </a:r>
          </a:p>
          <a:p>
            <a:pPr algn="just"/>
            <a:endParaRPr lang="ru-RU" sz="4800" dirty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2. Лица, участвующие в административном деле, не вправе уничтожать или скрывать какое-либо доказательство либо иным образом препятствовать его исследованию и оценке, делая невозможным или затруднительным получение доказательств. В таком случае </a:t>
            </a:r>
            <a:r>
              <a:rPr lang="ru-RU" sz="4800" b="1" dirty="0">
                <a:solidFill>
                  <a:schemeClr val="tx1"/>
                </a:solidFill>
                <a:cs typeface="Arial" pitchFamily="34" charset="0"/>
              </a:rPr>
              <a:t>суд может возложить бремя доказывания на препятствующую сторону независимо от правил, установленных частью второй статьи 129 </a:t>
            </a:r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АППК. </a:t>
            </a:r>
          </a:p>
          <a:p>
            <a:pPr algn="just"/>
            <a:endParaRPr lang="ru-RU" sz="4800" dirty="0">
              <a:solidFill>
                <a:schemeClr val="tx1"/>
              </a:solidFill>
              <a:cs typeface="Arial" pitchFamily="34" charset="0"/>
            </a:endParaRPr>
          </a:p>
          <a:p>
            <a:pPr algn="just"/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3. В случаях </a:t>
            </a:r>
            <a:r>
              <a:rPr lang="ru-RU" sz="4800" dirty="0" err="1">
                <a:solidFill>
                  <a:schemeClr val="tx1"/>
                </a:solidFill>
                <a:cs typeface="Arial" pitchFamily="34" charset="0"/>
              </a:rPr>
              <a:t>неизвещения</a:t>
            </a:r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 суда о невозможности представления доказательства в установленный им срок, а также неисполнения обязанности представить требуемое судом доказательство по причинам, признанным судом неуважительными, </a:t>
            </a:r>
            <a:r>
              <a:rPr lang="ru-RU" sz="4800" b="1" dirty="0">
                <a:solidFill>
                  <a:schemeClr val="tx1"/>
                </a:solidFill>
                <a:cs typeface="Arial" pitchFamily="34" charset="0"/>
              </a:rPr>
              <a:t>суд вправе наложить денежное взыскание в порядке, установленном статьей 127 АППК</a:t>
            </a:r>
            <a:r>
              <a:rPr lang="ru-RU" sz="4800" dirty="0">
                <a:solidFill>
                  <a:schemeClr val="tx1"/>
                </a:solidFill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717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Виды мер процессуального принуждения</a:t>
            </a: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688821951"/>
              </p:ext>
            </p:extLst>
          </p:nvPr>
        </p:nvGraphicFramePr>
        <p:xfrm>
          <a:off x="333829" y="1349828"/>
          <a:ext cx="11292114" cy="523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634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денежное взыскание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" y="1164134"/>
            <a:ext cx="1197292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Злоупотребление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процессуальными правами или не выполнение  процессуальных обязанностей;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10 МРП;</a:t>
            </a:r>
          </a:p>
          <a:p>
            <a:pPr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невыполнение требования, запроса суда, неявку в суд лица, несвоевременное извещение суда, несвоевременное представление отзыва, неподчинение распоряжениям председательствующего в судебном заседании, нарушение установленных в суде правил, а также иные действия (бездействия), явно свидетельствующие о неуважении к суду и (или) судье;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до 20 МРП;</a:t>
            </a:r>
          </a:p>
          <a:p>
            <a:pPr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неисполнение судебного акта;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50 МРП</a:t>
            </a:r>
          </a:p>
        </p:txBody>
      </p:sp>
    </p:spTree>
    <p:extLst>
      <p:ext uri="{BB962C8B-B14F-4D97-AF65-F5344CB8AC3E}">
        <p14:creationId xmlns:p14="http://schemas.microsoft.com/office/powerpoint/2010/main" val="157543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44245"/>
            <a:ext cx="12192000" cy="1032387"/>
          </a:xfrm>
          <a:prstGeom prst="rect">
            <a:avLst/>
          </a:prstGeom>
          <a:effectLst/>
        </p:spPr>
        <p:txBody>
          <a:bodyPr vert="horz" lIns="91438" tIns="45719" rIns="91438" bIns="45719" rtlCol="0" anchor="ctr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СУДЕБНЫЙ КОНТРОЛЬ </a:t>
            </a:r>
            <a:br>
              <a:rPr lang="ru-RU" b="1" dirty="0">
                <a:solidFill>
                  <a:schemeClr val="bg2"/>
                </a:solidFill>
              </a:rPr>
            </a:br>
            <a:r>
              <a:rPr lang="ru-RU" b="1" dirty="0">
                <a:solidFill>
                  <a:schemeClr val="bg2"/>
                </a:solidFill>
              </a:rPr>
              <a:t>ЗА ИСПОЛНЕНИЕМ РЕШЕНИЙ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556687237"/>
              </p:ext>
            </p:extLst>
          </p:nvPr>
        </p:nvGraphicFramePr>
        <p:xfrm>
          <a:off x="203199" y="2191657"/>
          <a:ext cx="11814629" cy="4193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831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260437"/>
            <a:ext cx="8913812" cy="2733963"/>
          </a:xfrm>
        </p:spPr>
        <p:txBody>
          <a:bodyPr/>
          <a:lstStyle/>
          <a:p>
            <a:r>
              <a:rPr lang="ru-RU" dirty="0"/>
              <a:t>Спасибо за внимание!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46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8383" y="154817"/>
            <a:ext cx="10494245" cy="244770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Что если норма специального закона </a:t>
            </a:r>
            <a:r>
              <a:rPr lang="ru-RU" b="1" dirty="0">
                <a:solidFill>
                  <a:schemeClr val="accent6"/>
                </a:solidFill>
              </a:rPr>
              <a:t>противоречит</a:t>
            </a:r>
            <a:r>
              <a:rPr lang="ru-RU" b="1" dirty="0">
                <a:solidFill>
                  <a:schemeClr val="bg2"/>
                </a:solidFill>
              </a:rPr>
              <a:t> положениям АППК в части порядка осуществления </a:t>
            </a:r>
            <a:r>
              <a:rPr lang="ru-RU" b="1" dirty="0" err="1">
                <a:solidFill>
                  <a:schemeClr val="bg2"/>
                </a:solidFill>
              </a:rPr>
              <a:t>адмпроцедур</a:t>
            </a:r>
            <a:r>
              <a:rPr lang="ru-RU" b="1" dirty="0">
                <a:solidFill>
                  <a:schemeClr val="bg2"/>
                </a:solidFill>
              </a:rPr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642" y="2616593"/>
            <a:ext cx="11183815" cy="3826412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Особенности осуществления административных процедур </a:t>
            </a:r>
            <a:r>
              <a:rPr lang="ru-RU" b="1" u="sng" dirty="0">
                <a:solidFill>
                  <a:schemeClr val="bg2"/>
                </a:solidFill>
              </a:rPr>
              <a:t>устанавливаются</a:t>
            </a:r>
            <a:r>
              <a:rPr lang="ru-RU" dirty="0">
                <a:solidFill>
                  <a:schemeClr val="bg2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законами Республики Казахстан.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</a:rPr>
              <a:t>Настоящий Кодекс регулирует отношения, связанные с осуществлением административных процедур, </a:t>
            </a:r>
            <a:r>
              <a:rPr lang="ru-RU" b="1" u="sng" dirty="0">
                <a:solidFill>
                  <a:schemeClr val="bg2"/>
                </a:solidFill>
              </a:rPr>
              <a:t>в части, не урегулированной законами Республики Казахстан. </a:t>
            </a:r>
            <a:r>
              <a:rPr lang="ru-RU" sz="1900" b="1" i="1" u="sng" dirty="0">
                <a:solidFill>
                  <a:schemeClr val="tx1"/>
                </a:solidFill>
              </a:rPr>
              <a:t>(часть 2 статьи 1 АППК)</a:t>
            </a:r>
          </a:p>
          <a:p>
            <a:pPr marL="0" indent="0" algn="just" fontAlgn="base">
              <a:buNone/>
            </a:pPr>
            <a:r>
              <a:rPr lang="ru-RU" sz="1900" b="1" i="1" u="sng" dirty="0">
                <a:solidFill>
                  <a:schemeClr val="tx1"/>
                </a:solidFill>
              </a:rPr>
              <a:t>К примеру</a:t>
            </a:r>
            <a:r>
              <a:rPr lang="ru-RU" sz="1900" i="1" u="sng" dirty="0">
                <a:solidFill>
                  <a:schemeClr val="tx1"/>
                </a:solidFill>
              </a:rPr>
              <a:t>: </a:t>
            </a:r>
            <a:r>
              <a:rPr lang="ru-RU" sz="1900" i="1" dirty="0">
                <a:solidFill>
                  <a:schemeClr val="tx1"/>
                </a:solidFill>
              </a:rPr>
              <a:t>Специальные законы не предусматривают проведение процедур заслушивания перед вынесением решения.</a:t>
            </a:r>
          </a:p>
          <a:p>
            <a:pPr marL="0" indent="0" algn="just" fontAlgn="base">
              <a:buNone/>
            </a:pPr>
            <a:r>
              <a:rPr lang="ru-RU" sz="1900" i="1" dirty="0">
                <a:solidFill>
                  <a:schemeClr val="tx1"/>
                </a:solidFill>
              </a:rPr>
              <a:t>В этой связи АППК будет распространять свое действие в части обязательного проведения процедуры заслушивания по обременяющим административным актам.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1762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7469" y="1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Законодательство об административном судопроизводстве: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7600" y="1905001"/>
            <a:ext cx="10116457" cy="3615267"/>
          </a:xfrm>
        </p:spPr>
        <p:txBody>
          <a:bodyPr>
            <a:normAutofit/>
          </a:bodyPr>
          <a:lstStyle/>
          <a:p>
            <a:pPr marL="457189" indent="-457189" algn="just"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Конституция;</a:t>
            </a:r>
          </a:p>
          <a:p>
            <a:pPr marL="457189" indent="-457189" algn="just"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Конституционный закон «О судебной системе и статусе судей Республики Казахстан»;</a:t>
            </a:r>
          </a:p>
          <a:p>
            <a:pPr marL="457189" indent="-457189" algn="just"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Административный процедурно-процессуальный кодекс;</a:t>
            </a:r>
          </a:p>
          <a:p>
            <a:pPr marL="457189" indent="-457189" algn="just">
              <a:buAutoNum type="arabicPeriod"/>
            </a:pPr>
            <a:r>
              <a:rPr lang="ru-RU" sz="2800" dirty="0">
                <a:solidFill>
                  <a:schemeClr val="tx1"/>
                </a:solidFill>
              </a:rPr>
              <a:t>Гражданский процессуальный кодекс.</a:t>
            </a:r>
          </a:p>
        </p:txBody>
      </p:sp>
    </p:spTree>
    <p:extLst>
      <p:ext uri="{BB962C8B-B14F-4D97-AF65-F5344CB8AC3E}">
        <p14:creationId xmlns:p14="http://schemas.microsoft.com/office/powerpoint/2010/main" val="60768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640" y="220133"/>
            <a:ext cx="8534400" cy="1507067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bg2"/>
                </a:solidFill>
              </a:rPr>
              <a:t>Внутренние административные процедуры: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723" y="1578430"/>
            <a:ext cx="10607040" cy="4844143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300" dirty="0">
                <a:solidFill>
                  <a:schemeClr val="tx1"/>
                </a:solidFill>
              </a:rPr>
              <a:t>организация внутренней деятельности государственного органа; </a:t>
            </a:r>
            <a:endParaRPr lang="ru-RU" sz="2300" b="1" u="sng" dirty="0">
              <a:solidFill>
                <a:srgbClr val="FF0000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300" dirty="0">
                <a:solidFill>
                  <a:schemeClr val="tx1"/>
                </a:solidFill>
              </a:rPr>
              <a:t>внутренний порядок рассмотрения, прохождения служебных документов и внутреннего контроля за их исполнением; 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>
                <a:solidFill>
                  <a:schemeClr val="tx1"/>
                </a:solidFill>
              </a:rPr>
              <a:t>регламент государственного органа;  </a:t>
            </a:r>
          </a:p>
          <a:p>
            <a:pPr algn="just">
              <a:buFont typeface="Arial" pitchFamily="34" charset="0"/>
              <a:buChar char="•"/>
            </a:pPr>
            <a:r>
              <a:rPr lang="ru-RU" sz="2300" dirty="0">
                <a:solidFill>
                  <a:schemeClr val="tx1"/>
                </a:solidFill>
              </a:rPr>
              <a:t>передача государственных функций в конкурентную среду  и мониторинг за осуществлением функций, переданных в конкурентную среду.</a:t>
            </a:r>
          </a:p>
          <a:p>
            <a:pPr algn="just">
              <a:buFont typeface="Arial" pitchFamily="34" charset="0"/>
              <a:buChar char="•"/>
            </a:pPr>
            <a:endParaRPr lang="ru-RU" sz="2300" dirty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300" dirty="0">
                <a:solidFill>
                  <a:schemeClr val="tx1"/>
                </a:solidFill>
              </a:rPr>
              <a:t>В части регулирования внутренних административных процедур регулирование </a:t>
            </a:r>
            <a:r>
              <a:rPr lang="ru-RU" sz="2300" b="1" dirty="0">
                <a:solidFill>
                  <a:schemeClr val="accent6"/>
                </a:solidFill>
              </a:rPr>
              <a:t>НЕ ПОМЕНЯЛОСЬ </a:t>
            </a:r>
            <a:r>
              <a:rPr lang="ru-RU" sz="2300" i="1" dirty="0">
                <a:solidFill>
                  <a:schemeClr val="tx1"/>
                </a:solidFill>
              </a:rPr>
              <a:t>(сохранились действующие подходы ЗРК «Об административных процедурах»).</a:t>
            </a:r>
          </a:p>
        </p:txBody>
      </p:sp>
    </p:spTree>
    <p:extLst>
      <p:ext uri="{BB962C8B-B14F-4D97-AF65-F5344CB8AC3E}">
        <p14:creationId xmlns:p14="http://schemas.microsoft.com/office/powerpoint/2010/main" val="30801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125" y="2693391"/>
            <a:ext cx="9580419" cy="2840181"/>
          </a:xfrm>
        </p:spPr>
        <p:txBody>
          <a:bodyPr>
            <a:normAutofit lnSpcReduction="10000"/>
          </a:bodyPr>
          <a:lstStyle/>
          <a:p>
            <a:pPr marL="457189" indent="-457189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tx1"/>
                </a:solidFill>
              </a:rPr>
              <a:t>Административный орган</a:t>
            </a:r>
          </a:p>
          <a:p>
            <a:pPr marL="457189" indent="-457189">
              <a:buFont typeface="Wingdings" panose="05000000000000000000" pitchFamily="2" charset="2"/>
              <a:buChar char="q"/>
            </a:pPr>
            <a:endParaRPr lang="ru-RU" sz="2800" dirty="0">
              <a:solidFill>
                <a:schemeClr val="tx1"/>
              </a:solidFill>
            </a:endParaRPr>
          </a:p>
          <a:p>
            <a:pPr marL="457189" indent="-457189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tx1"/>
                </a:solidFill>
              </a:rPr>
              <a:t>Административный акт </a:t>
            </a:r>
          </a:p>
          <a:p>
            <a:pPr marL="457189" indent="-457189">
              <a:buFont typeface="Wingdings" panose="05000000000000000000" pitchFamily="2" charset="2"/>
              <a:buChar char="Ø"/>
            </a:pPr>
            <a:endParaRPr lang="ru-RU" sz="2800" dirty="0">
              <a:solidFill>
                <a:schemeClr val="tx1"/>
              </a:solidFill>
            </a:endParaRPr>
          </a:p>
          <a:p>
            <a:pPr marL="457189" indent="-457189">
              <a:buFont typeface="Wingdings" panose="05000000000000000000" pitchFamily="2" charset="2"/>
              <a:buChar char="Ø"/>
            </a:pPr>
            <a:r>
              <a:rPr lang="ru-RU" sz="2800" b="1" dirty="0">
                <a:solidFill>
                  <a:schemeClr val="tx1"/>
                </a:solidFill>
              </a:rPr>
              <a:t>Административные процедуры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00640" y="220133"/>
            <a:ext cx="8534400" cy="1507067"/>
          </a:xfrm>
          <a:prstGeom prst="rect">
            <a:avLst/>
          </a:prstGeom>
          <a:effectLst/>
        </p:spPr>
        <p:txBody>
          <a:bodyPr vert="horz" lIns="91438" tIns="45719" rIns="91438" bIns="45719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b="1" dirty="0">
                <a:solidFill>
                  <a:schemeClr val="bg2"/>
                </a:solidFill>
              </a:rPr>
              <a:t>Основные понятия в части осуществления внешней административной процедуры</a:t>
            </a:r>
          </a:p>
        </p:txBody>
      </p:sp>
    </p:spTree>
    <p:extLst>
      <p:ext uri="{BB962C8B-B14F-4D97-AF65-F5344CB8AC3E}">
        <p14:creationId xmlns:p14="http://schemas.microsoft.com/office/powerpoint/2010/main" val="81731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340" y="10342"/>
            <a:ext cx="10029971" cy="1145309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>
                <a:solidFill>
                  <a:schemeClr val="bg2"/>
                </a:solidFill>
              </a:rPr>
              <a:t>Административный орган</a:t>
            </a:r>
            <a:endParaRPr lang="en-GB" sz="40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9556" y="1562485"/>
            <a:ext cx="10630333" cy="4986097"/>
          </a:xfrm>
        </p:spPr>
        <p:txBody>
          <a:bodyPr/>
          <a:lstStyle/>
          <a:p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120073" y="1553780"/>
            <a:ext cx="11841019" cy="4977779"/>
            <a:chOff x="2734721" y="1566643"/>
            <a:chExt cx="6400000" cy="4977779"/>
          </a:xfrm>
        </p:grpSpPr>
        <p:sp>
          <p:nvSpPr>
            <p:cNvPr id="6" name="Freeform 5"/>
            <p:cNvSpPr/>
            <p:nvPr/>
          </p:nvSpPr>
          <p:spPr>
            <a:xfrm>
              <a:off x="2734721" y="1566643"/>
              <a:ext cx="2844444" cy="1422222"/>
            </a:xfrm>
            <a:custGeom>
              <a:avLst/>
              <a:gdLst>
                <a:gd name="connsiteX0" fmla="*/ 0 w 2844444"/>
                <a:gd name="connsiteY0" fmla="*/ 142222 h 1422222"/>
                <a:gd name="connsiteX1" fmla="*/ 142222 w 2844444"/>
                <a:gd name="connsiteY1" fmla="*/ 0 h 1422222"/>
                <a:gd name="connsiteX2" fmla="*/ 2702222 w 2844444"/>
                <a:gd name="connsiteY2" fmla="*/ 0 h 1422222"/>
                <a:gd name="connsiteX3" fmla="*/ 2844444 w 2844444"/>
                <a:gd name="connsiteY3" fmla="*/ 142222 h 1422222"/>
                <a:gd name="connsiteX4" fmla="*/ 2844444 w 2844444"/>
                <a:gd name="connsiteY4" fmla="*/ 1280000 h 1422222"/>
                <a:gd name="connsiteX5" fmla="*/ 2702222 w 2844444"/>
                <a:gd name="connsiteY5" fmla="*/ 1422222 h 1422222"/>
                <a:gd name="connsiteX6" fmla="*/ 142222 w 2844444"/>
                <a:gd name="connsiteY6" fmla="*/ 1422222 h 1422222"/>
                <a:gd name="connsiteX7" fmla="*/ 0 w 2844444"/>
                <a:gd name="connsiteY7" fmla="*/ 1280000 h 1422222"/>
                <a:gd name="connsiteX8" fmla="*/ 0 w 2844444"/>
                <a:gd name="connsiteY8" fmla="*/ 142222 h 142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44444" h="1422222">
                  <a:moveTo>
                    <a:pt x="0" y="142222"/>
                  </a:moveTo>
                  <a:cubicBezTo>
                    <a:pt x="0" y="63675"/>
                    <a:pt x="63675" y="0"/>
                    <a:pt x="142222" y="0"/>
                  </a:cubicBezTo>
                  <a:lnTo>
                    <a:pt x="2702222" y="0"/>
                  </a:lnTo>
                  <a:cubicBezTo>
                    <a:pt x="2780769" y="0"/>
                    <a:pt x="2844444" y="63675"/>
                    <a:pt x="2844444" y="142222"/>
                  </a:cubicBezTo>
                  <a:lnTo>
                    <a:pt x="2844444" y="1280000"/>
                  </a:lnTo>
                  <a:cubicBezTo>
                    <a:pt x="2844444" y="1358547"/>
                    <a:pt x="2780769" y="1422222"/>
                    <a:pt x="2702222" y="1422222"/>
                  </a:cubicBezTo>
                  <a:lnTo>
                    <a:pt x="142222" y="1422222"/>
                  </a:lnTo>
                  <a:cubicBezTo>
                    <a:pt x="63675" y="1422222"/>
                    <a:pt x="0" y="1358547"/>
                    <a:pt x="0" y="1280000"/>
                  </a:cubicBezTo>
                  <a:lnTo>
                    <a:pt x="0" y="142222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5480" tIns="124205" rIns="165480" bIns="124205" numCol="1" spcCol="1270" anchor="ctr" anchorCtr="0">
              <a:noAutofit/>
            </a:bodyPr>
            <a:lstStyle/>
            <a:p>
              <a:pPr algn="ctr" defTabSz="288917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dirty="0"/>
                <a:t>Государственные субъекты </a:t>
              </a:r>
              <a:endParaRPr lang="en-US" sz="36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3019165" y="2988865"/>
              <a:ext cx="284444" cy="106666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66666"/>
                  </a:lnTo>
                  <a:lnTo>
                    <a:pt x="284444" y="106666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3303610" y="3107045"/>
              <a:ext cx="2592925" cy="1228436"/>
            </a:xfrm>
            <a:custGeom>
              <a:avLst/>
              <a:gdLst>
                <a:gd name="connsiteX0" fmla="*/ 0 w 2275555"/>
                <a:gd name="connsiteY0" fmla="*/ 142222 h 1422222"/>
                <a:gd name="connsiteX1" fmla="*/ 142222 w 2275555"/>
                <a:gd name="connsiteY1" fmla="*/ 0 h 1422222"/>
                <a:gd name="connsiteX2" fmla="*/ 2133333 w 2275555"/>
                <a:gd name="connsiteY2" fmla="*/ 0 h 1422222"/>
                <a:gd name="connsiteX3" fmla="*/ 2275555 w 2275555"/>
                <a:gd name="connsiteY3" fmla="*/ 142222 h 1422222"/>
                <a:gd name="connsiteX4" fmla="*/ 2275555 w 2275555"/>
                <a:gd name="connsiteY4" fmla="*/ 1280000 h 1422222"/>
                <a:gd name="connsiteX5" fmla="*/ 2133333 w 2275555"/>
                <a:gd name="connsiteY5" fmla="*/ 1422222 h 1422222"/>
                <a:gd name="connsiteX6" fmla="*/ 142222 w 2275555"/>
                <a:gd name="connsiteY6" fmla="*/ 1422222 h 1422222"/>
                <a:gd name="connsiteX7" fmla="*/ 0 w 2275555"/>
                <a:gd name="connsiteY7" fmla="*/ 1280000 h 1422222"/>
                <a:gd name="connsiteX8" fmla="*/ 0 w 2275555"/>
                <a:gd name="connsiteY8" fmla="*/ 142222 h 142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5555" h="1422222">
                  <a:moveTo>
                    <a:pt x="0" y="142222"/>
                  </a:moveTo>
                  <a:cubicBezTo>
                    <a:pt x="0" y="63675"/>
                    <a:pt x="63675" y="0"/>
                    <a:pt x="142222" y="0"/>
                  </a:cubicBezTo>
                  <a:lnTo>
                    <a:pt x="2133333" y="0"/>
                  </a:lnTo>
                  <a:cubicBezTo>
                    <a:pt x="2211880" y="0"/>
                    <a:pt x="2275555" y="63675"/>
                    <a:pt x="2275555" y="142222"/>
                  </a:cubicBezTo>
                  <a:lnTo>
                    <a:pt x="2275555" y="1280000"/>
                  </a:lnTo>
                  <a:cubicBezTo>
                    <a:pt x="2275555" y="1358547"/>
                    <a:pt x="2211880" y="1422222"/>
                    <a:pt x="2133333" y="1422222"/>
                  </a:cubicBezTo>
                  <a:lnTo>
                    <a:pt x="142222" y="1422222"/>
                  </a:lnTo>
                  <a:cubicBezTo>
                    <a:pt x="63675" y="1422222"/>
                    <a:pt x="0" y="1358547"/>
                    <a:pt x="0" y="1280000"/>
                  </a:cubicBezTo>
                  <a:lnTo>
                    <a:pt x="0" y="142222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050" tIns="116585" rIns="154050" bIns="116585" numCol="1" spcCol="1270" anchor="ctr" anchorCtr="0">
              <a:noAutofit/>
            </a:bodyPr>
            <a:lstStyle/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300" dirty="0"/>
            </a:p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/>
                <a:t>Государственный орган, орган местного самоуправления, государственное юридическое лицо</a:t>
              </a:r>
            </a:p>
            <a:p>
              <a:pPr algn="ctr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3019165" y="2988865"/>
              <a:ext cx="284444" cy="284444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844444"/>
                  </a:lnTo>
                  <a:lnTo>
                    <a:pt x="284444" y="284444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3303610" y="4453661"/>
              <a:ext cx="2592925" cy="2090761"/>
            </a:xfrm>
            <a:custGeom>
              <a:avLst/>
              <a:gdLst>
                <a:gd name="connsiteX0" fmla="*/ 0 w 2275555"/>
                <a:gd name="connsiteY0" fmla="*/ 142222 h 1422222"/>
                <a:gd name="connsiteX1" fmla="*/ 142222 w 2275555"/>
                <a:gd name="connsiteY1" fmla="*/ 0 h 1422222"/>
                <a:gd name="connsiteX2" fmla="*/ 2133333 w 2275555"/>
                <a:gd name="connsiteY2" fmla="*/ 0 h 1422222"/>
                <a:gd name="connsiteX3" fmla="*/ 2275555 w 2275555"/>
                <a:gd name="connsiteY3" fmla="*/ 142222 h 1422222"/>
                <a:gd name="connsiteX4" fmla="*/ 2275555 w 2275555"/>
                <a:gd name="connsiteY4" fmla="*/ 1280000 h 1422222"/>
                <a:gd name="connsiteX5" fmla="*/ 2133333 w 2275555"/>
                <a:gd name="connsiteY5" fmla="*/ 1422222 h 1422222"/>
                <a:gd name="connsiteX6" fmla="*/ 142222 w 2275555"/>
                <a:gd name="connsiteY6" fmla="*/ 1422222 h 1422222"/>
                <a:gd name="connsiteX7" fmla="*/ 0 w 2275555"/>
                <a:gd name="connsiteY7" fmla="*/ 1280000 h 1422222"/>
                <a:gd name="connsiteX8" fmla="*/ 0 w 2275555"/>
                <a:gd name="connsiteY8" fmla="*/ 142222 h 142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5555" h="1422222">
                  <a:moveTo>
                    <a:pt x="0" y="142222"/>
                  </a:moveTo>
                  <a:cubicBezTo>
                    <a:pt x="0" y="63675"/>
                    <a:pt x="63675" y="0"/>
                    <a:pt x="142222" y="0"/>
                  </a:cubicBezTo>
                  <a:lnTo>
                    <a:pt x="2133333" y="0"/>
                  </a:lnTo>
                  <a:cubicBezTo>
                    <a:pt x="2211880" y="0"/>
                    <a:pt x="2275555" y="63675"/>
                    <a:pt x="2275555" y="142222"/>
                  </a:cubicBezTo>
                  <a:lnTo>
                    <a:pt x="2275555" y="1280000"/>
                  </a:lnTo>
                  <a:cubicBezTo>
                    <a:pt x="2275555" y="1358547"/>
                    <a:pt x="2211880" y="1422222"/>
                    <a:pt x="2133333" y="1422222"/>
                  </a:cubicBezTo>
                  <a:lnTo>
                    <a:pt x="142222" y="1422222"/>
                  </a:lnTo>
                  <a:cubicBezTo>
                    <a:pt x="63675" y="1422222"/>
                    <a:pt x="0" y="1358547"/>
                    <a:pt x="0" y="1280000"/>
                  </a:cubicBezTo>
                  <a:lnTo>
                    <a:pt x="0" y="142222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050" tIns="116585" rIns="154050" bIns="116585" numCol="1" spcCol="1270" anchor="ctr" anchorCtr="0">
              <a:noAutofit/>
            </a:bodyPr>
            <a:lstStyle/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dirty="0"/>
            </a:p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/>
                <a:t>Центральные государственные органы, </a:t>
              </a:r>
              <a:r>
                <a:rPr lang="ru-RU" dirty="0"/>
                <a:t>их ведомства, территориальные подразделения </a:t>
              </a:r>
              <a:r>
                <a:rPr lang="ru-RU" sz="1600" dirty="0"/>
                <a:t>(Правительство,  подотчетные Президенту государственные органы, министерства,  комитеты, территориальные департаменты и т.д.)</a:t>
              </a:r>
              <a:endParaRPr lang="en-GB" dirty="0"/>
            </a:p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/>
                <a:t> </a:t>
              </a:r>
              <a:endParaRPr lang="en-US" sz="2000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6290277" y="1566643"/>
              <a:ext cx="2844444" cy="1422222"/>
            </a:xfrm>
            <a:custGeom>
              <a:avLst/>
              <a:gdLst>
                <a:gd name="connsiteX0" fmla="*/ 0 w 2844444"/>
                <a:gd name="connsiteY0" fmla="*/ 142222 h 1422222"/>
                <a:gd name="connsiteX1" fmla="*/ 142222 w 2844444"/>
                <a:gd name="connsiteY1" fmla="*/ 0 h 1422222"/>
                <a:gd name="connsiteX2" fmla="*/ 2702222 w 2844444"/>
                <a:gd name="connsiteY2" fmla="*/ 0 h 1422222"/>
                <a:gd name="connsiteX3" fmla="*/ 2844444 w 2844444"/>
                <a:gd name="connsiteY3" fmla="*/ 142222 h 1422222"/>
                <a:gd name="connsiteX4" fmla="*/ 2844444 w 2844444"/>
                <a:gd name="connsiteY4" fmla="*/ 1280000 h 1422222"/>
                <a:gd name="connsiteX5" fmla="*/ 2702222 w 2844444"/>
                <a:gd name="connsiteY5" fmla="*/ 1422222 h 1422222"/>
                <a:gd name="connsiteX6" fmla="*/ 142222 w 2844444"/>
                <a:gd name="connsiteY6" fmla="*/ 1422222 h 1422222"/>
                <a:gd name="connsiteX7" fmla="*/ 0 w 2844444"/>
                <a:gd name="connsiteY7" fmla="*/ 1280000 h 1422222"/>
                <a:gd name="connsiteX8" fmla="*/ 0 w 2844444"/>
                <a:gd name="connsiteY8" fmla="*/ 142222 h 142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44444" h="1422222">
                  <a:moveTo>
                    <a:pt x="0" y="142222"/>
                  </a:moveTo>
                  <a:cubicBezTo>
                    <a:pt x="0" y="63675"/>
                    <a:pt x="63675" y="0"/>
                    <a:pt x="142222" y="0"/>
                  </a:cubicBezTo>
                  <a:lnTo>
                    <a:pt x="2702222" y="0"/>
                  </a:lnTo>
                  <a:cubicBezTo>
                    <a:pt x="2780769" y="0"/>
                    <a:pt x="2844444" y="63675"/>
                    <a:pt x="2844444" y="142222"/>
                  </a:cubicBezTo>
                  <a:lnTo>
                    <a:pt x="2844444" y="1280000"/>
                  </a:lnTo>
                  <a:cubicBezTo>
                    <a:pt x="2844444" y="1358547"/>
                    <a:pt x="2780769" y="1422222"/>
                    <a:pt x="2702222" y="1422222"/>
                  </a:cubicBezTo>
                  <a:lnTo>
                    <a:pt x="142222" y="1422222"/>
                  </a:lnTo>
                  <a:cubicBezTo>
                    <a:pt x="63675" y="1422222"/>
                    <a:pt x="0" y="1358547"/>
                    <a:pt x="0" y="1280000"/>
                  </a:cubicBezTo>
                  <a:lnTo>
                    <a:pt x="0" y="142222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5480" tIns="124205" rIns="165480" bIns="124205" numCol="1" spcCol="1270" anchor="ctr" anchorCtr="0">
              <a:noAutofit/>
            </a:bodyPr>
            <a:lstStyle/>
            <a:p>
              <a:pPr algn="ctr" defTabSz="288917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dirty="0"/>
                <a:t>Негосударственные суьекты </a:t>
              </a:r>
              <a:endParaRPr lang="en-US" sz="3600" dirty="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574721" y="2988865"/>
              <a:ext cx="284444" cy="106666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066666"/>
                  </a:lnTo>
                  <a:lnTo>
                    <a:pt x="284444" y="106666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6859165" y="3107045"/>
              <a:ext cx="2275555" cy="1228436"/>
            </a:xfrm>
            <a:custGeom>
              <a:avLst/>
              <a:gdLst>
                <a:gd name="connsiteX0" fmla="*/ 0 w 2275555"/>
                <a:gd name="connsiteY0" fmla="*/ 142222 h 1422222"/>
                <a:gd name="connsiteX1" fmla="*/ 142222 w 2275555"/>
                <a:gd name="connsiteY1" fmla="*/ 0 h 1422222"/>
                <a:gd name="connsiteX2" fmla="*/ 2133333 w 2275555"/>
                <a:gd name="connsiteY2" fmla="*/ 0 h 1422222"/>
                <a:gd name="connsiteX3" fmla="*/ 2275555 w 2275555"/>
                <a:gd name="connsiteY3" fmla="*/ 142222 h 1422222"/>
                <a:gd name="connsiteX4" fmla="*/ 2275555 w 2275555"/>
                <a:gd name="connsiteY4" fmla="*/ 1280000 h 1422222"/>
                <a:gd name="connsiteX5" fmla="*/ 2133333 w 2275555"/>
                <a:gd name="connsiteY5" fmla="*/ 1422222 h 1422222"/>
                <a:gd name="connsiteX6" fmla="*/ 142222 w 2275555"/>
                <a:gd name="connsiteY6" fmla="*/ 1422222 h 1422222"/>
                <a:gd name="connsiteX7" fmla="*/ 0 w 2275555"/>
                <a:gd name="connsiteY7" fmla="*/ 1280000 h 1422222"/>
                <a:gd name="connsiteX8" fmla="*/ 0 w 2275555"/>
                <a:gd name="connsiteY8" fmla="*/ 142222 h 142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5555" h="1422222">
                  <a:moveTo>
                    <a:pt x="0" y="142222"/>
                  </a:moveTo>
                  <a:cubicBezTo>
                    <a:pt x="0" y="63675"/>
                    <a:pt x="63675" y="0"/>
                    <a:pt x="142222" y="0"/>
                  </a:cubicBezTo>
                  <a:lnTo>
                    <a:pt x="2133333" y="0"/>
                  </a:lnTo>
                  <a:cubicBezTo>
                    <a:pt x="2211880" y="0"/>
                    <a:pt x="2275555" y="63675"/>
                    <a:pt x="2275555" y="142222"/>
                  </a:cubicBezTo>
                  <a:lnTo>
                    <a:pt x="2275555" y="1280000"/>
                  </a:lnTo>
                  <a:cubicBezTo>
                    <a:pt x="2275555" y="1358547"/>
                    <a:pt x="2211880" y="1422222"/>
                    <a:pt x="2133333" y="1422222"/>
                  </a:cubicBezTo>
                  <a:lnTo>
                    <a:pt x="142222" y="1422222"/>
                  </a:lnTo>
                  <a:cubicBezTo>
                    <a:pt x="63675" y="1422222"/>
                    <a:pt x="0" y="1358547"/>
                    <a:pt x="0" y="1280000"/>
                  </a:cubicBezTo>
                  <a:lnTo>
                    <a:pt x="0" y="142222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050" tIns="116585" rIns="154050" bIns="116585" numCol="1" spcCol="1270" anchor="ctr" anchorCtr="0">
              <a:noAutofit/>
            </a:bodyPr>
            <a:lstStyle/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dirty="0"/>
            </a:p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/>
                <a:t>Организации, наделенные законодательством публичными функциями</a:t>
              </a:r>
            </a:p>
            <a:p>
              <a:pPr algn="ctr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574721" y="2988865"/>
              <a:ext cx="284444" cy="284444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844444"/>
                  </a:lnTo>
                  <a:lnTo>
                    <a:pt x="284444" y="284444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6859165" y="4453661"/>
              <a:ext cx="2275555" cy="2090761"/>
            </a:xfrm>
            <a:custGeom>
              <a:avLst/>
              <a:gdLst>
                <a:gd name="connsiteX0" fmla="*/ 0 w 2275555"/>
                <a:gd name="connsiteY0" fmla="*/ 142222 h 1422222"/>
                <a:gd name="connsiteX1" fmla="*/ 142222 w 2275555"/>
                <a:gd name="connsiteY1" fmla="*/ 0 h 1422222"/>
                <a:gd name="connsiteX2" fmla="*/ 2133333 w 2275555"/>
                <a:gd name="connsiteY2" fmla="*/ 0 h 1422222"/>
                <a:gd name="connsiteX3" fmla="*/ 2275555 w 2275555"/>
                <a:gd name="connsiteY3" fmla="*/ 142222 h 1422222"/>
                <a:gd name="connsiteX4" fmla="*/ 2275555 w 2275555"/>
                <a:gd name="connsiteY4" fmla="*/ 1280000 h 1422222"/>
                <a:gd name="connsiteX5" fmla="*/ 2133333 w 2275555"/>
                <a:gd name="connsiteY5" fmla="*/ 1422222 h 1422222"/>
                <a:gd name="connsiteX6" fmla="*/ 142222 w 2275555"/>
                <a:gd name="connsiteY6" fmla="*/ 1422222 h 1422222"/>
                <a:gd name="connsiteX7" fmla="*/ 0 w 2275555"/>
                <a:gd name="connsiteY7" fmla="*/ 1280000 h 1422222"/>
                <a:gd name="connsiteX8" fmla="*/ 0 w 2275555"/>
                <a:gd name="connsiteY8" fmla="*/ 142222 h 1422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5555" h="1422222">
                  <a:moveTo>
                    <a:pt x="0" y="142222"/>
                  </a:moveTo>
                  <a:cubicBezTo>
                    <a:pt x="0" y="63675"/>
                    <a:pt x="63675" y="0"/>
                    <a:pt x="142222" y="0"/>
                  </a:cubicBezTo>
                  <a:lnTo>
                    <a:pt x="2133333" y="0"/>
                  </a:lnTo>
                  <a:cubicBezTo>
                    <a:pt x="2211880" y="0"/>
                    <a:pt x="2275555" y="63675"/>
                    <a:pt x="2275555" y="142222"/>
                  </a:cubicBezTo>
                  <a:lnTo>
                    <a:pt x="2275555" y="1280000"/>
                  </a:lnTo>
                  <a:cubicBezTo>
                    <a:pt x="2275555" y="1358547"/>
                    <a:pt x="2211880" y="1422222"/>
                    <a:pt x="2133333" y="1422222"/>
                  </a:cubicBezTo>
                  <a:lnTo>
                    <a:pt x="142222" y="1422222"/>
                  </a:lnTo>
                  <a:cubicBezTo>
                    <a:pt x="63675" y="1422222"/>
                    <a:pt x="0" y="1358547"/>
                    <a:pt x="0" y="1280000"/>
                  </a:cubicBezTo>
                  <a:lnTo>
                    <a:pt x="0" y="142222"/>
                  </a:lnTo>
                  <a:close/>
                </a:path>
              </a:pathLst>
            </a:cu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4050" tIns="116585" rIns="154050" bIns="116585" numCol="1" spcCol="1270" anchor="ctr" anchorCtr="0">
              <a:noAutofit/>
            </a:bodyPr>
            <a:lstStyle/>
            <a:p>
              <a:pPr algn="just" defTabSz="262248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dirty="0"/>
                <a:t>НПП, Республиканская нотариальная палата, Республиканская коллегия адвокатов, Палата частных судебных исполнителей, саморегулируемые организации, основанные</a:t>
              </a:r>
              <a:r>
                <a:rPr lang="ru-RU" sz="1500" b="1" dirty="0"/>
                <a:t> на обязательном</a:t>
              </a:r>
              <a:r>
                <a:rPr lang="ru-RU" sz="1500" dirty="0"/>
                <a:t> членстве, и иные субъекты, которые реализуют права и обязанности физических и юридических лиц в публично-правовой сфере</a:t>
              </a:r>
              <a:endParaRPr lang="en-US" sz="15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7440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4487332"/>
            <a:ext cx="10569943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ГЛАВНЫЙ КРИТЕРИЙ У ВСЕХ СУБЪЕКТОВ — ЭТО ПОЛНОМОЧИЕ НА ПРИНЯТИЕ АДМИНИСТРАТИВНОГО АКТА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461819"/>
            <a:ext cx="4649787" cy="406400"/>
          </a:xfrm>
        </p:spPr>
        <p:txBody>
          <a:bodyPr/>
          <a:lstStyle/>
          <a:p>
            <a:r>
              <a:rPr lang="ru-RU" dirty="0"/>
              <a:t>Государственный орган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0" y="1270529"/>
            <a:ext cx="5125747" cy="303053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Местные исполнительные органы (акимы, их аппараты, областные управления, районные, городские отделы и т.д.)</a:t>
            </a:r>
          </a:p>
          <a:p>
            <a:pPr algn="just"/>
            <a:r>
              <a:rPr lang="ru-RU" dirty="0"/>
              <a:t>Государственные юридические лица (НАО «Правительство для граждан», АО «КазАвтоЖол», АО «Фонд гарантирования долевого строительства» и др.)</a:t>
            </a:r>
          </a:p>
          <a:p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461819"/>
            <a:ext cx="4665135" cy="800244"/>
          </a:xfrm>
        </p:spPr>
        <p:txBody>
          <a:bodyPr/>
          <a:lstStyle/>
          <a:p>
            <a:pPr algn="ctr"/>
            <a:r>
              <a:rPr lang="ru-RU" dirty="0"/>
              <a:t>Негосударственный субъект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6" y="1262061"/>
            <a:ext cx="5405407" cy="3030539"/>
          </a:xfrm>
        </p:spPr>
        <p:txBody>
          <a:bodyPr>
            <a:noAutofit/>
          </a:bodyPr>
          <a:lstStyle/>
          <a:p>
            <a:pPr algn="just"/>
            <a:r>
              <a:rPr lang="ru-RU" sz="1600" dirty="0"/>
              <a:t>Например, если гражданин хочет стать нотариусом, он должен получить лицензию (это адм.акт, выдаваемый Минюстом), а также быть членом Республиканской нотариальной палаты (решение о принятии в членство данной организации это тоже адм.акт, принимаемый РНП). Реализация права заниматься нотариальной деятельностью законом отнесено к исключительной компетенции Минюста и РНП. Таким образом, РНП именно в этих отношениях будет административным органом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30836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2612</TotalTime>
  <Words>2405</Words>
  <Application>Microsoft Office PowerPoint</Application>
  <PresentationFormat>Широкоэкранный</PresentationFormat>
  <Paragraphs>248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</vt:lpstr>
      <vt:lpstr>Calibri</vt:lpstr>
      <vt:lpstr>Century Gothic</vt:lpstr>
      <vt:lpstr>Wingdings</vt:lpstr>
      <vt:lpstr>Wingdings 3</vt:lpstr>
      <vt:lpstr>Slice</vt:lpstr>
      <vt:lpstr>Целиноградский район, 2021</vt:lpstr>
      <vt:lpstr>Законодательство об административных процедурах:</vt:lpstr>
      <vt:lpstr>АППК  не регулирует  отношения, связанные с:</vt:lpstr>
      <vt:lpstr>Что если норма специального закона противоречит положениям АППК в части порядка осуществления адмпроцедур?</vt:lpstr>
      <vt:lpstr>Законодательство об административном судопроизводстве:</vt:lpstr>
      <vt:lpstr>Внутренние административные процедуры:</vt:lpstr>
      <vt:lpstr>Презентация PowerPoint</vt:lpstr>
      <vt:lpstr>Административный орган</vt:lpstr>
      <vt:lpstr>ГЛАВНЫЙ КРИТЕРИЙ У ВСЕХ СУБЪЕКТОВ — ЭТО ПОЛНОМОЧИЕ НА ПРИНЯТИЕ АДМИНИСТРАТИВНОГО АКТА</vt:lpstr>
      <vt:lpstr>Презентация PowerPoint</vt:lpstr>
      <vt:lpstr>Например:  Министерством юстиции заключен договор о гос закупках. Поставщик жалуется о неисполнении Минюстом определенных условий договора. В данном случае Минюст не является административным органом, поскольку в данных отношениях Минюст выступает не как властный субъект, а как юридическое лицо в гражданско-правовой форме «ГОСУДАРСТВЕННОЕ УЧРЕЖДЕНИЕ» и между сторонами ИМЕЕТСЯ гражданско-правой спор в рамках заключенного договора.</vt:lpstr>
      <vt:lpstr>ОСНОВНЫЕ Принципы  внешних административных процедур</vt:lpstr>
      <vt:lpstr>Стадии внешней административной процедуры:</vt:lpstr>
      <vt:lpstr>Правовой статус гражданина и организации при осуществлении административной процедуры</vt:lpstr>
      <vt:lpstr>Возбуждение административной процедуры</vt:lpstr>
      <vt:lpstr>Возбуждение административной процедуры</vt:lpstr>
      <vt:lpstr>Рассмотрение административного дела</vt:lpstr>
      <vt:lpstr>Принятие решение (адм-го акта) по административному делу</vt:lpstr>
      <vt:lpstr>Новый порядок отмены административного акта</vt:lpstr>
      <vt:lpstr>УПРОЩЕННАЯ административная процедура</vt:lpstr>
      <vt:lpstr>Порядок обжалования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Нур-Султан, 2021</dc:title>
  <dc:creator>ACER</dc:creator>
  <cp:lastModifiedBy>orgotde</cp:lastModifiedBy>
  <cp:revision>72</cp:revision>
  <cp:lastPrinted>2021-03-09T12:32:34Z</cp:lastPrinted>
  <dcterms:created xsi:type="dcterms:W3CDTF">2021-03-08T06:56:10Z</dcterms:created>
  <dcterms:modified xsi:type="dcterms:W3CDTF">2021-06-14T03:59:37Z</dcterms:modified>
</cp:coreProperties>
</file>