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2" r:id="rId2"/>
    <p:sldId id="281" r:id="rId3"/>
    <p:sldId id="295" r:id="rId4"/>
    <p:sldId id="297" r:id="rId5"/>
    <p:sldId id="298" r:id="rId6"/>
    <p:sldId id="284" r:id="rId7"/>
    <p:sldId id="285" r:id="rId8"/>
    <p:sldId id="286" r:id="rId9"/>
    <p:sldId id="289" r:id="rId10"/>
    <p:sldId id="290" r:id="rId11"/>
    <p:sldId id="28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Arial Nova Cond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Arial Nova Cond Light" panose="020B0604020202020204" charset="0"/>
      <p:regular r:id="rId26"/>
      <p: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2FB"/>
    <a:srgbClr val="2B6BCC"/>
    <a:srgbClr val="3FE1EE"/>
    <a:srgbClr val="00B3CC"/>
    <a:srgbClr val="C0D7E2"/>
    <a:srgbClr val="F6E4E2"/>
    <a:srgbClr val="4CD9F7"/>
    <a:srgbClr val="04A7E4"/>
    <a:srgbClr val="43B9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66B6-2552-4E34-B5B2-4200CD5FDA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B0E4-1480-4518-9DE6-20DBF35C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2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6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3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1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8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9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3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B566-5AE0-4039-8116-4F9993AA0BBF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79334"/>
            <a:ext cx="12191999" cy="108947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66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ДОКУМЕНТЫ</a:t>
            </a:r>
            <a:endParaRPr lang="ru-RU" sz="66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880628" y="1267963"/>
            <a:ext cx="2430743" cy="2898052"/>
            <a:chOff x="4880628" y="1267963"/>
            <a:chExt cx="2430743" cy="289805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880628" y="1267963"/>
              <a:ext cx="1586199" cy="2898052"/>
              <a:chOff x="4880628" y="909823"/>
              <a:chExt cx="1586199" cy="2898052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880628" y="909823"/>
                <a:ext cx="1586199" cy="2898052"/>
              </a:xfrm>
              <a:custGeom>
                <a:avLst/>
                <a:gdLst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6199 w 1586199"/>
                  <a:gd name="connsiteY4" fmla="*/ 2690831 h 2898052"/>
                  <a:gd name="connsiteX5" fmla="*/ 1378978 w 1586199"/>
                  <a:gd name="connsiteY5" fmla="*/ 2898052 h 2898052"/>
                  <a:gd name="connsiteX6" fmla="*/ 207221 w 1586199"/>
                  <a:gd name="connsiteY6" fmla="*/ 2898052 h 2898052"/>
                  <a:gd name="connsiteX7" fmla="*/ 0 w 1586199"/>
                  <a:gd name="connsiteY7" fmla="*/ 2690831 h 2898052"/>
                  <a:gd name="connsiteX8" fmla="*/ 0 w 1586199"/>
                  <a:gd name="connsiteY8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6199 w 1586199"/>
                  <a:gd name="connsiteY5" fmla="*/ 2690831 h 2898052"/>
                  <a:gd name="connsiteX6" fmla="*/ 1378978 w 1586199"/>
                  <a:gd name="connsiteY6" fmla="*/ 2898052 h 2898052"/>
                  <a:gd name="connsiteX7" fmla="*/ 207221 w 1586199"/>
                  <a:gd name="connsiteY7" fmla="*/ 2898052 h 2898052"/>
                  <a:gd name="connsiteX8" fmla="*/ 0 w 1586199"/>
                  <a:gd name="connsiteY8" fmla="*/ 2690831 h 2898052"/>
                  <a:gd name="connsiteX9" fmla="*/ 0 w 1586199"/>
                  <a:gd name="connsiteY9" fmla="*/ 207221 h 2898052"/>
                  <a:gd name="connsiteX0" fmla="*/ 0 w 1600303"/>
                  <a:gd name="connsiteY0" fmla="*/ 207221 h 2898052"/>
                  <a:gd name="connsiteX1" fmla="*/ 207221 w 1600303"/>
                  <a:gd name="connsiteY1" fmla="*/ 0 h 2898052"/>
                  <a:gd name="connsiteX2" fmla="*/ 1378978 w 1600303"/>
                  <a:gd name="connsiteY2" fmla="*/ 0 h 2898052"/>
                  <a:gd name="connsiteX3" fmla="*/ 1586199 w 1600303"/>
                  <a:gd name="connsiteY3" fmla="*/ 207221 h 2898052"/>
                  <a:gd name="connsiteX4" fmla="*/ 1584466 w 1600303"/>
                  <a:gd name="connsiteY4" fmla="*/ 654658 h 2898052"/>
                  <a:gd name="connsiteX5" fmla="*/ 1582085 w 1600303"/>
                  <a:gd name="connsiteY5" fmla="*/ 2238190 h 2898052"/>
                  <a:gd name="connsiteX6" fmla="*/ 1586199 w 1600303"/>
                  <a:gd name="connsiteY6" fmla="*/ 2690831 h 2898052"/>
                  <a:gd name="connsiteX7" fmla="*/ 1378978 w 1600303"/>
                  <a:gd name="connsiteY7" fmla="*/ 2898052 h 2898052"/>
                  <a:gd name="connsiteX8" fmla="*/ 207221 w 1600303"/>
                  <a:gd name="connsiteY8" fmla="*/ 2898052 h 2898052"/>
                  <a:gd name="connsiteX9" fmla="*/ 0 w 1600303"/>
                  <a:gd name="connsiteY9" fmla="*/ 2690831 h 2898052"/>
                  <a:gd name="connsiteX10" fmla="*/ 0 w 1600303"/>
                  <a:gd name="connsiteY10" fmla="*/ 207221 h 2898052"/>
                  <a:gd name="connsiteX0" fmla="*/ 0 w 1586241"/>
                  <a:gd name="connsiteY0" fmla="*/ 207221 h 2898052"/>
                  <a:gd name="connsiteX1" fmla="*/ 207221 w 1586241"/>
                  <a:gd name="connsiteY1" fmla="*/ 0 h 2898052"/>
                  <a:gd name="connsiteX2" fmla="*/ 1378978 w 1586241"/>
                  <a:gd name="connsiteY2" fmla="*/ 0 h 2898052"/>
                  <a:gd name="connsiteX3" fmla="*/ 1586199 w 1586241"/>
                  <a:gd name="connsiteY3" fmla="*/ 207221 h 2898052"/>
                  <a:gd name="connsiteX4" fmla="*/ 1584466 w 1586241"/>
                  <a:gd name="connsiteY4" fmla="*/ 654658 h 2898052"/>
                  <a:gd name="connsiteX5" fmla="*/ 1582085 w 1586241"/>
                  <a:gd name="connsiteY5" fmla="*/ 2238190 h 2898052"/>
                  <a:gd name="connsiteX6" fmla="*/ 1586199 w 1586241"/>
                  <a:gd name="connsiteY6" fmla="*/ 2690831 h 2898052"/>
                  <a:gd name="connsiteX7" fmla="*/ 1378978 w 1586241"/>
                  <a:gd name="connsiteY7" fmla="*/ 2898052 h 2898052"/>
                  <a:gd name="connsiteX8" fmla="*/ 207221 w 1586241"/>
                  <a:gd name="connsiteY8" fmla="*/ 2898052 h 2898052"/>
                  <a:gd name="connsiteX9" fmla="*/ 0 w 1586241"/>
                  <a:gd name="connsiteY9" fmla="*/ 2690831 h 2898052"/>
                  <a:gd name="connsiteX10" fmla="*/ 0 w 1586241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600303"/>
                  <a:gd name="connsiteY0" fmla="*/ 207221 h 2898052"/>
                  <a:gd name="connsiteX1" fmla="*/ 207221 w 1600303"/>
                  <a:gd name="connsiteY1" fmla="*/ 0 h 2898052"/>
                  <a:gd name="connsiteX2" fmla="*/ 1378978 w 1600303"/>
                  <a:gd name="connsiteY2" fmla="*/ 0 h 2898052"/>
                  <a:gd name="connsiteX3" fmla="*/ 1586199 w 1600303"/>
                  <a:gd name="connsiteY3" fmla="*/ 207221 h 2898052"/>
                  <a:gd name="connsiteX4" fmla="*/ 1582085 w 1600303"/>
                  <a:gd name="connsiteY4" fmla="*/ 626083 h 2898052"/>
                  <a:gd name="connsiteX5" fmla="*/ 1584466 w 1600303"/>
                  <a:gd name="connsiteY5" fmla="*/ 654658 h 2898052"/>
                  <a:gd name="connsiteX6" fmla="*/ 1582085 w 1600303"/>
                  <a:gd name="connsiteY6" fmla="*/ 2238190 h 2898052"/>
                  <a:gd name="connsiteX7" fmla="*/ 1586199 w 1600303"/>
                  <a:gd name="connsiteY7" fmla="*/ 2690831 h 2898052"/>
                  <a:gd name="connsiteX8" fmla="*/ 1378978 w 1600303"/>
                  <a:gd name="connsiteY8" fmla="*/ 2898052 h 2898052"/>
                  <a:gd name="connsiteX9" fmla="*/ 207221 w 1600303"/>
                  <a:gd name="connsiteY9" fmla="*/ 2898052 h 2898052"/>
                  <a:gd name="connsiteX10" fmla="*/ 0 w 1600303"/>
                  <a:gd name="connsiteY10" fmla="*/ 2690831 h 2898052"/>
                  <a:gd name="connsiteX11" fmla="*/ 0 w 1600303"/>
                  <a:gd name="connsiteY11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2085 w 1586199"/>
                  <a:gd name="connsiteY4" fmla="*/ 626083 h 2898052"/>
                  <a:gd name="connsiteX5" fmla="*/ 1584466 w 1586199"/>
                  <a:gd name="connsiteY5" fmla="*/ 654658 h 2898052"/>
                  <a:gd name="connsiteX6" fmla="*/ 1582085 w 1586199"/>
                  <a:gd name="connsiteY6" fmla="*/ 2238190 h 2898052"/>
                  <a:gd name="connsiteX7" fmla="*/ 1586199 w 1586199"/>
                  <a:gd name="connsiteY7" fmla="*/ 2690831 h 2898052"/>
                  <a:gd name="connsiteX8" fmla="*/ 1378978 w 1586199"/>
                  <a:gd name="connsiteY8" fmla="*/ 2898052 h 2898052"/>
                  <a:gd name="connsiteX9" fmla="*/ 207221 w 1586199"/>
                  <a:gd name="connsiteY9" fmla="*/ 2898052 h 2898052"/>
                  <a:gd name="connsiteX10" fmla="*/ 0 w 1586199"/>
                  <a:gd name="connsiteY10" fmla="*/ 2690831 h 2898052"/>
                  <a:gd name="connsiteX11" fmla="*/ 0 w 1586199"/>
                  <a:gd name="connsiteY11" fmla="*/ 207221 h 2898052"/>
                  <a:gd name="connsiteX0" fmla="*/ 1582085 w 1675906"/>
                  <a:gd name="connsiteY0" fmla="*/ 2238190 h 2898052"/>
                  <a:gd name="connsiteX1" fmla="*/ 1586199 w 1675906"/>
                  <a:gd name="connsiteY1" fmla="*/ 2690831 h 2898052"/>
                  <a:gd name="connsiteX2" fmla="*/ 1378978 w 1675906"/>
                  <a:gd name="connsiteY2" fmla="*/ 2898052 h 2898052"/>
                  <a:gd name="connsiteX3" fmla="*/ 207221 w 1675906"/>
                  <a:gd name="connsiteY3" fmla="*/ 2898052 h 2898052"/>
                  <a:gd name="connsiteX4" fmla="*/ 0 w 1675906"/>
                  <a:gd name="connsiteY4" fmla="*/ 2690831 h 2898052"/>
                  <a:gd name="connsiteX5" fmla="*/ 0 w 1675906"/>
                  <a:gd name="connsiteY5" fmla="*/ 207221 h 2898052"/>
                  <a:gd name="connsiteX6" fmla="*/ 207221 w 1675906"/>
                  <a:gd name="connsiteY6" fmla="*/ 0 h 2898052"/>
                  <a:gd name="connsiteX7" fmla="*/ 1378978 w 1675906"/>
                  <a:gd name="connsiteY7" fmla="*/ 0 h 2898052"/>
                  <a:gd name="connsiteX8" fmla="*/ 1586199 w 1675906"/>
                  <a:gd name="connsiteY8" fmla="*/ 207221 h 2898052"/>
                  <a:gd name="connsiteX9" fmla="*/ 1582085 w 1675906"/>
                  <a:gd name="connsiteY9" fmla="*/ 626083 h 2898052"/>
                  <a:gd name="connsiteX10" fmla="*/ 1675906 w 1675906"/>
                  <a:gd name="connsiteY10" fmla="*/ 746098 h 2898052"/>
                  <a:gd name="connsiteX0" fmla="*/ 1582085 w 1586199"/>
                  <a:gd name="connsiteY0" fmla="*/ 2238190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2085 w 1586199"/>
                  <a:gd name="connsiteY9" fmla="*/ 626083 h 2898052"/>
                  <a:gd name="connsiteX0" fmla="*/ 1582085 w 1586199"/>
                  <a:gd name="connsiteY0" fmla="*/ 2238190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4466 w 1586199"/>
                  <a:gd name="connsiteY9" fmla="*/ 657039 h 2898052"/>
                  <a:gd name="connsiteX0" fmla="*/ 1584467 w 1586199"/>
                  <a:gd name="connsiteY0" fmla="*/ 2240571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4466 w 1586199"/>
                  <a:gd name="connsiteY9" fmla="*/ 657039 h 28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6199" h="2898052">
                    <a:moveTo>
                      <a:pt x="1584467" y="2240571"/>
                    </a:moveTo>
                    <a:cubicBezTo>
                      <a:pt x="1585838" y="2391451"/>
                      <a:pt x="1584828" y="2539951"/>
                      <a:pt x="1586199" y="2690831"/>
                    </a:cubicBezTo>
                    <a:cubicBezTo>
                      <a:pt x="1586199" y="2805276"/>
                      <a:pt x="1493423" y="2898052"/>
                      <a:pt x="1378978" y="2898052"/>
                    </a:cubicBezTo>
                    <a:lnTo>
                      <a:pt x="207221" y="2898052"/>
                    </a:lnTo>
                    <a:cubicBezTo>
                      <a:pt x="92776" y="2898052"/>
                      <a:pt x="0" y="2805276"/>
                      <a:pt x="0" y="2690831"/>
                    </a:cubicBezTo>
                    <a:lnTo>
                      <a:pt x="0" y="207221"/>
                    </a:lnTo>
                    <a:cubicBezTo>
                      <a:pt x="0" y="92776"/>
                      <a:pt x="92776" y="0"/>
                      <a:pt x="207221" y="0"/>
                    </a:cubicBezTo>
                    <a:lnTo>
                      <a:pt x="1378978" y="0"/>
                    </a:lnTo>
                    <a:cubicBezTo>
                      <a:pt x="1493423" y="0"/>
                      <a:pt x="1586199" y="92776"/>
                      <a:pt x="1586199" y="207221"/>
                    </a:cubicBezTo>
                    <a:cubicBezTo>
                      <a:pt x="1584828" y="346842"/>
                      <a:pt x="1585837" y="517418"/>
                      <a:pt x="1584466" y="657039"/>
                    </a:cubicBezTo>
                  </a:path>
                </a:pathLst>
              </a:custGeom>
              <a:noFill/>
              <a:ln w="88900" cap="rnd">
                <a:solidFill>
                  <a:srgbClr val="3B9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>
                <a:stCxn id="12" idx="5"/>
                <a:endCxn id="12" idx="8"/>
              </p:cNvCxnSpPr>
              <p:nvPr/>
            </p:nvCxnSpPr>
            <p:spPr>
              <a:xfrm>
                <a:off x="4880628" y="1117044"/>
                <a:ext cx="1586199" cy="0"/>
              </a:xfrm>
              <a:prstGeom prst="line">
                <a:avLst/>
              </a:prstGeom>
              <a:ln w="88900">
                <a:solidFill>
                  <a:srgbClr val="3B92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/>
              <p:cNvSpPr/>
              <p:nvPr/>
            </p:nvSpPr>
            <p:spPr>
              <a:xfrm>
                <a:off x="5575300" y="3403799"/>
                <a:ext cx="196854" cy="196854"/>
              </a:xfrm>
              <a:prstGeom prst="ellipse">
                <a:avLst/>
              </a:prstGeom>
              <a:noFill/>
              <a:ln w="88900">
                <a:solidFill>
                  <a:srgbClr val="3B9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880628" y="3260169"/>
                <a:ext cx="1586199" cy="0"/>
              </a:xfrm>
              <a:prstGeom prst="line">
                <a:avLst/>
              </a:prstGeom>
              <a:ln w="88900">
                <a:solidFill>
                  <a:srgbClr val="3B92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5364029" y="2071468"/>
              <a:ext cx="1947342" cy="1323436"/>
              <a:chOff x="13068300" y="-5372100"/>
              <a:chExt cx="25507950" cy="17335500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3068300" y="-5372100"/>
                <a:ext cx="25507950" cy="17335500"/>
              </a:xfrm>
              <a:prstGeom prst="roundRect">
                <a:avLst>
                  <a:gd name="adj" fmla="val 11111"/>
                </a:avLst>
              </a:prstGeom>
              <a:noFill/>
              <a:ln w="88900" cap="rnd">
                <a:solidFill>
                  <a:srgbClr val="3B92F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flipH="1" flipV="1">
                <a:off x="27908251" y="33415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 flipV="1">
                <a:off x="27908251" y="4078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 flipV="1">
                <a:off x="27908251" y="62752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16"/>
              <p:cNvSpPr/>
              <p:nvPr/>
            </p:nvSpPr>
            <p:spPr>
              <a:xfrm>
                <a:off x="16687478" y="-1899635"/>
                <a:ext cx="9096932" cy="10357835"/>
              </a:xfrm>
              <a:custGeom>
                <a:avLst/>
                <a:gdLst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9095322 w 9095322"/>
                  <a:gd name="connsiteY2" fmla="*/ 10382250 h 10382250"/>
                  <a:gd name="connsiteX3" fmla="*/ 0 w 9095322"/>
                  <a:gd name="connsiteY3" fmla="*/ 10382250 h 10382250"/>
                  <a:gd name="connsiteX4" fmla="*/ 0 w 9095322"/>
                  <a:gd name="connsiteY4" fmla="*/ 0 h 10382250"/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9093200 w 9095322"/>
                  <a:gd name="connsiteY2" fmla="*/ 7169150 h 10382250"/>
                  <a:gd name="connsiteX3" fmla="*/ 9095322 w 9095322"/>
                  <a:gd name="connsiteY3" fmla="*/ 10382250 h 10382250"/>
                  <a:gd name="connsiteX4" fmla="*/ 0 w 9095322"/>
                  <a:gd name="connsiteY4" fmla="*/ 10382250 h 10382250"/>
                  <a:gd name="connsiteX5" fmla="*/ 0 w 9095322"/>
                  <a:gd name="connsiteY5" fmla="*/ 0 h 10382250"/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5549900 w 9095322"/>
                  <a:gd name="connsiteY2" fmla="*/ 7181850 h 10382250"/>
                  <a:gd name="connsiteX3" fmla="*/ 9095322 w 9095322"/>
                  <a:gd name="connsiteY3" fmla="*/ 10382250 h 10382250"/>
                  <a:gd name="connsiteX4" fmla="*/ 0 w 9095322"/>
                  <a:gd name="connsiteY4" fmla="*/ 10382250 h 10382250"/>
                  <a:gd name="connsiteX5" fmla="*/ 0 w 9095322"/>
                  <a:gd name="connsiteY5" fmla="*/ 0 h 10382250"/>
                  <a:gd name="connsiteX0" fmla="*/ 0 w 9247731"/>
                  <a:gd name="connsiteY0" fmla="*/ 0 h 10382250"/>
                  <a:gd name="connsiteX1" fmla="*/ 9095322 w 9247731"/>
                  <a:gd name="connsiteY1" fmla="*/ 0 h 10382250"/>
                  <a:gd name="connsiteX2" fmla="*/ 5689600 w 9247731"/>
                  <a:gd name="connsiteY2" fmla="*/ 6381750 h 10382250"/>
                  <a:gd name="connsiteX3" fmla="*/ 5549900 w 9247731"/>
                  <a:gd name="connsiteY3" fmla="*/ 7181850 h 10382250"/>
                  <a:gd name="connsiteX4" fmla="*/ 9095322 w 9247731"/>
                  <a:gd name="connsiteY4" fmla="*/ 10382250 h 10382250"/>
                  <a:gd name="connsiteX5" fmla="*/ 0 w 9247731"/>
                  <a:gd name="connsiteY5" fmla="*/ 10382250 h 10382250"/>
                  <a:gd name="connsiteX6" fmla="*/ 0 w 9247731"/>
                  <a:gd name="connsiteY6" fmla="*/ 0 h 10382250"/>
                  <a:gd name="connsiteX0" fmla="*/ 0 w 9241483"/>
                  <a:gd name="connsiteY0" fmla="*/ 0 h 10382250"/>
                  <a:gd name="connsiteX1" fmla="*/ 9095322 w 9241483"/>
                  <a:gd name="connsiteY1" fmla="*/ 0 h 10382250"/>
                  <a:gd name="connsiteX2" fmla="*/ 5499100 w 9241483"/>
                  <a:gd name="connsiteY2" fmla="*/ 6203950 h 10382250"/>
                  <a:gd name="connsiteX3" fmla="*/ 5549900 w 9241483"/>
                  <a:gd name="connsiteY3" fmla="*/ 7181850 h 10382250"/>
                  <a:gd name="connsiteX4" fmla="*/ 9095322 w 9241483"/>
                  <a:gd name="connsiteY4" fmla="*/ 10382250 h 10382250"/>
                  <a:gd name="connsiteX5" fmla="*/ 0 w 9241483"/>
                  <a:gd name="connsiteY5" fmla="*/ 10382250 h 10382250"/>
                  <a:gd name="connsiteX6" fmla="*/ 0 w 9241483"/>
                  <a:gd name="connsiteY6" fmla="*/ 0 h 10382250"/>
                  <a:gd name="connsiteX0" fmla="*/ 0 w 9241483"/>
                  <a:gd name="connsiteY0" fmla="*/ 0 h 10382250"/>
                  <a:gd name="connsiteX1" fmla="*/ 9095322 w 9241483"/>
                  <a:gd name="connsiteY1" fmla="*/ 0 h 10382250"/>
                  <a:gd name="connsiteX2" fmla="*/ 5499100 w 9241483"/>
                  <a:gd name="connsiteY2" fmla="*/ 6203950 h 10382250"/>
                  <a:gd name="connsiteX3" fmla="*/ 5549900 w 9241483"/>
                  <a:gd name="connsiteY3" fmla="*/ 7181850 h 10382250"/>
                  <a:gd name="connsiteX4" fmla="*/ 9095322 w 9241483"/>
                  <a:gd name="connsiteY4" fmla="*/ 10382250 h 10382250"/>
                  <a:gd name="connsiteX5" fmla="*/ 0 w 9241483"/>
                  <a:gd name="connsiteY5" fmla="*/ 10382250 h 10382250"/>
                  <a:gd name="connsiteX6" fmla="*/ 0 w 9241483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49900 w 9243508"/>
                  <a:gd name="connsiteY3" fmla="*/ 71818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1 w 9243509"/>
                  <a:gd name="connsiteY0" fmla="*/ 0 h 10382250"/>
                  <a:gd name="connsiteX1" fmla="*/ 9095323 w 9243509"/>
                  <a:gd name="connsiteY1" fmla="*/ 0 h 10382250"/>
                  <a:gd name="connsiteX2" fmla="*/ 5562601 w 9243509"/>
                  <a:gd name="connsiteY2" fmla="*/ 6153150 h 10382250"/>
                  <a:gd name="connsiteX3" fmla="*/ 5562601 w 9243509"/>
                  <a:gd name="connsiteY3" fmla="*/ 7156450 h 10382250"/>
                  <a:gd name="connsiteX4" fmla="*/ 9095323 w 9243509"/>
                  <a:gd name="connsiteY4" fmla="*/ 10382250 h 10382250"/>
                  <a:gd name="connsiteX5" fmla="*/ 1 w 9243509"/>
                  <a:gd name="connsiteY5" fmla="*/ 10382250 h 10382250"/>
                  <a:gd name="connsiteX6" fmla="*/ 0 w 9243509"/>
                  <a:gd name="connsiteY6" fmla="*/ 7664450 h 10382250"/>
                  <a:gd name="connsiteX7" fmla="*/ 1 w 9243509"/>
                  <a:gd name="connsiteY7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3454399 w 9243508"/>
                  <a:gd name="connsiteY6" fmla="*/ 7143750 h 10382250"/>
                  <a:gd name="connsiteX7" fmla="*/ 0 w 9243508"/>
                  <a:gd name="connsiteY7" fmla="*/ 0 h 10382250"/>
                  <a:gd name="connsiteX0" fmla="*/ 160158 w 9403666"/>
                  <a:gd name="connsiteY0" fmla="*/ 0 h 10382250"/>
                  <a:gd name="connsiteX1" fmla="*/ 9255480 w 9403666"/>
                  <a:gd name="connsiteY1" fmla="*/ 0 h 10382250"/>
                  <a:gd name="connsiteX2" fmla="*/ 5722758 w 9403666"/>
                  <a:gd name="connsiteY2" fmla="*/ 6153150 h 10382250"/>
                  <a:gd name="connsiteX3" fmla="*/ 5722758 w 9403666"/>
                  <a:gd name="connsiteY3" fmla="*/ 7156450 h 10382250"/>
                  <a:gd name="connsiteX4" fmla="*/ 9255480 w 9403666"/>
                  <a:gd name="connsiteY4" fmla="*/ 10382250 h 10382250"/>
                  <a:gd name="connsiteX5" fmla="*/ 160158 w 9403666"/>
                  <a:gd name="connsiteY5" fmla="*/ 10382250 h 10382250"/>
                  <a:gd name="connsiteX6" fmla="*/ 3614557 w 9403666"/>
                  <a:gd name="connsiteY6" fmla="*/ 7143750 h 10382250"/>
                  <a:gd name="connsiteX7" fmla="*/ 3462157 w 9403666"/>
                  <a:gd name="connsiteY7" fmla="*/ 6229350 h 10382250"/>
                  <a:gd name="connsiteX8" fmla="*/ 160158 w 9403666"/>
                  <a:gd name="connsiteY8" fmla="*/ 0 h 10382250"/>
                  <a:gd name="connsiteX0" fmla="*/ 160158 w 9403666"/>
                  <a:gd name="connsiteY0" fmla="*/ 0 h 10382250"/>
                  <a:gd name="connsiteX1" fmla="*/ 9255480 w 9403666"/>
                  <a:gd name="connsiteY1" fmla="*/ 0 h 10382250"/>
                  <a:gd name="connsiteX2" fmla="*/ 5722758 w 9403666"/>
                  <a:gd name="connsiteY2" fmla="*/ 6153150 h 10382250"/>
                  <a:gd name="connsiteX3" fmla="*/ 5722758 w 9403666"/>
                  <a:gd name="connsiteY3" fmla="*/ 7156450 h 10382250"/>
                  <a:gd name="connsiteX4" fmla="*/ 9255480 w 9403666"/>
                  <a:gd name="connsiteY4" fmla="*/ 10382250 h 10382250"/>
                  <a:gd name="connsiteX5" fmla="*/ 160158 w 9403666"/>
                  <a:gd name="connsiteY5" fmla="*/ 10382250 h 10382250"/>
                  <a:gd name="connsiteX6" fmla="*/ 3614557 w 9403666"/>
                  <a:gd name="connsiteY6" fmla="*/ 7143750 h 10382250"/>
                  <a:gd name="connsiteX7" fmla="*/ 3462157 w 9403666"/>
                  <a:gd name="connsiteY7" fmla="*/ 6229350 h 10382250"/>
                  <a:gd name="connsiteX8" fmla="*/ 160158 w 9403666"/>
                  <a:gd name="connsiteY8" fmla="*/ 0 h 10382250"/>
                  <a:gd name="connsiteX0" fmla="*/ 155665 w 9399173"/>
                  <a:gd name="connsiteY0" fmla="*/ 0 h 10382250"/>
                  <a:gd name="connsiteX1" fmla="*/ 9250987 w 9399173"/>
                  <a:gd name="connsiteY1" fmla="*/ 0 h 10382250"/>
                  <a:gd name="connsiteX2" fmla="*/ 5718265 w 9399173"/>
                  <a:gd name="connsiteY2" fmla="*/ 6153150 h 10382250"/>
                  <a:gd name="connsiteX3" fmla="*/ 5718265 w 9399173"/>
                  <a:gd name="connsiteY3" fmla="*/ 7156450 h 10382250"/>
                  <a:gd name="connsiteX4" fmla="*/ 9250987 w 9399173"/>
                  <a:gd name="connsiteY4" fmla="*/ 10382250 h 10382250"/>
                  <a:gd name="connsiteX5" fmla="*/ 155665 w 9399173"/>
                  <a:gd name="connsiteY5" fmla="*/ 10382250 h 10382250"/>
                  <a:gd name="connsiteX6" fmla="*/ 3610064 w 9399173"/>
                  <a:gd name="connsiteY6" fmla="*/ 7143750 h 10382250"/>
                  <a:gd name="connsiteX7" fmla="*/ 3584664 w 9399173"/>
                  <a:gd name="connsiteY7" fmla="*/ 6165850 h 10382250"/>
                  <a:gd name="connsiteX8" fmla="*/ 155665 w 9399173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212958 w 9456466"/>
                  <a:gd name="connsiteY0" fmla="*/ 0 h 10382250"/>
                  <a:gd name="connsiteX1" fmla="*/ 9308280 w 9456466"/>
                  <a:gd name="connsiteY1" fmla="*/ 0 h 10382250"/>
                  <a:gd name="connsiteX2" fmla="*/ 5775558 w 9456466"/>
                  <a:gd name="connsiteY2" fmla="*/ 6153150 h 10382250"/>
                  <a:gd name="connsiteX3" fmla="*/ 5775558 w 9456466"/>
                  <a:gd name="connsiteY3" fmla="*/ 7156450 h 10382250"/>
                  <a:gd name="connsiteX4" fmla="*/ 9308280 w 9456466"/>
                  <a:gd name="connsiteY4" fmla="*/ 10382250 h 10382250"/>
                  <a:gd name="connsiteX5" fmla="*/ 212958 w 9456466"/>
                  <a:gd name="connsiteY5" fmla="*/ 10382250 h 10382250"/>
                  <a:gd name="connsiteX6" fmla="*/ 3667357 w 9456466"/>
                  <a:gd name="connsiteY6" fmla="*/ 7143750 h 10382250"/>
                  <a:gd name="connsiteX7" fmla="*/ 3654657 w 9456466"/>
                  <a:gd name="connsiteY7" fmla="*/ 6165850 h 10382250"/>
                  <a:gd name="connsiteX8" fmla="*/ 2943457 w 9456466"/>
                  <a:gd name="connsiteY8" fmla="*/ 5099050 h 10382250"/>
                  <a:gd name="connsiteX9" fmla="*/ 212958 w 9456466"/>
                  <a:gd name="connsiteY9" fmla="*/ 0 h 10382250"/>
                  <a:gd name="connsiteX0" fmla="*/ 212958 w 9456466"/>
                  <a:gd name="connsiteY0" fmla="*/ 0 h 10382250"/>
                  <a:gd name="connsiteX1" fmla="*/ 9308280 w 9456466"/>
                  <a:gd name="connsiteY1" fmla="*/ 0 h 10382250"/>
                  <a:gd name="connsiteX2" fmla="*/ 5775558 w 9456466"/>
                  <a:gd name="connsiteY2" fmla="*/ 6153150 h 10382250"/>
                  <a:gd name="connsiteX3" fmla="*/ 5775558 w 9456466"/>
                  <a:gd name="connsiteY3" fmla="*/ 7156450 h 10382250"/>
                  <a:gd name="connsiteX4" fmla="*/ 9308280 w 9456466"/>
                  <a:gd name="connsiteY4" fmla="*/ 10382250 h 10382250"/>
                  <a:gd name="connsiteX5" fmla="*/ 212958 w 9456466"/>
                  <a:gd name="connsiteY5" fmla="*/ 10382250 h 10382250"/>
                  <a:gd name="connsiteX6" fmla="*/ 3667357 w 9456466"/>
                  <a:gd name="connsiteY6" fmla="*/ 7143750 h 10382250"/>
                  <a:gd name="connsiteX7" fmla="*/ 3654657 w 9456466"/>
                  <a:gd name="connsiteY7" fmla="*/ 6165850 h 10382250"/>
                  <a:gd name="connsiteX8" fmla="*/ 2943457 w 9456466"/>
                  <a:gd name="connsiteY8" fmla="*/ 5048250 h 10382250"/>
                  <a:gd name="connsiteX9" fmla="*/ 212958 w 9456466"/>
                  <a:gd name="connsiteY9" fmla="*/ 0 h 10382250"/>
                  <a:gd name="connsiteX0" fmla="*/ 316082 w 9559590"/>
                  <a:gd name="connsiteY0" fmla="*/ 0 h 10382250"/>
                  <a:gd name="connsiteX1" fmla="*/ 9411404 w 9559590"/>
                  <a:gd name="connsiteY1" fmla="*/ 0 h 10382250"/>
                  <a:gd name="connsiteX2" fmla="*/ 5878682 w 9559590"/>
                  <a:gd name="connsiteY2" fmla="*/ 6153150 h 10382250"/>
                  <a:gd name="connsiteX3" fmla="*/ 5878682 w 9559590"/>
                  <a:gd name="connsiteY3" fmla="*/ 7156450 h 10382250"/>
                  <a:gd name="connsiteX4" fmla="*/ 9411404 w 9559590"/>
                  <a:gd name="connsiteY4" fmla="*/ 10382250 h 10382250"/>
                  <a:gd name="connsiteX5" fmla="*/ 316082 w 9559590"/>
                  <a:gd name="connsiteY5" fmla="*/ 10382250 h 10382250"/>
                  <a:gd name="connsiteX6" fmla="*/ 3770481 w 9559590"/>
                  <a:gd name="connsiteY6" fmla="*/ 7143750 h 10382250"/>
                  <a:gd name="connsiteX7" fmla="*/ 3757781 w 9559590"/>
                  <a:gd name="connsiteY7" fmla="*/ 6165850 h 10382250"/>
                  <a:gd name="connsiteX8" fmla="*/ 3046581 w 9559590"/>
                  <a:gd name="connsiteY8" fmla="*/ 5048250 h 10382250"/>
                  <a:gd name="connsiteX9" fmla="*/ 2170281 w 9559590"/>
                  <a:gd name="connsiteY9" fmla="*/ 3892550 h 10382250"/>
                  <a:gd name="connsiteX10" fmla="*/ 316082 w 9559590"/>
                  <a:gd name="connsiteY10" fmla="*/ 0 h 10382250"/>
                  <a:gd name="connsiteX0" fmla="*/ 270042 w 9513550"/>
                  <a:gd name="connsiteY0" fmla="*/ 0 h 10382250"/>
                  <a:gd name="connsiteX1" fmla="*/ 9365364 w 9513550"/>
                  <a:gd name="connsiteY1" fmla="*/ 0 h 10382250"/>
                  <a:gd name="connsiteX2" fmla="*/ 5832642 w 9513550"/>
                  <a:gd name="connsiteY2" fmla="*/ 6153150 h 10382250"/>
                  <a:gd name="connsiteX3" fmla="*/ 5832642 w 9513550"/>
                  <a:gd name="connsiteY3" fmla="*/ 7156450 h 10382250"/>
                  <a:gd name="connsiteX4" fmla="*/ 9365364 w 9513550"/>
                  <a:gd name="connsiteY4" fmla="*/ 10382250 h 10382250"/>
                  <a:gd name="connsiteX5" fmla="*/ 270042 w 9513550"/>
                  <a:gd name="connsiteY5" fmla="*/ 10382250 h 10382250"/>
                  <a:gd name="connsiteX6" fmla="*/ 3724441 w 9513550"/>
                  <a:gd name="connsiteY6" fmla="*/ 7143750 h 10382250"/>
                  <a:gd name="connsiteX7" fmla="*/ 3711741 w 9513550"/>
                  <a:gd name="connsiteY7" fmla="*/ 6165850 h 10382250"/>
                  <a:gd name="connsiteX8" fmla="*/ 3000541 w 9513550"/>
                  <a:gd name="connsiteY8" fmla="*/ 5048250 h 10382250"/>
                  <a:gd name="connsiteX9" fmla="*/ 2721141 w 9513550"/>
                  <a:gd name="connsiteY9" fmla="*/ 3511550 h 10382250"/>
                  <a:gd name="connsiteX10" fmla="*/ 270042 w 9513550"/>
                  <a:gd name="connsiteY10" fmla="*/ 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6946 h 10388496"/>
                  <a:gd name="connsiteX1" fmla="*/ 9095644 w 9243830"/>
                  <a:gd name="connsiteY1" fmla="*/ 6246 h 10388496"/>
                  <a:gd name="connsiteX2" fmla="*/ 5562922 w 9243830"/>
                  <a:gd name="connsiteY2" fmla="*/ 6159396 h 10388496"/>
                  <a:gd name="connsiteX3" fmla="*/ 5562922 w 9243830"/>
                  <a:gd name="connsiteY3" fmla="*/ 7162696 h 10388496"/>
                  <a:gd name="connsiteX4" fmla="*/ 9095644 w 9243830"/>
                  <a:gd name="connsiteY4" fmla="*/ 10388496 h 10388496"/>
                  <a:gd name="connsiteX5" fmla="*/ 322 w 9243830"/>
                  <a:gd name="connsiteY5" fmla="*/ 10388496 h 10388496"/>
                  <a:gd name="connsiteX6" fmla="*/ 3454721 w 9243830"/>
                  <a:gd name="connsiteY6" fmla="*/ 7149996 h 10388496"/>
                  <a:gd name="connsiteX7" fmla="*/ 3442021 w 9243830"/>
                  <a:gd name="connsiteY7" fmla="*/ 6172096 h 10388496"/>
                  <a:gd name="connsiteX8" fmla="*/ 2730821 w 9243830"/>
                  <a:gd name="connsiteY8" fmla="*/ 5054496 h 10388496"/>
                  <a:gd name="connsiteX9" fmla="*/ 2451421 w 9243830"/>
                  <a:gd name="connsiteY9" fmla="*/ 3517796 h 10388496"/>
                  <a:gd name="connsiteX10" fmla="*/ 5664522 w 9243830"/>
                  <a:gd name="connsiteY10" fmla="*/ 526946 h 10388496"/>
                  <a:gd name="connsiteX0" fmla="*/ 5664522 w 9243830"/>
                  <a:gd name="connsiteY0" fmla="*/ 526946 h 10388496"/>
                  <a:gd name="connsiteX1" fmla="*/ 9095644 w 9243830"/>
                  <a:gd name="connsiteY1" fmla="*/ 6246 h 10388496"/>
                  <a:gd name="connsiteX2" fmla="*/ 5562922 w 9243830"/>
                  <a:gd name="connsiteY2" fmla="*/ 6159396 h 10388496"/>
                  <a:gd name="connsiteX3" fmla="*/ 5562922 w 9243830"/>
                  <a:gd name="connsiteY3" fmla="*/ 7162696 h 10388496"/>
                  <a:gd name="connsiteX4" fmla="*/ 9095644 w 9243830"/>
                  <a:gd name="connsiteY4" fmla="*/ 10388496 h 10388496"/>
                  <a:gd name="connsiteX5" fmla="*/ 322 w 9243830"/>
                  <a:gd name="connsiteY5" fmla="*/ 10388496 h 10388496"/>
                  <a:gd name="connsiteX6" fmla="*/ 3454721 w 9243830"/>
                  <a:gd name="connsiteY6" fmla="*/ 7149996 h 10388496"/>
                  <a:gd name="connsiteX7" fmla="*/ 3442021 w 9243830"/>
                  <a:gd name="connsiteY7" fmla="*/ 6172096 h 10388496"/>
                  <a:gd name="connsiteX8" fmla="*/ 2730821 w 9243830"/>
                  <a:gd name="connsiteY8" fmla="*/ 5054496 h 10388496"/>
                  <a:gd name="connsiteX9" fmla="*/ 2451421 w 9243830"/>
                  <a:gd name="connsiteY9" fmla="*/ 3517796 h 10388496"/>
                  <a:gd name="connsiteX10" fmla="*/ 5664522 w 9243830"/>
                  <a:gd name="connsiteY10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12221 w 9096932"/>
                  <a:gd name="connsiteY2" fmla="*/ 49349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96932" h="10357835">
                    <a:moveTo>
                      <a:pt x="5664522" y="534385"/>
                    </a:moveTo>
                    <a:cubicBezTo>
                      <a:pt x="6803996" y="597885"/>
                      <a:pt x="7143370" y="1601185"/>
                      <a:pt x="6568344" y="3429985"/>
                    </a:cubicBezTo>
                    <a:cubicBezTo>
                      <a:pt x="6822344" y="4110493"/>
                      <a:pt x="6812108" y="4379310"/>
                      <a:pt x="6312221" y="4934935"/>
                    </a:cubicBezTo>
                    <a:cubicBezTo>
                      <a:pt x="6155234" y="5655660"/>
                      <a:pt x="5821155" y="5868385"/>
                      <a:pt x="5562922" y="6128735"/>
                    </a:cubicBezTo>
                    <a:lnTo>
                      <a:pt x="5562922" y="7132035"/>
                    </a:lnTo>
                    <a:cubicBezTo>
                      <a:pt x="5906529" y="8190368"/>
                      <a:pt x="9171137" y="8232702"/>
                      <a:pt x="9095644" y="10357835"/>
                    </a:cubicBezTo>
                    <a:lnTo>
                      <a:pt x="322" y="10357835"/>
                    </a:lnTo>
                    <a:cubicBezTo>
                      <a:pt x="-37778" y="8054902"/>
                      <a:pt x="3327721" y="8266568"/>
                      <a:pt x="3454721" y="7119335"/>
                    </a:cubicBezTo>
                    <a:lnTo>
                      <a:pt x="3442021" y="6141435"/>
                    </a:lnTo>
                    <a:cubicBezTo>
                      <a:pt x="3245171" y="5965752"/>
                      <a:pt x="2834538" y="5683177"/>
                      <a:pt x="2730821" y="5023835"/>
                    </a:cubicBezTo>
                    <a:cubicBezTo>
                      <a:pt x="2402738" y="4657652"/>
                      <a:pt x="2030204" y="4303110"/>
                      <a:pt x="2451421" y="3487135"/>
                    </a:cubicBezTo>
                    <a:cubicBezTo>
                      <a:pt x="1424838" y="194660"/>
                      <a:pt x="4267168" y="-709157"/>
                      <a:pt x="5664522" y="534385"/>
                    </a:cubicBezTo>
                    <a:close/>
                  </a:path>
                </a:pathLst>
              </a:custGeom>
              <a:noFill/>
              <a:ln w="88900" cap="rnd">
                <a:solidFill>
                  <a:srgbClr val="3B92F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53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465312" y="518883"/>
            <a:ext cx="5697929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 ОБ ОБРАЗОВАНИИ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65312" y="1040717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grpSp>
        <p:nvGrpSpPr>
          <p:cNvPr id="181" name="Группа 180"/>
          <p:cNvGrpSpPr/>
          <p:nvPr/>
        </p:nvGrpSpPr>
        <p:grpSpPr>
          <a:xfrm>
            <a:off x="3136687" y="2030877"/>
            <a:ext cx="734711" cy="734711"/>
            <a:chOff x="7747756" y="1979503"/>
            <a:chExt cx="889000" cy="889000"/>
          </a:xfrm>
        </p:grpSpPr>
        <p:sp>
          <p:nvSpPr>
            <p:cNvPr id="184" name="Овал 183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3136687" y="3101661"/>
            <a:ext cx="734711" cy="734711"/>
            <a:chOff x="7747756" y="3457488"/>
            <a:chExt cx="889000" cy="889000"/>
          </a:xfrm>
        </p:grpSpPr>
        <p:sp>
          <p:nvSpPr>
            <p:cNvPr id="190" name="Овал 189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3136687" y="4174844"/>
            <a:ext cx="734711" cy="734711"/>
            <a:chOff x="7747756" y="3457488"/>
            <a:chExt cx="889000" cy="889000"/>
          </a:xfrm>
        </p:grpSpPr>
        <p:sp>
          <p:nvSpPr>
            <p:cNvPr id="173" name="Овал 172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3136687" y="5248027"/>
            <a:ext cx="734711" cy="734711"/>
            <a:chOff x="7747756" y="3457488"/>
            <a:chExt cx="889000" cy="889000"/>
          </a:xfrm>
        </p:grpSpPr>
        <p:sp>
          <p:nvSpPr>
            <p:cNvPr id="198" name="Овал 197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061154" y="1925867"/>
            <a:ext cx="216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нотариальных, финансовых и государственных услуг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РК, Госкорпорация, МИО, АРРФР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Нотариусы,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ЦОН,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БВУ/ МФО</a:t>
            </a:r>
          </a:p>
        </p:txBody>
      </p:sp>
      <p:pic>
        <p:nvPicPr>
          <p:cNvPr id="220" name="Рисунок 2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71" y="2192349"/>
            <a:ext cx="421142" cy="421142"/>
          </a:xfrm>
          <a:prstGeom prst="rect">
            <a:avLst/>
          </a:prstGeom>
        </p:spPr>
      </p:pic>
      <p:sp>
        <p:nvSpPr>
          <p:cNvPr id="221" name="TextBox 220"/>
          <p:cNvSpPr txBox="1"/>
          <p:nvPr/>
        </p:nvSpPr>
        <p:spPr>
          <a:xfrm>
            <a:off x="4060532" y="3176628"/>
            <a:ext cx="205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 трудоустройстве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Юридические лица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4060532" y="5230661"/>
            <a:ext cx="205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Подтверждение </a:t>
            </a:r>
            <a:br>
              <a:rPr lang="ru-RU" sz="1200" b="1" dirty="0">
                <a:latin typeface="Arial Nova Cond" panose="020B0506020202020204" pitchFamily="34" charset="0"/>
              </a:rPr>
            </a:br>
            <a:r>
              <a:rPr lang="ru-RU" sz="1200" b="1" dirty="0">
                <a:latin typeface="Arial Nova Cond" panose="020B0506020202020204" pitchFamily="34" charset="0"/>
              </a:rPr>
              <a:t>юр. образования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ВС </a:t>
            </a:r>
            <a:endParaRPr lang="ru-RU" sz="1000" dirty="0" smtClean="0">
              <a:latin typeface="Arial Nova Cond Light" panose="020B0306020202020204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Судебные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органы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060532" y="4157478"/>
            <a:ext cx="205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Поступление/повышение квалификации</a:t>
            </a:r>
          </a:p>
          <a:p>
            <a:r>
              <a:rPr lang="ru-RU" sz="1000" dirty="0" smtClean="0">
                <a:latin typeface="Arial Nova Cond Light" panose="020B0306020202020204" pitchFamily="34" charset="0"/>
              </a:rPr>
              <a:t>МОН </a:t>
            </a:r>
            <a:r>
              <a:rPr lang="ru-RU" sz="1000" dirty="0">
                <a:latin typeface="Arial Nova Cond Light" panose="020B0306020202020204" pitchFamily="34" charset="0"/>
              </a:rPr>
              <a:t>РК </a:t>
            </a:r>
            <a:endParaRPr lang="ru-RU" sz="1000" dirty="0" smtClean="0">
              <a:latin typeface="Arial Nova Cond Light" panose="020B0306020202020204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образования</a:t>
            </a:r>
          </a:p>
        </p:txBody>
      </p:sp>
      <p:pic>
        <p:nvPicPr>
          <p:cNvPr id="224" name="Рисунок 22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41" y="3242453"/>
            <a:ext cx="348052" cy="399244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9" y="4379303"/>
            <a:ext cx="377924" cy="325789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89" y="5444427"/>
            <a:ext cx="349955" cy="34190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1452" y="1863146"/>
            <a:ext cx="3009902" cy="4554014"/>
            <a:chOff x="5852895" y="1852047"/>
            <a:chExt cx="3009902" cy="45540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852895" y="1852047"/>
              <a:ext cx="3009902" cy="4554014"/>
              <a:chOff x="5852895" y="1852047"/>
              <a:chExt cx="3009902" cy="4554014"/>
            </a:xfrm>
          </p:grpSpPr>
          <p:grpSp>
            <p:nvGrpSpPr>
              <p:cNvPr id="175" name="Группа 174"/>
              <p:cNvGrpSpPr/>
              <p:nvPr/>
            </p:nvGrpSpPr>
            <p:grpSpPr>
              <a:xfrm>
                <a:off x="6394350" y="1955787"/>
                <a:ext cx="2017658" cy="4211077"/>
                <a:chOff x="-2880269" y="4277479"/>
                <a:chExt cx="2017658" cy="4211077"/>
              </a:xfrm>
            </p:grpSpPr>
            <p:sp>
              <p:nvSpPr>
                <p:cNvPr id="177" name="Скругленный прямоугольник 176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F6E4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78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9" name="TextBox 178"/>
                <p:cNvSpPr txBox="1"/>
                <p:nvPr/>
              </p:nvSpPr>
              <p:spPr>
                <a:xfrm>
                  <a:off x="-2880269" y="4814195"/>
                  <a:ext cx="201765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 smtClean="0">
                      <a:latin typeface="Arial Nova Cond" panose="020B0506020202020204" pitchFamily="34" charset="0"/>
                    </a:rPr>
                    <a:t>Диплом об образовании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</p:grpSp>
          <p:pic>
            <p:nvPicPr>
              <p:cNvPr id="174" name="Рисунок 17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95" y="1852047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8" name="Прямоугольник 57"/>
            <p:cNvSpPr/>
            <p:nvPr/>
          </p:nvSpPr>
          <p:spPr>
            <a:xfrm>
              <a:off x="679995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6" y="2931507"/>
            <a:ext cx="1747014" cy="24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352504" y="507784"/>
            <a:ext cx="5697929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СТУДЕНЧЕСКИЙ БИЛЕТ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6352504" y="1023580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90182" y="3211980"/>
            <a:ext cx="2040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статуса </a:t>
            </a:r>
            <a:endParaRPr lang="ru-RU" sz="1200" b="1" dirty="0" smtClean="0">
              <a:latin typeface="Arial Nova Cond" panose="020B0506020202020204" pitchFamily="34" charset="0"/>
            </a:endParaRPr>
          </a:p>
          <a:p>
            <a:r>
              <a:rPr lang="ru-RU" sz="1000" dirty="0" smtClean="0">
                <a:latin typeface="Arial Nova Cond Light" panose="020B0306020202020204" pitchFamily="34" charset="0"/>
              </a:rPr>
              <a:t>МОН </a:t>
            </a:r>
            <a:r>
              <a:rPr lang="ru-RU" sz="1000" dirty="0">
                <a:latin typeface="Arial Nova Cond Light" panose="020B0306020202020204" pitchFamily="34" charset="0"/>
              </a:rPr>
              <a:t>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9070174" y="3242558"/>
            <a:ext cx="734711" cy="734711"/>
            <a:chOff x="7747756" y="3457488"/>
            <a:chExt cx="889000" cy="889000"/>
          </a:xfrm>
        </p:grpSpPr>
        <p:sp>
          <p:nvSpPr>
            <p:cNvPr id="68" name="Овал 67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67" y="3455697"/>
            <a:ext cx="377924" cy="32578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9070174" y="2009468"/>
            <a:ext cx="734711" cy="734711"/>
            <a:chOff x="7747756" y="3457488"/>
            <a:chExt cx="889000" cy="889000"/>
          </a:xfrm>
        </p:grpSpPr>
        <p:sp>
          <p:nvSpPr>
            <p:cNvPr id="84" name="Овал 83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978607" y="2084435"/>
            <a:ext cx="300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</a:t>
            </a:r>
            <a:r>
              <a:rPr lang="ru-RU" sz="1200" b="1" dirty="0" smtClean="0">
                <a:latin typeface="Arial Nova Cond" panose="020B0506020202020204" pitchFamily="34" charset="0"/>
              </a:rPr>
              <a:t>статуса/</a:t>
            </a:r>
          </a:p>
          <a:p>
            <a:r>
              <a:rPr lang="ru-RU" sz="1200" b="1" dirty="0" smtClean="0">
                <a:latin typeface="Arial Nova Cond" panose="020B0506020202020204" pitchFamily="34" charset="0"/>
              </a:rPr>
              <a:t>скидок %</a:t>
            </a:r>
            <a:endParaRPr lang="ru-RU" sz="1200" b="1" dirty="0">
              <a:latin typeface="Arial Nova Cond" panose="020B0506020202020204" pitchFamily="34" charset="0"/>
            </a:endParaRP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Магазины/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увеселительные заведения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11" y="2197159"/>
            <a:ext cx="415635" cy="35932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20148" y="1839371"/>
            <a:ext cx="3009902" cy="4554014"/>
            <a:chOff x="6039124" y="1839371"/>
            <a:chExt cx="3009902" cy="4554014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6039124" y="1839371"/>
              <a:ext cx="3009902" cy="4554014"/>
              <a:chOff x="4582482" y="1863146"/>
              <a:chExt cx="3009902" cy="4554014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4582482" y="1863146"/>
                <a:ext cx="3009902" cy="4554014"/>
                <a:chOff x="4582482" y="1863146"/>
                <a:chExt cx="3009902" cy="4554014"/>
              </a:xfrm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087171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93" name="Скругленный прямоугольник 92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C0D7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4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-2880269" y="4814195"/>
                    <a:ext cx="201765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k-KZ" sz="900" dirty="0" smtClean="0">
                        <a:latin typeface="Arial Nova Cond" panose="020B0506020202020204" pitchFamily="34" charset="0"/>
                      </a:rPr>
                      <a:t>Студенческий билет</a:t>
                    </a:r>
                    <a:endParaRPr lang="ru-RU" sz="900" dirty="0">
                      <a:latin typeface="Arial Nova Cond" panose="020B0506020202020204" pitchFamily="34" charset="0"/>
                    </a:endParaRPr>
                  </a:p>
                </p:txBody>
              </p:sp>
            </p:grpSp>
            <p:pic>
              <p:nvPicPr>
                <p:cNvPr id="92" name="Рисунок 9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2482" y="1863146"/>
                  <a:ext cx="3009902" cy="4554014"/>
                </a:xfrm>
                <a:prstGeom prst="rect">
                  <a:avLst/>
                </a:prstGeom>
              </p:spPr>
            </p:pic>
          </p:grpSp>
          <p:sp>
            <p:nvSpPr>
              <p:cNvPr id="90" name="Прямоугольник 89"/>
              <p:cNvSpPr/>
              <p:nvPr/>
            </p:nvSpPr>
            <p:spPr>
              <a:xfrm>
                <a:off x="5492775" y="1991798"/>
                <a:ext cx="1206944" cy="180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042" y="2795790"/>
              <a:ext cx="1777116" cy="2758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9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779334"/>
            <a:ext cx="12191999" cy="108947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66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66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80628" y="1267963"/>
            <a:ext cx="2430743" cy="2898052"/>
            <a:chOff x="4880628" y="1267963"/>
            <a:chExt cx="2430743" cy="289805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880628" y="1267963"/>
              <a:ext cx="1586199" cy="2898052"/>
              <a:chOff x="4880628" y="909823"/>
              <a:chExt cx="1586199" cy="2898052"/>
            </a:xfrm>
          </p:grpSpPr>
          <p:sp>
            <p:nvSpPr>
              <p:cNvPr id="26" name="Скругленный прямоугольник 11"/>
              <p:cNvSpPr/>
              <p:nvPr/>
            </p:nvSpPr>
            <p:spPr>
              <a:xfrm>
                <a:off x="4880628" y="909823"/>
                <a:ext cx="1586199" cy="2898052"/>
              </a:xfrm>
              <a:custGeom>
                <a:avLst/>
                <a:gdLst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6199 w 1586199"/>
                  <a:gd name="connsiteY4" fmla="*/ 2690831 h 2898052"/>
                  <a:gd name="connsiteX5" fmla="*/ 1378978 w 1586199"/>
                  <a:gd name="connsiteY5" fmla="*/ 2898052 h 2898052"/>
                  <a:gd name="connsiteX6" fmla="*/ 207221 w 1586199"/>
                  <a:gd name="connsiteY6" fmla="*/ 2898052 h 2898052"/>
                  <a:gd name="connsiteX7" fmla="*/ 0 w 1586199"/>
                  <a:gd name="connsiteY7" fmla="*/ 2690831 h 2898052"/>
                  <a:gd name="connsiteX8" fmla="*/ 0 w 1586199"/>
                  <a:gd name="connsiteY8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6199 w 1586199"/>
                  <a:gd name="connsiteY5" fmla="*/ 2690831 h 2898052"/>
                  <a:gd name="connsiteX6" fmla="*/ 1378978 w 1586199"/>
                  <a:gd name="connsiteY6" fmla="*/ 2898052 h 2898052"/>
                  <a:gd name="connsiteX7" fmla="*/ 207221 w 1586199"/>
                  <a:gd name="connsiteY7" fmla="*/ 2898052 h 2898052"/>
                  <a:gd name="connsiteX8" fmla="*/ 0 w 1586199"/>
                  <a:gd name="connsiteY8" fmla="*/ 2690831 h 2898052"/>
                  <a:gd name="connsiteX9" fmla="*/ 0 w 1586199"/>
                  <a:gd name="connsiteY9" fmla="*/ 207221 h 2898052"/>
                  <a:gd name="connsiteX0" fmla="*/ 0 w 1600303"/>
                  <a:gd name="connsiteY0" fmla="*/ 207221 h 2898052"/>
                  <a:gd name="connsiteX1" fmla="*/ 207221 w 1600303"/>
                  <a:gd name="connsiteY1" fmla="*/ 0 h 2898052"/>
                  <a:gd name="connsiteX2" fmla="*/ 1378978 w 1600303"/>
                  <a:gd name="connsiteY2" fmla="*/ 0 h 2898052"/>
                  <a:gd name="connsiteX3" fmla="*/ 1586199 w 1600303"/>
                  <a:gd name="connsiteY3" fmla="*/ 207221 h 2898052"/>
                  <a:gd name="connsiteX4" fmla="*/ 1584466 w 1600303"/>
                  <a:gd name="connsiteY4" fmla="*/ 654658 h 2898052"/>
                  <a:gd name="connsiteX5" fmla="*/ 1582085 w 1600303"/>
                  <a:gd name="connsiteY5" fmla="*/ 2238190 h 2898052"/>
                  <a:gd name="connsiteX6" fmla="*/ 1586199 w 1600303"/>
                  <a:gd name="connsiteY6" fmla="*/ 2690831 h 2898052"/>
                  <a:gd name="connsiteX7" fmla="*/ 1378978 w 1600303"/>
                  <a:gd name="connsiteY7" fmla="*/ 2898052 h 2898052"/>
                  <a:gd name="connsiteX8" fmla="*/ 207221 w 1600303"/>
                  <a:gd name="connsiteY8" fmla="*/ 2898052 h 2898052"/>
                  <a:gd name="connsiteX9" fmla="*/ 0 w 1600303"/>
                  <a:gd name="connsiteY9" fmla="*/ 2690831 h 2898052"/>
                  <a:gd name="connsiteX10" fmla="*/ 0 w 1600303"/>
                  <a:gd name="connsiteY10" fmla="*/ 207221 h 2898052"/>
                  <a:gd name="connsiteX0" fmla="*/ 0 w 1586241"/>
                  <a:gd name="connsiteY0" fmla="*/ 207221 h 2898052"/>
                  <a:gd name="connsiteX1" fmla="*/ 207221 w 1586241"/>
                  <a:gd name="connsiteY1" fmla="*/ 0 h 2898052"/>
                  <a:gd name="connsiteX2" fmla="*/ 1378978 w 1586241"/>
                  <a:gd name="connsiteY2" fmla="*/ 0 h 2898052"/>
                  <a:gd name="connsiteX3" fmla="*/ 1586199 w 1586241"/>
                  <a:gd name="connsiteY3" fmla="*/ 207221 h 2898052"/>
                  <a:gd name="connsiteX4" fmla="*/ 1584466 w 1586241"/>
                  <a:gd name="connsiteY4" fmla="*/ 654658 h 2898052"/>
                  <a:gd name="connsiteX5" fmla="*/ 1582085 w 1586241"/>
                  <a:gd name="connsiteY5" fmla="*/ 2238190 h 2898052"/>
                  <a:gd name="connsiteX6" fmla="*/ 1586199 w 1586241"/>
                  <a:gd name="connsiteY6" fmla="*/ 2690831 h 2898052"/>
                  <a:gd name="connsiteX7" fmla="*/ 1378978 w 1586241"/>
                  <a:gd name="connsiteY7" fmla="*/ 2898052 h 2898052"/>
                  <a:gd name="connsiteX8" fmla="*/ 207221 w 1586241"/>
                  <a:gd name="connsiteY8" fmla="*/ 2898052 h 2898052"/>
                  <a:gd name="connsiteX9" fmla="*/ 0 w 1586241"/>
                  <a:gd name="connsiteY9" fmla="*/ 2690831 h 2898052"/>
                  <a:gd name="connsiteX10" fmla="*/ 0 w 1586241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600303"/>
                  <a:gd name="connsiteY0" fmla="*/ 207221 h 2898052"/>
                  <a:gd name="connsiteX1" fmla="*/ 207221 w 1600303"/>
                  <a:gd name="connsiteY1" fmla="*/ 0 h 2898052"/>
                  <a:gd name="connsiteX2" fmla="*/ 1378978 w 1600303"/>
                  <a:gd name="connsiteY2" fmla="*/ 0 h 2898052"/>
                  <a:gd name="connsiteX3" fmla="*/ 1586199 w 1600303"/>
                  <a:gd name="connsiteY3" fmla="*/ 207221 h 2898052"/>
                  <a:gd name="connsiteX4" fmla="*/ 1582085 w 1600303"/>
                  <a:gd name="connsiteY4" fmla="*/ 626083 h 2898052"/>
                  <a:gd name="connsiteX5" fmla="*/ 1584466 w 1600303"/>
                  <a:gd name="connsiteY5" fmla="*/ 654658 h 2898052"/>
                  <a:gd name="connsiteX6" fmla="*/ 1582085 w 1600303"/>
                  <a:gd name="connsiteY6" fmla="*/ 2238190 h 2898052"/>
                  <a:gd name="connsiteX7" fmla="*/ 1586199 w 1600303"/>
                  <a:gd name="connsiteY7" fmla="*/ 2690831 h 2898052"/>
                  <a:gd name="connsiteX8" fmla="*/ 1378978 w 1600303"/>
                  <a:gd name="connsiteY8" fmla="*/ 2898052 h 2898052"/>
                  <a:gd name="connsiteX9" fmla="*/ 207221 w 1600303"/>
                  <a:gd name="connsiteY9" fmla="*/ 2898052 h 2898052"/>
                  <a:gd name="connsiteX10" fmla="*/ 0 w 1600303"/>
                  <a:gd name="connsiteY10" fmla="*/ 2690831 h 2898052"/>
                  <a:gd name="connsiteX11" fmla="*/ 0 w 1600303"/>
                  <a:gd name="connsiteY11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2085 w 1586199"/>
                  <a:gd name="connsiteY4" fmla="*/ 626083 h 2898052"/>
                  <a:gd name="connsiteX5" fmla="*/ 1584466 w 1586199"/>
                  <a:gd name="connsiteY5" fmla="*/ 654658 h 2898052"/>
                  <a:gd name="connsiteX6" fmla="*/ 1582085 w 1586199"/>
                  <a:gd name="connsiteY6" fmla="*/ 2238190 h 2898052"/>
                  <a:gd name="connsiteX7" fmla="*/ 1586199 w 1586199"/>
                  <a:gd name="connsiteY7" fmla="*/ 2690831 h 2898052"/>
                  <a:gd name="connsiteX8" fmla="*/ 1378978 w 1586199"/>
                  <a:gd name="connsiteY8" fmla="*/ 2898052 h 2898052"/>
                  <a:gd name="connsiteX9" fmla="*/ 207221 w 1586199"/>
                  <a:gd name="connsiteY9" fmla="*/ 2898052 h 2898052"/>
                  <a:gd name="connsiteX10" fmla="*/ 0 w 1586199"/>
                  <a:gd name="connsiteY10" fmla="*/ 2690831 h 2898052"/>
                  <a:gd name="connsiteX11" fmla="*/ 0 w 1586199"/>
                  <a:gd name="connsiteY11" fmla="*/ 207221 h 2898052"/>
                  <a:gd name="connsiteX0" fmla="*/ 1582085 w 1675906"/>
                  <a:gd name="connsiteY0" fmla="*/ 2238190 h 2898052"/>
                  <a:gd name="connsiteX1" fmla="*/ 1586199 w 1675906"/>
                  <a:gd name="connsiteY1" fmla="*/ 2690831 h 2898052"/>
                  <a:gd name="connsiteX2" fmla="*/ 1378978 w 1675906"/>
                  <a:gd name="connsiteY2" fmla="*/ 2898052 h 2898052"/>
                  <a:gd name="connsiteX3" fmla="*/ 207221 w 1675906"/>
                  <a:gd name="connsiteY3" fmla="*/ 2898052 h 2898052"/>
                  <a:gd name="connsiteX4" fmla="*/ 0 w 1675906"/>
                  <a:gd name="connsiteY4" fmla="*/ 2690831 h 2898052"/>
                  <a:gd name="connsiteX5" fmla="*/ 0 w 1675906"/>
                  <a:gd name="connsiteY5" fmla="*/ 207221 h 2898052"/>
                  <a:gd name="connsiteX6" fmla="*/ 207221 w 1675906"/>
                  <a:gd name="connsiteY6" fmla="*/ 0 h 2898052"/>
                  <a:gd name="connsiteX7" fmla="*/ 1378978 w 1675906"/>
                  <a:gd name="connsiteY7" fmla="*/ 0 h 2898052"/>
                  <a:gd name="connsiteX8" fmla="*/ 1586199 w 1675906"/>
                  <a:gd name="connsiteY8" fmla="*/ 207221 h 2898052"/>
                  <a:gd name="connsiteX9" fmla="*/ 1582085 w 1675906"/>
                  <a:gd name="connsiteY9" fmla="*/ 626083 h 2898052"/>
                  <a:gd name="connsiteX10" fmla="*/ 1675906 w 1675906"/>
                  <a:gd name="connsiteY10" fmla="*/ 746098 h 2898052"/>
                  <a:gd name="connsiteX0" fmla="*/ 1582085 w 1586199"/>
                  <a:gd name="connsiteY0" fmla="*/ 2238190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2085 w 1586199"/>
                  <a:gd name="connsiteY9" fmla="*/ 626083 h 2898052"/>
                  <a:gd name="connsiteX0" fmla="*/ 1582085 w 1586199"/>
                  <a:gd name="connsiteY0" fmla="*/ 2238190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4466 w 1586199"/>
                  <a:gd name="connsiteY9" fmla="*/ 657039 h 2898052"/>
                  <a:gd name="connsiteX0" fmla="*/ 1584467 w 1586199"/>
                  <a:gd name="connsiteY0" fmla="*/ 2240571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4466 w 1586199"/>
                  <a:gd name="connsiteY9" fmla="*/ 657039 h 28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6199" h="2898052">
                    <a:moveTo>
                      <a:pt x="1584467" y="2240571"/>
                    </a:moveTo>
                    <a:cubicBezTo>
                      <a:pt x="1585838" y="2391451"/>
                      <a:pt x="1584828" y="2539951"/>
                      <a:pt x="1586199" y="2690831"/>
                    </a:cubicBezTo>
                    <a:cubicBezTo>
                      <a:pt x="1586199" y="2805276"/>
                      <a:pt x="1493423" y="2898052"/>
                      <a:pt x="1378978" y="2898052"/>
                    </a:cubicBezTo>
                    <a:lnTo>
                      <a:pt x="207221" y="2898052"/>
                    </a:lnTo>
                    <a:cubicBezTo>
                      <a:pt x="92776" y="2898052"/>
                      <a:pt x="0" y="2805276"/>
                      <a:pt x="0" y="2690831"/>
                    </a:cubicBezTo>
                    <a:lnTo>
                      <a:pt x="0" y="207221"/>
                    </a:lnTo>
                    <a:cubicBezTo>
                      <a:pt x="0" y="92776"/>
                      <a:pt x="92776" y="0"/>
                      <a:pt x="207221" y="0"/>
                    </a:cubicBezTo>
                    <a:lnTo>
                      <a:pt x="1378978" y="0"/>
                    </a:lnTo>
                    <a:cubicBezTo>
                      <a:pt x="1493423" y="0"/>
                      <a:pt x="1586199" y="92776"/>
                      <a:pt x="1586199" y="207221"/>
                    </a:cubicBezTo>
                    <a:cubicBezTo>
                      <a:pt x="1584828" y="346842"/>
                      <a:pt x="1585837" y="517418"/>
                      <a:pt x="1584466" y="657039"/>
                    </a:cubicBezTo>
                  </a:path>
                </a:pathLst>
              </a:custGeom>
              <a:noFill/>
              <a:ln w="88900" cap="rnd">
                <a:solidFill>
                  <a:srgbClr val="3B9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>
                <a:stCxn id="26" idx="5"/>
                <a:endCxn id="26" idx="8"/>
              </p:cNvCxnSpPr>
              <p:nvPr/>
            </p:nvCxnSpPr>
            <p:spPr>
              <a:xfrm>
                <a:off x="4880628" y="1117044"/>
                <a:ext cx="1586199" cy="0"/>
              </a:xfrm>
              <a:prstGeom prst="line">
                <a:avLst/>
              </a:prstGeom>
              <a:ln w="88900">
                <a:solidFill>
                  <a:srgbClr val="3B92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Овал 27"/>
              <p:cNvSpPr/>
              <p:nvPr/>
            </p:nvSpPr>
            <p:spPr>
              <a:xfrm>
                <a:off x="5575300" y="3403799"/>
                <a:ext cx="196854" cy="196854"/>
              </a:xfrm>
              <a:prstGeom prst="ellipse">
                <a:avLst/>
              </a:prstGeom>
              <a:noFill/>
              <a:ln w="88900">
                <a:solidFill>
                  <a:srgbClr val="3B9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880628" y="3260169"/>
                <a:ext cx="1586199" cy="0"/>
              </a:xfrm>
              <a:prstGeom prst="line">
                <a:avLst/>
              </a:prstGeom>
              <a:ln w="88900">
                <a:solidFill>
                  <a:srgbClr val="3B92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5364029" y="2071468"/>
              <a:ext cx="1947342" cy="1323436"/>
              <a:chOff x="13068300" y="-5372100"/>
              <a:chExt cx="25507950" cy="173355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3068300" y="-5372100"/>
                <a:ext cx="25507950" cy="17335500"/>
              </a:xfrm>
              <a:prstGeom prst="roundRect">
                <a:avLst>
                  <a:gd name="adj" fmla="val 11111"/>
                </a:avLst>
              </a:prstGeom>
              <a:noFill/>
              <a:ln w="88900" cap="rnd">
                <a:solidFill>
                  <a:srgbClr val="3B92F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H="1" flipV="1">
                <a:off x="27908251" y="33415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27908251" y="4078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 flipV="1">
                <a:off x="27908251" y="62752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16"/>
              <p:cNvSpPr/>
              <p:nvPr/>
            </p:nvSpPr>
            <p:spPr>
              <a:xfrm>
                <a:off x="16687478" y="-1899635"/>
                <a:ext cx="9096932" cy="10357835"/>
              </a:xfrm>
              <a:custGeom>
                <a:avLst/>
                <a:gdLst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9095322 w 9095322"/>
                  <a:gd name="connsiteY2" fmla="*/ 10382250 h 10382250"/>
                  <a:gd name="connsiteX3" fmla="*/ 0 w 9095322"/>
                  <a:gd name="connsiteY3" fmla="*/ 10382250 h 10382250"/>
                  <a:gd name="connsiteX4" fmla="*/ 0 w 9095322"/>
                  <a:gd name="connsiteY4" fmla="*/ 0 h 10382250"/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9093200 w 9095322"/>
                  <a:gd name="connsiteY2" fmla="*/ 7169150 h 10382250"/>
                  <a:gd name="connsiteX3" fmla="*/ 9095322 w 9095322"/>
                  <a:gd name="connsiteY3" fmla="*/ 10382250 h 10382250"/>
                  <a:gd name="connsiteX4" fmla="*/ 0 w 9095322"/>
                  <a:gd name="connsiteY4" fmla="*/ 10382250 h 10382250"/>
                  <a:gd name="connsiteX5" fmla="*/ 0 w 9095322"/>
                  <a:gd name="connsiteY5" fmla="*/ 0 h 10382250"/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5549900 w 9095322"/>
                  <a:gd name="connsiteY2" fmla="*/ 7181850 h 10382250"/>
                  <a:gd name="connsiteX3" fmla="*/ 9095322 w 9095322"/>
                  <a:gd name="connsiteY3" fmla="*/ 10382250 h 10382250"/>
                  <a:gd name="connsiteX4" fmla="*/ 0 w 9095322"/>
                  <a:gd name="connsiteY4" fmla="*/ 10382250 h 10382250"/>
                  <a:gd name="connsiteX5" fmla="*/ 0 w 9095322"/>
                  <a:gd name="connsiteY5" fmla="*/ 0 h 10382250"/>
                  <a:gd name="connsiteX0" fmla="*/ 0 w 9247731"/>
                  <a:gd name="connsiteY0" fmla="*/ 0 h 10382250"/>
                  <a:gd name="connsiteX1" fmla="*/ 9095322 w 9247731"/>
                  <a:gd name="connsiteY1" fmla="*/ 0 h 10382250"/>
                  <a:gd name="connsiteX2" fmla="*/ 5689600 w 9247731"/>
                  <a:gd name="connsiteY2" fmla="*/ 6381750 h 10382250"/>
                  <a:gd name="connsiteX3" fmla="*/ 5549900 w 9247731"/>
                  <a:gd name="connsiteY3" fmla="*/ 7181850 h 10382250"/>
                  <a:gd name="connsiteX4" fmla="*/ 9095322 w 9247731"/>
                  <a:gd name="connsiteY4" fmla="*/ 10382250 h 10382250"/>
                  <a:gd name="connsiteX5" fmla="*/ 0 w 9247731"/>
                  <a:gd name="connsiteY5" fmla="*/ 10382250 h 10382250"/>
                  <a:gd name="connsiteX6" fmla="*/ 0 w 9247731"/>
                  <a:gd name="connsiteY6" fmla="*/ 0 h 10382250"/>
                  <a:gd name="connsiteX0" fmla="*/ 0 w 9241483"/>
                  <a:gd name="connsiteY0" fmla="*/ 0 h 10382250"/>
                  <a:gd name="connsiteX1" fmla="*/ 9095322 w 9241483"/>
                  <a:gd name="connsiteY1" fmla="*/ 0 h 10382250"/>
                  <a:gd name="connsiteX2" fmla="*/ 5499100 w 9241483"/>
                  <a:gd name="connsiteY2" fmla="*/ 6203950 h 10382250"/>
                  <a:gd name="connsiteX3" fmla="*/ 5549900 w 9241483"/>
                  <a:gd name="connsiteY3" fmla="*/ 7181850 h 10382250"/>
                  <a:gd name="connsiteX4" fmla="*/ 9095322 w 9241483"/>
                  <a:gd name="connsiteY4" fmla="*/ 10382250 h 10382250"/>
                  <a:gd name="connsiteX5" fmla="*/ 0 w 9241483"/>
                  <a:gd name="connsiteY5" fmla="*/ 10382250 h 10382250"/>
                  <a:gd name="connsiteX6" fmla="*/ 0 w 9241483"/>
                  <a:gd name="connsiteY6" fmla="*/ 0 h 10382250"/>
                  <a:gd name="connsiteX0" fmla="*/ 0 w 9241483"/>
                  <a:gd name="connsiteY0" fmla="*/ 0 h 10382250"/>
                  <a:gd name="connsiteX1" fmla="*/ 9095322 w 9241483"/>
                  <a:gd name="connsiteY1" fmla="*/ 0 h 10382250"/>
                  <a:gd name="connsiteX2" fmla="*/ 5499100 w 9241483"/>
                  <a:gd name="connsiteY2" fmla="*/ 6203950 h 10382250"/>
                  <a:gd name="connsiteX3" fmla="*/ 5549900 w 9241483"/>
                  <a:gd name="connsiteY3" fmla="*/ 7181850 h 10382250"/>
                  <a:gd name="connsiteX4" fmla="*/ 9095322 w 9241483"/>
                  <a:gd name="connsiteY4" fmla="*/ 10382250 h 10382250"/>
                  <a:gd name="connsiteX5" fmla="*/ 0 w 9241483"/>
                  <a:gd name="connsiteY5" fmla="*/ 10382250 h 10382250"/>
                  <a:gd name="connsiteX6" fmla="*/ 0 w 9241483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49900 w 9243508"/>
                  <a:gd name="connsiteY3" fmla="*/ 71818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1 w 9243509"/>
                  <a:gd name="connsiteY0" fmla="*/ 0 h 10382250"/>
                  <a:gd name="connsiteX1" fmla="*/ 9095323 w 9243509"/>
                  <a:gd name="connsiteY1" fmla="*/ 0 h 10382250"/>
                  <a:gd name="connsiteX2" fmla="*/ 5562601 w 9243509"/>
                  <a:gd name="connsiteY2" fmla="*/ 6153150 h 10382250"/>
                  <a:gd name="connsiteX3" fmla="*/ 5562601 w 9243509"/>
                  <a:gd name="connsiteY3" fmla="*/ 7156450 h 10382250"/>
                  <a:gd name="connsiteX4" fmla="*/ 9095323 w 9243509"/>
                  <a:gd name="connsiteY4" fmla="*/ 10382250 h 10382250"/>
                  <a:gd name="connsiteX5" fmla="*/ 1 w 9243509"/>
                  <a:gd name="connsiteY5" fmla="*/ 10382250 h 10382250"/>
                  <a:gd name="connsiteX6" fmla="*/ 0 w 9243509"/>
                  <a:gd name="connsiteY6" fmla="*/ 7664450 h 10382250"/>
                  <a:gd name="connsiteX7" fmla="*/ 1 w 9243509"/>
                  <a:gd name="connsiteY7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3454399 w 9243508"/>
                  <a:gd name="connsiteY6" fmla="*/ 7143750 h 10382250"/>
                  <a:gd name="connsiteX7" fmla="*/ 0 w 9243508"/>
                  <a:gd name="connsiteY7" fmla="*/ 0 h 10382250"/>
                  <a:gd name="connsiteX0" fmla="*/ 160158 w 9403666"/>
                  <a:gd name="connsiteY0" fmla="*/ 0 h 10382250"/>
                  <a:gd name="connsiteX1" fmla="*/ 9255480 w 9403666"/>
                  <a:gd name="connsiteY1" fmla="*/ 0 h 10382250"/>
                  <a:gd name="connsiteX2" fmla="*/ 5722758 w 9403666"/>
                  <a:gd name="connsiteY2" fmla="*/ 6153150 h 10382250"/>
                  <a:gd name="connsiteX3" fmla="*/ 5722758 w 9403666"/>
                  <a:gd name="connsiteY3" fmla="*/ 7156450 h 10382250"/>
                  <a:gd name="connsiteX4" fmla="*/ 9255480 w 9403666"/>
                  <a:gd name="connsiteY4" fmla="*/ 10382250 h 10382250"/>
                  <a:gd name="connsiteX5" fmla="*/ 160158 w 9403666"/>
                  <a:gd name="connsiteY5" fmla="*/ 10382250 h 10382250"/>
                  <a:gd name="connsiteX6" fmla="*/ 3614557 w 9403666"/>
                  <a:gd name="connsiteY6" fmla="*/ 7143750 h 10382250"/>
                  <a:gd name="connsiteX7" fmla="*/ 3462157 w 9403666"/>
                  <a:gd name="connsiteY7" fmla="*/ 6229350 h 10382250"/>
                  <a:gd name="connsiteX8" fmla="*/ 160158 w 9403666"/>
                  <a:gd name="connsiteY8" fmla="*/ 0 h 10382250"/>
                  <a:gd name="connsiteX0" fmla="*/ 160158 w 9403666"/>
                  <a:gd name="connsiteY0" fmla="*/ 0 h 10382250"/>
                  <a:gd name="connsiteX1" fmla="*/ 9255480 w 9403666"/>
                  <a:gd name="connsiteY1" fmla="*/ 0 h 10382250"/>
                  <a:gd name="connsiteX2" fmla="*/ 5722758 w 9403666"/>
                  <a:gd name="connsiteY2" fmla="*/ 6153150 h 10382250"/>
                  <a:gd name="connsiteX3" fmla="*/ 5722758 w 9403666"/>
                  <a:gd name="connsiteY3" fmla="*/ 7156450 h 10382250"/>
                  <a:gd name="connsiteX4" fmla="*/ 9255480 w 9403666"/>
                  <a:gd name="connsiteY4" fmla="*/ 10382250 h 10382250"/>
                  <a:gd name="connsiteX5" fmla="*/ 160158 w 9403666"/>
                  <a:gd name="connsiteY5" fmla="*/ 10382250 h 10382250"/>
                  <a:gd name="connsiteX6" fmla="*/ 3614557 w 9403666"/>
                  <a:gd name="connsiteY6" fmla="*/ 7143750 h 10382250"/>
                  <a:gd name="connsiteX7" fmla="*/ 3462157 w 9403666"/>
                  <a:gd name="connsiteY7" fmla="*/ 6229350 h 10382250"/>
                  <a:gd name="connsiteX8" fmla="*/ 160158 w 9403666"/>
                  <a:gd name="connsiteY8" fmla="*/ 0 h 10382250"/>
                  <a:gd name="connsiteX0" fmla="*/ 155665 w 9399173"/>
                  <a:gd name="connsiteY0" fmla="*/ 0 h 10382250"/>
                  <a:gd name="connsiteX1" fmla="*/ 9250987 w 9399173"/>
                  <a:gd name="connsiteY1" fmla="*/ 0 h 10382250"/>
                  <a:gd name="connsiteX2" fmla="*/ 5718265 w 9399173"/>
                  <a:gd name="connsiteY2" fmla="*/ 6153150 h 10382250"/>
                  <a:gd name="connsiteX3" fmla="*/ 5718265 w 9399173"/>
                  <a:gd name="connsiteY3" fmla="*/ 7156450 h 10382250"/>
                  <a:gd name="connsiteX4" fmla="*/ 9250987 w 9399173"/>
                  <a:gd name="connsiteY4" fmla="*/ 10382250 h 10382250"/>
                  <a:gd name="connsiteX5" fmla="*/ 155665 w 9399173"/>
                  <a:gd name="connsiteY5" fmla="*/ 10382250 h 10382250"/>
                  <a:gd name="connsiteX6" fmla="*/ 3610064 w 9399173"/>
                  <a:gd name="connsiteY6" fmla="*/ 7143750 h 10382250"/>
                  <a:gd name="connsiteX7" fmla="*/ 3584664 w 9399173"/>
                  <a:gd name="connsiteY7" fmla="*/ 6165850 h 10382250"/>
                  <a:gd name="connsiteX8" fmla="*/ 155665 w 9399173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212958 w 9456466"/>
                  <a:gd name="connsiteY0" fmla="*/ 0 h 10382250"/>
                  <a:gd name="connsiteX1" fmla="*/ 9308280 w 9456466"/>
                  <a:gd name="connsiteY1" fmla="*/ 0 h 10382250"/>
                  <a:gd name="connsiteX2" fmla="*/ 5775558 w 9456466"/>
                  <a:gd name="connsiteY2" fmla="*/ 6153150 h 10382250"/>
                  <a:gd name="connsiteX3" fmla="*/ 5775558 w 9456466"/>
                  <a:gd name="connsiteY3" fmla="*/ 7156450 h 10382250"/>
                  <a:gd name="connsiteX4" fmla="*/ 9308280 w 9456466"/>
                  <a:gd name="connsiteY4" fmla="*/ 10382250 h 10382250"/>
                  <a:gd name="connsiteX5" fmla="*/ 212958 w 9456466"/>
                  <a:gd name="connsiteY5" fmla="*/ 10382250 h 10382250"/>
                  <a:gd name="connsiteX6" fmla="*/ 3667357 w 9456466"/>
                  <a:gd name="connsiteY6" fmla="*/ 7143750 h 10382250"/>
                  <a:gd name="connsiteX7" fmla="*/ 3654657 w 9456466"/>
                  <a:gd name="connsiteY7" fmla="*/ 6165850 h 10382250"/>
                  <a:gd name="connsiteX8" fmla="*/ 2943457 w 9456466"/>
                  <a:gd name="connsiteY8" fmla="*/ 5099050 h 10382250"/>
                  <a:gd name="connsiteX9" fmla="*/ 212958 w 9456466"/>
                  <a:gd name="connsiteY9" fmla="*/ 0 h 10382250"/>
                  <a:gd name="connsiteX0" fmla="*/ 212958 w 9456466"/>
                  <a:gd name="connsiteY0" fmla="*/ 0 h 10382250"/>
                  <a:gd name="connsiteX1" fmla="*/ 9308280 w 9456466"/>
                  <a:gd name="connsiteY1" fmla="*/ 0 h 10382250"/>
                  <a:gd name="connsiteX2" fmla="*/ 5775558 w 9456466"/>
                  <a:gd name="connsiteY2" fmla="*/ 6153150 h 10382250"/>
                  <a:gd name="connsiteX3" fmla="*/ 5775558 w 9456466"/>
                  <a:gd name="connsiteY3" fmla="*/ 7156450 h 10382250"/>
                  <a:gd name="connsiteX4" fmla="*/ 9308280 w 9456466"/>
                  <a:gd name="connsiteY4" fmla="*/ 10382250 h 10382250"/>
                  <a:gd name="connsiteX5" fmla="*/ 212958 w 9456466"/>
                  <a:gd name="connsiteY5" fmla="*/ 10382250 h 10382250"/>
                  <a:gd name="connsiteX6" fmla="*/ 3667357 w 9456466"/>
                  <a:gd name="connsiteY6" fmla="*/ 7143750 h 10382250"/>
                  <a:gd name="connsiteX7" fmla="*/ 3654657 w 9456466"/>
                  <a:gd name="connsiteY7" fmla="*/ 6165850 h 10382250"/>
                  <a:gd name="connsiteX8" fmla="*/ 2943457 w 9456466"/>
                  <a:gd name="connsiteY8" fmla="*/ 5048250 h 10382250"/>
                  <a:gd name="connsiteX9" fmla="*/ 212958 w 9456466"/>
                  <a:gd name="connsiteY9" fmla="*/ 0 h 10382250"/>
                  <a:gd name="connsiteX0" fmla="*/ 316082 w 9559590"/>
                  <a:gd name="connsiteY0" fmla="*/ 0 h 10382250"/>
                  <a:gd name="connsiteX1" fmla="*/ 9411404 w 9559590"/>
                  <a:gd name="connsiteY1" fmla="*/ 0 h 10382250"/>
                  <a:gd name="connsiteX2" fmla="*/ 5878682 w 9559590"/>
                  <a:gd name="connsiteY2" fmla="*/ 6153150 h 10382250"/>
                  <a:gd name="connsiteX3" fmla="*/ 5878682 w 9559590"/>
                  <a:gd name="connsiteY3" fmla="*/ 7156450 h 10382250"/>
                  <a:gd name="connsiteX4" fmla="*/ 9411404 w 9559590"/>
                  <a:gd name="connsiteY4" fmla="*/ 10382250 h 10382250"/>
                  <a:gd name="connsiteX5" fmla="*/ 316082 w 9559590"/>
                  <a:gd name="connsiteY5" fmla="*/ 10382250 h 10382250"/>
                  <a:gd name="connsiteX6" fmla="*/ 3770481 w 9559590"/>
                  <a:gd name="connsiteY6" fmla="*/ 7143750 h 10382250"/>
                  <a:gd name="connsiteX7" fmla="*/ 3757781 w 9559590"/>
                  <a:gd name="connsiteY7" fmla="*/ 6165850 h 10382250"/>
                  <a:gd name="connsiteX8" fmla="*/ 3046581 w 9559590"/>
                  <a:gd name="connsiteY8" fmla="*/ 5048250 h 10382250"/>
                  <a:gd name="connsiteX9" fmla="*/ 2170281 w 9559590"/>
                  <a:gd name="connsiteY9" fmla="*/ 3892550 h 10382250"/>
                  <a:gd name="connsiteX10" fmla="*/ 316082 w 9559590"/>
                  <a:gd name="connsiteY10" fmla="*/ 0 h 10382250"/>
                  <a:gd name="connsiteX0" fmla="*/ 270042 w 9513550"/>
                  <a:gd name="connsiteY0" fmla="*/ 0 h 10382250"/>
                  <a:gd name="connsiteX1" fmla="*/ 9365364 w 9513550"/>
                  <a:gd name="connsiteY1" fmla="*/ 0 h 10382250"/>
                  <a:gd name="connsiteX2" fmla="*/ 5832642 w 9513550"/>
                  <a:gd name="connsiteY2" fmla="*/ 6153150 h 10382250"/>
                  <a:gd name="connsiteX3" fmla="*/ 5832642 w 9513550"/>
                  <a:gd name="connsiteY3" fmla="*/ 7156450 h 10382250"/>
                  <a:gd name="connsiteX4" fmla="*/ 9365364 w 9513550"/>
                  <a:gd name="connsiteY4" fmla="*/ 10382250 h 10382250"/>
                  <a:gd name="connsiteX5" fmla="*/ 270042 w 9513550"/>
                  <a:gd name="connsiteY5" fmla="*/ 10382250 h 10382250"/>
                  <a:gd name="connsiteX6" fmla="*/ 3724441 w 9513550"/>
                  <a:gd name="connsiteY6" fmla="*/ 7143750 h 10382250"/>
                  <a:gd name="connsiteX7" fmla="*/ 3711741 w 9513550"/>
                  <a:gd name="connsiteY7" fmla="*/ 6165850 h 10382250"/>
                  <a:gd name="connsiteX8" fmla="*/ 3000541 w 9513550"/>
                  <a:gd name="connsiteY8" fmla="*/ 5048250 h 10382250"/>
                  <a:gd name="connsiteX9" fmla="*/ 2721141 w 9513550"/>
                  <a:gd name="connsiteY9" fmla="*/ 3511550 h 10382250"/>
                  <a:gd name="connsiteX10" fmla="*/ 270042 w 9513550"/>
                  <a:gd name="connsiteY10" fmla="*/ 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6946 h 10388496"/>
                  <a:gd name="connsiteX1" fmla="*/ 9095644 w 9243830"/>
                  <a:gd name="connsiteY1" fmla="*/ 6246 h 10388496"/>
                  <a:gd name="connsiteX2" fmla="*/ 5562922 w 9243830"/>
                  <a:gd name="connsiteY2" fmla="*/ 6159396 h 10388496"/>
                  <a:gd name="connsiteX3" fmla="*/ 5562922 w 9243830"/>
                  <a:gd name="connsiteY3" fmla="*/ 7162696 h 10388496"/>
                  <a:gd name="connsiteX4" fmla="*/ 9095644 w 9243830"/>
                  <a:gd name="connsiteY4" fmla="*/ 10388496 h 10388496"/>
                  <a:gd name="connsiteX5" fmla="*/ 322 w 9243830"/>
                  <a:gd name="connsiteY5" fmla="*/ 10388496 h 10388496"/>
                  <a:gd name="connsiteX6" fmla="*/ 3454721 w 9243830"/>
                  <a:gd name="connsiteY6" fmla="*/ 7149996 h 10388496"/>
                  <a:gd name="connsiteX7" fmla="*/ 3442021 w 9243830"/>
                  <a:gd name="connsiteY7" fmla="*/ 6172096 h 10388496"/>
                  <a:gd name="connsiteX8" fmla="*/ 2730821 w 9243830"/>
                  <a:gd name="connsiteY8" fmla="*/ 5054496 h 10388496"/>
                  <a:gd name="connsiteX9" fmla="*/ 2451421 w 9243830"/>
                  <a:gd name="connsiteY9" fmla="*/ 3517796 h 10388496"/>
                  <a:gd name="connsiteX10" fmla="*/ 5664522 w 9243830"/>
                  <a:gd name="connsiteY10" fmla="*/ 526946 h 10388496"/>
                  <a:gd name="connsiteX0" fmla="*/ 5664522 w 9243830"/>
                  <a:gd name="connsiteY0" fmla="*/ 526946 h 10388496"/>
                  <a:gd name="connsiteX1" fmla="*/ 9095644 w 9243830"/>
                  <a:gd name="connsiteY1" fmla="*/ 6246 h 10388496"/>
                  <a:gd name="connsiteX2" fmla="*/ 5562922 w 9243830"/>
                  <a:gd name="connsiteY2" fmla="*/ 6159396 h 10388496"/>
                  <a:gd name="connsiteX3" fmla="*/ 5562922 w 9243830"/>
                  <a:gd name="connsiteY3" fmla="*/ 7162696 h 10388496"/>
                  <a:gd name="connsiteX4" fmla="*/ 9095644 w 9243830"/>
                  <a:gd name="connsiteY4" fmla="*/ 10388496 h 10388496"/>
                  <a:gd name="connsiteX5" fmla="*/ 322 w 9243830"/>
                  <a:gd name="connsiteY5" fmla="*/ 10388496 h 10388496"/>
                  <a:gd name="connsiteX6" fmla="*/ 3454721 w 9243830"/>
                  <a:gd name="connsiteY6" fmla="*/ 7149996 h 10388496"/>
                  <a:gd name="connsiteX7" fmla="*/ 3442021 w 9243830"/>
                  <a:gd name="connsiteY7" fmla="*/ 6172096 h 10388496"/>
                  <a:gd name="connsiteX8" fmla="*/ 2730821 w 9243830"/>
                  <a:gd name="connsiteY8" fmla="*/ 5054496 h 10388496"/>
                  <a:gd name="connsiteX9" fmla="*/ 2451421 w 9243830"/>
                  <a:gd name="connsiteY9" fmla="*/ 3517796 h 10388496"/>
                  <a:gd name="connsiteX10" fmla="*/ 5664522 w 9243830"/>
                  <a:gd name="connsiteY10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12221 w 9096932"/>
                  <a:gd name="connsiteY2" fmla="*/ 49349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96932" h="10357835">
                    <a:moveTo>
                      <a:pt x="5664522" y="534385"/>
                    </a:moveTo>
                    <a:cubicBezTo>
                      <a:pt x="6803996" y="597885"/>
                      <a:pt x="7143370" y="1601185"/>
                      <a:pt x="6568344" y="3429985"/>
                    </a:cubicBezTo>
                    <a:cubicBezTo>
                      <a:pt x="6822344" y="4110493"/>
                      <a:pt x="6812108" y="4379310"/>
                      <a:pt x="6312221" y="4934935"/>
                    </a:cubicBezTo>
                    <a:cubicBezTo>
                      <a:pt x="6155234" y="5655660"/>
                      <a:pt x="5821155" y="5868385"/>
                      <a:pt x="5562922" y="6128735"/>
                    </a:cubicBezTo>
                    <a:lnTo>
                      <a:pt x="5562922" y="7132035"/>
                    </a:lnTo>
                    <a:cubicBezTo>
                      <a:pt x="5906529" y="8190368"/>
                      <a:pt x="9171137" y="8232702"/>
                      <a:pt x="9095644" y="10357835"/>
                    </a:cubicBezTo>
                    <a:lnTo>
                      <a:pt x="322" y="10357835"/>
                    </a:lnTo>
                    <a:cubicBezTo>
                      <a:pt x="-37778" y="8054902"/>
                      <a:pt x="3327721" y="8266568"/>
                      <a:pt x="3454721" y="7119335"/>
                    </a:cubicBezTo>
                    <a:lnTo>
                      <a:pt x="3442021" y="6141435"/>
                    </a:lnTo>
                    <a:cubicBezTo>
                      <a:pt x="3245171" y="5965752"/>
                      <a:pt x="2834538" y="5683177"/>
                      <a:pt x="2730821" y="5023835"/>
                    </a:cubicBezTo>
                    <a:cubicBezTo>
                      <a:pt x="2402738" y="4657652"/>
                      <a:pt x="2030204" y="4303110"/>
                      <a:pt x="2451421" y="3487135"/>
                    </a:cubicBezTo>
                    <a:cubicBezTo>
                      <a:pt x="1424838" y="194660"/>
                      <a:pt x="4267168" y="-709157"/>
                      <a:pt x="5664522" y="534385"/>
                    </a:cubicBezTo>
                    <a:close/>
                  </a:path>
                </a:pathLst>
              </a:custGeom>
              <a:noFill/>
              <a:ln w="88900" cap="rnd">
                <a:solidFill>
                  <a:srgbClr val="3B92F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5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477322"/>
            <a:ext cx="7705903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ДОКУМЕНТЫ</a:t>
            </a:r>
          </a:p>
        </p:txBody>
      </p:sp>
      <p:grpSp>
        <p:nvGrpSpPr>
          <p:cNvPr id="237" name="Группа 236"/>
          <p:cNvGrpSpPr/>
          <p:nvPr/>
        </p:nvGrpSpPr>
        <p:grpSpPr>
          <a:xfrm>
            <a:off x="8272518" y="540805"/>
            <a:ext cx="3307113" cy="553998"/>
            <a:chOff x="8272518" y="540805"/>
            <a:chExt cx="3307113" cy="55399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8272518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9267419" y="540805"/>
              <a:ext cx="23122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Arial Nova Cond" panose="020B0506020202020204" pitchFamily="34" charset="0"/>
                </a:rPr>
                <a:t>*</a:t>
              </a:r>
              <a:r>
                <a:rPr lang="kk-KZ" sz="1000" dirty="0" smtClean="0">
                  <a:latin typeface="Arial Nova Cond" panose="020B0506020202020204" pitchFamily="34" charset="0"/>
                </a:rPr>
                <a:t>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Мобильное приложение </a:t>
              </a:r>
              <a:r>
                <a:rPr lang="en-US" sz="1000" b="1" dirty="0" err="1" smtClean="0">
                  <a:latin typeface="Arial Nova Cond" panose="020B0506020202020204" pitchFamily="34" charset="0"/>
                </a:rPr>
                <a:t>eGov</a:t>
              </a:r>
              <a:r>
                <a:rPr lang="en-US" sz="1000" b="1" dirty="0" smtClean="0">
                  <a:latin typeface="Arial Nova Cond" panose="020B0506020202020204" pitchFamily="34" charset="0"/>
                </a:rPr>
                <a:t> mobile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доступно для операционных систем</a:t>
              </a:r>
              <a:r>
                <a:rPr lang="ru-RU" sz="1000" dirty="0">
                  <a:latin typeface="Arial Nova Cond" panose="020B0506020202020204" pitchFamily="34" charset="0"/>
                </a:rPr>
                <a:t>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А</a:t>
              </a:r>
              <a:r>
                <a:rPr lang="en-US" sz="1000" dirty="0" err="1" smtClean="0">
                  <a:latin typeface="Arial Nova Cond" panose="020B0506020202020204" pitchFamily="34" charset="0"/>
                </a:rPr>
                <a:t>ndroid</a:t>
              </a:r>
              <a:r>
                <a:rPr lang="en-US" sz="1000" dirty="0" smtClean="0">
                  <a:latin typeface="Arial Nova Cond" panose="020B0506020202020204" pitchFamily="34" charset="0"/>
                </a:rPr>
                <a:t>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и </a:t>
              </a:r>
              <a:r>
                <a:rPr lang="en-US" sz="1000" dirty="0" smtClean="0">
                  <a:latin typeface="Arial Nova Cond" panose="020B0506020202020204" pitchFamily="34" charset="0"/>
                </a:rPr>
                <a:t>iOS</a:t>
              </a:r>
              <a:endParaRPr lang="ru-RU" sz="8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8803813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35" name="Рисунок 23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97" y="677326"/>
              <a:ext cx="301073" cy="301073"/>
            </a:xfrm>
            <a:prstGeom prst="rect">
              <a:avLst/>
            </a:prstGeom>
          </p:spPr>
        </p:pic>
        <p:pic>
          <p:nvPicPr>
            <p:cNvPr id="236" name="Рисунок 23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493" y="669257"/>
              <a:ext cx="253802" cy="3154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253446" y="1772020"/>
            <a:ext cx="3009902" cy="4554014"/>
            <a:chOff x="4515312" y="2018343"/>
            <a:chExt cx="3009902" cy="4554014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4515312" y="2018343"/>
              <a:ext cx="3009902" cy="4554014"/>
              <a:chOff x="8902880" y="1863146"/>
              <a:chExt cx="3009902" cy="4554014"/>
            </a:xfrm>
          </p:grpSpPr>
          <p:grpSp>
            <p:nvGrpSpPr>
              <p:cNvPr id="231" name="Группа 230"/>
              <p:cNvGrpSpPr/>
              <p:nvPr/>
            </p:nvGrpSpPr>
            <p:grpSpPr>
              <a:xfrm>
                <a:off x="9408527" y="1955787"/>
                <a:ext cx="2017658" cy="4211077"/>
                <a:chOff x="9408527" y="1955787"/>
                <a:chExt cx="2017658" cy="4211077"/>
              </a:xfrm>
            </p:grpSpPr>
            <p:sp>
              <p:nvSpPr>
                <p:cNvPr id="99" name="Скругленный прямоугольник 98"/>
                <p:cNvSpPr/>
                <p:nvPr/>
              </p:nvSpPr>
              <p:spPr>
                <a:xfrm>
                  <a:off x="9408527" y="1955787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9845339" y="2883012"/>
                  <a:ext cx="322600" cy="219242"/>
                  <a:chOff x="5364029" y="2071468"/>
                  <a:chExt cx="1947342" cy="1323436"/>
                </a:xfrm>
              </p:grpSpPr>
              <p:sp>
                <p:nvSpPr>
                  <p:cNvPr id="176" name="Скругленный прямоугольник 175"/>
                  <p:cNvSpPr/>
                  <p:nvPr/>
                </p:nvSpPr>
                <p:spPr>
                  <a:xfrm>
                    <a:off x="5364029" y="2071468"/>
                    <a:ext cx="1947342" cy="1323436"/>
                  </a:xfrm>
                  <a:prstGeom prst="roundRect">
                    <a:avLst>
                      <a:gd name="adj" fmla="val 11111"/>
                    </a:avLst>
                  </a:prstGeom>
                  <a:noFill/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flipH="1" flipV="1">
                    <a:off x="6496949" y="2736691"/>
                    <a:ext cx="554098" cy="2766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flipH="1" flipV="1">
                    <a:off x="6496949" y="2512725"/>
                    <a:ext cx="554098" cy="2766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flipH="1" flipV="1">
                    <a:off x="6496949" y="2960657"/>
                    <a:ext cx="554098" cy="2766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4" name="Прямоугольник 16"/>
                  <p:cNvSpPr/>
                  <p:nvPr/>
                </p:nvSpPr>
                <p:spPr>
                  <a:xfrm>
                    <a:off x="5640326" y="2336565"/>
                    <a:ext cx="694483" cy="790743"/>
                  </a:xfrm>
                  <a:custGeom>
                    <a:avLst/>
                    <a:gdLst>
                      <a:gd name="connsiteX0" fmla="*/ 0 w 9095322"/>
                      <a:gd name="connsiteY0" fmla="*/ 0 h 10382250"/>
                      <a:gd name="connsiteX1" fmla="*/ 9095322 w 9095322"/>
                      <a:gd name="connsiteY1" fmla="*/ 0 h 10382250"/>
                      <a:gd name="connsiteX2" fmla="*/ 9095322 w 9095322"/>
                      <a:gd name="connsiteY2" fmla="*/ 10382250 h 10382250"/>
                      <a:gd name="connsiteX3" fmla="*/ 0 w 9095322"/>
                      <a:gd name="connsiteY3" fmla="*/ 10382250 h 10382250"/>
                      <a:gd name="connsiteX4" fmla="*/ 0 w 9095322"/>
                      <a:gd name="connsiteY4" fmla="*/ 0 h 10382250"/>
                      <a:gd name="connsiteX0" fmla="*/ 0 w 9095322"/>
                      <a:gd name="connsiteY0" fmla="*/ 0 h 10382250"/>
                      <a:gd name="connsiteX1" fmla="*/ 9095322 w 9095322"/>
                      <a:gd name="connsiteY1" fmla="*/ 0 h 10382250"/>
                      <a:gd name="connsiteX2" fmla="*/ 9093200 w 9095322"/>
                      <a:gd name="connsiteY2" fmla="*/ 7169150 h 10382250"/>
                      <a:gd name="connsiteX3" fmla="*/ 9095322 w 9095322"/>
                      <a:gd name="connsiteY3" fmla="*/ 10382250 h 10382250"/>
                      <a:gd name="connsiteX4" fmla="*/ 0 w 9095322"/>
                      <a:gd name="connsiteY4" fmla="*/ 10382250 h 10382250"/>
                      <a:gd name="connsiteX5" fmla="*/ 0 w 9095322"/>
                      <a:gd name="connsiteY5" fmla="*/ 0 h 10382250"/>
                      <a:gd name="connsiteX0" fmla="*/ 0 w 9095322"/>
                      <a:gd name="connsiteY0" fmla="*/ 0 h 10382250"/>
                      <a:gd name="connsiteX1" fmla="*/ 9095322 w 9095322"/>
                      <a:gd name="connsiteY1" fmla="*/ 0 h 10382250"/>
                      <a:gd name="connsiteX2" fmla="*/ 5549900 w 9095322"/>
                      <a:gd name="connsiteY2" fmla="*/ 7181850 h 10382250"/>
                      <a:gd name="connsiteX3" fmla="*/ 9095322 w 9095322"/>
                      <a:gd name="connsiteY3" fmla="*/ 10382250 h 10382250"/>
                      <a:gd name="connsiteX4" fmla="*/ 0 w 9095322"/>
                      <a:gd name="connsiteY4" fmla="*/ 10382250 h 10382250"/>
                      <a:gd name="connsiteX5" fmla="*/ 0 w 9095322"/>
                      <a:gd name="connsiteY5" fmla="*/ 0 h 10382250"/>
                      <a:gd name="connsiteX0" fmla="*/ 0 w 9247731"/>
                      <a:gd name="connsiteY0" fmla="*/ 0 h 10382250"/>
                      <a:gd name="connsiteX1" fmla="*/ 9095322 w 9247731"/>
                      <a:gd name="connsiteY1" fmla="*/ 0 h 10382250"/>
                      <a:gd name="connsiteX2" fmla="*/ 5689600 w 9247731"/>
                      <a:gd name="connsiteY2" fmla="*/ 6381750 h 10382250"/>
                      <a:gd name="connsiteX3" fmla="*/ 5549900 w 9247731"/>
                      <a:gd name="connsiteY3" fmla="*/ 7181850 h 10382250"/>
                      <a:gd name="connsiteX4" fmla="*/ 9095322 w 9247731"/>
                      <a:gd name="connsiteY4" fmla="*/ 10382250 h 10382250"/>
                      <a:gd name="connsiteX5" fmla="*/ 0 w 9247731"/>
                      <a:gd name="connsiteY5" fmla="*/ 10382250 h 10382250"/>
                      <a:gd name="connsiteX6" fmla="*/ 0 w 9247731"/>
                      <a:gd name="connsiteY6" fmla="*/ 0 h 10382250"/>
                      <a:gd name="connsiteX0" fmla="*/ 0 w 9241483"/>
                      <a:gd name="connsiteY0" fmla="*/ 0 h 10382250"/>
                      <a:gd name="connsiteX1" fmla="*/ 9095322 w 9241483"/>
                      <a:gd name="connsiteY1" fmla="*/ 0 h 10382250"/>
                      <a:gd name="connsiteX2" fmla="*/ 5499100 w 9241483"/>
                      <a:gd name="connsiteY2" fmla="*/ 6203950 h 10382250"/>
                      <a:gd name="connsiteX3" fmla="*/ 5549900 w 9241483"/>
                      <a:gd name="connsiteY3" fmla="*/ 7181850 h 10382250"/>
                      <a:gd name="connsiteX4" fmla="*/ 9095322 w 9241483"/>
                      <a:gd name="connsiteY4" fmla="*/ 10382250 h 10382250"/>
                      <a:gd name="connsiteX5" fmla="*/ 0 w 9241483"/>
                      <a:gd name="connsiteY5" fmla="*/ 10382250 h 10382250"/>
                      <a:gd name="connsiteX6" fmla="*/ 0 w 9241483"/>
                      <a:gd name="connsiteY6" fmla="*/ 0 h 10382250"/>
                      <a:gd name="connsiteX0" fmla="*/ 0 w 9241483"/>
                      <a:gd name="connsiteY0" fmla="*/ 0 h 10382250"/>
                      <a:gd name="connsiteX1" fmla="*/ 9095322 w 9241483"/>
                      <a:gd name="connsiteY1" fmla="*/ 0 h 10382250"/>
                      <a:gd name="connsiteX2" fmla="*/ 5499100 w 9241483"/>
                      <a:gd name="connsiteY2" fmla="*/ 6203950 h 10382250"/>
                      <a:gd name="connsiteX3" fmla="*/ 5549900 w 9241483"/>
                      <a:gd name="connsiteY3" fmla="*/ 7181850 h 10382250"/>
                      <a:gd name="connsiteX4" fmla="*/ 9095322 w 9241483"/>
                      <a:gd name="connsiteY4" fmla="*/ 10382250 h 10382250"/>
                      <a:gd name="connsiteX5" fmla="*/ 0 w 9241483"/>
                      <a:gd name="connsiteY5" fmla="*/ 10382250 h 10382250"/>
                      <a:gd name="connsiteX6" fmla="*/ 0 w 9241483"/>
                      <a:gd name="connsiteY6" fmla="*/ 0 h 10382250"/>
                      <a:gd name="connsiteX0" fmla="*/ 0 w 9243508"/>
                      <a:gd name="connsiteY0" fmla="*/ 0 h 10382250"/>
                      <a:gd name="connsiteX1" fmla="*/ 9095322 w 9243508"/>
                      <a:gd name="connsiteY1" fmla="*/ 0 h 10382250"/>
                      <a:gd name="connsiteX2" fmla="*/ 5562600 w 9243508"/>
                      <a:gd name="connsiteY2" fmla="*/ 6153150 h 10382250"/>
                      <a:gd name="connsiteX3" fmla="*/ 5549900 w 9243508"/>
                      <a:gd name="connsiteY3" fmla="*/ 7181850 h 10382250"/>
                      <a:gd name="connsiteX4" fmla="*/ 9095322 w 9243508"/>
                      <a:gd name="connsiteY4" fmla="*/ 10382250 h 10382250"/>
                      <a:gd name="connsiteX5" fmla="*/ 0 w 9243508"/>
                      <a:gd name="connsiteY5" fmla="*/ 10382250 h 10382250"/>
                      <a:gd name="connsiteX6" fmla="*/ 0 w 9243508"/>
                      <a:gd name="connsiteY6" fmla="*/ 0 h 10382250"/>
                      <a:gd name="connsiteX0" fmla="*/ 0 w 9243508"/>
                      <a:gd name="connsiteY0" fmla="*/ 0 h 10382250"/>
                      <a:gd name="connsiteX1" fmla="*/ 9095322 w 9243508"/>
                      <a:gd name="connsiteY1" fmla="*/ 0 h 10382250"/>
                      <a:gd name="connsiteX2" fmla="*/ 5562600 w 9243508"/>
                      <a:gd name="connsiteY2" fmla="*/ 6153150 h 10382250"/>
                      <a:gd name="connsiteX3" fmla="*/ 5562600 w 9243508"/>
                      <a:gd name="connsiteY3" fmla="*/ 7156450 h 10382250"/>
                      <a:gd name="connsiteX4" fmla="*/ 9095322 w 9243508"/>
                      <a:gd name="connsiteY4" fmla="*/ 10382250 h 10382250"/>
                      <a:gd name="connsiteX5" fmla="*/ 0 w 9243508"/>
                      <a:gd name="connsiteY5" fmla="*/ 10382250 h 10382250"/>
                      <a:gd name="connsiteX6" fmla="*/ 0 w 9243508"/>
                      <a:gd name="connsiteY6" fmla="*/ 0 h 10382250"/>
                      <a:gd name="connsiteX0" fmla="*/ 0 w 9243508"/>
                      <a:gd name="connsiteY0" fmla="*/ 0 h 10382250"/>
                      <a:gd name="connsiteX1" fmla="*/ 9095322 w 9243508"/>
                      <a:gd name="connsiteY1" fmla="*/ 0 h 10382250"/>
                      <a:gd name="connsiteX2" fmla="*/ 5562600 w 9243508"/>
                      <a:gd name="connsiteY2" fmla="*/ 6153150 h 10382250"/>
                      <a:gd name="connsiteX3" fmla="*/ 5562600 w 9243508"/>
                      <a:gd name="connsiteY3" fmla="*/ 7156450 h 10382250"/>
                      <a:gd name="connsiteX4" fmla="*/ 9095322 w 9243508"/>
                      <a:gd name="connsiteY4" fmla="*/ 10382250 h 10382250"/>
                      <a:gd name="connsiteX5" fmla="*/ 0 w 9243508"/>
                      <a:gd name="connsiteY5" fmla="*/ 10382250 h 10382250"/>
                      <a:gd name="connsiteX6" fmla="*/ 0 w 9243508"/>
                      <a:gd name="connsiteY6" fmla="*/ 0 h 10382250"/>
                      <a:gd name="connsiteX0" fmla="*/ 0 w 9243508"/>
                      <a:gd name="connsiteY0" fmla="*/ 0 h 10382250"/>
                      <a:gd name="connsiteX1" fmla="*/ 9095322 w 9243508"/>
                      <a:gd name="connsiteY1" fmla="*/ 0 h 10382250"/>
                      <a:gd name="connsiteX2" fmla="*/ 5562600 w 9243508"/>
                      <a:gd name="connsiteY2" fmla="*/ 6153150 h 10382250"/>
                      <a:gd name="connsiteX3" fmla="*/ 5562600 w 9243508"/>
                      <a:gd name="connsiteY3" fmla="*/ 7156450 h 10382250"/>
                      <a:gd name="connsiteX4" fmla="*/ 9095322 w 9243508"/>
                      <a:gd name="connsiteY4" fmla="*/ 10382250 h 10382250"/>
                      <a:gd name="connsiteX5" fmla="*/ 0 w 9243508"/>
                      <a:gd name="connsiteY5" fmla="*/ 10382250 h 10382250"/>
                      <a:gd name="connsiteX6" fmla="*/ 0 w 9243508"/>
                      <a:gd name="connsiteY6" fmla="*/ 0 h 10382250"/>
                      <a:gd name="connsiteX0" fmla="*/ 0 w 9243508"/>
                      <a:gd name="connsiteY0" fmla="*/ 0 h 10382250"/>
                      <a:gd name="connsiteX1" fmla="*/ 9095322 w 9243508"/>
                      <a:gd name="connsiteY1" fmla="*/ 0 h 10382250"/>
                      <a:gd name="connsiteX2" fmla="*/ 5562600 w 9243508"/>
                      <a:gd name="connsiteY2" fmla="*/ 6153150 h 10382250"/>
                      <a:gd name="connsiteX3" fmla="*/ 5562600 w 9243508"/>
                      <a:gd name="connsiteY3" fmla="*/ 7156450 h 10382250"/>
                      <a:gd name="connsiteX4" fmla="*/ 9095322 w 9243508"/>
                      <a:gd name="connsiteY4" fmla="*/ 10382250 h 10382250"/>
                      <a:gd name="connsiteX5" fmla="*/ 0 w 9243508"/>
                      <a:gd name="connsiteY5" fmla="*/ 10382250 h 10382250"/>
                      <a:gd name="connsiteX6" fmla="*/ 0 w 9243508"/>
                      <a:gd name="connsiteY6" fmla="*/ 0 h 10382250"/>
                      <a:gd name="connsiteX0" fmla="*/ 1 w 9243509"/>
                      <a:gd name="connsiteY0" fmla="*/ 0 h 10382250"/>
                      <a:gd name="connsiteX1" fmla="*/ 9095323 w 9243509"/>
                      <a:gd name="connsiteY1" fmla="*/ 0 h 10382250"/>
                      <a:gd name="connsiteX2" fmla="*/ 5562601 w 9243509"/>
                      <a:gd name="connsiteY2" fmla="*/ 6153150 h 10382250"/>
                      <a:gd name="connsiteX3" fmla="*/ 5562601 w 9243509"/>
                      <a:gd name="connsiteY3" fmla="*/ 7156450 h 10382250"/>
                      <a:gd name="connsiteX4" fmla="*/ 9095323 w 9243509"/>
                      <a:gd name="connsiteY4" fmla="*/ 10382250 h 10382250"/>
                      <a:gd name="connsiteX5" fmla="*/ 1 w 9243509"/>
                      <a:gd name="connsiteY5" fmla="*/ 10382250 h 10382250"/>
                      <a:gd name="connsiteX6" fmla="*/ 0 w 9243509"/>
                      <a:gd name="connsiteY6" fmla="*/ 7664450 h 10382250"/>
                      <a:gd name="connsiteX7" fmla="*/ 1 w 9243509"/>
                      <a:gd name="connsiteY7" fmla="*/ 0 h 10382250"/>
                      <a:gd name="connsiteX0" fmla="*/ 0 w 9243508"/>
                      <a:gd name="connsiteY0" fmla="*/ 0 h 10382250"/>
                      <a:gd name="connsiteX1" fmla="*/ 9095322 w 9243508"/>
                      <a:gd name="connsiteY1" fmla="*/ 0 h 10382250"/>
                      <a:gd name="connsiteX2" fmla="*/ 5562600 w 9243508"/>
                      <a:gd name="connsiteY2" fmla="*/ 6153150 h 10382250"/>
                      <a:gd name="connsiteX3" fmla="*/ 5562600 w 9243508"/>
                      <a:gd name="connsiteY3" fmla="*/ 7156450 h 10382250"/>
                      <a:gd name="connsiteX4" fmla="*/ 9095322 w 9243508"/>
                      <a:gd name="connsiteY4" fmla="*/ 10382250 h 10382250"/>
                      <a:gd name="connsiteX5" fmla="*/ 0 w 9243508"/>
                      <a:gd name="connsiteY5" fmla="*/ 10382250 h 10382250"/>
                      <a:gd name="connsiteX6" fmla="*/ 3454399 w 9243508"/>
                      <a:gd name="connsiteY6" fmla="*/ 7143750 h 10382250"/>
                      <a:gd name="connsiteX7" fmla="*/ 0 w 9243508"/>
                      <a:gd name="connsiteY7" fmla="*/ 0 h 10382250"/>
                      <a:gd name="connsiteX0" fmla="*/ 160158 w 9403666"/>
                      <a:gd name="connsiteY0" fmla="*/ 0 h 10382250"/>
                      <a:gd name="connsiteX1" fmla="*/ 9255480 w 9403666"/>
                      <a:gd name="connsiteY1" fmla="*/ 0 h 10382250"/>
                      <a:gd name="connsiteX2" fmla="*/ 5722758 w 9403666"/>
                      <a:gd name="connsiteY2" fmla="*/ 6153150 h 10382250"/>
                      <a:gd name="connsiteX3" fmla="*/ 5722758 w 9403666"/>
                      <a:gd name="connsiteY3" fmla="*/ 7156450 h 10382250"/>
                      <a:gd name="connsiteX4" fmla="*/ 9255480 w 9403666"/>
                      <a:gd name="connsiteY4" fmla="*/ 10382250 h 10382250"/>
                      <a:gd name="connsiteX5" fmla="*/ 160158 w 9403666"/>
                      <a:gd name="connsiteY5" fmla="*/ 10382250 h 10382250"/>
                      <a:gd name="connsiteX6" fmla="*/ 3614557 w 9403666"/>
                      <a:gd name="connsiteY6" fmla="*/ 7143750 h 10382250"/>
                      <a:gd name="connsiteX7" fmla="*/ 3462157 w 9403666"/>
                      <a:gd name="connsiteY7" fmla="*/ 6229350 h 10382250"/>
                      <a:gd name="connsiteX8" fmla="*/ 160158 w 9403666"/>
                      <a:gd name="connsiteY8" fmla="*/ 0 h 10382250"/>
                      <a:gd name="connsiteX0" fmla="*/ 160158 w 9403666"/>
                      <a:gd name="connsiteY0" fmla="*/ 0 h 10382250"/>
                      <a:gd name="connsiteX1" fmla="*/ 9255480 w 9403666"/>
                      <a:gd name="connsiteY1" fmla="*/ 0 h 10382250"/>
                      <a:gd name="connsiteX2" fmla="*/ 5722758 w 9403666"/>
                      <a:gd name="connsiteY2" fmla="*/ 6153150 h 10382250"/>
                      <a:gd name="connsiteX3" fmla="*/ 5722758 w 9403666"/>
                      <a:gd name="connsiteY3" fmla="*/ 7156450 h 10382250"/>
                      <a:gd name="connsiteX4" fmla="*/ 9255480 w 9403666"/>
                      <a:gd name="connsiteY4" fmla="*/ 10382250 h 10382250"/>
                      <a:gd name="connsiteX5" fmla="*/ 160158 w 9403666"/>
                      <a:gd name="connsiteY5" fmla="*/ 10382250 h 10382250"/>
                      <a:gd name="connsiteX6" fmla="*/ 3614557 w 9403666"/>
                      <a:gd name="connsiteY6" fmla="*/ 7143750 h 10382250"/>
                      <a:gd name="connsiteX7" fmla="*/ 3462157 w 9403666"/>
                      <a:gd name="connsiteY7" fmla="*/ 6229350 h 10382250"/>
                      <a:gd name="connsiteX8" fmla="*/ 160158 w 9403666"/>
                      <a:gd name="connsiteY8" fmla="*/ 0 h 10382250"/>
                      <a:gd name="connsiteX0" fmla="*/ 155665 w 9399173"/>
                      <a:gd name="connsiteY0" fmla="*/ 0 h 10382250"/>
                      <a:gd name="connsiteX1" fmla="*/ 9250987 w 9399173"/>
                      <a:gd name="connsiteY1" fmla="*/ 0 h 10382250"/>
                      <a:gd name="connsiteX2" fmla="*/ 5718265 w 9399173"/>
                      <a:gd name="connsiteY2" fmla="*/ 6153150 h 10382250"/>
                      <a:gd name="connsiteX3" fmla="*/ 5718265 w 9399173"/>
                      <a:gd name="connsiteY3" fmla="*/ 7156450 h 10382250"/>
                      <a:gd name="connsiteX4" fmla="*/ 9250987 w 9399173"/>
                      <a:gd name="connsiteY4" fmla="*/ 10382250 h 10382250"/>
                      <a:gd name="connsiteX5" fmla="*/ 155665 w 9399173"/>
                      <a:gd name="connsiteY5" fmla="*/ 10382250 h 10382250"/>
                      <a:gd name="connsiteX6" fmla="*/ 3610064 w 9399173"/>
                      <a:gd name="connsiteY6" fmla="*/ 7143750 h 10382250"/>
                      <a:gd name="connsiteX7" fmla="*/ 3584664 w 9399173"/>
                      <a:gd name="connsiteY7" fmla="*/ 6165850 h 10382250"/>
                      <a:gd name="connsiteX8" fmla="*/ 155665 w 9399173"/>
                      <a:gd name="connsiteY8" fmla="*/ 0 h 10382250"/>
                      <a:gd name="connsiteX0" fmla="*/ 155229 w 9398737"/>
                      <a:gd name="connsiteY0" fmla="*/ 0 h 10382250"/>
                      <a:gd name="connsiteX1" fmla="*/ 9250551 w 9398737"/>
                      <a:gd name="connsiteY1" fmla="*/ 0 h 10382250"/>
                      <a:gd name="connsiteX2" fmla="*/ 5717829 w 9398737"/>
                      <a:gd name="connsiteY2" fmla="*/ 6153150 h 10382250"/>
                      <a:gd name="connsiteX3" fmla="*/ 5717829 w 9398737"/>
                      <a:gd name="connsiteY3" fmla="*/ 7156450 h 10382250"/>
                      <a:gd name="connsiteX4" fmla="*/ 9250551 w 9398737"/>
                      <a:gd name="connsiteY4" fmla="*/ 10382250 h 10382250"/>
                      <a:gd name="connsiteX5" fmla="*/ 155229 w 9398737"/>
                      <a:gd name="connsiteY5" fmla="*/ 10382250 h 10382250"/>
                      <a:gd name="connsiteX6" fmla="*/ 3609628 w 9398737"/>
                      <a:gd name="connsiteY6" fmla="*/ 7143750 h 10382250"/>
                      <a:gd name="connsiteX7" fmla="*/ 3596928 w 9398737"/>
                      <a:gd name="connsiteY7" fmla="*/ 6165850 h 10382250"/>
                      <a:gd name="connsiteX8" fmla="*/ 155229 w 9398737"/>
                      <a:gd name="connsiteY8" fmla="*/ 0 h 10382250"/>
                      <a:gd name="connsiteX0" fmla="*/ 155229 w 9398737"/>
                      <a:gd name="connsiteY0" fmla="*/ 0 h 10382250"/>
                      <a:gd name="connsiteX1" fmla="*/ 9250551 w 9398737"/>
                      <a:gd name="connsiteY1" fmla="*/ 0 h 10382250"/>
                      <a:gd name="connsiteX2" fmla="*/ 5717829 w 9398737"/>
                      <a:gd name="connsiteY2" fmla="*/ 6153150 h 10382250"/>
                      <a:gd name="connsiteX3" fmla="*/ 5717829 w 9398737"/>
                      <a:gd name="connsiteY3" fmla="*/ 7156450 h 10382250"/>
                      <a:gd name="connsiteX4" fmla="*/ 9250551 w 9398737"/>
                      <a:gd name="connsiteY4" fmla="*/ 10382250 h 10382250"/>
                      <a:gd name="connsiteX5" fmla="*/ 155229 w 9398737"/>
                      <a:gd name="connsiteY5" fmla="*/ 10382250 h 10382250"/>
                      <a:gd name="connsiteX6" fmla="*/ 3609628 w 9398737"/>
                      <a:gd name="connsiteY6" fmla="*/ 7143750 h 10382250"/>
                      <a:gd name="connsiteX7" fmla="*/ 3596928 w 9398737"/>
                      <a:gd name="connsiteY7" fmla="*/ 6165850 h 10382250"/>
                      <a:gd name="connsiteX8" fmla="*/ 155229 w 9398737"/>
                      <a:gd name="connsiteY8" fmla="*/ 0 h 10382250"/>
                      <a:gd name="connsiteX0" fmla="*/ 155229 w 9398737"/>
                      <a:gd name="connsiteY0" fmla="*/ 0 h 10382250"/>
                      <a:gd name="connsiteX1" fmla="*/ 9250551 w 9398737"/>
                      <a:gd name="connsiteY1" fmla="*/ 0 h 10382250"/>
                      <a:gd name="connsiteX2" fmla="*/ 5717829 w 9398737"/>
                      <a:gd name="connsiteY2" fmla="*/ 6153150 h 10382250"/>
                      <a:gd name="connsiteX3" fmla="*/ 5717829 w 9398737"/>
                      <a:gd name="connsiteY3" fmla="*/ 7156450 h 10382250"/>
                      <a:gd name="connsiteX4" fmla="*/ 9250551 w 9398737"/>
                      <a:gd name="connsiteY4" fmla="*/ 10382250 h 10382250"/>
                      <a:gd name="connsiteX5" fmla="*/ 155229 w 9398737"/>
                      <a:gd name="connsiteY5" fmla="*/ 10382250 h 10382250"/>
                      <a:gd name="connsiteX6" fmla="*/ 3609628 w 9398737"/>
                      <a:gd name="connsiteY6" fmla="*/ 7143750 h 10382250"/>
                      <a:gd name="connsiteX7" fmla="*/ 3596928 w 9398737"/>
                      <a:gd name="connsiteY7" fmla="*/ 6165850 h 10382250"/>
                      <a:gd name="connsiteX8" fmla="*/ 155229 w 9398737"/>
                      <a:gd name="connsiteY8" fmla="*/ 0 h 10382250"/>
                      <a:gd name="connsiteX0" fmla="*/ 155229 w 9398737"/>
                      <a:gd name="connsiteY0" fmla="*/ 0 h 10382250"/>
                      <a:gd name="connsiteX1" fmla="*/ 9250551 w 9398737"/>
                      <a:gd name="connsiteY1" fmla="*/ 0 h 10382250"/>
                      <a:gd name="connsiteX2" fmla="*/ 5717829 w 9398737"/>
                      <a:gd name="connsiteY2" fmla="*/ 6153150 h 10382250"/>
                      <a:gd name="connsiteX3" fmla="*/ 5717829 w 9398737"/>
                      <a:gd name="connsiteY3" fmla="*/ 7156450 h 10382250"/>
                      <a:gd name="connsiteX4" fmla="*/ 9250551 w 9398737"/>
                      <a:gd name="connsiteY4" fmla="*/ 10382250 h 10382250"/>
                      <a:gd name="connsiteX5" fmla="*/ 155229 w 9398737"/>
                      <a:gd name="connsiteY5" fmla="*/ 10382250 h 10382250"/>
                      <a:gd name="connsiteX6" fmla="*/ 3609628 w 9398737"/>
                      <a:gd name="connsiteY6" fmla="*/ 7143750 h 10382250"/>
                      <a:gd name="connsiteX7" fmla="*/ 3596928 w 9398737"/>
                      <a:gd name="connsiteY7" fmla="*/ 6165850 h 10382250"/>
                      <a:gd name="connsiteX8" fmla="*/ 155229 w 9398737"/>
                      <a:gd name="connsiteY8" fmla="*/ 0 h 10382250"/>
                      <a:gd name="connsiteX0" fmla="*/ 212958 w 9456466"/>
                      <a:gd name="connsiteY0" fmla="*/ 0 h 10382250"/>
                      <a:gd name="connsiteX1" fmla="*/ 9308280 w 9456466"/>
                      <a:gd name="connsiteY1" fmla="*/ 0 h 10382250"/>
                      <a:gd name="connsiteX2" fmla="*/ 5775558 w 9456466"/>
                      <a:gd name="connsiteY2" fmla="*/ 6153150 h 10382250"/>
                      <a:gd name="connsiteX3" fmla="*/ 5775558 w 9456466"/>
                      <a:gd name="connsiteY3" fmla="*/ 7156450 h 10382250"/>
                      <a:gd name="connsiteX4" fmla="*/ 9308280 w 9456466"/>
                      <a:gd name="connsiteY4" fmla="*/ 10382250 h 10382250"/>
                      <a:gd name="connsiteX5" fmla="*/ 212958 w 9456466"/>
                      <a:gd name="connsiteY5" fmla="*/ 10382250 h 10382250"/>
                      <a:gd name="connsiteX6" fmla="*/ 3667357 w 9456466"/>
                      <a:gd name="connsiteY6" fmla="*/ 7143750 h 10382250"/>
                      <a:gd name="connsiteX7" fmla="*/ 3654657 w 9456466"/>
                      <a:gd name="connsiteY7" fmla="*/ 6165850 h 10382250"/>
                      <a:gd name="connsiteX8" fmla="*/ 2943457 w 9456466"/>
                      <a:gd name="connsiteY8" fmla="*/ 5099050 h 10382250"/>
                      <a:gd name="connsiteX9" fmla="*/ 212958 w 9456466"/>
                      <a:gd name="connsiteY9" fmla="*/ 0 h 10382250"/>
                      <a:gd name="connsiteX0" fmla="*/ 212958 w 9456466"/>
                      <a:gd name="connsiteY0" fmla="*/ 0 h 10382250"/>
                      <a:gd name="connsiteX1" fmla="*/ 9308280 w 9456466"/>
                      <a:gd name="connsiteY1" fmla="*/ 0 h 10382250"/>
                      <a:gd name="connsiteX2" fmla="*/ 5775558 w 9456466"/>
                      <a:gd name="connsiteY2" fmla="*/ 6153150 h 10382250"/>
                      <a:gd name="connsiteX3" fmla="*/ 5775558 w 9456466"/>
                      <a:gd name="connsiteY3" fmla="*/ 7156450 h 10382250"/>
                      <a:gd name="connsiteX4" fmla="*/ 9308280 w 9456466"/>
                      <a:gd name="connsiteY4" fmla="*/ 10382250 h 10382250"/>
                      <a:gd name="connsiteX5" fmla="*/ 212958 w 9456466"/>
                      <a:gd name="connsiteY5" fmla="*/ 10382250 h 10382250"/>
                      <a:gd name="connsiteX6" fmla="*/ 3667357 w 9456466"/>
                      <a:gd name="connsiteY6" fmla="*/ 7143750 h 10382250"/>
                      <a:gd name="connsiteX7" fmla="*/ 3654657 w 9456466"/>
                      <a:gd name="connsiteY7" fmla="*/ 6165850 h 10382250"/>
                      <a:gd name="connsiteX8" fmla="*/ 2943457 w 9456466"/>
                      <a:gd name="connsiteY8" fmla="*/ 5048250 h 10382250"/>
                      <a:gd name="connsiteX9" fmla="*/ 212958 w 9456466"/>
                      <a:gd name="connsiteY9" fmla="*/ 0 h 10382250"/>
                      <a:gd name="connsiteX0" fmla="*/ 316082 w 9559590"/>
                      <a:gd name="connsiteY0" fmla="*/ 0 h 10382250"/>
                      <a:gd name="connsiteX1" fmla="*/ 9411404 w 9559590"/>
                      <a:gd name="connsiteY1" fmla="*/ 0 h 10382250"/>
                      <a:gd name="connsiteX2" fmla="*/ 5878682 w 9559590"/>
                      <a:gd name="connsiteY2" fmla="*/ 6153150 h 10382250"/>
                      <a:gd name="connsiteX3" fmla="*/ 5878682 w 9559590"/>
                      <a:gd name="connsiteY3" fmla="*/ 7156450 h 10382250"/>
                      <a:gd name="connsiteX4" fmla="*/ 9411404 w 9559590"/>
                      <a:gd name="connsiteY4" fmla="*/ 10382250 h 10382250"/>
                      <a:gd name="connsiteX5" fmla="*/ 316082 w 9559590"/>
                      <a:gd name="connsiteY5" fmla="*/ 10382250 h 10382250"/>
                      <a:gd name="connsiteX6" fmla="*/ 3770481 w 9559590"/>
                      <a:gd name="connsiteY6" fmla="*/ 7143750 h 10382250"/>
                      <a:gd name="connsiteX7" fmla="*/ 3757781 w 9559590"/>
                      <a:gd name="connsiteY7" fmla="*/ 6165850 h 10382250"/>
                      <a:gd name="connsiteX8" fmla="*/ 3046581 w 9559590"/>
                      <a:gd name="connsiteY8" fmla="*/ 5048250 h 10382250"/>
                      <a:gd name="connsiteX9" fmla="*/ 2170281 w 9559590"/>
                      <a:gd name="connsiteY9" fmla="*/ 3892550 h 10382250"/>
                      <a:gd name="connsiteX10" fmla="*/ 316082 w 9559590"/>
                      <a:gd name="connsiteY10" fmla="*/ 0 h 10382250"/>
                      <a:gd name="connsiteX0" fmla="*/ 270042 w 9513550"/>
                      <a:gd name="connsiteY0" fmla="*/ 0 h 10382250"/>
                      <a:gd name="connsiteX1" fmla="*/ 9365364 w 9513550"/>
                      <a:gd name="connsiteY1" fmla="*/ 0 h 10382250"/>
                      <a:gd name="connsiteX2" fmla="*/ 5832642 w 9513550"/>
                      <a:gd name="connsiteY2" fmla="*/ 6153150 h 10382250"/>
                      <a:gd name="connsiteX3" fmla="*/ 5832642 w 9513550"/>
                      <a:gd name="connsiteY3" fmla="*/ 7156450 h 10382250"/>
                      <a:gd name="connsiteX4" fmla="*/ 9365364 w 9513550"/>
                      <a:gd name="connsiteY4" fmla="*/ 10382250 h 10382250"/>
                      <a:gd name="connsiteX5" fmla="*/ 270042 w 9513550"/>
                      <a:gd name="connsiteY5" fmla="*/ 10382250 h 10382250"/>
                      <a:gd name="connsiteX6" fmla="*/ 3724441 w 9513550"/>
                      <a:gd name="connsiteY6" fmla="*/ 7143750 h 10382250"/>
                      <a:gd name="connsiteX7" fmla="*/ 3711741 w 9513550"/>
                      <a:gd name="connsiteY7" fmla="*/ 6165850 h 10382250"/>
                      <a:gd name="connsiteX8" fmla="*/ 3000541 w 9513550"/>
                      <a:gd name="connsiteY8" fmla="*/ 5048250 h 10382250"/>
                      <a:gd name="connsiteX9" fmla="*/ 2721141 w 9513550"/>
                      <a:gd name="connsiteY9" fmla="*/ 3511550 h 10382250"/>
                      <a:gd name="connsiteX10" fmla="*/ 270042 w 9513550"/>
                      <a:gd name="connsiteY10" fmla="*/ 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0700 h 10382250"/>
                      <a:gd name="connsiteX1" fmla="*/ 9095644 w 9243830"/>
                      <a:gd name="connsiteY1" fmla="*/ 0 h 10382250"/>
                      <a:gd name="connsiteX2" fmla="*/ 5562922 w 9243830"/>
                      <a:gd name="connsiteY2" fmla="*/ 6153150 h 10382250"/>
                      <a:gd name="connsiteX3" fmla="*/ 5562922 w 9243830"/>
                      <a:gd name="connsiteY3" fmla="*/ 7156450 h 10382250"/>
                      <a:gd name="connsiteX4" fmla="*/ 9095644 w 9243830"/>
                      <a:gd name="connsiteY4" fmla="*/ 10382250 h 10382250"/>
                      <a:gd name="connsiteX5" fmla="*/ 322 w 9243830"/>
                      <a:gd name="connsiteY5" fmla="*/ 10382250 h 10382250"/>
                      <a:gd name="connsiteX6" fmla="*/ 3454721 w 9243830"/>
                      <a:gd name="connsiteY6" fmla="*/ 7143750 h 10382250"/>
                      <a:gd name="connsiteX7" fmla="*/ 3442021 w 9243830"/>
                      <a:gd name="connsiteY7" fmla="*/ 6165850 h 10382250"/>
                      <a:gd name="connsiteX8" fmla="*/ 2730821 w 9243830"/>
                      <a:gd name="connsiteY8" fmla="*/ 5048250 h 10382250"/>
                      <a:gd name="connsiteX9" fmla="*/ 2451421 w 9243830"/>
                      <a:gd name="connsiteY9" fmla="*/ 3511550 h 10382250"/>
                      <a:gd name="connsiteX10" fmla="*/ 5664522 w 9243830"/>
                      <a:gd name="connsiteY10" fmla="*/ 520700 h 10382250"/>
                      <a:gd name="connsiteX0" fmla="*/ 5664522 w 9243830"/>
                      <a:gd name="connsiteY0" fmla="*/ 526946 h 10388496"/>
                      <a:gd name="connsiteX1" fmla="*/ 9095644 w 9243830"/>
                      <a:gd name="connsiteY1" fmla="*/ 6246 h 10388496"/>
                      <a:gd name="connsiteX2" fmla="*/ 5562922 w 9243830"/>
                      <a:gd name="connsiteY2" fmla="*/ 6159396 h 10388496"/>
                      <a:gd name="connsiteX3" fmla="*/ 5562922 w 9243830"/>
                      <a:gd name="connsiteY3" fmla="*/ 7162696 h 10388496"/>
                      <a:gd name="connsiteX4" fmla="*/ 9095644 w 9243830"/>
                      <a:gd name="connsiteY4" fmla="*/ 10388496 h 10388496"/>
                      <a:gd name="connsiteX5" fmla="*/ 322 w 9243830"/>
                      <a:gd name="connsiteY5" fmla="*/ 10388496 h 10388496"/>
                      <a:gd name="connsiteX6" fmla="*/ 3454721 w 9243830"/>
                      <a:gd name="connsiteY6" fmla="*/ 7149996 h 10388496"/>
                      <a:gd name="connsiteX7" fmla="*/ 3442021 w 9243830"/>
                      <a:gd name="connsiteY7" fmla="*/ 6172096 h 10388496"/>
                      <a:gd name="connsiteX8" fmla="*/ 2730821 w 9243830"/>
                      <a:gd name="connsiteY8" fmla="*/ 5054496 h 10388496"/>
                      <a:gd name="connsiteX9" fmla="*/ 2451421 w 9243830"/>
                      <a:gd name="connsiteY9" fmla="*/ 3517796 h 10388496"/>
                      <a:gd name="connsiteX10" fmla="*/ 5664522 w 9243830"/>
                      <a:gd name="connsiteY10" fmla="*/ 526946 h 10388496"/>
                      <a:gd name="connsiteX0" fmla="*/ 5664522 w 9243830"/>
                      <a:gd name="connsiteY0" fmla="*/ 526946 h 10388496"/>
                      <a:gd name="connsiteX1" fmla="*/ 9095644 w 9243830"/>
                      <a:gd name="connsiteY1" fmla="*/ 6246 h 10388496"/>
                      <a:gd name="connsiteX2" fmla="*/ 5562922 w 9243830"/>
                      <a:gd name="connsiteY2" fmla="*/ 6159396 h 10388496"/>
                      <a:gd name="connsiteX3" fmla="*/ 5562922 w 9243830"/>
                      <a:gd name="connsiteY3" fmla="*/ 7162696 h 10388496"/>
                      <a:gd name="connsiteX4" fmla="*/ 9095644 w 9243830"/>
                      <a:gd name="connsiteY4" fmla="*/ 10388496 h 10388496"/>
                      <a:gd name="connsiteX5" fmla="*/ 322 w 9243830"/>
                      <a:gd name="connsiteY5" fmla="*/ 10388496 h 10388496"/>
                      <a:gd name="connsiteX6" fmla="*/ 3454721 w 9243830"/>
                      <a:gd name="connsiteY6" fmla="*/ 7149996 h 10388496"/>
                      <a:gd name="connsiteX7" fmla="*/ 3442021 w 9243830"/>
                      <a:gd name="connsiteY7" fmla="*/ 6172096 h 10388496"/>
                      <a:gd name="connsiteX8" fmla="*/ 2730821 w 9243830"/>
                      <a:gd name="connsiteY8" fmla="*/ 5054496 h 10388496"/>
                      <a:gd name="connsiteX9" fmla="*/ 2451421 w 9243830"/>
                      <a:gd name="connsiteY9" fmla="*/ 3517796 h 10388496"/>
                      <a:gd name="connsiteX10" fmla="*/ 5664522 w 9243830"/>
                      <a:gd name="connsiteY10" fmla="*/ 526946 h 10388496"/>
                      <a:gd name="connsiteX0" fmla="*/ 5664522 w 9099809"/>
                      <a:gd name="connsiteY0" fmla="*/ 526946 h 10388496"/>
                      <a:gd name="connsiteX1" fmla="*/ 9095644 w 9099809"/>
                      <a:gd name="connsiteY1" fmla="*/ 6246 h 10388496"/>
                      <a:gd name="connsiteX2" fmla="*/ 6350321 w 9099809"/>
                      <a:gd name="connsiteY2" fmla="*/ 4990996 h 10388496"/>
                      <a:gd name="connsiteX3" fmla="*/ 5562922 w 9099809"/>
                      <a:gd name="connsiteY3" fmla="*/ 6159396 h 10388496"/>
                      <a:gd name="connsiteX4" fmla="*/ 5562922 w 9099809"/>
                      <a:gd name="connsiteY4" fmla="*/ 7162696 h 10388496"/>
                      <a:gd name="connsiteX5" fmla="*/ 9095644 w 9099809"/>
                      <a:gd name="connsiteY5" fmla="*/ 10388496 h 10388496"/>
                      <a:gd name="connsiteX6" fmla="*/ 322 w 9099809"/>
                      <a:gd name="connsiteY6" fmla="*/ 10388496 h 10388496"/>
                      <a:gd name="connsiteX7" fmla="*/ 3454721 w 9099809"/>
                      <a:gd name="connsiteY7" fmla="*/ 7149996 h 10388496"/>
                      <a:gd name="connsiteX8" fmla="*/ 3442021 w 9099809"/>
                      <a:gd name="connsiteY8" fmla="*/ 6172096 h 10388496"/>
                      <a:gd name="connsiteX9" fmla="*/ 2730821 w 9099809"/>
                      <a:gd name="connsiteY9" fmla="*/ 5054496 h 10388496"/>
                      <a:gd name="connsiteX10" fmla="*/ 2451421 w 9099809"/>
                      <a:gd name="connsiteY10" fmla="*/ 3517796 h 10388496"/>
                      <a:gd name="connsiteX11" fmla="*/ 5664522 w 9099809"/>
                      <a:gd name="connsiteY11" fmla="*/ 526946 h 10388496"/>
                      <a:gd name="connsiteX0" fmla="*/ 5664522 w 9099809"/>
                      <a:gd name="connsiteY0" fmla="*/ 526946 h 10388496"/>
                      <a:gd name="connsiteX1" fmla="*/ 9095644 w 9099809"/>
                      <a:gd name="connsiteY1" fmla="*/ 6246 h 10388496"/>
                      <a:gd name="connsiteX2" fmla="*/ 6350321 w 9099809"/>
                      <a:gd name="connsiteY2" fmla="*/ 4990996 h 10388496"/>
                      <a:gd name="connsiteX3" fmla="*/ 5562922 w 9099809"/>
                      <a:gd name="connsiteY3" fmla="*/ 6159396 h 10388496"/>
                      <a:gd name="connsiteX4" fmla="*/ 5562922 w 9099809"/>
                      <a:gd name="connsiteY4" fmla="*/ 7162696 h 10388496"/>
                      <a:gd name="connsiteX5" fmla="*/ 9095644 w 9099809"/>
                      <a:gd name="connsiteY5" fmla="*/ 10388496 h 10388496"/>
                      <a:gd name="connsiteX6" fmla="*/ 322 w 9099809"/>
                      <a:gd name="connsiteY6" fmla="*/ 10388496 h 10388496"/>
                      <a:gd name="connsiteX7" fmla="*/ 3454721 w 9099809"/>
                      <a:gd name="connsiteY7" fmla="*/ 7149996 h 10388496"/>
                      <a:gd name="connsiteX8" fmla="*/ 3442021 w 9099809"/>
                      <a:gd name="connsiteY8" fmla="*/ 6172096 h 10388496"/>
                      <a:gd name="connsiteX9" fmla="*/ 2730821 w 9099809"/>
                      <a:gd name="connsiteY9" fmla="*/ 5054496 h 10388496"/>
                      <a:gd name="connsiteX10" fmla="*/ 2451421 w 9099809"/>
                      <a:gd name="connsiteY10" fmla="*/ 3517796 h 10388496"/>
                      <a:gd name="connsiteX11" fmla="*/ 5664522 w 9099809"/>
                      <a:gd name="connsiteY11" fmla="*/ 526946 h 10388496"/>
                      <a:gd name="connsiteX0" fmla="*/ 5664522 w 9099809"/>
                      <a:gd name="connsiteY0" fmla="*/ 526946 h 10388496"/>
                      <a:gd name="connsiteX1" fmla="*/ 9095644 w 9099809"/>
                      <a:gd name="connsiteY1" fmla="*/ 6246 h 10388496"/>
                      <a:gd name="connsiteX2" fmla="*/ 6350321 w 9099809"/>
                      <a:gd name="connsiteY2" fmla="*/ 4990996 h 10388496"/>
                      <a:gd name="connsiteX3" fmla="*/ 5562922 w 9099809"/>
                      <a:gd name="connsiteY3" fmla="*/ 6159396 h 10388496"/>
                      <a:gd name="connsiteX4" fmla="*/ 5562922 w 9099809"/>
                      <a:gd name="connsiteY4" fmla="*/ 7162696 h 10388496"/>
                      <a:gd name="connsiteX5" fmla="*/ 9095644 w 9099809"/>
                      <a:gd name="connsiteY5" fmla="*/ 10388496 h 10388496"/>
                      <a:gd name="connsiteX6" fmla="*/ 322 w 9099809"/>
                      <a:gd name="connsiteY6" fmla="*/ 10388496 h 10388496"/>
                      <a:gd name="connsiteX7" fmla="*/ 3454721 w 9099809"/>
                      <a:gd name="connsiteY7" fmla="*/ 7149996 h 10388496"/>
                      <a:gd name="connsiteX8" fmla="*/ 3442021 w 9099809"/>
                      <a:gd name="connsiteY8" fmla="*/ 6172096 h 10388496"/>
                      <a:gd name="connsiteX9" fmla="*/ 2730821 w 9099809"/>
                      <a:gd name="connsiteY9" fmla="*/ 5054496 h 10388496"/>
                      <a:gd name="connsiteX10" fmla="*/ 2451421 w 9099809"/>
                      <a:gd name="connsiteY10" fmla="*/ 3517796 h 10388496"/>
                      <a:gd name="connsiteX11" fmla="*/ 5664522 w 9099809"/>
                      <a:gd name="connsiteY11" fmla="*/ 526946 h 10388496"/>
                      <a:gd name="connsiteX0" fmla="*/ 5664522 w 9099809"/>
                      <a:gd name="connsiteY0" fmla="*/ 526946 h 10388496"/>
                      <a:gd name="connsiteX1" fmla="*/ 9095644 w 9099809"/>
                      <a:gd name="connsiteY1" fmla="*/ 6246 h 10388496"/>
                      <a:gd name="connsiteX2" fmla="*/ 6350321 w 9099809"/>
                      <a:gd name="connsiteY2" fmla="*/ 4990996 h 10388496"/>
                      <a:gd name="connsiteX3" fmla="*/ 5562922 w 9099809"/>
                      <a:gd name="connsiteY3" fmla="*/ 6159396 h 10388496"/>
                      <a:gd name="connsiteX4" fmla="*/ 5562922 w 9099809"/>
                      <a:gd name="connsiteY4" fmla="*/ 7162696 h 10388496"/>
                      <a:gd name="connsiteX5" fmla="*/ 9095644 w 9099809"/>
                      <a:gd name="connsiteY5" fmla="*/ 10388496 h 10388496"/>
                      <a:gd name="connsiteX6" fmla="*/ 322 w 9099809"/>
                      <a:gd name="connsiteY6" fmla="*/ 10388496 h 10388496"/>
                      <a:gd name="connsiteX7" fmla="*/ 3454721 w 9099809"/>
                      <a:gd name="connsiteY7" fmla="*/ 7149996 h 10388496"/>
                      <a:gd name="connsiteX8" fmla="*/ 3442021 w 9099809"/>
                      <a:gd name="connsiteY8" fmla="*/ 6172096 h 10388496"/>
                      <a:gd name="connsiteX9" fmla="*/ 2730821 w 9099809"/>
                      <a:gd name="connsiteY9" fmla="*/ 5054496 h 10388496"/>
                      <a:gd name="connsiteX10" fmla="*/ 2451421 w 9099809"/>
                      <a:gd name="connsiteY10" fmla="*/ 3517796 h 10388496"/>
                      <a:gd name="connsiteX11" fmla="*/ 5664522 w 9099809"/>
                      <a:gd name="connsiteY11" fmla="*/ 526946 h 10388496"/>
                      <a:gd name="connsiteX0" fmla="*/ 5664522 w 9096932"/>
                      <a:gd name="connsiteY0" fmla="*/ 526946 h 10388496"/>
                      <a:gd name="connsiteX1" fmla="*/ 6568344 w 9096932"/>
                      <a:gd name="connsiteY1" fmla="*/ 3460646 h 10388496"/>
                      <a:gd name="connsiteX2" fmla="*/ 6350321 w 9096932"/>
                      <a:gd name="connsiteY2" fmla="*/ 4990996 h 10388496"/>
                      <a:gd name="connsiteX3" fmla="*/ 5562922 w 9096932"/>
                      <a:gd name="connsiteY3" fmla="*/ 6159396 h 10388496"/>
                      <a:gd name="connsiteX4" fmla="*/ 5562922 w 9096932"/>
                      <a:gd name="connsiteY4" fmla="*/ 7162696 h 10388496"/>
                      <a:gd name="connsiteX5" fmla="*/ 9095644 w 9096932"/>
                      <a:gd name="connsiteY5" fmla="*/ 10388496 h 10388496"/>
                      <a:gd name="connsiteX6" fmla="*/ 322 w 9096932"/>
                      <a:gd name="connsiteY6" fmla="*/ 10388496 h 10388496"/>
                      <a:gd name="connsiteX7" fmla="*/ 3454721 w 9096932"/>
                      <a:gd name="connsiteY7" fmla="*/ 7149996 h 10388496"/>
                      <a:gd name="connsiteX8" fmla="*/ 3442021 w 9096932"/>
                      <a:gd name="connsiteY8" fmla="*/ 6172096 h 10388496"/>
                      <a:gd name="connsiteX9" fmla="*/ 2730821 w 9096932"/>
                      <a:gd name="connsiteY9" fmla="*/ 5054496 h 10388496"/>
                      <a:gd name="connsiteX10" fmla="*/ 2451421 w 9096932"/>
                      <a:gd name="connsiteY10" fmla="*/ 3517796 h 10388496"/>
                      <a:gd name="connsiteX11" fmla="*/ 5664522 w 9096932"/>
                      <a:gd name="connsiteY11" fmla="*/ 526946 h 10388496"/>
                      <a:gd name="connsiteX0" fmla="*/ 5664522 w 9096932"/>
                      <a:gd name="connsiteY0" fmla="*/ 526946 h 10388496"/>
                      <a:gd name="connsiteX1" fmla="*/ 6568344 w 9096932"/>
                      <a:gd name="connsiteY1" fmla="*/ 3460646 h 10388496"/>
                      <a:gd name="connsiteX2" fmla="*/ 6350321 w 9096932"/>
                      <a:gd name="connsiteY2" fmla="*/ 4990996 h 10388496"/>
                      <a:gd name="connsiteX3" fmla="*/ 5562922 w 9096932"/>
                      <a:gd name="connsiteY3" fmla="*/ 6159396 h 10388496"/>
                      <a:gd name="connsiteX4" fmla="*/ 5562922 w 9096932"/>
                      <a:gd name="connsiteY4" fmla="*/ 7162696 h 10388496"/>
                      <a:gd name="connsiteX5" fmla="*/ 9095644 w 9096932"/>
                      <a:gd name="connsiteY5" fmla="*/ 10388496 h 10388496"/>
                      <a:gd name="connsiteX6" fmla="*/ 322 w 9096932"/>
                      <a:gd name="connsiteY6" fmla="*/ 10388496 h 10388496"/>
                      <a:gd name="connsiteX7" fmla="*/ 3454721 w 9096932"/>
                      <a:gd name="connsiteY7" fmla="*/ 7149996 h 10388496"/>
                      <a:gd name="connsiteX8" fmla="*/ 3442021 w 9096932"/>
                      <a:gd name="connsiteY8" fmla="*/ 6172096 h 10388496"/>
                      <a:gd name="connsiteX9" fmla="*/ 2730821 w 9096932"/>
                      <a:gd name="connsiteY9" fmla="*/ 5054496 h 10388496"/>
                      <a:gd name="connsiteX10" fmla="*/ 2451421 w 9096932"/>
                      <a:gd name="connsiteY10" fmla="*/ 3517796 h 10388496"/>
                      <a:gd name="connsiteX11" fmla="*/ 5664522 w 9096932"/>
                      <a:gd name="connsiteY11" fmla="*/ 526946 h 10388496"/>
                      <a:gd name="connsiteX0" fmla="*/ 5664522 w 9096932"/>
                      <a:gd name="connsiteY0" fmla="*/ 526946 h 10388496"/>
                      <a:gd name="connsiteX1" fmla="*/ 6568344 w 9096932"/>
                      <a:gd name="connsiteY1" fmla="*/ 3460646 h 10388496"/>
                      <a:gd name="connsiteX2" fmla="*/ 6350321 w 9096932"/>
                      <a:gd name="connsiteY2" fmla="*/ 4990996 h 10388496"/>
                      <a:gd name="connsiteX3" fmla="*/ 5562922 w 9096932"/>
                      <a:gd name="connsiteY3" fmla="*/ 6159396 h 10388496"/>
                      <a:gd name="connsiteX4" fmla="*/ 5562922 w 9096932"/>
                      <a:gd name="connsiteY4" fmla="*/ 7162696 h 10388496"/>
                      <a:gd name="connsiteX5" fmla="*/ 9095644 w 9096932"/>
                      <a:gd name="connsiteY5" fmla="*/ 10388496 h 10388496"/>
                      <a:gd name="connsiteX6" fmla="*/ 322 w 9096932"/>
                      <a:gd name="connsiteY6" fmla="*/ 10388496 h 10388496"/>
                      <a:gd name="connsiteX7" fmla="*/ 3454721 w 9096932"/>
                      <a:gd name="connsiteY7" fmla="*/ 7149996 h 10388496"/>
                      <a:gd name="connsiteX8" fmla="*/ 3442021 w 9096932"/>
                      <a:gd name="connsiteY8" fmla="*/ 6172096 h 10388496"/>
                      <a:gd name="connsiteX9" fmla="*/ 2730821 w 9096932"/>
                      <a:gd name="connsiteY9" fmla="*/ 5054496 h 10388496"/>
                      <a:gd name="connsiteX10" fmla="*/ 2451421 w 9096932"/>
                      <a:gd name="connsiteY10" fmla="*/ 3517796 h 10388496"/>
                      <a:gd name="connsiteX11" fmla="*/ 5664522 w 9096932"/>
                      <a:gd name="connsiteY11" fmla="*/ 526946 h 10388496"/>
                      <a:gd name="connsiteX0" fmla="*/ 5664522 w 9096932"/>
                      <a:gd name="connsiteY0" fmla="*/ 526946 h 10388496"/>
                      <a:gd name="connsiteX1" fmla="*/ 6568344 w 9096932"/>
                      <a:gd name="connsiteY1" fmla="*/ 3460646 h 10388496"/>
                      <a:gd name="connsiteX2" fmla="*/ 6350321 w 9096932"/>
                      <a:gd name="connsiteY2" fmla="*/ 4990996 h 10388496"/>
                      <a:gd name="connsiteX3" fmla="*/ 5562922 w 9096932"/>
                      <a:gd name="connsiteY3" fmla="*/ 6159396 h 10388496"/>
                      <a:gd name="connsiteX4" fmla="*/ 5562922 w 9096932"/>
                      <a:gd name="connsiteY4" fmla="*/ 7162696 h 10388496"/>
                      <a:gd name="connsiteX5" fmla="*/ 9095644 w 9096932"/>
                      <a:gd name="connsiteY5" fmla="*/ 10388496 h 10388496"/>
                      <a:gd name="connsiteX6" fmla="*/ 322 w 9096932"/>
                      <a:gd name="connsiteY6" fmla="*/ 10388496 h 10388496"/>
                      <a:gd name="connsiteX7" fmla="*/ 3454721 w 9096932"/>
                      <a:gd name="connsiteY7" fmla="*/ 7149996 h 10388496"/>
                      <a:gd name="connsiteX8" fmla="*/ 3442021 w 9096932"/>
                      <a:gd name="connsiteY8" fmla="*/ 6172096 h 10388496"/>
                      <a:gd name="connsiteX9" fmla="*/ 2730821 w 9096932"/>
                      <a:gd name="connsiteY9" fmla="*/ 5054496 h 10388496"/>
                      <a:gd name="connsiteX10" fmla="*/ 2451421 w 9096932"/>
                      <a:gd name="connsiteY10" fmla="*/ 3517796 h 10388496"/>
                      <a:gd name="connsiteX11" fmla="*/ 5664522 w 9096932"/>
                      <a:gd name="connsiteY11" fmla="*/ 526946 h 10388496"/>
                      <a:gd name="connsiteX0" fmla="*/ 5664522 w 9096932"/>
                      <a:gd name="connsiteY0" fmla="*/ 526946 h 10388496"/>
                      <a:gd name="connsiteX1" fmla="*/ 6568344 w 9096932"/>
                      <a:gd name="connsiteY1" fmla="*/ 3460646 h 10388496"/>
                      <a:gd name="connsiteX2" fmla="*/ 6350321 w 9096932"/>
                      <a:gd name="connsiteY2" fmla="*/ 4990996 h 10388496"/>
                      <a:gd name="connsiteX3" fmla="*/ 5562922 w 9096932"/>
                      <a:gd name="connsiteY3" fmla="*/ 6159396 h 10388496"/>
                      <a:gd name="connsiteX4" fmla="*/ 5562922 w 9096932"/>
                      <a:gd name="connsiteY4" fmla="*/ 7162696 h 10388496"/>
                      <a:gd name="connsiteX5" fmla="*/ 9095644 w 9096932"/>
                      <a:gd name="connsiteY5" fmla="*/ 10388496 h 10388496"/>
                      <a:gd name="connsiteX6" fmla="*/ 322 w 9096932"/>
                      <a:gd name="connsiteY6" fmla="*/ 10388496 h 10388496"/>
                      <a:gd name="connsiteX7" fmla="*/ 3454721 w 9096932"/>
                      <a:gd name="connsiteY7" fmla="*/ 7149996 h 10388496"/>
                      <a:gd name="connsiteX8" fmla="*/ 3442021 w 9096932"/>
                      <a:gd name="connsiteY8" fmla="*/ 6172096 h 10388496"/>
                      <a:gd name="connsiteX9" fmla="*/ 2730821 w 9096932"/>
                      <a:gd name="connsiteY9" fmla="*/ 5054496 h 10388496"/>
                      <a:gd name="connsiteX10" fmla="*/ 2451421 w 9096932"/>
                      <a:gd name="connsiteY10" fmla="*/ 3517796 h 10388496"/>
                      <a:gd name="connsiteX11" fmla="*/ 5664522 w 9096932"/>
                      <a:gd name="connsiteY11" fmla="*/ 526946 h 10388496"/>
                      <a:gd name="connsiteX0" fmla="*/ 5664522 w 9096932"/>
                      <a:gd name="connsiteY0" fmla="*/ 534385 h 10357835"/>
                      <a:gd name="connsiteX1" fmla="*/ 6568344 w 9096932"/>
                      <a:gd name="connsiteY1" fmla="*/ 3429985 h 10357835"/>
                      <a:gd name="connsiteX2" fmla="*/ 6350321 w 9096932"/>
                      <a:gd name="connsiteY2" fmla="*/ 4960335 h 10357835"/>
                      <a:gd name="connsiteX3" fmla="*/ 5562922 w 9096932"/>
                      <a:gd name="connsiteY3" fmla="*/ 6128735 h 10357835"/>
                      <a:gd name="connsiteX4" fmla="*/ 5562922 w 9096932"/>
                      <a:gd name="connsiteY4" fmla="*/ 7132035 h 10357835"/>
                      <a:gd name="connsiteX5" fmla="*/ 9095644 w 9096932"/>
                      <a:gd name="connsiteY5" fmla="*/ 10357835 h 10357835"/>
                      <a:gd name="connsiteX6" fmla="*/ 322 w 9096932"/>
                      <a:gd name="connsiteY6" fmla="*/ 10357835 h 10357835"/>
                      <a:gd name="connsiteX7" fmla="*/ 3454721 w 9096932"/>
                      <a:gd name="connsiteY7" fmla="*/ 7119335 h 10357835"/>
                      <a:gd name="connsiteX8" fmla="*/ 3442021 w 9096932"/>
                      <a:gd name="connsiteY8" fmla="*/ 6141435 h 10357835"/>
                      <a:gd name="connsiteX9" fmla="*/ 2730821 w 9096932"/>
                      <a:gd name="connsiteY9" fmla="*/ 5023835 h 10357835"/>
                      <a:gd name="connsiteX10" fmla="*/ 2451421 w 9096932"/>
                      <a:gd name="connsiteY10" fmla="*/ 3487135 h 10357835"/>
                      <a:gd name="connsiteX11" fmla="*/ 5664522 w 9096932"/>
                      <a:gd name="connsiteY11" fmla="*/ 534385 h 10357835"/>
                      <a:gd name="connsiteX0" fmla="*/ 5664522 w 9096932"/>
                      <a:gd name="connsiteY0" fmla="*/ 534385 h 10357835"/>
                      <a:gd name="connsiteX1" fmla="*/ 6568344 w 9096932"/>
                      <a:gd name="connsiteY1" fmla="*/ 3429985 h 10357835"/>
                      <a:gd name="connsiteX2" fmla="*/ 6350321 w 9096932"/>
                      <a:gd name="connsiteY2" fmla="*/ 4960335 h 10357835"/>
                      <a:gd name="connsiteX3" fmla="*/ 5562922 w 9096932"/>
                      <a:gd name="connsiteY3" fmla="*/ 6128735 h 10357835"/>
                      <a:gd name="connsiteX4" fmla="*/ 5562922 w 9096932"/>
                      <a:gd name="connsiteY4" fmla="*/ 7132035 h 10357835"/>
                      <a:gd name="connsiteX5" fmla="*/ 9095644 w 9096932"/>
                      <a:gd name="connsiteY5" fmla="*/ 10357835 h 10357835"/>
                      <a:gd name="connsiteX6" fmla="*/ 322 w 9096932"/>
                      <a:gd name="connsiteY6" fmla="*/ 10357835 h 10357835"/>
                      <a:gd name="connsiteX7" fmla="*/ 3454721 w 9096932"/>
                      <a:gd name="connsiteY7" fmla="*/ 7119335 h 10357835"/>
                      <a:gd name="connsiteX8" fmla="*/ 3442021 w 9096932"/>
                      <a:gd name="connsiteY8" fmla="*/ 6141435 h 10357835"/>
                      <a:gd name="connsiteX9" fmla="*/ 2730821 w 9096932"/>
                      <a:gd name="connsiteY9" fmla="*/ 5023835 h 10357835"/>
                      <a:gd name="connsiteX10" fmla="*/ 2451421 w 9096932"/>
                      <a:gd name="connsiteY10" fmla="*/ 3487135 h 10357835"/>
                      <a:gd name="connsiteX11" fmla="*/ 5664522 w 9096932"/>
                      <a:gd name="connsiteY11" fmla="*/ 534385 h 10357835"/>
                      <a:gd name="connsiteX0" fmla="*/ 5664522 w 9096932"/>
                      <a:gd name="connsiteY0" fmla="*/ 534385 h 10357835"/>
                      <a:gd name="connsiteX1" fmla="*/ 6568344 w 9096932"/>
                      <a:gd name="connsiteY1" fmla="*/ 3429985 h 10357835"/>
                      <a:gd name="connsiteX2" fmla="*/ 6350321 w 9096932"/>
                      <a:gd name="connsiteY2" fmla="*/ 4960335 h 10357835"/>
                      <a:gd name="connsiteX3" fmla="*/ 5562922 w 9096932"/>
                      <a:gd name="connsiteY3" fmla="*/ 6128735 h 10357835"/>
                      <a:gd name="connsiteX4" fmla="*/ 5562922 w 9096932"/>
                      <a:gd name="connsiteY4" fmla="*/ 7132035 h 10357835"/>
                      <a:gd name="connsiteX5" fmla="*/ 9095644 w 9096932"/>
                      <a:gd name="connsiteY5" fmla="*/ 10357835 h 10357835"/>
                      <a:gd name="connsiteX6" fmla="*/ 322 w 9096932"/>
                      <a:gd name="connsiteY6" fmla="*/ 10357835 h 10357835"/>
                      <a:gd name="connsiteX7" fmla="*/ 3454721 w 9096932"/>
                      <a:gd name="connsiteY7" fmla="*/ 7119335 h 10357835"/>
                      <a:gd name="connsiteX8" fmla="*/ 3442021 w 9096932"/>
                      <a:gd name="connsiteY8" fmla="*/ 6141435 h 10357835"/>
                      <a:gd name="connsiteX9" fmla="*/ 2730821 w 9096932"/>
                      <a:gd name="connsiteY9" fmla="*/ 5023835 h 10357835"/>
                      <a:gd name="connsiteX10" fmla="*/ 2451421 w 9096932"/>
                      <a:gd name="connsiteY10" fmla="*/ 3487135 h 10357835"/>
                      <a:gd name="connsiteX11" fmla="*/ 5664522 w 9096932"/>
                      <a:gd name="connsiteY11" fmla="*/ 534385 h 10357835"/>
                      <a:gd name="connsiteX0" fmla="*/ 5664522 w 9096932"/>
                      <a:gd name="connsiteY0" fmla="*/ 534385 h 10357835"/>
                      <a:gd name="connsiteX1" fmla="*/ 6568344 w 9096932"/>
                      <a:gd name="connsiteY1" fmla="*/ 3429985 h 10357835"/>
                      <a:gd name="connsiteX2" fmla="*/ 6312221 w 9096932"/>
                      <a:gd name="connsiteY2" fmla="*/ 4934935 h 10357835"/>
                      <a:gd name="connsiteX3" fmla="*/ 5562922 w 9096932"/>
                      <a:gd name="connsiteY3" fmla="*/ 6128735 h 10357835"/>
                      <a:gd name="connsiteX4" fmla="*/ 5562922 w 9096932"/>
                      <a:gd name="connsiteY4" fmla="*/ 7132035 h 10357835"/>
                      <a:gd name="connsiteX5" fmla="*/ 9095644 w 9096932"/>
                      <a:gd name="connsiteY5" fmla="*/ 10357835 h 10357835"/>
                      <a:gd name="connsiteX6" fmla="*/ 322 w 9096932"/>
                      <a:gd name="connsiteY6" fmla="*/ 10357835 h 10357835"/>
                      <a:gd name="connsiteX7" fmla="*/ 3454721 w 9096932"/>
                      <a:gd name="connsiteY7" fmla="*/ 7119335 h 10357835"/>
                      <a:gd name="connsiteX8" fmla="*/ 3442021 w 9096932"/>
                      <a:gd name="connsiteY8" fmla="*/ 6141435 h 10357835"/>
                      <a:gd name="connsiteX9" fmla="*/ 2730821 w 9096932"/>
                      <a:gd name="connsiteY9" fmla="*/ 5023835 h 10357835"/>
                      <a:gd name="connsiteX10" fmla="*/ 2451421 w 9096932"/>
                      <a:gd name="connsiteY10" fmla="*/ 3487135 h 10357835"/>
                      <a:gd name="connsiteX11" fmla="*/ 5664522 w 9096932"/>
                      <a:gd name="connsiteY11" fmla="*/ 534385 h 1035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096932" h="10357835">
                        <a:moveTo>
                          <a:pt x="5664522" y="534385"/>
                        </a:moveTo>
                        <a:cubicBezTo>
                          <a:pt x="6803996" y="597885"/>
                          <a:pt x="7143370" y="1601185"/>
                          <a:pt x="6568344" y="3429985"/>
                        </a:cubicBezTo>
                        <a:cubicBezTo>
                          <a:pt x="6822344" y="4110493"/>
                          <a:pt x="6812108" y="4379310"/>
                          <a:pt x="6312221" y="4934935"/>
                        </a:cubicBezTo>
                        <a:cubicBezTo>
                          <a:pt x="6155234" y="5655660"/>
                          <a:pt x="5821155" y="5868385"/>
                          <a:pt x="5562922" y="6128735"/>
                        </a:cubicBezTo>
                        <a:lnTo>
                          <a:pt x="5562922" y="7132035"/>
                        </a:lnTo>
                        <a:cubicBezTo>
                          <a:pt x="5906529" y="8190368"/>
                          <a:pt x="9171137" y="8232702"/>
                          <a:pt x="9095644" y="10357835"/>
                        </a:cubicBezTo>
                        <a:lnTo>
                          <a:pt x="322" y="10357835"/>
                        </a:lnTo>
                        <a:cubicBezTo>
                          <a:pt x="-37778" y="8054902"/>
                          <a:pt x="3327721" y="8266568"/>
                          <a:pt x="3454721" y="7119335"/>
                        </a:cubicBezTo>
                        <a:lnTo>
                          <a:pt x="3442021" y="6141435"/>
                        </a:lnTo>
                        <a:cubicBezTo>
                          <a:pt x="3245171" y="5965752"/>
                          <a:pt x="2834538" y="5683177"/>
                          <a:pt x="2730821" y="5023835"/>
                        </a:cubicBezTo>
                        <a:cubicBezTo>
                          <a:pt x="2402738" y="4657652"/>
                          <a:pt x="2030204" y="4303110"/>
                          <a:pt x="2451421" y="3487135"/>
                        </a:cubicBezTo>
                        <a:cubicBezTo>
                          <a:pt x="1424838" y="194660"/>
                          <a:pt x="4267168" y="-709157"/>
                          <a:pt x="5664522" y="534385"/>
                        </a:cubicBezTo>
                        <a:close/>
                      </a:path>
                    </a:pathLst>
                  </a:custGeom>
                  <a:noFill/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8" name="Скругленный прямоугольник 187"/>
                <p:cNvSpPr/>
                <p:nvPr/>
              </p:nvSpPr>
              <p:spPr>
                <a:xfrm>
                  <a:off x="10662662" y="3664157"/>
                  <a:ext cx="322600" cy="219242"/>
                </a:xfrm>
                <a:prstGeom prst="roundRect">
                  <a:avLst>
                    <a:gd name="adj" fmla="val 11111"/>
                  </a:avLst>
                </a:prstGeom>
                <a:noFill/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7" name="Группа 26"/>
                <p:cNvGrpSpPr/>
                <p:nvPr/>
              </p:nvGrpSpPr>
              <p:grpSpPr>
                <a:xfrm>
                  <a:off x="9845339" y="4450079"/>
                  <a:ext cx="322600" cy="219242"/>
                  <a:chOff x="9845339" y="4450079"/>
                  <a:chExt cx="322600" cy="219242"/>
                </a:xfrm>
              </p:grpSpPr>
              <p:sp>
                <p:nvSpPr>
                  <p:cNvPr id="197" name="Скругленный прямоугольник 196"/>
                  <p:cNvSpPr/>
                  <p:nvPr/>
                </p:nvSpPr>
                <p:spPr>
                  <a:xfrm>
                    <a:off x="9845339" y="4450079"/>
                    <a:ext cx="322600" cy="219242"/>
                  </a:xfrm>
                  <a:prstGeom prst="roundRect">
                    <a:avLst>
                      <a:gd name="adj" fmla="val 11111"/>
                    </a:avLst>
                  </a:prstGeom>
                  <a:noFill/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flipH="1" flipV="1">
                    <a:off x="10033020" y="4560281"/>
                    <a:ext cx="91793" cy="458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flipH="1" flipV="1">
                    <a:off x="10033020" y="4523178"/>
                    <a:ext cx="91793" cy="458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9884303" y="4523978"/>
                    <a:ext cx="106152" cy="70863"/>
                    <a:chOff x="8698794" y="4055444"/>
                    <a:chExt cx="420652" cy="280812"/>
                  </a:xfrm>
                </p:grpSpPr>
                <p:sp>
                  <p:nvSpPr>
                    <p:cNvPr id="25" name="Овал 24"/>
                    <p:cNvSpPr/>
                    <p:nvPr/>
                  </p:nvSpPr>
                  <p:spPr>
                    <a:xfrm>
                      <a:off x="8698794" y="4055444"/>
                      <a:ext cx="280812" cy="280812"/>
                    </a:xfrm>
                    <a:prstGeom prst="ellipse">
                      <a:avLst/>
                    </a:prstGeom>
                    <a:noFill/>
                    <a:ln w="158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2" name="Овал 201"/>
                    <p:cNvSpPr/>
                    <p:nvPr/>
                  </p:nvSpPr>
                  <p:spPr>
                    <a:xfrm>
                      <a:off x="8870394" y="4071324"/>
                      <a:ext cx="249052" cy="249052"/>
                    </a:xfrm>
                    <a:prstGeom prst="ellipse">
                      <a:avLst/>
                    </a:prstGeom>
                    <a:noFill/>
                    <a:ln w="158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28" name="Группа 27"/>
                <p:cNvGrpSpPr/>
                <p:nvPr/>
              </p:nvGrpSpPr>
              <p:grpSpPr>
                <a:xfrm>
                  <a:off x="9884303" y="5315475"/>
                  <a:ext cx="240510" cy="105259"/>
                  <a:chOff x="9884303" y="5315475"/>
                  <a:chExt cx="240510" cy="105259"/>
                </a:xfrm>
              </p:grpSpPr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flipH="1" flipV="1">
                    <a:off x="10033020" y="5352578"/>
                    <a:ext cx="91793" cy="458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flipH="1" flipV="1">
                    <a:off x="10033020" y="5315475"/>
                    <a:ext cx="91793" cy="458"/>
                  </a:xfrm>
                  <a:prstGeom prst="line">
                    <a:avLst/>
                  </a:prstGeom>
                  <a:ln w="15875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Овал 208"/>
                  <p:cNvSpPr/>
                  <p:nvPr/>
                </p:nvSpPr>
                <p:spPr>
                  <a:xfrm>
                    <a:off x="9884303" y="5349871"/>
                    <a:ext cx="70863" cy="70863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133" name="Рисунок 1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2880" y="1863146"/>
                <a:ext cx="3009902" cy="4554014"/>
              </a:xfrm>
              <a:prstGeom prst="rect">
                <a:avLst/>
              </a:prstGeom>
            </p:spPr>
          </p:pic>
          <p:sp>
            <p:nvSpPr>
              <p:cNvPr id="96" name="Прямоугольник 95"/>
              <p:cNvSpPr/>
              <p:nvPr/>
            </p:nvSpPr>
            <p:spPr>
              <a:xfrm>
                <a:off x="9814131" y="1991798"/>
                <a:ext cx="1206944" cy="180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234" y="2397601"/>
              <a:ext cx="1924283" cy="359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" name="Прямоугольник 47"/>
          <p:cNvSpPr txBox="1"/>
          <p:nvPr/>
        </p:nvSpPr>
        <p:spPr>
          <a:xfrm>
            <a:off x="822417" y="1582923"/>
            <a:ext cx="2498563" cy="284693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67"/>
              </a:lnSpc>
              <a:spcAft>
                <a:spcPts val="400"/>
              </a:spcAft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/>
              <a:t>ДОСТУПНЫЕ ДОКУМЕНТЫ</a:t>
            </a:r>
          </a:p>
        </p:txBody>
      </p:sp>
      <p:sp>
        <p:nvSpPr>
          <p:cNvPr id="138" name="Прямоугольник 101"/>
          <p:cNvSpPr txBox="1"/>
          <p:nvPr/>
        </p:nvSpPr>
        <p:spPr>
          <a:xfrm>
            <a:off x="9002293" y="2066385"/>
            <a:ext cx="2405272" cy="337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>
            <a:spAutoFit/>
          </a:bodyPr>
          <a:lstStyle/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Оказани</a:t>
            </a:r>
            <a:r>
              <a:rPr lang="ru-RU"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  <a:r>
              <a:rPr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услуг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оригиналов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документов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документам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третьим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лицам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помощи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защищенного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QR-</a:t>
            </a:r>
            <a:r>
              <a:rPr sz="1067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кода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поделиться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электронной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версией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посредством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мессенджера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либо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используя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электронную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почту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Веб-сервис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получению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документов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органов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частного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сектора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(с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согласия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гражданина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39" name="Прямоугольник 106"/>
          <p:cNvSpPr txBox="1"/>
          <p:nvPr/>
        </p:nvSpPr>
        <p:spPr>
          <a:xfrm>
            <a:off x="8684270" y="1589539"/>
            <a:ext cx="2498564" cy="284693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67"/>
              </a:lnSpc>
              <a:spcAft>
                <a:spcPts val="400"/>
              </a:spcAft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/>
              <a:t>ПРЕИМУЩЕСТВА</a:t>
            </a:r>
          </a:p>
        </p:txBody>
      </p:sp>
      <p:sp>
        <p:nvSpPr>
          <p:cNvPr id="140" name="Shape 5776"/>
          <p:cNvSpPr/>
          <p:nvPr/>
        </p:nvSpPr>
        <p:spPr>
          <a:xfrm>
            <a:off x="8771701" y="2141205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6" name="Shape 5776"/>
          <p:cNvSpPr/>
          <p:nvPr/>
        </p:nvSpPr>
        <p:spPr>
          <a:xfrm>
            <a:off x="8771701" y="2879793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9" name="Shape 5776"/>
          <p:cNvSpPr/>
          <p:nvPr/>
        </p:nvSpPr>
        <p:spPr>
          <a:xfrm>
            <a:off x="8771701" y="3592037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0" name="Shape 5776"/>
          <p:cNvSpPr/>
          <p:nvPr/>
        </p:nvSpPr>
        <p:spPr>
          <a:xfrm>
            <a:off x="8771701" y="4484349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" name="Прямоугольник 105"/>
          <p:cNvSpPr txBox="1"/>
          <p:nvPr/>
        </p:nvSpPr>
        <p:spPr>
          <a:xfrm>
            <a:off x="989410" y="2092033"/>
            <a:ext cx="2234075" cy="431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>
            <a:spAutoFit/>
          </a:bodyPr>
          <a:lstStyle/>
          <a:p>
            <a:pPr>
              <a:lnSpc>
                <a:spcPts val="1333"/>
              </a:lnSpc>
              <a:spcBef>
                <a:spcPts val="1200"/>
              </a:spcBef>
              <a:defRPr sz="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Удостоверение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личности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регистрации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брака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рождении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ребенка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переименовании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имени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фамилии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отчества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рассторжении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брака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Электронный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технический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паспорт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ПЦР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теста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Covid-19</a:t>
            </a:r>
            <a:endParaRPr lang="ru-RU" sz="1067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Водительское удостоверение</a:t>
            </a: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Диплом об образовании</a:t>
            </a: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Студенческий билет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6" name="Shape 5291"/>
          <p:cNvSpPr/>
          <p:nvPr/>
        </p:nvSpPr>
        <p:spPr>
          <a:xfrm>
            <a:off x="793645" y="2133805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7" name="Shape 5291"/>
          <p:cNvSpPr/>
          <p:nvPr/>
        </p:nvSpPr>
        <p:spPr>
          <a:xfrm>
            <a:off x="793645" y="2549043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8" name="Shape 5291"/>
          <p:cNvSpPr/>
          <p:nvPr/>
        </p:nvSpPr>
        <p:spPr>
          <a:xfrm>
            <a:off x="793645" y="3015517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9" name="Shape 5291"/>
          <p:cNvSpPr/>
          <p:nvPr/>
        </p:nvSpPr>
        <p:spPr>
          <a:xfrm>
            <a:off x="793645" y="3510264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0" name="Shape 5291"/>
          <p:cNvSpPr/>
          <p:nvPr/>
        </p:nvSpPr>
        <p:spPr>
          <a:xfrm>
            <a:off x="793645" y="4172873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Shape 5291"/>
          <p:cNvSpPr/>
          <p:nvPr/>
        </p:nvSpPr>
        <p:spPr>
          <a:xfrm>
            <a:off x="793645" y="4667621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" name="Shape 5291"/>
          <p:cNvSpPr/>
          <p:nvPr/>
        </p:nvSpPr>
        <p:spPr>
          <a:xfrm>
            <a:off x="793645" y="5162369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5717365" y="1772020"/>
            <a:ext cx="3009902" cy="4554014"/>
            <a:chOff x="3449004" y="2514599"/>
            <a:chExt cx="2621130" cy="3965798"/>
          </a:xfrm>
        </p:grpSpPr>
        <p:grpSp>
          <p:nvGrpSpPr>
            <p:cNvPr id="165" name="Группа 164"/>
            <p:cNvGrpSpPr/>
            <p:nvPr/>
          </p:nvGrpSpPr>
          <p:grpSpPr>
            <a:xfrm>
              <a:off x="3897009" y="2595275"/>
              <a:ext cx="1757050" cy="3667156"/>
              <a:chOff x="2945266" y="3127389"/>
              <a:chExt cx="1240341" cy="2588727"/>
            </a:xfrm>
          </p:grpSpPr>
          <p:grpSp>
            <p:nvGrpSpPr>
              <p:cNvPr id="169" name="Группа 168"/>
              <p:cNvGrpSpPr/>
              <p:nvPr/>
            </p:nvGrpSpPr>
            <p:grpSpPr>
              <a:xfrm>
                <a:off x="2945266" y="3127389"/>
                <a:ext cx="1240341" cy="2588727"/>
                <a:chOff x="-2880269" y="4277479"/>
                <a:chExt cx="2017659" cy="4211077"/>
              </a:xfrm>
            </p:grpSpPr>
            <p:sp>
              <p:nvSpPr>
                <p:cNvPr id="171" name="Скругленный прямоугольник 170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72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3" name="TextBox 172"/>
                <p:cNvSpPr txBox="1"/>
                <p:nvPr/>
              </p:nvSpPr>
              <p:spPr>
                <a:xfrm>
                  <a:off x="-2880269" y="4814195"/>
                  <a:ext cx="2017659" cy="424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 Nova Cond" panose="020B0506020202020204" pitchFamily="34" charset="0"/>
                    </a:rPr>
                    <a:t>QR</a:t>
                  </a:r>
                </a:p>
                <a:p>
                  <a:pPr algn="ctr"/>
                  <a:r>
                    <a:rPr lang="kk-KZ" sz="9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</p:grpSp>
          <p:pic>
            <p:nvPicPr>
              <p:cNvPr id="170" name="Рисунок 169"/>
              <p:cNvPicPr>
                <a:picLocks noChangeAspect="1"/>
              </p:cNvPicPr>
              <p:nvPr/>
            </p:nvPicPr>
            <p:blipFill rotWithShape="1">
              <a:blip r:embed="rId7" cstate="print"/>
              <a:srcRect l="27778" t="10897" r="27778" b="13205"/>
              <a:stretch/>
            </p:blipFill>
            <p:spPr>
              <a:xfrm>
                <a:off x="3092458" y="3740859"/>
                <a:ext cx="944023" cy="931436"/>
              </a:xfrm>
              <a:prstGeom prst="roundRect">
                <a:avLst>
                  <a:gd name="adj" fmla="val 1484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  <p:pic>
          <p:nvPicPr>
            <p:cNvPr id="166" name="Picture 2" descr="Picture 2"/>
            <p:cNvPicPr>
              <a:picLocks noChangeAspect="1"/>
            </p:cNvPicPr>
            <p:nvPr/>
          </p:nvPicPr>
          <p:blipFill rotWithShape="1">
            <a:blip r:embed="rId8" cstate="print">
              <a:extLst/>
            </a:blip>
            <a:srcRect t="47691"/>
            <a:stretch/>
          </p:blipFill>
          <p:spPr>
            <a:xfrm>
              <a:off x="3965201" y="4831715"/>
              <a:ext cx="1617924" cy="135411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04" y="2514599"/>
              <a:ext cx="2621130" cy="3965798"/>
            </a:xfrm>
            <a:prstGeom prst="rect">
              <a:avLst/>
            </a:prstGeom>
          </p:spPr>
        </p:pic>
        <p:sp>
          <p:nvSpPr>
            <p:cNvPr id="168" name="Прямоугольник 167"/>
            <p:cNvSpPr/>
            <p:nvPr/>
          </p:nvSpPr>
          <p:spPr>
            <a:xfrm>
              <a:off x="4257084" y="2628804"/>
              <a:ext cx="1004969" cy="176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4" name="Shape 5291"/>
          <p:cNvSpPr/>
          <p:nvPr/>
        </p:nvSpPr>
        <p:spPr>
          <a:xfrm>
            <a:off x="789527" y="5519477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5" name="Shape 5291"/>
          <p:cNvSpPr/>
          <p:nvPr/>
        </p:nvSpPr>
        <p:spPr>
          <a:xfrm>
            <a:off x="789527" y="5833745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7" name="Shape 5291"/>
          <p:cNvSpPr/>
          <p:nvPr/>
        </p:nvSpPr>
        <p:spPr>
          <a:xfrm>
            <a:off x="789527" y="6160202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Прямоугольник 217"/>
          <p:cNvSpPr/>
          <p:nvPr/>
        </p:nvSpPr>
        <p:spPr>
          <a:xfrm>
            <a:off x="0" y="4618992"/>
            <a:ext cx="12192000" cy="2239009"/>
          </a:xfrm>
          <a:prstGeom prst="rect">
            <a:avLst/>
          </a:prstGeom>
          <a:gradFill>
            <a:gsLst>
              <a:gs pos="100000">
                <a:srgbClr val="068BC1"/>
              </a:gs>
              <a:gs pos="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532340" y="1312001"/>
            <a:ext cx="81544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Пользователь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 возможность просмотреть документ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QR-</a:t>
            </a:r>
            <a:r>
              <a:rPr lang="kk-KZ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для проверки третьему лицу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3222" y="477322"/>
            <a:ext cx="7705903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ДОКУМЕНТЫ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953208" y="4477994"/>
            <a:ext cx="904292" cy="0"/>
          </a:xfrm>
          <a:prstGeom prst="straightConnector1">
            <a:avLst/>
          </a:prstGeom>
          <a:ln w="19050" cap="rnd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2191899" y="3954634"/>
            <a:ext cx="451818" cy="451817"/>
            <a:chOff x="2346431" y="4209888"/>
            <a:chExt cx="551437" cy="551437"/>
          </a:xfrm>
        </p:grpSpPr>
        <p:sp>
          <p:nvSpPr>
            <p:cNvPr id="141" name="Овал 140"/>
            <p:cNvSpPr/>
            <p:nvPr/>
          </p:nvSpPr>
          <p:spPr>
            <a:xfrm>
              <a:off x="2346431" y="4209888"/>
              <a:ext cx="551437" cy="5514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2" name="Shape 5250"/>
            <p:cNvSpPr/>
            <p:nvPr/>
          </p:nvSpPr>
          <p:spPr>
            <a:xfrm>
              <a:off x="2547173" y="4553156"/>
              <a:ext cx="149956" cy="14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  <p:sp>
          <p:nvSpPr>
            <p:cNvPr id="143" name="Shape 5378"/>
            <p:cNvSpPr/>
            <p:nvPr/>
          </p:nvSpPr>
          <p:spPr>
            <a:xfrm>
              <a:off x="2459568" y="4277907"/>
              <a:ext cx="325163" cy="22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9" y="8816"/>
                  </a:moveTo>
                  <a:cubicBezTo>
                    <a:pt x="16971" y="5731"/>
                    <a:pt x="14194" y="3967"/>
                    <a:pt x="10800" y="3967"/>
                  </a:cubicBezTo>
                  <a:cubicBezTo>
                    <a:pt x="7406" y="3967"/>
                    <a:pt x="4629" y="5731"/>
                    <a:pt x="2160" y="8816"/>
                  </a:cubicBezTo>
                  <a:cubicBezTo>
                    <a:pt x="2160" y="8816"/>
                    <a:pt x="2160" y="8816"/>
                    <a:pt x="1851" y="8816"/>
                  </a:cubicBezTo>
                  <a:cubicBezTo>
                    <a:pt x="1543" y="8816"/>
                    <a:pt x="0" y="6612"/>
                    <a:pt x="0" y="6171"/>
                  </a:cubicBezTo>
                  <a:cubicBezTo>
                    <a:pt x="0" y="6171"/>
                    <a:pt x="0" y="6171"/>
                    <a:pt x="309" y="5731"/>
                  </a:cubicBezTo>
                  <a:cubicBezTo>
                    <a:pt x="3086" y="1763"/>
                    <a:pt x="7097" y="0"/>
                    <a:pt x="10800" y="0"/>
                  </a:cubicBezTo>
                  <a:cubicBezTo>
                    <a:pt x="14811" y="0"/>
                    <a:pt x="18823" y="1763"/>
                    <a:pt x="21600" y="5731"/>
                  </a:cubicBezTo>
                  <a:cubicBezTo>
                    <a:pt x="21600" y="6171"/>
                    <a:pt x="21600" y="6171"/>
                    <a:pt x="21600" y="6171"/>
                  </a:cubicBezTo>
                  <a:cubicBezTo>
                    <a:pt x="21600" y="6612"/>
                    <a:pt x="20057" y="8816"/>
                    <a:pt x="19749" y="8816"/>
                  </a:cubicBezTo>
                  <a:cubicBezTo>
                    <a:pt x="19749" y="8816"/>
                    <a:pt x="19749" y="8816"/>
                    <a:pt x="19749" y="8816"/>
                  </a:cubicBezTo>
                  <a:close/>
                  <a:moveTo>
                    <a:pt x="16663" y="13224"/>
                  </a:moveTo>
                  <a:cubicBezTo>
                    <a:pt x="14811" y="11020"/>
                    <a:pt x="13269" y="9698"/>
                    <a:pt x="10800" y="9698"/>
                  </a:cubicBezTo>
                  <a:cubicBezTo>
                    <a:pt x="7714" y="9698"/>
                    <a:pt x="4937" y="13224"/>
                    <a:pt x="4937" y="13224"/>
                  </a:cubicBezTo>
                  <a:cubicBezTo>
                    <a:pt x="4629" y="13224"/>
                    <a:pt x="3086" y="11020"/>
                    <a:pt x="3086" y="10580"/>
                  </a:cubicBezTo>
                  <a:cubicBezTo>
                    <a:pt x="3086" y="10580"/>
                    <a:pt x="3086" y="10139"/>
                    <a:pt x="3086" y="10139"/>
                  </a:cubicBezTo>
                  <a:cubicBezTo>
                    <a:pt x="5246" y="7494"/>
                    <a:pt x="8023" y="5731"/>
                    <a:pt x="10800" y="5731"/>
                  </a:cubicBezTo>
                  <a:cubicBezTo>
                    <a:pt x="13577" y="5731"/>
                    <a:pt x="16663" y="7494"/>
                    <a:pt x="18514" y="10139"/>
                  </a:cubicBezTo>
                  <a:cubicBezTo>
                    <a:pt x="18823" y="10139"/>
                    <a:pt x="18823" y="10580"/>
                    <a:pt x="18823" y="10580"/>
                  </a:cubicBezTo>
                  <a:cubicBezTo>
                    <a:pt x="18823" y="11020"/>
                    <a:pt x="17280" y="13224"/>
                    <a:pt x="16971" y="13224"/>
                  </a:cubicBezTo>
                  <a:cubicBezTo>
                    <a:pt x="16663" y="13224"/>
                    <a:pt x="16663" y="13224"/>
                    <a:pt x="16663" y="13224"/>
                  </a:cubicBezTo>
                  <a:close/>
                  <a:moveTo>
                    <a:pt x="10800" y="15869"/>
                  </a:moveTo>
                  <a:cubicBezTo>
                    <a:pt x="9257" y="15869"/>
                    <a:pt x="8023" y="17633"/>
                    <a:pt x="8023" y="17633"/>
                  </a:cubicBezTo>
                  <a:cubicBezTo>
                    <a:pt x="7714" y="17633"/>
                    <a:pt x="6171" y="15429"/>
                    <a:pt x="6171" y="14988"/>
                  </a:cubicBezTo>
                  <a:cubicBezTo>
                    <a:pt x="6171" y="14547"/>
                    <a:pt x="6171" y="14547"/>
                    <a:pt x="6171" y="14547"/>
                  </a:cubicBezTo>
                  <a:cubicBezTo>
                    <a:pt x="7406" y="12784"/>
                    <a:pt x="9257" y="11902"/>
                    <a:pt x="10800" y="11902"/>
                  </a:cubicBezTo>
                  <a:cubicBezTo>
                    <a:pt x="12651" y="11902"/>
                    <a:pt x="14503" y="12784"/>
                    <a:pt x="15737" y="14547"/>
                  </a:cubicBezTo>
                  <a:cubicBezTo>
                    <a:pt x="15737" y="14547"/>
                    <a:pt x="15737" y="14547"/>
                    <a:pt x="15737" y="14988"/>
                  </a:cubicBezTo>
                  <a:cubicBezTo>
                    <a:pt x="15737" y="15429"/>
                    <a:pt x="14194" y="17633"/>
                    <a:pt x="13886" y="17633"/>
                  </a:cubicBezTo>
                  <a:cubicBezTo>
                    <a:pt x="13577" y="17633"/>
                    <a:pt x="12651" y="15869"/>
                    <a:pt x="10800" y="15869"/>
                  </a:cubicBezTo>
                  <a:close/>
                  <a:moveTo>
                    <a:pt x="8949" y="18955"/>
                  </a:moveTo>
                  <a:cubicBezTo>
                    <a:pt x="8949" y="18514"/>
                    <a:pt x="10491" y="18073"/>
                    <a:pt x="10800" y="18073"/>
                  </a:cubicBezTo>
                  <a:cubicBezTo>
                    <a:pt x="11417" y="18073"/>
                    <a:pt x="12651" y="18514"/>
                    <a:pt x="12651" y="18955"/>
                  </a:cubicBezTo>
                  <a:cubicBezTo>
                    <a:pt x="12651" y="19396"/>
                    <a:pt x="11109" y="21600"/>
                    <a:pt x="10800" y="21600"/>
                  </a:cubicBezTo>
                  <a:cubicBezTo>
                    <a:pt x="10491" y="21600"/>
                    <a:pt x="8949" y="19396"/>
                    <a:pt x="8949" y="189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53939" y="6017579"/>
            <a:ext cx="452496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Проверка </a:t>
            </a:r>
            <a:r>
              <a:rPr lang="ru-RU" sz="1600" dirty="0" smtClean="0">
                <a:solidFill>
                  <a:schemeClr val="bg1"/>
                </a:solidFill>
                <a:latin typeface="Arial Nova Cond" panose="020B0506020202020204" pitchFamily="34" charset="0"/>
              </a:rPr>
              <a:t>документов</a:t>
            </a:r>
            <a:r>
              <a:rPr lang="en-US" sz="1600" dirty="0" smtClean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endParaRPr lang="kk-KZ" sz="1600" dirty="0" smtClean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Третье </a:t>
            </a:r>
            <a:r>
              <a:rPr lang="ru-RU" sz="1050" dirty="0">
                <a:solidFill>
                  <a:schemeClr val="bg1"/>
                </a:solidFill>
                <a:latin typeface="Arial Nova Cond Light" panose="020B0306020202020204" pitchFamily="34" charset="0"/>
              </a:rPr>
              <a:t>лицо </a:t>
            </a:r>
            <a:r>
              <a:rPr lang="ru-RU" sz="105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имеет </a:t>
            </a:r>
            <a:r>
              <a:rPr lang="ru-RU" sz="1050" dirty="0">
                <a:solidFill>
                  <a:schemeClr val="bg1"/>
                </a:solidFill>
                <a:latin typeface="Arial Nova Cond Light" panose="020B0306020202020204" pitchFamily="34" charset="0"/>
              </a:rPr>
              <a:t>возможность проверить документ </a:t>
            </a:r>
            <a:r>
              <a:rPr lang="ru-RU" sz="105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на </a:t>
            </a:r>
            <a:r>
              <a:rPr lang="ru-RU" sz="1050" dirty="0">
                <a:solidFill>
                  <a:schemeClr val="bg1"/>
                </a:solidFill>
                <a:latin typeface="Arial Nova Cond Light" panose="020B0306020202020204" pitchFamily="34" charset="0"/>
              </a:rPr>
              <a:t>легитимность считав QR-код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4643800" y="3209984"/>
            <a:ext cx="1850314" cy="2799545"/>
            <a:chOff x="13058540" y="3070438"/>
            <a:chExt cx="1850314" cy="279954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3363527" y="3127389"/>
              <a:ext cx="1240340" cy="2588727"/>
              <a:chOff x="-2880269" y="4277479"/>
              <a:chExt cx="2017658" cy="4211077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-2880269" y="4277479"/>
                <a:ext cx="2017658" cy="4211077"/>
              </a:xfrm>
              <a:prstGeom prst="roundRect">
                <a:avLst>
                  <a:gd name="adj" fmla="val 1285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-2880269" y="4814195"/>
                <a:ext cx="2017658" cy="35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00" dirty="0" smtClean="0">
                    <a:solidFill>
                      <a:schemeClr val="bg1"/>
                    </a:solidFill>
                    <a:latin typeface="Arial Nova Cond" panose="020B0506020202020204" pitchFamily="34" charset="0"/>
                  </a:rPr>
                  <a:t>Наведите на </a:t>
                </a:r>
                <a:r>
                  <a:rPr lang="en-US" sz="800" dirty="0" smtClean="0">
                    <a:solidFill>
                      <a:schemeClr val="bg1"/>
                    </a:solidFill>
                    <a:latin typeface="Arial Nova Cond" panose="020B0506020202020204" pitchFamily="34" charset="0"/>
                  </a:rPr>
                  <a:t>QR </a:t>
                </a:r>
                <a:r>
                  <a:rPr lang="kk-KZ" sz="800" dirty="0" smtClean="0">
                    <a:solidFill>
                      <a:schemeClr val="bg1"/>
                    </a:solidFill>
                    <a:latin typeface="Arial Nova Cond" panose="020B0506020202020204" pitchFamily="34" charset="0"/>
                  </a:rPr>
                  <a:t>код</a:t>
                </a:r>
                <a:endParaRPr lang="ru-RU" sz="800" dirty="0">
                  <a:solidFill>
                    <a:schemeClr val="bg1"/>
                  </a:solidFill>
                  <a:latin typeface="Arial Nova Cond" panose="020B0506020202020204" pitchFamily="34" charset="0"/>
                </a:endParaRPr>
              </a:p>
            </p:txBody>
          </p:sp>
        </p:grpSp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7" t="31536" r="12787" b="28507"/>
            <a:stretch/>
          </p:blipFill>
          <p:spPr>
            <a:xfrm>
              <a:off x="13517134" y="3969544"/>
              <a:ext cx="933126" cy="890586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540" y="3070438"/>
              <a:ext cx="1850314" cy="2799545"/>
            </a:xfrm>
            <a:prstGeom prst="rect">
              <a:avLst/>
            </a:prstGeom>
          </p:spPr>
        </p:pic>
      </p:grpSp>
      <p:cxnSp>
        <p:nvCxnSpPr>
          <p:cNvPr id="144" name="Прямая со стрелкой 143"/>
          <p:cNvCxnSpPr/>
          <p:nvPr/>
        </p:nvCxnSpPr>
        <p:spPr>
          <a:xfrm>
            <a:off x="6259219" y="4477994"/>
            <a:ext cx="904292" cy="0"/>
          </a:xfrm>
          <a:prstGeom prst="straightConnector1">
            <a:avLst/>
          </a:prstGeom>
          <a:ln w="19050" cap="rnd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6497910" y="3954634"/>
            <a:ext cx="451818" cy="451817"/>
            <a:chOff x="2346431" y="4209888"/>
            <a:chExt cx="551437" cy="551437"/>
          </a:xfrm>
        </p:grpSpPr>
        <p:sp>
          <p:nvSpPr>
            <p:cNvPr id="152" name="Овал 151"/>
            <p:cNvSpPr/>
            <p:nvPr/>
          </p:nvSpPr>
          <p:spPr>
            <a:xfrm>
              <a:off x="2346431" y="4209888"/>
              <a:ext cx="551437" cy="5514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4" name="Shape 5250"/>
            <p:cNvSpPr/>
            <p:nvPr/>
          </p:nvSpPr>
          <p:spPr>
            <a:xfrm>
              <a:off x="2547173" y="4553156"/>
              <a:ext cx="149956" cy="14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  <p:sp>
          <p:nvSpPr>
            <p:cNvPr id="155" name="Shape 5378"/>
            <p:cNvSpPr/>
            <p:nvPr/>
          </p:nvSpPr>
          <p:spPr>
            <a:xfrm>
              <a:off x="2459568" y="4277907"/>
              <a:ext cx="325163" cy="22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9" y="8816"/>
                  </a:moveTo>
                  <a:cubicBezTo>
                    <a:pt x="16971" y="5731"/>
                    <a:pt x="14194" y="3967"/>
                    <a:pt x="10800" y="3967"/>
                  </a:cubicBezTo>
                  <a:cubicBezTo>
                    <a:pt x="7406" y="3967"/>
                    <a:pt x="4629" y="5731"/>
                    <a:pt x="2160" y="8816"/>
                  </a:cubicBezTo>
                  <a:cubicBezTo>
                    <a:pt x="2160" y="8816"/>
                    <a:pt x="2160" y="8816"/>
                    <a:pt x="1851" y="8816"/>
                  </a:cubicBezTo>
                  <a:cubicBezTo>
                    <a:pt x="1543" y="8816"/>
                    <a:pt x="0" y="6612"/>
                    <a:pt x="0" y="6171"/>
                  </a:cubicBezTo>
                  <a:cubicBezTo>
                    <a:pt x="0" y="6171"/>
                    <a:pt x="0" y="6171"/>
                    <a:pt x="309" y="5731"/>
                  </a:cubicBezTo>
                  <a:cubicBezTo>
                    <a:pt x="3086" y="1763"/>
                    <a:pt x="7097" y="0"/>
                    <a:pt x="10800" y="0"/>
                  </a:cubicBezTo>
                  <a:cubicBezTo>
                    <a:pt x="14811" y="0"/>
                    <a:pt x="18823" y="1763"/>
                    <a:pt x="21600" y="5731"/>
                  </a:cubicBezTo>
                  <a:cubicBezTo>
                    <a:pt x="21600" y="6171"/>
                    <a:pt x="21600" y="6171"/>
                    <a:pt x="21600" y="6171"/>
                  </a:cubicBezTo>
                  <a:cubicBezTo>
                    <a:pt x="21600" y="6612"/>
                    <a:pt x="20057" y="8816"/>
                    <a:pt x="19749" y="8816"/>
                  </a:cubicBezTo>
                  <a:cubicBezTo>
                    <a:pt x="19749" y="8816"/>
                    <a:pt x="19749" y="8816"/>
                    <a:pt x="19749" y="8816"/>
                  </a:cubicBezTo>
                  <a:close/>
                  <a:moveTo>
                    <a:pt x="16663" y="13224"/>
                  </a:moveTo>
                  <a:cubicBezTo>
                    <a:pt x="14811" y="11020"/>
                    <a:pt x="13269" y="9698"/>
                    <a:pt x="10800" y="9698"/>
                  </a:cubicBezTo>
                  <a:cubicBezTo>
                    <a:pt x="7714" y="9698"/>
                    <a:pt x="4937" y="13224"/>
                    <a:pt x="4937" y="13224"/>
                  </a:cubicBezTo>
                  <a:cubicBezTo>
                    <a:pt x="4629" y="13224"/>
                    <a:pt x="3086" y="11020"/>
                    <a:pt x="3086" y="10580"/>
                  </a:cubicBezTo>
                  <a:cubicBezTo>
                    <a:pt x="3086" y="10580"/>
                    <a:pt x="3086" y="10139"/>
                    <a:pt x="3086" y="10139"/>
                  </a:cubicBezTo>
                  <a:cubicBezTo>
                    <a:pt x="5246" y="7494"/>
                    <a:pt x="8023" y="5731"/>
                    <a:pt x="10800" y="5731"/>
                  </a:cubicBezTo>
                  <a:cubicBezTo>
                    <a:pt x="13577" y="5731"/>
                    <a:pt x="16663" y="7494"/>
                    <a:pt x="18514" y="10139"/>
                  </a:cubicBezTo>
                  <a:cubicBezTo>
                    <a:pt x="18823" y="10139"/>
                    <a:pt x="18823" y="10580"/>
                    <a:pt x="18823" y="10580"/>
                  </a:cubicBezTo>
                  <a:cubicBezTo>
                    <a:pt x="18823" y="11020"/>
                    <a:pt x="17280" y="13224"/>
                    <a:pt x="16971" y="13224"/>
                  </a:cubicBezTo>
                  <a:cubicBezTo>
                    <a:pt x="16663" y="13224"/>
                    <a:pt x="16663" y="13224"/>
                    <a:pt x="16663" y="13224"/>
                  </a:cubicBezTo>
                  <a:close/>
                  <a:moveTo>
                    <a:pt x="10800" y="15869"/>
                  </a:moveTo>
                  <a:cubicBezTo>
                    <a:pt x="9257" y="15869"/>
                    <a:pt x="8023" y="17633"/>
                    <a:pt x="8023" y="17633"/>
                  </a:cubicBezTo>
                  <a:cubicBezTo>
                    <a:pt x="7714" y="17633"/>
                    <a:pt x="6171" y="15429"/>
                    <a:pt x="6171" y="14988"/>
                  </a:cubicBezTo>
                  <a:cubicBezTo>
                    <a:pt x="6171" y="14547"/>
                    <a:pt x="6171" y="14547"/>
                    <a:pt x="6171" y="14547"/>
                  </a:cubicBezTo>
                  <a:cubicBezTo>
                    <a:pt x="7406" y="12784"/>
                    <a:pt x="9257" y="11902"/>
                    <a:pt x="10800" y="11902"/>
                  </a:cubicBezTo>
                  <a:cubicBezTo>
                    <a:pt x="12651" y="11902"/>
                    <a:pt x="14503" y="12784"/>
                    <a:pt x="15737" y="14547"/>
                  </a:cubicBezTo>
                  <a:cubicBezTo>
                    <a:pt x="15737" y="14547"/>
                    <a:pt x="15737" y="14547"/>
                    <a:pt x="15737" y="14988"/>
                  </a:cubicBezTo>
                  <a:cubicBezTo>
                    <a:pt x="15737" y="15429"/>
                    <a:pt x="14194" y="17633"/>
                    <a:pt x="13886" y="17633"/>
                  </a:cubicBezTo>
                  <a:cubicBezTo>
                    <a:pt x="13577" y="17633"/>
                    <a:pt x="12651" y="15869"/>
                    <a:pt x="10800" y="15869"/>
                  </a:cubicBezTo>
                  <a:close/>
                  <a:moveTo>
                    <a:pt x="8949" y="18955"/>
                  </a:moveTo>
                  <a:cubicBezTo>
                    <a:pt x="8949" y="18514"/>
                    <a:pt x="10491" y="18073"/>
                    <a:pt x="10800" y="18073"/>
                  </a:cubicBezTo>
                  <a:cubicBezTo>
                    <a:pt x="11417" y="18073"/>
                    <a:pt x="12651" y="18514"/>
                    <a:pt x="12651" y="18955"/>
                  </a:cubicBezTo>
                  <a:cubicBezTo>
                    <a:pt x="12651" y="19396"/>
                    <a:pt x="11109" y="21600"/>
                    <a:pt x="10800" y="21600"/>
                  </a:cubicBezTo>
                  <a:cubicBezTo>
                    <a:pt x="10491" y="21600"/>
                    <a:pt x="8949" y="19396"/>
                    <a:pt x="8949" y="189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7508" y="3203327"/>
            <a:ext cx="1850314" cy="2799545"/>
            <a:chOff x="347508" y="3063781"/>
            <a:chExt cx="1850314" cy="279954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47508" y="3063781"/>
              <a:ext cx="1850314" cy="2799545"/>
              <a:chOff x="347508" y="3063781"/>
              <a:chExt cx="1850314" cy="2799545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652229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71" name="Скругленный прямоугольник 70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/>
                </a:p>
              </p:txBody>
            </p:sp>
            <p:pic>
              <p:nvPicPr>
                <p:cNvPr id="72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-2880269" y="5015354"/>
                  <a:ext cx="2017658" cy="350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8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800" dirty="0">
                    <a:latin typeface="Arial Nova Cond" panose="020B0506020202020204" pitchFamily="34" charset="0"/>
                  </a:endParaRPr>
                </a:p>
              </p:txBody>
            </p:sp>
            <p:pic>
              <p:nvPicPr>
                <p:cNvPr id="75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508" y="3063781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3" name="Прямоугольник 2"/>
            <p:cNvSpPr/>
            <p:nvPr/>
          </p:nvSpPr>
          <p:spPr>
            <a:xfrm>
              <a:off x="916873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29009" y="3209984"/>
            <a:ext cx="1850314" cy="2799545"/>
            <a:chOff x="2629009" y="3070438"/>
            <a:chExt cx="1850314" cy="279954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629009" y="3070438"/>
              <a:ext cx="1850314" cy="2799545"/>
              <a:chOff x="2629009" y="3070438"/>
              <a:chExt cx="1850314" cy="2799545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2945267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79" name="Скругленный прямоугольник 78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-2880269" y="4814195"/>
                  <a:ext cx="2017658" cy="550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>
                      <a:latin typeface="Arial Nova Cond" panose="020B0506020202020204" pitchFamily="34" charset="0"/>
                    </a:rPr>
                    <a:t>QR</a:t>
                  </a:r>
                </a:p>
                <a:p>
                  <a:pPr algn="ctr"/>
                  <a:r>
                    <a:rPr lang="kk-KZ" sz="8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800" dirty="0">
                    <a:latin typeface="Arial Nova Cond" panose="020B0506020202020204" pitchFamily="34" charset="0"/>
                  </a:endParaRPr>
                </a:p>
              </p:txBody>
            </p:sp>
          </p:grpSp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7" cstate="print"/>
              <a:srcRect l="27778" t="10897" r="27778" b="13205"/>
              <a:stretch/>
            </p:blipFill>
            <p:spPr>
              <a:xfrm>
                <a:off x="3092458" y="4159218"/>
                <a:ext cx="944023" cy="931436"/>
              </a:xfrm>
              <a:prstGeom prst="roundRect">
                <a:avLst>
                  <a:gd name="adj" fmla="val 1484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9009" y="3070438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65" name="Прямоугольник 64"/>
            <p:cNvSpPr/>
            <p:nvPr/>
          </p:nvSpPr>
          <p:spPr>
            <a:xfrm>
              <a:off x="3199451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32016" y="3195068"/>
            <a:ext cx="1850314" cy="2799545"/>
            <a:chOff x="6939967" y="3055522"/>
            <a:chExt cx="1850314" cy="279954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939967" y="3055522"/>
              <a:ext cx="1850314" cy="2799545"/>
              <a:chOff x="12583347" y="3055522"/>
              <a:chExt cx="1850314" cy="2799545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12885196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114" name="Скругленный прямоугольник 113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/>
                </a:p>
              </p:txBody>
            </p:sp>
            <p:pic>
              <p:nvPicPr>
                <p:cNvPr id="115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5" name="TextBox 124"/>
                <p:cNvSpPr txBox="1"/>
                <p:nvPr/>
              </p:nvSpPr>
              <p:spPr>
                <a:xfrm>
                  <a:off x="-2880269" y="5015354"/>
                  <a:ext cx="2017658" cy="350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8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800" dirty="0">
                    <a:latin typeface="Arial Nova Cond" panose="020B0506020202020204" pitchFamily="34" charset="0"/>
                  </a:endParaRPr>
                </a:p>
              </p:txBody>
            </p:sp>
          </p:grpSp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3347" y="3055522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70" name="Прямоугольник 69"/>
            <p:cNvSpPr/>
            <p:nvPr/>
          </p:nvSpPr>
          <p:spPr>
            <a:xfrm>
              <a:off x="7507270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355891" y="2242831"/>
            <a:ext cx="29113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 запросу сотрудника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организации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гражданин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может предоставить электронную версию удостоверения личности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621180" y="2190948"/>
            <a:ext cx="734711" cy="734711"/>
            <a:chOff x="513968" y="1603730"/>
            <a:chExt cx="734711" cy="734711"/>
          </a:xfrm>
        </p:grpSpPr>
        <p:sp>
          <p:nvSpPr>
            <p:cNvPr id="117" name="Овал 116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6" y="2328646"/>
            <a:ext cx="435459" cy="435459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384404" y="2190948"/>
            <a:ext cx="2457269" cy="734711"/>
            <a:chOff x="5962147" y="1603730"/>
            <a:chExt cx="2457269" cy="734711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5962147" y="1603730"/>
              <a:ext cx="734711" cy="734711"/>
              <a:chOff x="513968" y="1603730"/>
              <a:chExt cx="734711" cy="734711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513968" y="1603730"/>
                <a:ext cx="734711" cy="734711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577724" y="1667486"/>
                <a:ext cx="607199" cy="607199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pic>
          <p:nvPicPr>
            <p:cNvPr id="122" name="Рисунок 51" descr="Рисунок 51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6117135" y="1758718"/>
              <a:ext cx="424732" cy="4247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3" name="TextBox 122"/>
            <p:cNvSpPr txBox="1"/>
            <p:nvPr/>
          </p:nvSpPr>
          <p:spPr>
            <a:xfrm>
              <a:off x="6696858" y="1655613"/>
              <a:ext cx="17225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</a:rPr>
                <a:t>Сотрудник </a:t>
              </a:r>
              <a:r>
                <a:rPr lang="ru-RU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</a:rPr>
                <a:t>организации</a:t>
              </a:r>
              <a:endPara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</a:rPr>
                <a:t>считывает QR- код с телефона</a:t>
              </a: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979446" y="2190948"/>
            <a:ext cx="734711" cy="734711"/>
            <a:chOff x="513968" y="1603730"/>
            <a:chExt cx="734711" cy="734711"/>
          </a:xfrm>
        </p:grpSpPr>
        <p:sp>
          <p:nvSpPr>
            <p:cNvPr id="128" name="Овал 127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0" name="Рисунок 51" descr="Рисунок 51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134434" y="2345936"/>
            <a:ext cx="424732" cy="42473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131"/>
          <p:cNvSpPr txBox="1"/>
          <p:nvPr/>
        </p:nvSpPr>
        <p:spPr>
          <a:xfrm>
            <a:off x="7714157" y="2242831"/>
            <a:ext cx="1812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Сотрудник организации</a:t>
            </a:r>
          </a:p>
          <a:p>
            <a:pPr>
              <a:lnSpc>
                <a:spcPts val="14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получает сведения по удостоверению</a:t>
            </a:r>
          </a:p>
        </p:txBody>
      </p:sp>
      <p:grpSp>
        <p:nvGrpSpPr>
          <p:cNvPr id="232" name="Группа 231"/>
          <p:cNvGrpSpPr/>
          <p:nvPr/>
        </p:nvGrpSpPr>
        <p:grpSpPr>
          <a:xfrm>
            <a:off x="8902880" y="1863146"/>
            <a:ext cx="3009902" cy="4554014"/>
            <a:chOff x="8902880" y="1863146"/>
            <a:chExt cx="3009902" cy="4554014"/>
          </a:xfrm>
        </p:grpSpPr>
        <p:grpSp>
          <p:nvGrpSpPr>
            <p:cNvPr id="231" name="Группа 230"/>
            <p:cNvGrpSpPr/>
            <p:nvPr/>
          </p:nvGrpSpPr>
          <p:grpSpPr>
            <a:xfrm>
              <a:off x="9408527" y="1955787"/>
              <a:ext cx="2017658" cy="4211077"/>
              <a:chOff x="9408527" y="1955787"/>
              <a:chExt cx="2017658" cy="4211077"/>
            </a:xfrm>
          </p:grpSpPr>
          <p:sp>
            <p:nvSpPr>
              <p:cNvPr id="99" name="Скругленный прямоугольник 98"/>
              <p:cNvSpPr/>
              <p:nvPr/>
            </p:nvSpPr>
            <p:spPr>
              <a:xfrm>
                <a:off x="9408527" y="1955787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9845339" y="2883012"/>
                <a:ext cx="322600" cy="219242"/>
                <a:chOff x="5364029" y="2071468"/>
                <a:chExt cx="1947342" cy="1323436"/>
              </a:xfrm>
            </p:grpSpPr>
            <p:sp>
              <p:nvSpPr>
                <p:cNvPr id="176" name="Скругленный прямоугольник 175"/>
                <p:cNvSpPr/>
                <p:nvPr/>
              </p:nvSpPr>
              <p:spPr>
                <a:xfrm>
                  <a:off x="5364029" y="2071468"/>
                  <a:ext cx="1947342" cy="1323436"/>
                </a:xfrm>
                <a:prstGeom prst="roundRect">
                  <a:avLst>
                    <a:gd name="adj" fmla="val 11111"/>
                  </a:avLst>
                </a:prstGeom>
                <a:noFill/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 flipH="1" flipV="1">
                  <a:off x="6496949" y="2736691"/>
                  <a:ext cx="554098" cy="2766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 flipH="1" flipV="1">
                  <a:off x="6496949" y="2512725"/>
                  <a:ext cx="554098" cy="2766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flipH="1" flipV="1">
                  <a:off x="6496949" y="2960657"/>
                  <a:ext cx="554098" cy="2766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Прямоугольник 16"/>
                <p:cNvSpPr/>
                <p:nvPr/>
              </p:nvSpPr>
              <p:spPr>
                <a:xfrm>
                  <a:off x="5640326" y="2336565"/>
                  <a:ext cx="694483" cy="790743"/>
                </a:xfrm>
                <a:custGeom>
                  <a:avLst/>
                  <a:gdLst>
                    <a:gd name="connsiteX0" fmla="*/ 0 w 9095322"/>
                    <a:gd name="connsiteY0" fmla="*/ 0 h 10382250"/>
                    <a:gd name="connsiteX1" fmla="*/ 9095322 w 9095322"/>
                    <a:gd name="connsiteY1" fmla="*/ 0 h 10382250"/>
                    <a:gd name="connsiteX2" fmla="*/ 9095322 w 9095322"/>
                    <a:gd name="connsiteY2" fmla="*/ 10382250 h 10382250"/>
                    <a:gd name="connsiteX3" fmla="*/ 0 w 9095322"/>
                    <a:gd name="connsiteY3" fmla="*/ 10382250 h 10382250"/>
                    <a:gd name="connsiteX4" fmla="*/ 0 w 9095322"/>
                    <a:gd name="connsiteY4" fmla="*/ 0 h 10382250"/>
                    <a:gd name="connsiteX0" fmla="*/ 0 w 9095322"/>
                    <a:gd name="connsiteY0" fmla="*/ 0 h 10382250"/>
                    <a:gd name="connsiteX1" fmla="*/ 9095322 w 9095322"/>
                    <a:gd name="connsiteY1" fmla="*/ 0 h 10382250"/>
                    <a:gd name="connsiteX2" fmla="*/ 9093200 w 9095322"/>
                    <a:gd name="connsiteY2" fmla="*/ 7169150 h 10382250"/>
                    <a:gd name="connsiteX3" fmla="*/ 9095322 w 9095322"/>
                    <a:gd name="connsiteY3" fmla="*/ 10382250 h 10382250"/>
                    <a:gd name="connsiteX4" fmla="*/ 0 w 9095322"/>
                    <a:gd name="connsiteY4" fmla="*/ 10382250 h 10382250"/>
                    <a:gd name="connsiteX5" fmla="*/ 0 w 9095322"/>
                    <a:gd name="connsiteY5" fmla="*/ 0 h 10382250"/>
                    <a:gd name="connsiteX0" fmla="*/ 0 w 9095322"/>
                    <a:gd name="connsiteY0" fmla="*/ 0 h 10382250"/>
                    <a:gd name="connsiteX1" fmla="*/ 9095322 w 9095322"/>
                    <a:gd name="connsiteY1" fmla="*/ 0 h 10382250"/>
                    <a:gd name="connsiteX2" fmla="*/ 5549900 w 9095322"/>
                    <a:gd name="connsiteY2" fmla="*/ 7181850 h 10382250"/>
                    <a:gd name="connsiteX3" fmla="*/ 9095322 w 9095322"/>
                    <a:gd name="connsiteY3" fmla="*/ 10382250 h 10382250"/>
                    <a:gd name="connsiteX4" fmla="*/ 0 w 9095322"/>
                    <a:gd name="connsiteY4" fmla="*/ 10382250 h 10382250"/>
                    <a:gd name="connsiteX5" fmla="*/ 0 w 9095322"/>
                    <a:gd name="connsiteY5" fmla="*/ 0 h 10382250"/>
                    <a:gd name="connsiteX0" fmla="*/ 0 w 9247731"/>
                    <a:gd name="connsiteY0" fmla="*/ 0 h 10382250"/>
                    <a:gd name="connsiteX1" fmla="*/ 9095322 w 9247731"/>
                    <a:gd name="connsiteY1" fmla="*/ 0 h 10382250"/>
                    <a:gd name="connsiteX2" fmla="*/ 5689600 w 9247731"/>
                    <a:gd name="connsiteY2" fmla="*/ 6381750 h 10382250"/>
                    <a:gd name="connsiteX3" fmla="*/ 5549900 w 9247731"/>
                    <a:gd name="connsiteY3" fmla="*/ 7181850 h 10382250"/>
                    <a:gd name="connsiteX4" fmla="*/ 9095322 w 9247731"/>
                    <a:gd name="connsiteY4" fmla="*/ 10382250 h 10382250"/>
                    <a:gd name="connsiteX5" fmla="*/ 0 w 9247731"/>
                    <a:gd name="connsiteY5" fmla="*/ 10382250 h 10382250"/>
                    <a:gd name="connsiteX6" fmla="*/ 0 w 9247731"/>
                    <a:gd name="connsiteY6" fmla="*/ 0 h 10382250"/>
                    <a:gd name="connsiteX0" fmla="*/ 0 w 9241483"/>
                    <a:gd name="connsiteY0" fmla="*/ 0 h 10382250"/>
                    <a:gd name="connsiteX1" fmla="*/ 9095322 w 9241483"/>
                    <a:gd name="connsiteY1" fmla="*/ 0 h 10382250"/>
                    <a:gd name="connsiteX2" fmla="*/ 5499100 w 9241483"/>
                    <a:gd name="connsiteY2" fmla="*/ 6203950 h 10382250"/>
                    <a:gd name="connsiteX3" fmla="*/ 5549900 w 9241483"/>
                    <a:gd name="connsiteY3" fmla="*/ 7181850 h 10382250"/>
                    <a:gd name="connsiteX4" fmla="*/ 9095322 w 9241483"/>
                    <a:gd name="connsiteY4" fmla="*/ 10382250 h 10382250"/>
                    <a:gd name="connsiteX5" fmla="*/ 0 w 9241483"/>
                    <a:gd name="connsiteY5" fmla="*/ 10382250 h 10382250"/>
                    <a:gd name="connsiteX6" fmla="*/ 0 w 9241483"/>
                    <a:gd name="connsiteY6" fmla="*/ 0 h 10382250"/>
                    <a:gd name="connsiteX0" fmla="*/ 0 w 9241483"/>
                    <a:gd name="connsiteY0" fmla="*/ 0 h 10382250"/>
                    <a:gd name="connsiteX1" fmla="*/ 9095322 w 9241483"/>
                    <a:gd name="connsiteY1" fmla="*/ 0 h 10382250"/>
                    <a:gd name="connsiteX2" fmla="*/ 5499100 w 9241483"/>
                    <a:gd name="connsiteY2" fmla="*/ 6203950 h 10382250"/>
                    <a:gd name="connsiteX3" fmla="*/ 5549900 w 9241483"/>
                    <a:gd name="connsiteY3" fmla="*/ 7181850 h 10382250"/>
                    <a:gd name="connsiteX4" fmla="*/ 9095322 w 9241483"/>
                    <a:gd name="connsiteY4" fmla="*/ 10382250 h 10382250"/>
                    <a:gd name="connsiteX5" fmla="*/ 0 w 9241483"/>
                    <a:gd name="connsiteY5" fmla="*/ 10382250 h 10382250"/>
                    <a:gd name="connsiteX6" fmla="*/ 0 w 9241483"/>
                    <a:gd name="connsiteY6" fmla="*/ 0 h 10382250"/>
                    <a:gd name="connsiteX0" fmla="*/ 0 w 9243508"/>
                    <a:gd name="connsiteY0" fmla="*/ 0 h 10382250"/>
                    <a:gd name="connsiteX1" fmla="*/ 9095322 w 9243508"/>
                    <a:gd name="connsiteY1" fmla="*/ 0 h 10382250"/>
                    <a:gd name="connsiteX2" fmla="*/ 5562600 w 9243508"/>
                    <a:gd name="connsiteY2" fmla="*/ 6153150 h 10382250"/>
                    <a:gd name="connsiteX3" fmla="*/ 5549900 w 9243508"/>
                    <a:gd name="connsiteY3" fmla="*/ 7181850 h 10382250"/>
                    <a:gd name="connsiteX4" fmla="*/ 9095322 w 9243508"/>
                    <a:gd name="connsiteY4" fmla="*/ 10382250 h 10382250"/>
                    <a:gd name="connsiteX5" fmla="*/ 0 w 9243508"/>
                    <a:gd name="connsiteY5" fmla="*/ 10382250 h 10382250"/>
                    <a:gd name="connsiteX6" fmla="*/ 0 w 9243508"/>
                    <a:gd name="connsiteY6" fmla="*/ 0 h 10382250"/>
                    <a:gd name="connsiteX0" fmla="*/ 0 w 9243508"/>
                    <a:gd name="connsiteY0" fmla="*/ 0 h 10382250"/>
                    <a:gd name="connsiteX1" fmla="*/ 9095322 w 9243508"/>
                    <a:gd name="connsiteY1" fmla="*/ 0 h 10382250"/>
                    <a:gd name="connsiteX2" fmla="*/ 5562600 w 9243508"/>
                    <a:gd name="connsiteY2" fmla="*/ 6153150 h 10382250"/>
                    <a:gd name="connsiteX3" fmla="*/ 5562600 w 9243508"/>
                    <a:gd name="connsiteY3" fmla="*/ 7156450 h 10382250"/>
                    <a:gd name="connsiteX4" fmla="*/ 9095322 w 9243508"/>
                    <a:gd name="connsiteY4" fmla="*/ 10382250 h 10382250"/>
                    <a:gd name="connsiteX5" fmla="*/ 0 w 9243508"/>
                    <a:gd name="connsiteY5" fmla="*/ 10382250 h 10382250"/>
                    <a:gd name="connsiteX6" fmla="*/ 0 w 9243508"/>
                    <a:gd name="connsiteY6" fmla="*/ 0 h 10382250"/>
                    <a:gd name="connsiteX0" fmla="*/ 0 w 9243508"/>
                    <a:gd name="connsiteY0" fmla="*/ 0 h 10382250"/>
                    <a:gd name="connsiteX1" fmla="*/ 9095322 w 9243508"/>
                    <a:gd name="connsiteY1" fmla="*/ 0 h 10382250"/>
                    <a:gd name="connsiteX2" fmla="*/ 5562600 w 9243508"/>
                    <a:gd name="connsiteY2" fmla="*/ 6153150 h 10382250"/>
                    <a:gd name="connsiteX3" fmla="*/ 5562600 w 9243508"/>
                    <a:gd name="connsiteY3" fmla="*/ 7156450 h 10382250"/>
                    <a:gd name="connsiteX4" fmla="*/ 9095322 w 9243508"/>
                    <a:gd name="connsiteY4" fmla="*/ 10382250 h 10382250"/>
                    <a:gd name="connsiteX5" fmla="*/ 0 w 9243508"/>
                    <a:gd name="connsiteY5" fmla="*/ 10382250 h 10382250"/>
                    <a:gd name="connsiteX6" fmla="*/ 0 w 9243508"/>
                    <a:gd name="connsiteY6" fmla="*/ 0 h 10382250"/>
                    <a:gd name="connsiteX0" fmla="*/ 0 w 9243508"/>
                    <a:gd name="connsiteY0" fmla="*/ 0 h 10382250"/>
                    <a:gd name="connsiteX1" fmla="*/ 9095322 w 9243508"/>
                    <a:gd name="connsiteY1" fmla="*/ 0 h 10382250"/>
                    <a:gd name="connsiteX2" fmla="*/ 5562600 w 9243508"/>
                    <a:gd name="connsiteY2" fmla="*/ 6153150 h 10382250"/>
                    <a:gd name="connsiteX3" fmla="*/ 5562600 w 9243508"/>
                    <a:gd name="connsiteY3" fmla="*/ 7156450 h 10382250"/>
                    <a:gd name="connsiteX4" fmla="*/ 9095322 w 9243508"/>
                    <a:gd name="connsiteY4" fmla="*/ 10382250 h 10382250"/>
                    <a:gd name="connsiteX5" fmla="*/ 0 w 9243508"/>
                    <a:gd name="connsiteY5" fmla="*/ 10382250 h 10382250"/>
                    <a:gd name="connsiteX6" fmla="*/ 0 w 9243508"/>
                    <a:gd name="connsiteY6" fmla="*/ 0 h 10382250"/>
                    <a:gd name="connsiteX0" fmla="*/ 0 w 9243508"/>
                    <a:gd name="connsiteY0" fmla="*/ 0 h 10382250"/>
                    <a:gd name="connsiteX1" fmla="*/ 9095322 w 9243508"/>
                    <a:gd name="connsiteY1" fmla="*/ 0 h 10382250"/>
                    <a:gd name="connsiteX2" fmla="*/ 5562600 w 9243508"/>
                    <a:gd name="connsiteY2" fmla="*/ 6153150 h 10382250"/>
                    <a:gd name="connsiteX3" fmla="*/ 5562600 w 9243508"/>
                    <a:gd name="connsiteY3" fmla="*/ 7156450 h 10382250"/>
                    <a:gd name="connsiteX4" fmla="*/ 9095322 w 9243508"/>
                    <a:gd name="connsiteY4" fmla="*/ 10382250 h 10382250"/>
                    <a:gd name="connsiteX5" fmla="*/ 0 w 9243508"/>
                    <a:gd name="connsiteY5" fmla="*/ 10382250 h 10382250"/>
                    <a:gd name="connsiteX6" fmla="*/ 0 w 9243508"/>
                    <a:gd name="connsiteY6" fmla="*/ 0 h 10382250"/>
                    <a:gd name="connsiteX0" fmla="*/ 1 w 9243509"/>
                    <a:gd name="connsiteY0" fmla="*/ 0 h 10382250"/>
                    <a:gd name="connsiteX1" fmla="*/ 9095323 w 9243509"/>
                    <a:gd name="connsiteY1" fmla="*/ 0 h 10382250"/>
                    <a:gd name="connsiteX2" fmla="*/ 5562601 w 9243509"/>
                    <a:gd name="connsiteY2" fmla="*/ 6153150 h 10382250"/>
                    <a:gd name="connsiteX3" fmla="*/ 5562601 w 9243509"/>
                    <a:gd name="connsiteY3" fmla="*/ 7156450 h 10382250"/>
                    <a:gd name="connsiteX4" fmla="*/ 9095323 w 9243509"/>
                    <a:gd name="connsiteY4" fmla="*/ 10382250 h 10382250"/>
                    <a:gd name="connsiteX5" fmla="*/ 1 w 9243509"/>
                    <a:gd name="connsiteY5" fmla="*/ 10382250 h 10382250"/>
                    <a:gd name="connsiteX6" fmla="*/ 0 w 9243509"/>
                    <a:gd name="connsiteY6" fmla="*/ 7664450 h 10382250"/>
                    <a:gd name="connsiteX7" fmla="*/ 1 w 9243509"/>
                    <a:gd name="connsiteY7" fmla="*/ 0 h 10382250"/>
                    <a:gd name="connsiteX0" fmla="*/ 0 w 9243508"/>
                    <a:gd name="connsiteY0" fmla="*/ 0 h 10382250"/>
                    <a:gd name="connsiteX1" fmla="*/ 9095322 w 9243508"/>
                    <a:gd name="connsiteY1" fmla="*/ 0 h 10382250"/>
                    <a:gd name="connsiteX2" fmla="*/ 5562600 w 9243508"/>
                    <a:gd name="connsiteY2" fmla="*/ 6153150 h 10382250"/>
                    <a:gd name="connsiteX3" fmla="*/ 5562600 w 9243508"/>
                    <a:gd name="connsiteY3" fmla="*/ 7156450 h 10382250"/>
                    <a:gd name="connsiteX4" fmla="*/ 9095322 w 9243508"/>
                    <a:gd name="connsiteY4" fmla="*/ 10382250 h 10382250"/>
                    <a:gd name="connsiteX5" fmla="*/ 0 w 9243508"/>
                    <a:gd name="connsiteY5" fmla="*/ 10382250 h 10382250"/>
                    <a:gd name="connsiteX6" fmla="*/ 3454399 w 9243508"/>
                    <a:gd name="connsiteY6" fmla="*/ 7143750 h 10382250"/>
                    <a:gd name="connsiteX7" fmla="*/ 0 w 9243508"/>
                    <a:gd name="connsiteY7" fmla="*/ 0 h 10382250"/>
                    <a:gd name="connsiteX0" fmla="*/ 160158 w 9403666"/>
                    <a:gd name="connsiteY0" fmla="*/ 0 h 10382250"/>
                    <a:gd name="connsiteX1" fmla="*/ 9255480 w 9403666"/>
                    <a:gd name="connsiteY1" fmla="*/ 0 h 10382250"/>
                    <a:gd name="connsiteX2" fmla="*/ 5722758 w 9403666"/>
                    <a:gd name="connsiteY2" fmla="*/ 6153150 h 10382250"/>
                    <a:gd name="connsiteX3" fmla="*/ 5722758 w 9403666"/>
                    <a:gd name="connsiteY3" fmla="*/ 7156450 h 10382250"/>
                    <a:gd name="connsiteX4" fmla="*/ 9255480 w 9403666"/>
                    <a:gd name="connsiteY4" fmla="*/ 10382250 h 10382250"/>
                    <a:gd name="connsiteX5" fmla="*/ 160158 w 9403666"/>
                    <a:gd name="connsiteY5" fmla="*/ 10382250 h 10382250"/>
                    <a:gd name="connsiteX6" fmla="*/ 3614557 w 9403666"/>
                    <a:gd name="connsiteY6" fmla="*/ 7143750 h 10382250"/>
                    <a:gd name="connsiteX7" fmla="*/ 3462157 w 9403666"/>
                    <a:gd name="connsiteY7" fmla="*/ 6229350 h 10382250"/>
                    <a:gd name="connsiteX8" fmla="*/ 160158 w 9403666"/>
                    <a:gd name="connsiteY8" fmla="*/ 0 h 10382250"/>
                    <a:gd name="connsiteX0" fmla="*/ 160158 w 9403666"/>
                    <a:gd name="connsiteY0" fmla="*/ 0 h 10382250"/>
                    <a:gd name="connsiteX1" fmla="*/ 9255480 w 9403666"/>
                    <a:gd name="connsiteY1" fmla="*/ 0 h 10382250"/>
                    <a:gd name="connsiteX2" fmla="*/ 5722758 w 9403666"/>
                    <a:gd name="connsiteY2" fmla="*/ 6153150 h 10382250"/>
                    <a:gd name="connsiteX3" fmla="*/ 5722758 w 9403666"/>
                    <a:gd name="connsiteY3" fmla="*/ 7156450 h 10382250"/>
                    <a:gd name="connsiteX4" fmla="*/ 9255480 w 9403666"/>
                    <a:gd name="connsiteY4" fmla="*/ 10382250 h 10382250"/>
                    <a:gd name="connsiteX5" fmla="*/ 160158 w 9403666"/>
                    <a:gd name="connsiteY5" fmla="*/ 10382250 h 10382250"/>
                    <a:gd name="connsiteX6" fmla="*/ 3614557 w 9403666"/>
                    <a:gd name="connsiteY6" fmla="*/ 7143750 h 10382250"/>
                    <a:gd name="connsiteX7" fmla="*/ 3462157 w 9403666"/>
                    <a:gd name="connsiteY7" fmla="*/ 6229350 h 10382250"/>
                    <a:gd name="connsiteX8" fmla="*/ 160158 w 9403666"/>
                    <a:gd name="connsiteY8" fmla="*/ 0 h 10382250"/>
                    <a:gd name="connsiteX0" fmla="*/ 155665 w 9399173"/>
                    <a:gd name="connsiteY0" fmla="*/ 0 h 10382250"/>
                    <a:gd name="connsiteX1" fmla="*/ 9250987 w 9399173"/>
                    <a:gd name="connsiteY1" fmla="*/ 0 h 10382250"/>
                    <a:gd name="connsiteX2" fmla="*/ 5718265 w 9399173"/>
                    <a:gd name="connsiteY2" fmla="*/ 6153150 h 10382250"/>
                    <a:gd name="connsiteX3" fmla="*/ 5718265 w 9399173"/>
                    <a:gd name="connsiteY3" fmla="*/ 7156450 h 10382250"/>
                    <a:gd name="connsiteX4" fmla="*/ 9250987 w 9399173"/>
                    <a:gd name="connsiteY4" fmla="*/ 10382250 h 10382250"/>
                    <a:gd name="connsiteX5" fmla="*/ 155665 w 9399173"/>
                    <a:gd name="connsiteY5" fmla="*/ 10382250 h 10382250"/>
                    <a:gd name="connsiteX6" fmla="*/ 3610064 w 9399173"/>
                    <a:gd name="connsiteY6" fmla="*/ 7143750 h 10382250"/>
                    <a:gd name="connsiteX7" fmla="*/ 3584664 w 9399173"/>
                    <a:gd name="connsiteY7" fmla="*/ 6165850 h 10382250"/>
                    <a:gd name="connsiteX8" fmla="*/ 155665 w 9399173"/>
                    <a:gd name="connsiteY8" fmla="*/ 0 h 10382250"/>
                    <a:gd name="connsiteX0" fmla="*/ 155229 w 9398737"/>
                    <a:gd name="connsiteY0" fmla="*/ 0 h 10382250"/>
                    <a:gd name="connsiteX1" fmla="*/ 9250551 w 9398737"/>
                    <a:gd name="connsiteY1" fmla="*/ 0 h 10382250"/>
                    <a:gd name="connsiteX2" fmla="*/ 5717829 w 9398737"/>
                    <a:gd name="connsiteY2" fmla="*/ 6153150 h 10382250"/>
                    <a:gd name="connsiteX3" fmla="*/ 5717829 w 9398737"/>
                    <a:gd name="connsiteY3" fmla="*/ 7156450 h 10382250"/>
                    <a:gd name="connsiteX4" fmla="*/ 9250551 w 9398737"/>
                    <a:gd name="connsiteY4" fmla="*/ 10382250 h 10382250"/>
                    <a:gd name="connsiteX5" fmla="*/ 155229 w 9398737"/>
                    <a:gd name="connsiteY5" fmla="*/ 10382250 h 10382250"/>
                    <a:gd name="connsiteX6" fmla="*/ 3609628 w 9398737"/>
                    <a:gd name="connsiteY6" fmla="*/ 7143750 h 10382250"/>
                    <a:gd name="connsiteX7" fmla="*/ 3596928 w 9398737"/>
                    <a:gd name="connsiteY7" fmla="*/ 6165850 h 10382250"/>
                    <a:gd name="connsiteX8" fmla="*/ 155229 w 9398737"/>
                    <a:gd name="connsiteY8" fmla="*/ 0 h 10382250"/>
                    <a:gd name="connsiteX0" fmla="*/ 155229 w 9398737"/>
                    <a:gd name="connsiteY0" fmla="*/ 0 h 10382250"/>
                    <a:gd name="connsiteX1" fmla="*/ 9250551 w 9398737"/>
                    <a:gd name="connsiteY1" fmla="*/ 0 h 10382250"/>
                    <a:gd name="connsiteX2" fmla="*/ 5717829 w 9398737"/>
                    <a:gd name="connsiteY2" fmla="*/ 6153150 h 10382250"/>
                    <a:gd name="connsiteX3" fmla="*/ 5717829 w 9398737"/>
                    <a:gd name="connsiteY3" fmla="*/ 7156450 h 10382250"/>
                    <a:gd name="connsiteX4" fmla="*/ 9250551 w 9398737"/>
                    <a:gd name="connsiteY4" fmla="*/ 10382250 h 10382250"/>
                    <a:gd name="connsiteX5" fmla="*/ 155229 w 9398737"/>
                    <a:gd name="connsiteY5" fmla="*/ 10382250 h 10382250"/>
                    <a:gd name="connsiteX6" fmla="*/ 3609628 w 9398737"/>
                    <a:gd name="connsiteY6" fmla="*/ 7143750 h 10382250"/>
                    <a:gd name="connsiteX7" fmla="*/ 3596928 w 9398737"/>
                    <a:gd name="connsiteY7" fmla="*/ 6165850 h 10382250"/>
                    <a:gd name="connsiteX8" fmla="*/ 155229 w 9398737"/>
                    <a:gd name="connsiteY8" fmla="*/ 0 h 10382250"/>
                    <a:gd name="connsiteX0" fmla="*/ 155229 w 9398737"/>
                    <a:gd name="connsiteY0" fmla="*/ 0 h 10382250"/>
                    <a:gd name="connsiteX1" fmla="*/ 9250551 w 9398737"/>
                    <a:gd name="connsiteY1" fmla="*/ 0 h 10382250"/>
                    <a:gd name="connsiteX2" fmla="*/ 5717829 w 9398737"/>
                    <a:gd name="connsiteY2" fmla="*/ 6153150 h 10382250"/>
                    <a:gd name="connsiteX3" fmla="*/ 5717829 w 9398737"/>
                    <a:gd name="connsiteY3" fmla="*/ 7156450 h 10382250"/>
                    <a:gd name="connsiteX4" fmla="*/ 9250551 w 9398737"/>
                    <a:gd name="connsiteY4" fmla="*/ 10382250 h 10382250"/>
                    <a:gd name="connsiteX5" fmla="*/ 155229 w 9398737"/>
                    <a:gd name="connsiteY5" fmla="*/ 10382250 h 10382250"/>
                    <a:gd name="connsiteX6" fmla="*/ 3609628 w 9398737"/>
                    <a:gd name="connsiteY6" fmla="*/ 7143750 h 10382250"/>
                    <a:gd name="connsiteX7" fmla="*/ 3596928 w 9398737"/>
                    <a:gd name="connsiteY7" fmla="*/ 6165850 h 10382250"/>
                    <a:gd name="connsiteX8" fmla="*/ 155229 w 9398737"/>
                    <a:gd name="connsiteY8" fmla="*/ 0 h 10382250"/>
                    <a:gd name="connsiteX0" fmla="*/ 155229 w 9398737"/>
                    <a:gd name="connsiteY0" fmla="*/ 0 h 10382250"/>
                    <a:gd name="connsiteX1" fmla="*/ 9250551 w 9398737"/>
                    <a:gd name="connsiteY1" fmla="*/ 0 h 10382250"/>
                    <a:gd name="connsiteX2" fmla="*/ 5717829 w 9398737"/>
                    <a:gd name="connsiteY2" fmla="*/ 6153150 h 10382250"/>
                    <a:gd name="connsiteX3" fmla="*/ 5717829 w 9398737"/>
                    <a:gd name="connsiteY3" fmla="*/ 7156450 h 10382250"/>
                    <a:gd name="connsiteX4" fmla="*/ 9250551 w 9398737"/>
                    <a:gd name="connsiteY4" fmla="*/ 10382250 h 10382250"/>
                    <a:gd name="connsiteX5" fmla="*/ 155229 w 9398737"/>
                    <a:gd name="connsiteY5" fmla="*/ 10382250 h 10382250"/>
                    <a:gd name="connsiteX6" fmla="*/ 3609628 w 9398737"/>
                    <a:gd name="connsiteY6" fmla="*/ 7143750 h 10382250"/>
                    <a:gd name="connsiteX7" fmla="*/ 3596928 w 9398737"/>
                    <a:gd name="connsiteY7" fmla="*/ 6165850 h 10382250"/>
                    <a:gd name="connsiteX8" fmla="*/ 155229 w 9398737"/>
                    <a:gd name="connsiteY8" fmla="*/ 0 h 10382250"/>
                    <a:gd name="connsiteX0" fmla="*/ 212958 w 9456466"/>
                    <a:gd name="connsiteY0" fmla="*/ 0 h 10382250"/>
                    <a:gd name="connsiteX1" fmla="*/ 9308280 w 9456466"/>
                    <a:gd name="connsiteY1" fmla="*/ 0 h 10382250"/>
                    <a:gd name="connsiteX2" fmla="*/ 5775558 w 9456466"/>
                    <a:gd name="connsiteY2" fmla="*/ 6153150 h 10382250"/>
                    <a:gd name="connsiteX3" fmla="*/ 5775558 w 9456466"/>
                    <a:gd name="connsiteY3" fmla="*/ 7156450 h 10382250"/>
                    <a:gd name="connsiteX4" fmla="*/ 9308280 w 9456466"/>
                    <a:gd name="connsiteY4" fmla="*/ 10382250 h 10382250"/>
                    <a:gd name="connsiteX5" fmla="*/ 212958 w 9456466"/>
                    <a:gd name="connsiteY5" fmla="*/ 10382250 h 10382250"/>
                    <a:gd name="connsiteX6" fmla="*/ 3667357 w 9456466"/>
                    <a:gd name="connsiteY6" fmla="*/ 7143750 h 10382250"/>
                    <a:gd name="connsiteX7" fmla="*/ 3654657 w 9456466"/>
                    <a:gd name="connsiteY7" fmla="*/ 6165850 h 10382250"/>
                    <a:gd name="connsiteX8" fmla="*/ 2943457 w 9456466"/>
                    <a:gd name="connsiteY8" fmla="*/ 5099050 h 10382250"/>
                    <a:gd name="connsiteX9" fmla="*/ 212958 w 9456466"/>
                    <a:gd name="connsiteY9" fmla="*/ 0 h 10382250"/>
                    <a:gd name="connsiteX0" fmla="*/ 212958 w 9456466"/>
                    <a:gd name="connsiteY0" fmla="*/ 0 h 10382250"/>
                    <a:gd name="connsiteX1" fmla="*/ 9308280 w 9456466"/>
                    <a:gd name="connsiteY1" fmla="*/ 0 h 10382250"/>
                    <a:gd name="connsiteX2" fmla="*/ 5775558 w 9456466"/>
                    <a:gd name="connsiteY2" fmla="*/ 6153150 h 10382250"/>
                    <a:gd name="connsiteX3" fmla="*/ 5775558 w 9456466"/>
                    <a:gd name="connsiteY3" fmla="*/ 7156450 h 10382250"/>
                    <a:gd name="connsiteX4" fmla="*/ 9308280 w 9456466"/>
                    <a:gd name="connsiteY4" fmla="*/ 10382250 h 10382250"/>
                    <a:gd name="connsiteX5" fmla="*/ 212958 w 9456466"/>
                    <a:gd name="connsiteY5" fmla="*/ 10382250 h 10382250"/>
                    <a:gd name="connsiteX6" fmla="*/ 3667357 w 9456466"/>
                    <a:gd name="connsiteY6" fmla="*/ 7143750 h 10382250"/>
                    <a:gd name="connsiteX7" fmla="*/ 3654657 w 9456466"/>
                    <a:gd name="connsiteY7" fmla="*/ 6165850 h 10382250"/>
                    <a:gd name="connsiteX8" fmla="*/ 2943457 w 9456466"/>
                    <a:gd name="connsiteY8" fmla="*/ 5048250 h 10382250"/>
                    <a:gd name="connsiteX9" fmla="*/ 212958 w 9456466"/>
                    <a:gd name="connsiteY9" fmla="*/ 0 h 10382250"/>
                    <a:gd name="connsiteX0" fmla="*/ 316082 w 9559590"/>
                    <a:gd name="connsiteY0" fmla="*/ 0 h 10382250"/>
                    <a:gd name="connsiteX1" fmla="*/ 9411404 w 9559590"/>
                    <a:gd name="connsiteY1" fmla="*/ 0 h 10382250"/>
                    <a:gd name="connsiteX2" fmla="*/ 5878682 w 9559590"/>
                    <a:gd name="connsiteY2" fmla="*/ 6153150 h 10382250"/>
                    <a:gd name="connsiteX3" fmla="*/ 5878682 w 9559590"/>
                    <a:gd name="connsiteY3" fmla="*/ 7156450 h 10382250"/>
                    <a:gd name="connsiteX4" fmla="*/ 9411404 w 9559590"/>
                    <a:gd name="connsiteY4" fmla="*/ 10382250 h 10382250"/>
                    <a:gd name="connsiteX5" fmla="*/ 316082 w 9559590"/>
                    <a:gd name="connsiteY5" fmla="*/ 10382250 h 10382250"/>
                    <a:gd name="connsiteX6" fmla="*/ 3770481 w 9559590"/>
                    <a:gd name="connsiteY6" fmla="*/ 7143750 h 10382250"/>
                    <a:gd name="connsiteX7" fmla="*/ 3757781 w 9559590"/>
                    <a:gd name="connsiteY7" fmla="*/ 6165850 h 10382250"/>
                    <a:gd name="connsiteX8" fmla="*/ 3046581 w 9559590"/>
                    <a:gd name="connsiteY8" fmla="*/ 5048250 h 10382250"/>
                    <a:gd name="connsiteX9" fmla="*/ 2170281 w 9559590"/>
                    <a:gd name="connsiteY9" fmla="*/ 3892550 h 10382250"/>
                    <a:gd name="connsiteX10" fmla="*/ 316082 w 9559590"/>
                    <a:gd name="connsiteY10" fmla="*/ 0 h 10382250"/>
                    <a:gd name="connsiteX0" fmla="*/ 270042 w 9513550"/>
                    <a:gd name="connsiteY0" fmla="*/ 0 h 10382250"/>
                    <a:gd name="connsiteX1" fmla="*/ 9365364 w 9513550"/>
                    <a:gd name="connsiteY1" fmla="*/ 0 h 10382250"/>
                    <a:gd name="connsiteX2" fmla="*/ 5832642 w 9513550"/>
                    <a:gd name="connsiteY2" fmla="*/ 6153150 h 10382250"/>
                    <a:gd name="connsiteX3" fmla="*/ 5832642 w 9513550"/>
                    <a:gd name="connsiteY3" fmla="*/ 7156450 h 10382250"/>
                    <a:gd name="connsiteX4" fmla="*/ 9365364 w 9513550"/>
                    <a:gd name="connsiteY4" fmla="*/ 10382250 h 10382250"/>
                    <a:gd name="connsiteX5" fmla="*/ 270042 w 9513550"/>
                    <a:gd name="connsiteY5" fmla="*/ 10382250 h 10382250"/>
                    <a:gd name="connsiteX6" fmla="*/ 3724441 w 9513550"/>
                    <a:gd name="connsiteY6" fmla="*/ 7143750 h 10382250"/>
                    <a:gd name="connsiteX7" fmla="*/ 3711741 w 9513550"/>
                    <a:gd name="connsiteY7" fmla="*/ 6165850 h 10382250"/>
                    <a:gd name="connsiteX8" fmla="*/ 3000541 w 9513550"/>
                    <a:gd name="connsiteY8" fmla="*/ 5048250 h 10382250"/>
                    <a:gd name="connsiteX9" fmla="*/ 2721141 w 9513550"/>
                    <a:gd name="connsiteY9" fmla="*/ 3511550 h 10382250"/>
                    <a:gd name="connsiteX10" fmla="*/ 270042 w 9513550"/>
                    <a:gd name="connsiteY10" fmla="*/ 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0700 h 10382250"/>
                    <a:gd name="connsiteX1" fmla="*/ 9095644 w 9243830"/>
                    <a:gd name="connsiteY1" fmla="*/ 0 h 10382250"/>
                    <a:gd name="connsiteX2" fmla="*/ 5562922 w 9243830"/>
                    <a:gd name="connsiteY2" fmla="*/ 6153150 h 10382250"/>
                    <a:gd name="connsiteX3" fmla="*/ 5562922 w 9243830"/>
                    <a:gd name="connsiteY3" fmla="*/ 7156450 h 10382250"/>
                    <a:gd name="connsiteX4" fmla="*/ 9095644 w 9243830"/>
                    <a:gd name="connsiteY4" fmla="*/ 10382250 h 10382250"/>
                    <a:gd name="connsiteX5" fmla="*/ 322 w 9243830"/>
                    <a:gd name="connsiteY5" fmla="*/ 10382250 h 10382250"/>
                    <a:gd name="connsiteX6" fmla="*/ 3454721 w 9243830"/>
                    <a:gd name="connsiteY6" fmla="*/ 7143750 h 10382250"/>
                    <a:gd name="connsiteX7" fmla="*/ 3442021 w 9243830"/>
                    <a:gd name="connsiteY7" fmla="*/ 6165850 h 10382250"/>
                    <a:gd name="connsiteX8" fmla="*/ 2730821 w 9243830"/>
                    <a:gd name="connsiteY8" fmla="*/ 5048250 h 10382250"/>
                    <a:gd name="connsiteX9" fmla="*/ 2451421 w 9243830"/>
                    <a:gd name="connsiteY9" fmla="*/ 3511550 h 10382250"/>
                    <a:gd name="connsiteX10" fmla="*/ 5664522 w 9243830"/>
                    <a:gd name="connsiteY10" fmla="*/ 520700 h 10382250"/>
                    <a:gd name="connsiteX0" fmla="*/ 5664522 w 9243830"/>
                    <a:gd name="connsiteY0" fmla="*/ 526946 h 10388496"/>
                    <a:gd name="connsiteX1" fmla="*/ 9095644 w 9243830"/>
                    <a:gd name="connsiteY1" fmla="*/ 6246 h 10388496"/>
                    <a:gd name="connsiteX2" fmla="*/ 5562922 w 9243830"/>
                    <a:gd name="connsiteY2" fmla="*/ 6159396 h 10388496"/>
                    <a:gd name="connsiteX3" fmla="*/ 5562922 w 9243830"/>
                    <a:gd name="connsiteY3" fmla="*/ 7162696 h 10388496"/>
                    <a:gd name="connsiteX4" fmla="*/ 9095644 w 9243830"/>
                    <a:gd name="connsiteY4" fmla="*/ 10388496 h 10388496"/>
                    <a:gd name="connsiteX5" fmla="*/ 322 w 9243830"/>
                    <a:gd name="connsiteY5" fmla="*/ 10388496 h 10388496"/>
                    <a:gd name="connsiteX6" fmla="*/ 3454721 w 9243830"/>
                    <a:gd name="connsiteY6" fmla="*/ 7149996 h 10388496"/>
                    <a:gd name="connsiteX7" fmla="*/ 3442021 w 9243830"/>
                    <a:gd name="connsiteY7" fmla="*/ 6172096 h 10388496"/>
                    <a:gd name="connsiteX8" fmla="*/ 2730821 w 9243830"/>
                    <a:gd name="connsiteY8" fmla="*/ 5054496 h 10388496"/>
                    <a:gd name="connsiteX9" fmla="*/ 2451421 w 9243830"/>
                    <a:gd name="connsiteY9" fmla="*/ 3517796 h 10388496"/>
                    <a:gd name="connsiteX10" fmla="*/ 5664522 w 9243830"/>
                    <a:gd name="connsiteY10" fmla="*/ 526946 h 10388496"/>
                    <a:gd name="connsiteX0" fmla="*/ 5664522 w 9243830"/>
                    <a:gd name="connsiteY0" fmla="*/ 526946 h 10388496"/>
                    <a:gd name="connsiteX1" fmla="*/ 9095644 w 9243830"/>
                    <a:gd name="connsiteY1" fmla="*/ 6246 h 10388496"/>
                    <a:gd name="connsiteX2" fmla="*/ 5562922 w 9243830"/>
                    <a:gd name="connsiteY2" fmla="*/ 6159396 h 10388496"/>
                    <a:gd name="connsiteX3" fmla="*/ 5562922 w 9243830"/>
                    <a:gd name="connsiteY3" fmla="*/ 7162696 h 10388496"/>
                    <a:gd name="connsiteX4" fmla="*/ 9095644 w 9243830"/>
                    <a:gd name="connsiteY4" fmla="*/ 10388496 h 10388496"/>
                    <a:gd name="connsiteX5" fmla="*/ 322 w 9243830"/>
                    <a:gd name="connsiteY5" fmla="*/ 10388496 h 10388496"/>
                    <a:gd name="connsiteX6" fmla="*/ 3454721 w 9243830"/>
                    <a:gd name="connsiteY6" fmla="*/ 7149996 h 10388496"/>
                    <a:gd name="connsiteX7" fmla="*/ 3442021 w 9243830"/>
                    <a:gd name="connsiteY7" fmla="*/ 6172096 h 10388496"/>
                    <a:gd name="connsiteX8" fmla="*/ 2730821 w 9243830"/>
                    <a:gd name="connsiteY8" fmla="*/ 5054496 h 10388496"/>
                    <a:gd name="connsiteX9" fmla="*/ 2451421 w 9243830"/>
                    <a:gd name="connsiteY9" fmla="*/ 3517796 h 10388496"/>
                    <a:gd name="connsiteX10" fmla="*/ 5664522 w 9243830"/>
                    <a:gd name="connsiteY10" fmla="*/ 526946 h 10388496"/>
                    <a:gd name="connsiteX0" fmla="*/ 5664522 w 9099809"/>
                    <a:gd name="connsiteY0" fmla="*/ 526946 h 10388496"/>
                    <a:gd name="connsiteX1" fmla="*/ 9095644 w 9099809"/>
                    <a:gd name="connsiteY1" fmla="*/ 6246 h 10388496"/>
                    <a:gd name="connsiteX2" fmla="*/ 6350321 w 9099809"/>
                    <a:gd name="connsiteY2" fmla="*/ 4990996 h 10388496"/>
                    <a:gd name="connsiteX3" fmla="*/ 5562922 w 9099809"/>
                    <a:gd name="connsiteY3" fmla="*/ 6159396 h 10388496"/>
                    <a:gd name="connsiteX4" fmla="*/ 5562922 w 9099809"/>
                    <a:gd name="connsiteY4" fmla="*/ 7162696 h 10388496"/>
                    <a:gd name="connsiteX5" fmla="*/ 9095644 w 9099809"/>
                    <a:gd name="connsiteY5" fmla="*/ 10388496 h 10388496"/>
                    <a:gd name="connsiteX6" fmla="*/ 322 w 9099809"/>
                    <a:gd name="connsiteY6" fmla="*/ 10388496 h 10388496"/>
                    <a:gd name="connsiteX7" fmla="*/ 3454721 w 9099809"/>
                    <a:gd name="connsiteY7" fmla="*/ 7149996 h 10388496"/>
                    <a:gd name="connsiteX8" fmla="*/ 3442021 w 9099809"/>
                    <a:gd name="connsiteY8" fmla="*/ 6172096 h 10388496"/>
                    <a:gd name="connsiteX9" fmla="*/ 2730821 w 9099809"/>
                    <a:gd name="connsiteY9" fmla="*/ 5054496 h 10388496"/>
                    <a:gd name="connsiteX10" fmla="*/ 2451421 w 9099809"/>
                    <a:gd name="connsiteY10" fmla="*/ 3517796 h 10388496"/>
                    <a:gd name="connsiteX11" fmla="*/ 5664522 w 9099809"/>
                    <a:gd name="connsiteY11" fmla="*/ 526946 h 10388496"/>
                    <a:gd name="connsiteX0" fmla="*/ 5664522 w 9099809"/>
                    <a:gd name="connsiteY0" fmla="*/ 526946 h 10388496"/>
                    <a:gd name="connsiteX1" fmla="*/ 9095644 w 9099809"/>
                    <a:gd name="connsiteY1" fmla="*/ 6246 h 10388496"/>
                    <a:gd name="connsiteX2" fmla="*/ 6350321 w 9099809"/>
                    <a:gd name="connsiteY2" fmla="*/ 4990996 h 10388496"/>
                    <a:gd name="connsiteX3" fmla="*/ 5562922 w 9099809"/>
                    <a:gd name="connsiteY3" fmla="*/ 6159396 h 10388496"/>
                    <a:gd name="connsiteX4" fmla="*/ 5562922 w 9099809"/>
                    <a:gd name="connsiteY4" fmla="*/ 7162696 h 10388496"/>
                    <a:gd name="connsiteX5" fmla="*/ 9095644 w 9099809"/>
                    <a:gd name="connsiteY5" fmla="*/ 10388496 h 10388496"/>
                    <a:gd name="connsiteX6" fmla="*/ 322 w 9099809"/>
                    <a:gd name="connsiteY6" fmla="*/ 10388496 h 10388496"/>
                    <a:gd name="connsiteX7" fmla="*/ 3454721 w 9099809"/>
                    <a:gd name="connsiteY7" fmla="*/ 7149996 h 10388496"/>
                    <a:gd name="connsiteX8" fmla="*/ 3442021 w 9099809"/>
                    <a:gd name="connsiteY8" fmla="*/ 6172096 h 10388496"/>
                    <a:gd name="connsiteX9" fmla="*/ 2730821 w 9099809"/>
                    <a:gd name="connsiteY9" fmla="*/ 5054496 h 10388496"/>
                    <a:gd name="connsiteX10" fmla="*/ 2451421 w 9099809"/>
                    <a:gd name="connsiteY10" fmla="*/ 3517796 h 10388496"/>
                    <a:gd name="connsiteX11" fmla="*/ 5664522 w 9099809"/>
                    <a:gd name="connsiteY11" fmla="*/ 526946 h 10388496"/>
                    <a:gd name="connsiteX0" fmla="*/ 5664522 w 9099809"/>
                    <a:gd name="connsiteY0" fmla="*/ 526946 h 10388496"/>
                    <a:gd name="connsiteX1" fmla="*/ 9095644 w 9099809"/>
                    <a:gd name="connsiteY1" fmla="*/ 6246 h 10388496"/>
                    <a:gd name="connsiteX2" fmla="*/ 6350321 w 9099809"/>
                    <a:gd name="connsiteY2" fmla="*/ 4990996 h 10388496"/>
                    <a:gd name="connsiteX3" fmla="*/ 5562922 w 9099809"/>
                    <a:gd name="connsiteY3" fmla="*/ 6159396 h 10388496"/>
                    <a:gd name="connsiteX4" fmla="*/ 5562922 w 9099809"/>
                    <a:gd name="connsiteY4" fmla="*/ 7162696 h 10388496"/>
                    <a:gd name="connsiteX5" fmla="*/ 9095644 w 9099809"/>
                    <a:gd name="connsiteY5" fmla="*/ 10388496 h 10388496"/>
                    <a:gd name="connsiteX6" fmla="*/ 322 w 9099809"/>
                    <a:gd name="connsiteY6" fmla="*/ 10388496 h 10388496"/>
                    <a:gd name="connsiteX7" fmla="*/ 3454721 w 9099809"/>
                    <a:gd name="connsiteY7" fmla="*/ 7149996 h 10388496"/>
                    <a:gd name="connsiteX8" fmla="*/ 3442021 w 9099809"/>
                    <a:gd name="connsiteY8" fmla="*/ 6172096 h 10388496"/>
                    <a:gd name="connsiteX9" fmla="*/ 2730821 w 9099809"/>
                    <a:gd name="connsiteY9" fmla="*/ 5054496 h 10388496"/>
                    <a:gd name="connsiteX10" fmla="*/ 2451421 w 9099809"/>
                    <a:gd name="connsiteY10" fmla="*/ 3517796 h 10388496"/>
                    <a:gd name="connsiteX11" fmla="*/ 5664522 w 9099809"/>
                    <a:gd name="connsiteY11" fmla="*/ 526946 h 10388496"/>
                    <a:gd name="connsiteX0" fmla="*/ 5664522 w 9099809"/>
                    <a:gd name="connsiteY0" fmla="*/ 526946 h 10388496"/>
                    <a:gd name="connsiteX1" fmla="*/ 9095644 w 9099809"/>
                    <a:gd name="connsiteY1" fmla="*/ 6246 h 10388496"/>
                    <a:gd name="connsiteX2" fmla="*/ 6350321 w 9099809"/>
                    <a:gd name="connsiteY2" fmla="*/ 4990996 h 10388496"/>
                    <a:gd name="connsiteX3" fmla="*/ 5562922 w 9099809"/>
                    <a:gd name="connsiteY3" fmla="*/ 6159396 h 10388496"/>
                    <a:gd name="connsiteX4" fmla="*/ 5562922 w 9099809"/>
                    <a:gd name="connsiteY4" fmla="*/ 7162696 h 10388496"/>
                    <a:gd name="connsiteX5" fmla="*/ 9095644 w 9099809"/>
                    <a:gd name="connsiteY5" fmla="*/ 10388496 h 10388496"/>
                    <a:gd name="connsiteX6" fmla="*/ 322 w 9099809"/>
                    <a:gd name="connsiteY6" fmla="*/ 10388496 h 10388496"/>
                    <a:gd name="connsiteX7" fmla="*/ 3454721 w 9099809"/>
                    <a:gd name="connsiteY7" fmla="*/ 7149996 h 10388496"/>
                    <a:gd name="connsiteX8" fmla="*/ 3442021 w 9099809"/>
                    <a:gd name="connsiteY8" fmla="*/ 6172096 h 10388496"/>
                    <a:gd name="connsiteX9" fmla="*/ 2730821 w 9099809"/>
                    <a:gd name="connsiteY9" fmla="*/ 5054496 h 10388496"/>
                    <a:gd name="connsiteX10" fmla="*/ 2451421 w 9099809"/>
                    <a:gd name="connsiteY10" fmla="*/ 3517796 h 10388496"/>
                    <a:gd name="connsiteX11" fmla="*/ 5664522 w 9099809"/>
                    <a:gd name="connsiteY11" fmla="*/ 526946 h 10388496"/>
                    <a:gd name="connsiteX0" fmla="*/ 5664522 w 9096932"/>
                    <a:gd name="connsiteY0" fmla="*/ 526946 h 10388496"/>
                    <a:gd name="connsiteX1" fmla="*/ 6568344 w 9096932"/>
                    <a:gd name="connsiteY1" fmla="*/ 3460646 h 10388496"/>
                    <a:gd name="connsiteX2" fmla="*/ 6350321 w 9096932"/>
                    <a:gd name="connsiteY2" fmla="*/ 4990996 h 10388496"/>
                    <a:gd name="connsiteX3" fmla="*/ 5562922 w 9096932"/>
                    <a:gd name="connsiteY3" fmla="*/ 6159396 h 10388496"/>
                    <a:gd name="connsiteX4" fmla="*/ 5562922 w 9096932"/>
                    <a:gd name="connsiteY4" fmla="*/ 7162696 h 10388496"/>
                    <a:gd name="connsiteX5" fmla="*/ 9095644 w 9096932"/>
                    <a:gd name="connsiteY5" fmla="*/ 10388496 h 10388496"/>
                    <a:gd name="connsiteX6" fmla="*/ 322 w 9096932"/>
                    <a:gd name="connsiteY6" fmla="*/ 10388496 h 10388496"/>
                    <a:gd name="connsiteX7" fmla="*/ 3454721 w 9096932"/>
                    <a:gd name="connsiteY7" fmla="*/ 7149996 h 10388496"/>
                    <a:gd name="connsiteX8" fmla="*/ 3442021 w 9096932"/>
                    <a:gd name="connsiteY8" fmla="*/ 6172096 h 10388496"/>
                    <a:gd name="connsiteX9" fmla="*/ 2730821 w 9096932"/>
                    <a:gd name="connsiteY9" fmla="*/ 5054496 h 10388496"/>
                    <a:gd name="connsiteX10" fmla="*/ 2451421 w 9096932"/>
                    <a:gd name="connsiteY10" fmla="*/ 3517796 h 10388496"/>
                    <a:gd name="connsiteX11" fmla="*/ 5664522 w 9096932"/>
                    <a:gd name="connsiteY11" fmla="*/ 526946 h 10388496"/>
                    <a:gd name="connsiteX0" fmla="*/ 5664522 w 9096932"/>
                    <a:gd name="connsiteY0" fmla="*/ 526946 h 10388496"/>
                    <a:gd name="connsiteX1" fmla="*/ 6568344 w 9096932"/>
                    <a:gd name="connsiteY1" fmla="*/ 3460646 h 10388496"/>
                    <a:gd name="connsiteX2" fmla="*/ 6350321 w 9096932"/>
                    <a:gd name="connsiteY2" fmla="*/ 4990996 h 10388496"/>
                    <a:gd name="connsiteX3" fmla="*/ 5562922 w 9096932"/>
                    <a:gd name="connsiteY3" fmla="*/ 6159396 h 10388496"/>
                    <a:gd name="connsiteX4" fmla="*/ 5562922 w 9096932"/>
                    <a:gd name="connsiteY4" fmla="*/ 7162696 h 10388496"/>
                    <a:gd name="connsiteX5" fmla="*/ 9095644 w 9096932"/>
                    <a:gd name="connsiteY5" fmla="*/ 10388496 h 10388496"/>
                    <a:gd name="connsiteX6" fmla="*/ 322 w 9096932"/>
                    <a:gd name="connsiteY6" fmla="*/ 10388496 h 10388496"/>
                    <a:gd name="connsiteX7" fmla="*/ 3454721 w 9096932"/>
                    <a:gd name="connsiteY7" fmla="*/ 7149996 h 10388496"/>
                    <a:gd name="connsiteX8" fmla="*/ 3442021 w 9096932"/>
                    <a:gd name="connsiteY8" fmla="*/ 6172096 h 10388496"/>
                    <a:gd name="connsiteX9" fmla="*/ 2730821 w 9096932"/>
                    <a:gd name="connsiteY9" fmla="*/ 5054496 h 10388496"/>
                    <a:gd name="connsiteX10" fmla="*/ 2451421 w 9096932"/>
                    <a:gd name="connsiteY10" fmla="*/ 3517796 h 10388496"/>
                    <a:gd name="connsiteX11" fmla="*/ 5664522 w 9096932"/>
                    <a:gd name="connsiteY11" fmla="*/ 526946 h 10388496"/>
                    <a:gd name="connsiteX0" fmla="*/ 5664522 w 9096932"/>
                    <a:gd name="connsiteY0" fmla="*/ 526946 h 10388496"/>
                    <a:gd name="connsiteX1" fmla="*/ 6568344 w 9096932"/>
                    <a:gd name="connsiteY1" fmla="*/ 3460646 h 10388496"/>
                    <a:gd name="connsiteX2" fmla="*/ 6350321 w 9096932"/>
                    <a:gd name="connsiteY2" fmla="*/ 4990996 h 10388496"/>
                    <a:gd name="connsiteX3" fmla="*/ 5562922 w 9096932"/>
                    <a:gd name="connsiteY3" fmla="*/ 6159396 h 10388496"/>
                    <a:gd name="connsiteX4" fmla="*/ 5562922 w 9096932"/>
                    <a:gd name="connsiteY4" fmla="*/ 7162696 h 10388496"/>
                    <a:gd name="connsiteX5" fmla="*/ 9095644 w 9096932"/>
                    <a:gd name="connsiteY5" fmla="*/ 10388496 h 10388496"/>
                    <a:gd name="connsiteX6" fmla="*/ 322 w 9096932"/>
                    <a:gd name="connsiteY6" fmla="*/ 10388496 h 10388496"/>
                    <a:gd name="connsiteX7" fmla="*/ 3454721 w 9096932"/>
                    <a:gd name="connsiteY7" fmla="*/ 7149996 h 10388496"/>
                    <a:gd name="connsiteX8" fmla="*/ 3442021 w 9096932"/>
                    <a:gd name="connsiteY8" fmla="*/ 6172096 h 10388496"/>
                    <a:gd name="connsiteX9" fmla="*/ 2730821 w 9096932"/>
                    <a:gd name="connsiteY9" fmla="*/ 5054496 h 10388496"/>
                    <a:gd name="connsiteX10" fmla="*/ 2451421 w 9096932"/>
                    <a:gd name="connsiteY10" fmla="*/ 3517796 h 10388496"/>
                    <a:gd name="connsiteX11" fmla="*/ 5664522 w 9096932"/>
                    <a:gd name="connsiteY11" fmla="*/ 526946 h 10388496"/>
                    <a:gd name="connsiteX0" fmla="*/ 5664522 w 9096932"/>
                    <a:gd name="connsiteY0" fmla="*/ 526946 h 10388496"/>
                    <a:gd name="connsiteX1" fmla="*/ 6568344 w 9096932"/>
                    <a:gd name="connsiteY1" fmla="*/ 3460646 h 10388496"/>
                    <a:gd name="connsiteX2" fmla="*/ 6350321 w 9096932"/>
                    <a:gd name="connsiteY2" fmla="*/ 4990996 h 10388496"/>
                    <a:gd name="connsiteX3" fmla="*/ 5562922 w 9096932"/>
                    <a:gd name="connsiteY3" fmla="*/ 6159396 h 10388496"/>
                    <a:gd name="connsiteX4" fmla="*/ 5562922 w 9096932"/>
                    <a:gd name="connsiteY4" fmla="*/ 7162696 h 10388496"/>
                    <a:gd name="connsiteX5" fmla="*/ 9095644 w 9096932"/>
                    <a:gd name="connsiteY5" fmla="*/ 10388496 h 10388496"/>
                    <a:gd name="connsiteX6" fmla="*/ 322 w 9096932"/>
                    <a:gd name="connsiteY6" fmla="*/ 10388496 h 10388496"/>
                    <a:gd name="connsiteX7" fmla="*/ 3454721 w 9096932"/>
                    <a:gd name="connsiteY7" fmla="*/ 7149996 h 10388496"/>
                    <a:gd name="connsiteX8" fmla="*/ 3442021 w 9096932"/>
                    <a:gd name="connsiteY8" fmla="*/ 6172096 h 10388496"/>
                    <a:gd name="connsiteX9" fmla="*/ 2730821 w 9096932"/>
                    <a:gd name="connsiteY9" fmla="*/ 5054496 h 10388496"/>
                    <a:gd name="connsiteX10" fmla="*/ 2451421 w 9096932"/>
                    <a:gd name="connsiteY10" fmla="*/ 3517796 h 10388496"/>
                    <a:gd name="connsiteX11" fmla="*/ 5664522 w 9096932"/>
                    <a:gd name="connsiteY11" fmla="*/ 526946 h 10388496"/>
                    <a:gd name="connsiteX0" fmla="*/ 5664522 w 9096932"/>
                    <a:gd name="connsiteY0" fmla="*/ 526946 h 10388496"/>
                    <a:gd name="connsiteX1" fmla="*/ 6568344 w 9096932"/>
                    <a:gd name="connsiteY1" fmla="*/ 3460646 h 10388496"/>
                    <a:gd name="connsiteX2" fmla="*/ 6350321 w 9096932"/>
                    <a:gd name="connsiteY2" fmla="*/ 4990996 h 10388496"/>
                    <a:gd name="connsiteX3" fmla="*/ 5562922 w 9096932"/>
                    <a:gd name="connsiteY3" fmla="*/ 6159396 h 10388496"/>
                    <a:gd name="connsiteX4" fmla="*/ 5562922 w 9096932"/>
                    <a:gd name="connsiteY4" fmla="*/ 7162696 h 10388496"/>
                    <a:gd name="connsiteX5" fmla="*/ 9095644 w 9096932"/>
                    <a:gd name="connsiteY5" fmla="*/ 10388496 h 10388496"/>
                    <a:gd name="connsiteX6" fmla="*/ 322 w 9096932"/>
                    <a:gd name="connsiteY6" fmla="*/ 10388496 h 10388496"/>
                    <a:gd name="connsiteX7" fmla="*/ 3454721 w 9096932"/>
                    <a:gd name="connsiteY7" fmla="*/ 7149996 h 10388496"/>
                    <a:gd name="connsiteX8" fmla="*/ 3442021 w 9096932"/>
                    <a:gd name="connsiteY8" fmla="*/ 6172096 h 10388496"/>
                    <a:gd name="connsiteX9" fmla="*/ 2730821 w 9096932"/>
                    <a:gd name="connsiteY9" fmla="*/ 5054496 h 10388496"/>
                    <a:gd name="connsiteX10" fmla="*/ 2451421 w 9096932"/>
                    <a:gd name="connsiteY10" fmla="*/ 3517796 h 10388496"/>
                    <a:gd name="connsiteX11" fmla="*/ 5664522 w 9096932"/>
                    <a:gd name="connsiteY11" fmla="*/ 526946 h 10388496"/>
                    <a:gd name="connsiteX0" fmla="*/ 5664522 w 9096932"/>
                    <a:gd name="connsiteY0" fmla="*/ 534385 h 10357835"/>
                    <a:gd name="connsiteX1" fmla="*/ 6568344 w 9096932"/>
                    <a:gd name="connsiteY1" fmla="*/ 3429985 h 10357835"/>
                    <a:gd name="connsiteX2" fmla="*/ 6350321 w 9096932"/>
                    <a:gd name="connsiteY2" fmla="*/ 4960335 h 10357835"/>
                    <a:gd name="connsiteX3" fmla="*/ 5562922 w 9096932"/>
                    <a:gd name="connsiteY3" fmla="*/ 6128735 h 10357835"/>
                    <a:gd name="connsiteX4" fmla="*/ 5562922 w 9096932"/>
                    <a:gd name="connsiteY4" fmla="*/ 7132035 h 10357835"/>
                    <a:gd name="connsiteX5" fmla="*/ 9095644 w 9096932"/>
                    <a:gd name="connsiteY5" fmla="*/ 10357835 h 10357835"/>
                    <a:gd name="connsiteX6" fmla="*/ 322 w 9096932"/>
                    <a:gd name="connsiteY6" fmla="*/ 10357835 h 10357835"/>
                    <a:gd name="connsiteX7" fmla="*/ 3454721 w 9096932"/>
                    <a:gd name="connsiteY7" fmla="*/ 7119335 h 10357835"/>
                    <a:gd name="connsiteX8" fmla="*/ 3442021 w 9096932"/>
                    <a:gd name="connsiteY8" fmla="*/ 6141435 h 10357835"/>
                    <a:gd name="connsiteX9" fmla="*/ 2730821 w 9096932"/>
                    <a:gd name="connsiteY9" fmla="*/ 5023835 h 10357835"/>
                    <a:gd name="connsiteX10" fmla="*/ 2451421 w 9096932"/>
                    <a:gd name="connsiteY10" fmla="*/ 3487135 h 10357835"/>
                    <a:gd name="connsiteX11" fmla="*/ 5664522 w 9096932"/>
                    <a:gd name="connsiteY11" fmla="*/ 534385 h 10357835"/>
                    <a:gd name="connsiteX0" fmla="*/ 5664522 w 9096932"/>
                    <a:gd name="connsiteY0" fmla="*/ 534385 h 10357835"/>
                    <a:gd name="connsiteX1" fmla="*/ 6568344 w 9096932"/>
                    <a:gd name="connsiteY1" fmla="*/ 3429985 h 10357835"/>
                    <a:gd name="connsiteX2" fmla="*/ 6350321 w 9096932"/>
                    <a:gd name="connsiteY2" fmla="*/ 4960335 h 10357835"/>
                    <a:gd name="connsiteX3" fmla="*/ 5562922 w 9096932"/>
                    <a:gd name="connsiteY3" fmla="*/ 6128735 h 10357835"/>
                    <a:gd name="connsiteX4" fmla="*/ 5562922 w 9096932"/>
                    <a:gd name="connsiteY4" fmla="*/ 7132035 h 10357835"/>
                    <a:gd name="connsiteX5" fmla="*/ 9095644 w 9096932"/>
                    <a:gd name="connsiteY5" fmla="*/ 10357835 h 10357835"/>
                    <a:gd name="connsiteX6" fmla="*/ 322 w 9096932"/>
                    <a:gd name="connsiteY6" fmla="*/ 10357835 h 10357835"/>
                    <a:gd name="connsiteX7" fmla="*/ 3454721 w 9096932"/>
                    <a:gd name="connsiteY7" fmla="*/ 7119335 h 10357835"/>
                    <a:gd name="connsiteX8" fmla="*/ 3442021 w 9096932"/>
                    <a:gd name="connsiteY8" fmla="*/ 6141435 h 10357835"/>
                    <a:gd name="connsiteX9" fmla="*/ 2730821 w 9096932"/>
                    <a:gd name="connsiteY9" fmla="*/ 5023835 h 10357835"/>
                    <a:gd name="connsiteX10" fmla="*/ 2451421 w 9096932"/>
                    <a:gd name="connsiteY10" fmla="*/ 3487135 h 10357835"/>
                    <a:gd name="connsiteX11" fmla="*/ 5664522 w 9096932"/>
                    <a:gd name="connsiteY11" fmla="*/ 534385 h 10357835"/>
                    <a:gd name="connsiteX0" fmla="*/ 5664522 w 9096932"/>
                    <a:gd name="connsiteY0" fmla="*/ 534385 h 10357835"/>
                    <a:gd name="connsiteX1" fmla="*/ 6568344 w 9096932"/>
                    <a:gd name="connsiteY1" fmla="*/ 3429985 h 10357835"/>
                    <a:gd name="connsiteX2" fmla="*/ 6350321 w 9096932"/>
                    <a:gd name="connsiteY2" fmla="*/ 4960335 h 10357835"/>
                    <a:gd name="connsiteX3" fmla="*/ 5562922 w 9096932"/>
                    <a:gd name="connsiteY3" fmla="*/ 6128735 h 10357835"/>
                    <a:gd name="connsiteX4" fmla="*/ 5562922 w 9096932"/>
                    <a:gd name="connsiteY4" fmla="*/ 7132035 h 10357835"/>
                    <a:gd name="connsiteX5" fmla="*/ 9095644 w 9096932"/>
                    <a:gd name="connsiteY5" fmla="*/ 10357835 h 10357835"/>
                    <a:gd name="connsiteX6" fmla="*/ 322 w 9096932"/>
                    <a:gd name="connsiteY6" fmla="*/ 10357835 h 10357835"/>
                    <a:gd name="connsiteX7" fmla="*/ 3454721 w 9096932"/>
                    <a:gd name="connsiteY7" fmla="*/ 7119335 h 10357835"/>
                    <a:gd name="connsiteX8" fmla="*/ 3442021 w 9096932"/>
                    <a:gd name="connsiteY8" fmla="*/ 6141435 h 10357835"/>
                    <a:gd name="connsiteX9" fmla="*/ 2730821 w 9096932"/>
                    <a:gd name="connsiteY9" fmla="*/ 5023835 h 10357835"/>
                    <a:gd name="connsiteX10" fmla="*/ 2451421 w 9096932"/>
                    <a:gd name="connsiteY10" fmla="*/ 3487135 h 10357835"/>
                    <a:gd name="connsiteX11" fmla="*/ 5664522 w 9096932"/>
                    <a:gd name="connsiteY11" fmla="*/ 534385 h 10357835"/>
                    <a:gd name="connsiteX0" fmla="*/ 5664522 w 9096932"/>
                    <a:gd name="connsiteY0" fmla="*/ 534385 h 10357835"/>
                    <a:gd name="connsiteX1" fmla="*/ 6568344 w 9096932"/>
                    <a:gd name="connsiteY1" fmla="*/ 3429985 h 10357835"/>
                    <a:gd name="connsiteX2" fmla="*/ 6312221 w 9096932"/>
                    <a:gd name="connsiteY2" fmla="*/ 4934935 h 10357835"/>
                    <a:gd name="connsiteX3" fmla="*/ 5562922 w 9096932"/>
                    <a:gd name="connsiteY3" fmla="*/ 6128735 h 10357835"/>
                    <a:gd name="connsiteX4" fmla="*/ 5562922 w 9096932"/>
                    <a:gd name="connsiteY4" fmla="*/ 7132035 h 10357835"/>
                    <a:gd name="connsiteX5" fmla="*/ 9095644 w 9096932"/>
                    <a:gd name="connsiteY5" fmla="*/ 10357835 h 10357835"/>
                    <a:gd name="connsiteX6" fmla="*/ 322 w 9096932"/>
                    <a:gd name="connsiteY6" fmla="*/ 10357835 h 10357835"/>
                    <a:gd name="connsiteX7" fmla="*/ 3454721 w 9096932"/>
                    <a:gd name="connsiteY7" fmla="*/ 7119335 h 10357835"/>
                    <a:gd name="connsiteX8" fmla="*/ 3442021 w 9096932"/>
                    <a:gd name="connsiteY8" fmla="*/ 6141435 h 10357835"/>
                    <a:gd name="connsiteX9" fmla="*/ 2730821 w 9096932"/>
                    <a:gd name="connsiteY9" fmla="*/ 5023835 h 10357835"/>
                    <a:gd name="connsiteX10" fmla="*/ 2451421 w 9096932"/>
                    <a:gd name="connsiteY10" fmla="*/ 3487135 h 10357835"/>
                    <a:gd name="connsiteX11" fmla="*/ 5664522 w 9096932"/>
                    <a:gd name="connsiteY11" fmla="*/ 534385 h 103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096932" h="10357835">
                      <a:moveTo>
                        <a:pt x="5664522" y="534385"/>
                      </a:moveTo>
                      <a:cubicBezTo>
                        <a:pt x="6803996" y="597885"/>
                        <a:pt x="7143370" y="1601185"/>
                        <a:pt x="6568344" y="3429985"/>
                      </a:cubicBezTo>
                      <a:cubicBezTo>
                        <a:pt x="6822344" y="4110493"/>
                        <a:pt x="6812108" y="4379310"/>
                        <a:pt x="6312221" y="4934935"/>
                      </a:cubicBezTo>
                      <a:cubicBezTo>
                        <a:pt x="6155234" y="5655660"/>
                        <a:pt x="5821155" y="5868385"/>
                        <a:pt x="5562922" y="6128735"/>
                      </a:cubicBezTo>
                      <a:lnTo>
                        <a:pt x="5562922" y="7132035"/>
                      </a:lnTo>
                      <a:cubicBezTo>
                        <a:pt x="5906529" y="8190368"/>
                        <a:pt x="9171137" y="8232702"/>
                        <a:pt x="9095644" y="10357835"/>
                      </a:cubicBezTo>
                      <a:lnTo>
                        <a:pt x="322" y="10357835"/>
                      </a:lnTo>
                      <a:cubicBezTo>
                        <a:pt x="-37778" y="8054902"/>
                        <a:pt x="3327721" y="8266568"/>
                        <a:pt x="3454721" y="7119335"/>
                      </a:cubicBezTo>
                      <a:lnTo>
                        <a:pt x="3442021" y="6141435"/>
                      </a:lnTo>
                      <a:cubicBezTo>
                        <a:pt x="3245171" y="5965752"/>
                        <a:pt x="2834538" y="5683177"/>
                        <a:pt x="2730821" y="5023835"/>
                      </a:cubicBezTo>
                      <a:cubicBezTo>
                        <a:pt x="2402738" y="4657652"/>
                        <a:pt x="2030204" y="4303110"/>
                        <a:pt x="2451421" y="3487135"/>
                      </a:cubicBezTo>
                      <a:cubicBezTo>
                        <a:pt x="1424838" y="194660"/>
                        <a:pt x="4267168" y="-709157"/>
                        <a:pt x="5664522" y="534385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8" name="Скругленный прямоугольник 187"/>
              <p:cNvSpPr/>
              <p:nvPr/>
            </p:nvSpPr>
            <p:spPr>
              <a:xfrm>
                <a:off x="10662662" y="3664157"/>
                <a:ext cx="322600" cy="219242"/>
              </a:xfrm>
              <a:prstGeom prst="roundRect">
                <a:avLst>
                  <a:gd name="adj" fmla="val 11111"/>
                </a:avLst>
              </a:prstGeom>
              <a:noFill/>
              <a:ln w="158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9845339" y="4450079"/>
                <a:ext cx="322600" cy="219242"/>
                <a:chOff x="9845339" y="4450079"/>
                <a:chExt cx="322600" cy="219242"/>
              </a:xfrm>
            </p:grpSpPr>
            <p:sp>
              <p:nvSpPr>
                <p:cNvPr id="197" name="Скругленный прямоугольник 196"/>
                <p:cNvSpPr/>
                <p:nvPr/>
              </p:nvSpPr>
              <p:spPr>
                <a:xfrm>
                  <a:off x="9845339" y="4450079"/>
                  <a:ext cx="322600" cy="219242"/>
                </a:xfrm>
                <a:prstGeom prst="roundRect">
                  <a:avLst>
                    <a:gd name="adj" fmla="val 11111"/>
                  </a:avLst>
                </a:prstGeom>
                <a:noFill/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 flipH="1" flipV="1">
                  <a:off x="10033020" y="4560281"/>
                  <a:ext cx="91793" cy="458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 flipH="1" flipV="1">
                  <a:off x="10033020" y="4523178"/>
                  <a:ext cx="91793" cy="458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Группа 25"/>
                <p:cNvGrpSpPr/>
                <p:nvPr/>
              </p:nvGrpSpPr>
              <p:grpSpPr>
                <a:xfrm>
                  <a:off x="9884303" y="4523978"/>
                  <a:ext cx="106152" cy="70863"/>
                  <a:chOff x="8698794" y="4055444"/>
                  <a:chExt cx="420652" cy="280812"/>
                </a:xfrm>
              </p:grpSpPr>
              <p:sp>
                <p:nvSpPr>
                  <p:cNvPr id="25" name="Овал 24"/>
                  <p:cNvSpPr/>
                  <p:nvPr/>
                </p:nvSpPr>
                <p:spPr>
                  <a:xfrm>
                    <a:off x="8698794" y="4055444"/>
                    <a:ext cx="280812" cy="280812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Овал 201"/>
                  <p:cNvSpPr/>
                  <p:nvPr/>
                </p:nvSpPr>
                <p:spPr>
                  <a:xfrm>
                    <a:off x="8870394" y="4071324"/>
                    <a:ext cx="249052" cy="249052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9884303" y="5315475"/>
                <a:ext cx="240510" cy="105259"/>
                <a:chOff x="9884303" y="5315475"/>
                <a:chExt cx="240510" cy="105259"/>
              </a:xfrm>
            </p:grpSpPr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flipH="1" flipV="1">
                  <a:off x="10033020" y="5352578"/>
                  <a:ext cx="91793" cy="458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flipH="1" flipV="1">
                  <a:off x="10033020" y="5315475"/>
                  <a:ext cx="91793" cy="458"/>
                </a:xfrm>
                <a:prstGeom prst="line">
                  <a:avLst/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Овал 208"/>
                <p:cNvSpPr/>
                <p:nvPr/>
              </p:nvSpPr>
              <p:spPr>
                <a:xfrm>
                  <a:off x="9884303" y="5349871"/>
                  <a:ext cx="70863" cy="70863"/>
                </a:xfrm>
                <a:prstGeom prst="ellipse">
                  <a:avLst/>
                </a:prstGeom>
                <a:noFill/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880" y="1863146"/>
              <a:ext cx="3009902" cy="4554014"/>
            </a:xfrm>
            <a:prstGeom prst="rect">
              <a:avLst/>
            </a:prstGeom>
          </p:spPr>
        </p:pic>
        <p:sp>
          <p:nvSpPr>
            <p:cNvPr id="96" name="Прямоугольник 95"/>
            <p:cNvSpPr/>
            <p:nvPr/>
          </p:nvSpPr>
          <p:spPr>
            <a:xfrm>
              <a:off x="9814131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7" name="Группа 236"/>
          <p:cNvGrpSpPr/>
          <p:nvPr/>
        </p:nvGrpSpPr>
        <p:grpSpPr>
          <a:xfrm>
            <a:off x="8272518" y="540805"/>
            <a:ext cx="3307113" cy="553998"/>
            <a:chOff x="8272518" y="540805"/>
            <a:chExt cx="3307113" cy="55399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8272518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9267419" y="540805"/>
              <a:ext cx="23122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Arial Nova Cond" panose="020B0506020202020204" pitchFamily="34" charset="0"/>
                </a:rPr>
                <a:t>*</a:t>
              </a:r>
              <a:r>
                <a:rPr lang="kk-KZ" sz="1000" dirty="0" smtClean="0">
                  <a:latin typeface="Arial Nova Cond" panose="020B0506020202020204" pitchFamily="34" charset="0"/>
                </a:rPr>
                <a:t>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Мобильное приложение </a:t>
              </a:r>
              <a:r>
                <a:rPr lang="en-US" sz="1000" b="1" dirty="0" err="1" smtClean="0">
                  <a:latin typeface="Arial Nova Cond" panose="020B0506020202020204" pitchFamily="34" charset="0"/>
                </a:rPr>
                <a:t>eGov</a:t>
              </a:r>
              <a:r>
                <a:rPr lang="en-US" sz="1000" b="1" dirty="0" smtClean="0">
                  <a:latin typeface="Arial Nova Cond" panose="020B0506020202020204" pitchFamily="34" charset="0"/>
                </a:rPr>
                <a:t> mobile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доступно для операционных систем</a:t>
              </a:r>
              <a:r>
                <a:rPr lang="ru-RU" sz="1000" dirty="0">
                  <a:latin typeface="Arial Nova Cond" panose="020B0506020202020204" pitchFamily="34" charset="0"/>
                </a:rPr>
                <a:t>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А</a:t>
              </a:r>
              <a:r>
                <a:rPr lang="en-US" sz="1000" dirty="0" err="1" smtClean="0">
                  <a:latin typeface="Arial Nova Cond" panose="020B0506020202020204" pitchFamily="34" charset="0"/>
                </a:rPr>
                <a:t>ndroid</a:t>
              </a:r>
              <a:r>
                <a:rPr lang="en-US" sz="1000" dirty="0" smtClean="0">
                  <a:latin typeface="Arial Nova Cond" panose="020B0506020202020204" pitchFamily="34" charset="0"/>
                </a:rPr>
                <a:t> </a:t>
              </a:r>
              <a:r>
                <a:rPr lang="ru-RU" sz="1000" dirty="0" smtClean="0">
                  <a:latin typeface="Arial Nova Cond" panose="020B0506020202020204" pitchFamily="34" charset="0"/>
                </a:rPr>
                <a:t>и </a:t>
              </a:r>
              <a:r>
                <a:rPr lang="en-US" sz="1000" dirty="0" smtClean="0">
                  <a:latin typeface="Arial Nova Cond" panose="020B0506020202020204" pitchFamily="34" charset="0"/>
                </a:rPr>
                <a:t>iOS</a:t>
              </a:r>
              <a:endParaRPr lang="ru-RU" sz="8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8803813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35" name="Рисунок 234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97" y="677326"/>
              <a:ext cx="301073" cy="301073"/>
            </a:xfrm>
            <a:prstGeom prst="rect">
              <a:avLst/>
            </a:prstGeom>
          </p:spPr>
        </p:pic>
        <p:pic>
          <p:nvPicPr>
            <p:cNvPr id="236" name="Рисунок 235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493" y="669257"/>
              <a:ext cx="253802" cy="315486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01" y="4117081"/>
            <a:ext cx="1066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802" y="2447626"/>
            <a:ext cx="1924283" cy="338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9718750" y="2027287"/>
            <a:ext cx="8154460" cy="26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kk-KZ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Доступные документы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45441" y="507784"/>
            <a:ext cx="9755833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ДОСТУП </a:t>
            </a:r>
            <a:r>
              <a:rPr lang="ru-RU" sz="28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УДОСТОВЕРЕНИЮ ЛИЧНОСТИ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48679" y="1449835"/>
            <a:ext cx="4054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 запросу сотрудника организации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гражданин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может сообщить короткий код для предоставления доступа к электронной версии удостоверения личности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16682" y="2514600"/>
            <a:ext cx="2621130" cy="3965798"/>
            <a:chOff x="347241" y="3070439"/>
            <a:chExt cx="1850314" cy="2799545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347241" y="3070439"/>
              <a:ext cx="1850314" cy="2799545"/>
              <a:chOff x="347241" y="3070439"/>
              <a:chExt cx="1850314" cy="2799545"/>
            </a:xfrm>
          </p:grpSpPr>
          <p:grpSp>
            <p:nvGrpSpPr>
              <p:cNvPr id="96" name="Группа 95"/>
              <p:cNvGrpSpPr/>
              <p:nvPr/>
            </p:nvGrpSpPr>
            <p:grpSpPr>
              <a:xfrm>
                <a:off x="652229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98" name="Скругленный прямоугольник 97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/>
                </a:p>
              </p:txBody>
            </p:sp>
            <p:pic>
              <p:nvPicPr>
                <p:cNvPr id="99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0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1" name="TextBox 100"/>
                <p:cNvSpPr txBox="1"/>
                <p:nvPr/>
              </p:nvSpPr>
              <p:spPr>
                <a:xfrm>
                  <a:off x="-2880269" y="5015354"/>
                  <a:ext cx="2017658" cy="265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  <p:pic>
              <p:nvPicPr>
                <p:cNvPr id="102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1" y="3070439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95" name="Прямоугольник 94"/>
            <p:cNvSpPr/>
            <p:nvPr/>
          </p:nvSpPr>
          <p:spPr>
            <a:xfrm>
              <a:off x="916873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948429" y="2514599"/>
            <a:ext cx="2621130" cy="3965798"/>
            <a:chOff x="3449004" y="2514599"/>
            <a:chExt cx="2621130" cy="3965798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3897009" y="2595275"/>
              <a:ext cx="1757050" cy="3667156"/>
              <a:chOff x="2945266" y="3127389"/>
              <a:chExt cx="1240341" cy="2588727"/>
            </a:xfrm>
          </p:grpSpPr>
          <p:grpSp>
            <p:nvGrpSpPr>
              <p:cNvPr id="108" name="Группа 107"/>
              <p:cNvGrpSpPr/>
              <p:nvPr/>
            </p:nvGrpSpPr>
            <p:grpSpPr>
              <a:xfrm>
                <a:off x="2945266" y="3127389"/>
                <a:ext cx="1240341" cy="2588727"/>
                <a:chOff x="-2880269" y="4277479"/>
                <a:chExt cx="2017659" cy="4211077"/>
              </a:xfrm>
            </p:grpSpPr>
            <p:sp>
              <p:nvSpPr>
                <p:cNvPr id="110" name="Скругленный прямоугольник 109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1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" name="TextBox 111"/>
                <p:cNvSpPr txBox="1"/>
                <p:nvPr/>
              </p:nvSpPr>
              <p:spPr>
                <a:xfrm>
                  <a:off x="-2880269" y="4814195"/>
                  <a:ext cx="2017659" cy="424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 Nova Cond" panose="020B0506020202020204" pitchFamily="34" charset="0"/>
                    </a:rPr>
                    <a:t>QR</a:t>
                  </a:r>
                </a:p>
                <a:p>
                  <a:pPr algn="ctr"/>
                  <a:r>
                    <a:rPr lang="kk-KZ" sz="9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</p:grpSp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27778" t="10897" r="27778" b="13205"/>
              <a:stretch/>
            </p:blipFill>
            <p:spPr>
              <a:xfrm>
                <a:off x="3092458" y="3740859"/>
                <a:ext cx="944023" cy="931436"/>
              </a:xfrm>
              <a:prstGeom prst="roundRect">
                <a:avLst>
                  <a:gd name="adj" fmla="val 1484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  <p:pic>
          <p:nvPicPr>
            <p:cNvPr id="105" name="Picture 2" descr="Picture 2"/>
            <p:cNvPicPr>
              <a:picLocks noChangeAspect="1"/>
            </p:cNvPicPr>
            <p:nvPr/>
          </p:nvPicPr>
          <p:blipFill rotWithShape="1">
            <a:blip r:embed="rId7" cstate="print">
              <a:extLst/>
            </a:blip>
            <a:srcRect t="47691"/>
            <a:stretch/>
          </p:blipFill>
          <p:spPr>
            <a:xfrm>
              <a:off x="3965201" y="4831715"/>
              <a:ext cx="1617924" cy="135411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04" y="2514599"/>
              <a:ext cx="2621130" cy="3965798"/>
            </a:xfrm>
            <a:prstGeom prst="rect">
              <a:avLst/>
            </a:prstGeom>
          </p:spPr>
        </p:pic>
        <p:sp>
          <p:nvSpPr>
            <p:cNvPr id="107" name="Прямоугольник 106"/>
            <p:cNvSpPr/>
            <p:nvPr/>
          </p:nvSpPr>
          <p:spPr>
            <a:xfrm>
              <a:off x="4257084" y="2628804"/>
              <a:ext cx="1004969" cy="176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13968" y="1395124"/>
            <a:ext cx="734711" cy="734711"/>
            <a:chOff x="513968" y="1603730"/>
            <a:chExt cx="734711" cy="734711"/>
          </a:xfrm>
        </p:grpSpPr>
        <p:sp>
          <p:nvSpPr>
            <p:cNvPr id="114" name="Овал 113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" y="1532822"/>
            <a:ext cx="435459" cy="435459"/>
          </a:xfrm>
          <a:prstGeom prst="rect">
            <a:avLst/>
          </a:prstGeom>
        </p:spPr>
      </p:pic>
      <p:cxnSp>
        <p:nvCxnSpPr>
          <p:cNvPr id="117" name="Прямая со стрелкой 116"/>
          <p:cNvCxnSpPr/>
          <p:nvPr/>
        </p:nvCxnSpPr>
        <p:spPr>
          <a:xfrm>
            <a:off x="2508048" y="4338448"/>
            <a:ext cx="782754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5962147" y="1395124"/>
            <a:ext cx="734711" cy="734711"/>
            <a:chOff x="5962147" y="1603730"/>
            <a:chExt cx="734711" cy="734711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5962147" y="1603730"/>
              <a:ext cx="734711" cy="734711"/>
              <a:chOff x="513968" y="1603730"/>
              <a:chExt cx="734711" cy="734711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513968" y="1603730"/>
                <a:ext cx="734711" cy="734711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577724" y="1667486"/>
                <a:ext cx="607199" cy="607199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51" descr="Рисунок 51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6117135" y="1758718"/>
              <a:ext cx="424732" cy="42473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7" name="TextBox 146"/>
          <p:cNvSpPr txBox="1"/>
          <p:nvPr/>
        </p:nvSpPr>
        <p:spPr>
          <a:xfrm>
            <a:off x="6696858" y="1449835"/>
            <a:ext cx="493594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Сотрудник организации вбивает короткий код в ИС организации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/>
            </a:r>
            <a:b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получает электронную версию удостоверения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29634" y="2512478"/>
            <a:ext cx="5703170" cy="4345522"/>
            <a:chOff x="5929634" y="2512478"/>
            <a:chExt cx="5703170" cy="4345522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" t="211" r="5883" b="1056"/>
            <a:stretch/>
          </p:blipFill>
          <p:spPr bwMode="auto">
            <a:xfrm>
              <a:off x="6148552" y="2741072"/>
              <a:ext cx="5259376" cy="2947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634" y="2512478"/>
              <a:ext cx="5703170" cy="4345522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4757296" y="4816078"/>
            <a:ext cx="1016787" cy="498417"/>
          </a:xfrm>
          <a:custGeom>
            <a:avLst/>
            <a:gdLst>
              <a:gd name="connsiteX0" fmla="*/ 0 w 901453"/>
              <a:gd name="connsiteY0" fmla="*/ 57672 h 498417"/>
              <a:gd name="connsiteX1" fmla="*/ 57672 w 901453"/>
              <a:gd name="connsiteY1" fmla="*/ 0 h 498417"/>
              <a:gd name="connsiteX2" fmla="*/ 843781 w 901453"/>
              <a:gd name="connsiteY2" fmla="*/ 0 h 498417"/>
              <a:gd name="connsiteX3" fmla="*/ 901453 w 901453"/>
              <a:gd name="connsiteY3" fmla="*/ 57672 h 498417"/>
              <a:gd name="connsiteX4" fmla="*/ 901453 w 901453"/>
              <a:gd name="connsiteY4" fmla="*/ 440745 h 498417"/>
              <a:gd name="connsiteX5" fmla="*/ 843781 w 901453"/>
              <a:gd name="connsiteY5" fmla="*/ 498417 h 498417"/>
              <a:gd name="connsiteX6" fmla="*/ 57672 w 901453"/>
              <a:gd name="connsiteY6" fmla="*/ 498417 h 498417"/>
              <a:gd name="connsiteX7" fmla="*/ 0 w 901453"/>
              <a:gd name="connsiteY7" fmla="*/ 440745 h 498417"/>
              <a:gd name="connsiteX8" fmla="*/ 0 w 901453"/>
              <a:gd name="connsiteY8" fmla="*/ 57672 h 498417"/>
              <a:gd name="connsiteX0" fmla="*/ 115246 w 1016699"/>
              <a:gd name="connsiteY0" fmla="*/ 57672 h 498417"/>
              <a:gd name="connsiteX1" fmla="*/ 172918 w 1016699"/>
              <a:gd name="connsiteY1" fmla="*/ 0 h 498417"/>
              <a:gd name="connsiteX2" fmla="*/ 959027 w 1016699"/>
              <a:gd name="connsiteY2" fmla="*/ 0 h 498417"/>
              <a:gd name="connsiteX3" fmla="*/ 1016699 w 1016699"/>
              <a:gd name="connsiteY3" fmla="*/ 57672 h 498417"/>
              <a:gd name="connsiteX4" fmla="*/ 1016699 w 1016699"/>
              <a:gd name="connsiteY4" fmla="*/ 440745 h 498417"/>
              <a:gd name="connsiteX5" fmla="*/ 959027 w 1016699"/>
              <a:gd name="connsiteY5" fmla="*/ 498417 h 498417"/>
              <a:gd name="connsiteX6" fmla="*/ 4643 w 1016699"/>
              <a:gd name="connsiteY6" fmla="*/ 498417 h 498417"/>
              <a:gd name="connsiteX7" fmla="*/ 115246 w 1016699"/>
              <a:gd name="connsiteY7" fmla="*/ 440745 h 498417"/>
              <a:gd name="connsiteX8" fmla="*/ 115246 w 1016699"/>
              <a:gd name="connsiteY8" fmla="*/ 57672 h 498417"/>
              <a:gd name="connsiteX0" fmla="*/ 115246 w 1016699"/>
              <a:gd name="connsiteY0" fmla="*/ 57672 h 498417"/>
              <a:gd name="connsiteX1" fmla="*/ 172918 w 1016699"/>
              <a:gd name="connsiteY1" fmla="*/ 0 h 498417"/>
              <a:gd name="connsiteX2" fmla="*/ 959027 w 1016699"/>
              <a:gd name="connsiteY2" fmla="*/ 0 h 498417"/>
              <a:gd name="connsiteX3" fmla="*/ 1016699 w 1016699"/>
              <a:gd name="connsiteY3" fmla="*/ 57672 h 498417"/>
              <a:gd name="connsiteX4" fmla="*/ 1016699 w 1016699"/>
              <a:gd name="connsiteY4" fmla="*/ 440745 h 498417"/>
              <a:gd name="connsiteX5" fmla="*/ 959027 w 1016699"/>
              <a:gd name="connsiteY5" fmla="*/ 498417 h 498417"/>
              <a:gd name="connsiteX6" fmla="*/ 4643 w 1016699"/>
              <a:gd name="connsiteY6" fmla="*/ 498417 h 498417"/>
              <a:gd name="connsiteX7" fmla="*/ 115246 w 1016699"/>
              <a:gd name="connsiteY7" fmla="*/ 399470 h 498417"/>
              <a:gd name="connsiteX8" fmla="*/ 115246 w 1016699"/>
              <a:gd name="connsiteY8" fmla="*/ 57672 h 498417"/>
              <a:gd name="connsiteX0" fmla="*/ 115334 w 1016787"/>
              <a:gd name="connsiteY0" fmla="*/ 57672 h 498417"/>
              <a:gd name="connsiteX1" fmla="*/ 173006 w 1016787"/>
              <a:gd name="connsiteY1" fmla="*/ 0 h 498417"/>
              <a:gd name="connsiteX2" fmla="*/ 959115 w 1016787"/>
              <a:gd name="connsiteY2" fmla="*/ 0 h 498417"/>
              <a:gd name="connsiteX3" fmla="*/ 1016787 w 1016787"/>
              <a:gd name="connsiteY3" fmla="*/ 57672 h 498417"/>
              <a:gd name="connsiteX4" fmla="*/ 1016787 w 1016787"/>
              <a:gd name="connsiteY4" fmla="*/ 440745 h 498417"/>
              <a:gd name="connsiteX5" fmla="*/ 959115 w 1016787"/>
              <a:gd name="connsiteY5" fmla="*/ 498417 h 498417"/>
              <a:gd name="connsiteX6" fmla="*/ 4731 w 1016787"/>
              <a:gd name="connsiteY6" fmla="*/ 498417 h 498417"/>
              <a:gd name="connsiteX7" fmla="*/ 115334 w 1016787"/>
              <a:gd name="connsiteY7" fmla="*/ 399470 h 498417"/>
              <a:gd name="connsiteX8" fmla="*/ 115334 w 1016787"/>
              <a:gd name="connsiteY8" fmla="*/ 57672 h 49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787" h="498417">
                <a:moveTo>
                  <a:pt x="115334" y="57672"/>
                </a:moveTo>
                <a:cubicBezTo>
                  <a:pt x="115334" y="25821"/>
                  <a:pt x="141155" y="0"/>
                  <a:pt x="173006" y="0"/>
                </a:cubicBezTo>
                <a:lnTo>
                  <a:pt x="959115" y="0"/>
                </a:lnTo>
                <a:cubicBezTo>
                  <a:pt x="990966" y="0"/>
                  <a:pt x="1016787" y="25821"/>
                  <a:pt x="1016787" y="57672"/>
                </a:cubicBezTo>
                <a:lnTo>
                  <a:pt x="1016787" y="440745"/>
                </a:lnTo>
                <a:cubicBezTo>
                  <a:pt x="1016787" y="472596"/>
                  <a:pt x="990966" y="498417"/>
                  <a:pt x="959115" y="498417"/>
                </a:cubicBezTo>
                <a:lnTo>
                  <a:pt x="4731" y="498417"/>
                </a:lnTo>
                <a:cubicBezTo>
                  <a:pt x="-27120" y="498417"/>
                  <a:pt x="112159" y="456721"/>
                  <a:pt x="115334" y="399470"/>
                </a:cubicBezTo>
                <a:lnTo>
                  <a:pt x="115334" y="57672"/>
                </a:lnTo>
                <a:close/>
              </a:path>
            </a:pathLst>
          </a:custGeom>
          <a:solidFill>
            <a:srgbClr val="3B9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k-KZ" sz="1000" dirty="0" smtClean="0">
                <a:latin typeface="Arial Nova Cond Light" panose="020B0306020202020204" pitchFamily="34" charset="0"/>
              </a:rPr>
              <a:t>Короткий код:</a:t>
            </a:r>
          </a:p>
          <a:p>
            <a:pPr algn="r"/>
            <a:r>
              <a:rPr lang="kk-KZ" sz="1000" dirty="0" smtClean="0">
                <a:latin typeface="Arial Nova Cond Light" panose="020B0306020202020204" pitchFamily="34" charset="0"/>
              </a:rPr>
              <a:t>829625</a:t>
            </a:r>
            <a:endParaRPr lang="ru-RU" sz="1000" dirty="0">
              <a:latin typeface="Arial Nova Cond Light" panose="020B0306020202020204" pitchFamily="34" charset="0"/>
            </a:endParaRPr>
          </a:p>
        </p:txBody>
      </p:sp>
      <p:sp>
        <p:nvSpPr>
          <p:cNvPr id="43" name="Shape 5250"/>
          <p:cNvSpPr/>
          <p:nvPr/>
        </p:nvSpPr>
        <p:spPr>
          <a:xfrm>
            <a:off x="577724" y="6542561"/>
            <a:ext cx="210143" cy="21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457098">
              <a:defRPr sz="1800"/>
            </a:pPr>
            <a:endParaRPr sz="2400"/>
          </a:p>
        </p:txBody>
      </p:sp>
      <p:sp>
        <p:nvSpPr>
          <p:cNvPr id="44" name="TextBox 43"/>
          <p:cNvSpPr txBox="1"/>
          <p:nvPr/>
        </p:nvSpPr>
        <p:spPr>
          <a:xfrm>
            <a:off x="786787" y="6508261"/>
            <a:ext cx="484118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Возможность получения копии документа с согласия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23521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Овал 117"/>
          <p:cNvSpPr/>
          <p:nvPr/>
        </p:nvSpPr>
        <p:spPr>
          <a:xfrm>
            <a:off x="6595552" y="4806839"/>
            <a:ext cx="1148020" cy="1148020"/>
          </a:xfrm>
          <a:prstGeom prst="ellipse">
            <a:avLst/>
          </a:prstGeom>
          <a:noFill/>
          <a:ln w="25400" cap="rnd">
            <a:solidFill>
              <a:srgbClr val="3B92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Shape 5250"/>
          <p:cNvSpPr/>
          <p:nvPr/>
        </p:nvSpPr>
        <p:spPr>
          <a:xfrm>
            <a:off x="620156" y="6461492"/>
            <a:ext cx="210143" cy="21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457098">
              <a:defRPr sz="1800"/>
            </a:pPr>
            <a:endParaRPr sz="2400"/>
          </a:p>
        </p:txBody>
      </p:sp>
      <p:sp>
        <p:nvSpPr>
          <p:cNvPr id="48" name="TextBox 47"/>
          <p:cNvSpPr txBox="1"/>
          <p:nvPr/>
        </p:nvSpPr>
        <p:spPr>
          <a:xfrm>
            <a:off x="445441" y="507784"/>
            <a:ext cx="9755833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ДОСТУП </a:t>
            </a:r>
            <a:r>
              <a:rPr lang="ru-RU" sz="28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28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ЦИФРОВОМУ ДОКУМЕНТУ</a:t>
            </a:r>
            <a:endParaRPr lang="ru-RU" sz="28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8679" y="1449835"/>
            <a:ext cx="4054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 запросу сотрудника организации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гражданин может сообщить короткий код для предоставления доступа к электронной версии удостоверения личности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16682" y="2514600"/>
            <a:ext cx="2621130" cy="3965798"/>
            <a:chOff x="347241" y="3070439"/>
            <a:chExt cx="1850314" cy="279954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7241" y="3070439"/>
              <a:ext cx="1850314" cy="2799545"/>
              <a:chOff x="347241" y="3070439"/>
              <a:chExt cx="1850314" cy="2799545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652229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55" name="Скругленный прямоугольник 54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/>
                </a:p>
              </p:txBody>
            </p:sp>
            <p:pic>
              <p:nvPicPr>
                <p:cNvPr id="56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-2880269" y="5015354"/>
                  <a:ext cx="2017658" cy="265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  <p:pic>
              <p:nvPicPr>
                <p:cNvPr id="59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1" y="3070439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52" name="Прямоугольник 51"/>
            <p:cNvSpPr/>
            <p:nvPr/>
          </p:nvSpPr>
          <p:spPr>
            <a:xfrm>
              <a:off x="916873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948429" y="2514599"/>
            <a:ext cx="2621130" cy="3965798"/>
            <a:chOff x="3449004" y="2514599"/>
            <a:chExt cx="2621130" cy="396579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3897009" y="2595275"/>
              <a:ext cx="1757050" cy="3667156"/>
              <a:chOff x="2945266" y="3127389"/>
              <a:chExt cx="1240341" cy="2588727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2945266" y="3127389"/>
                <a:ext cx="1240341" cy="2588727"/>
                <a:chOff x="-2880269" y="4277479"/>
                <a:chExt cx="2017659" cy="4211077"/>
              </a:xfrm>
            </p:grpSpPr>
            <p:sp>
              <p:nvSpPr>
                <p:cNvPr id="70" name="Скругленный прямоугольник 69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1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-2880269" y="4814195"/>
                  <a:ext cx="2017659" cy="424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 smtClean="0">
                      <a:latin typeface="Arial Nova Cond" panose="020B0506020202020204" pitchFamily="34" charset="0"/>
                    </a:rPr>
                    <a:t>QR</a:t>
                  </a:r>
                </a:p>
                <a:p>
                  <a:pPr algn="ctr"/>
                  <a:r>
                    <a:rPr lang="kk-KZ" sz="9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</p:grpSp>
          <p:pic>
            <p:nvPicPr>
              <p:cNvPr id="69" name="Рисунок 68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27778" t="10897" r="27778" b="13205"/>
              <a:stretch/>
            </p:blipFill>
            <p:spPr>
              <a:xfrm>
                <a:off x="3092458" y="3740859"/>
                <a:ext cx="944023" cy="931436"/>
              </a:xfrm>
              <a:prstGeom prst="roundRect">
                <a:avLst>
                  <a:gd name="adj" fmla="val 1484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  <p:pic>
          <p:nvPicPr>
            <p:cNvPr id="62" name="Picture 2" descr="Picture 2"/>
            <p:cNvPicPr>
              <a:picLocks noChangeAspect="1"/>
            </p:cNvPicPr>
            <p:nvPr/>
          </p:nvPicPr>
          <p:blipFill rotWithShape="1">
            <a:blip r:embed="rId7" cstate="print">
              <a:extLst/>
            </a:blip>
            <a:srcRect t="47691"/>
            <a:stretch/>
          </p:blipFill>
          <p:spPr>
            <a:xfrm>
              <a:off x="3965201" y="4831715"/>
              <a:ext cx="1617924" cy="135411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04" y="2514599"/>
              <a:ext cx="2621130" cy="3965798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4257084" y="2628804"/>
              <a:ext cx="1004969" cy="176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13968" y="1395124"/>
            <a:ext cx="734711" cy="734711"/>
            <a:chOff x="513968" y="1603730"/>
            <a:chExt cx="734711" cy="734711"/>
          </a:xfrm>
        </p:grpSpPr>
        <p:sp>
          <p:nvSpPr>
            <p:cNvPr id="74" name="Овал 73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" y="1532822"/>
            <a:ext cx="435459" cy="435459"/>
          </a:xfrm>
          <a:prstGeom prst="rect">
            <a:avLst/>
          </a:prstGeom>
        </p:spPr>
      </p:pic>
      <p:cxnSp>
        <p:nvCxnSpPr>
          <p:cNvPr id="77" name="Прямая со стрелкой 76"/>
          <p:cNvCxnSpPr/>
          <p:nvPr/>
        </p:nvCxnSpPr>
        <p:spPr>
          <a:xfrm>
            <a:off x="2508048" y="4338448"/>
            <a:ext cx="782754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5962147" y="1395124"/>
            <a:ext cx="734711" cy="734711"/>
            <a:chOff x="5962147" y="1603730"/>
            <a:chExt cx="734711" cy="734711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5962147" y="1603730"/>
              <a:ext cx="734711" cy="734711"/>
              <a:chOff x="513968" y="1603730"/>
              <a:chExt cx="734711" cy="734711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513968" y="1603730"/>
                <a:ext cx="734711" cy="734711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577724" y="1667486"/>
                <a:ext cx="607199" cy="607199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0" name="Рисунок 51" descr="Рисунок 51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6117135" y="1758718"/>
              <a:ext cx="424732" cy="42473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3" name="TextBox 82"/>
          <p:cNvSpPr txBox="1"/>
          <p:nvPr/>
        </p:nvSpPr>
        <p:spPr>
          <a:xfrm>
            <a:off x="6696858" y="1449835"/>
            <a:ext cx="456042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Сотрудник организации вбивает короткий код в ИС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организации </a:t>
            </a:r>
            <a:b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получает электронную версию удостоверения</a:t>
            </a:r>
          </a:p>
        </p:txBody>
      </p:sp>
      <p:sp>
        <p:nvSpPr>
          <p:cNvPr id="87" name="Скругленный прямоугольник 3"/>
          <p:cNvSpPr/>
          <p:nvPr/>
        </p:nvSpPr>
        <p:spPr>
          <a:xfrm>
            <a:off x="4757296" y="4816078"/>
            <a:ext cx="1016787" cy="498417"/>
          </a:xfrm>
          <a:custGeom>
            <a:avLst/>
            <a:gdLst>
              <a:gd name="connsiteX0" fmla="*/ 0 w 901453"/>
              <a:gd name="connsiteY0" fmla="*/ 57672 h 498417"/>
              <a:gd name="connsiteX1" fmla="*/ 57672 w 901453"/>
              <a:gd name="connsiteY1" fmla="*/ 0 h 498417"/>
              <a:gd name="connsiteX2" fmla="*/ 843781 w 901453"/>
              <a:gd name="connsiteY2" fmla="*/ 0 h 498417"/>
              <a:gd name="connsiteX3" fmla="*/ 901453 w 901453"/>
              <a:gd name="connsiteY3" fmla="*/ 57672 h 498417"/>
              <a:gd name="connsiteX4" fmla="*/ 901453 w 901453"/>
              <a:gd name="connsiteY4" fmla="*/ 440745 h 498417"/>
              <a:gd name="connsiteX5" fmla="*/ 843781 w 901453"/>
              <a:gd name="connsiteY5" fmla="*/ 498417 h 498417"/>
              <a:gd name="connsiteX6" fmla="*/ 57672 w 901453"/>
              <a:gd name="connsiteY6" fmla="*/ 498417 h 498417"/>
              <a:gd name="connsiteX7" fmla="*/ 0 w 901453"/>
              <a:gd name="connsiteY7" fmla="*/ 440745 h 498417"/>
              <a:gd name="connsiteX8" fmla="*/ 0 w 901453"/>
              <a:gd name="connsiteY8" fmla="*/ 57672 h 498417"/>
              <a:gd name="connsiteX0" fmla="*/ 115246 w 1016699"/>
              <a:gd name="connsiteY0" fmla="*/ 57672 h 498417"/>
              <a:gd name="connsiteX1" fmla="*/ 172918 w 1016699"/>
              <a:gd name="connsiteY1" fmla="*/ 0 h 498417"/>
              <a:gd name="connsiteX2" fmla="*/ 959027 w 1016699"/>
              <a:gd name="connsiteY2" fmla="*/ 0 h 498417"/>
              <a:gd name="connsiteX3" fmla="*/ 1016699 w 1016699"/>
              <a:gd name="connsiteY3" fmla="*/ 57672 h 498417"/>
              <a:gd name="connsiteX4" fmla="*/ 1016699 w 1016699"/>
              <a:gd name="connsiteY4" fmla="*/ 440745 h 498417"/>
              <a:gd name="connsiteX5" fmla="*/ 959027 w 1016699"/>
              <a:gd name="connsiteY5" fmla="*/ 498417 h 498417"/>
              <a:gd name="connsiteX6" fmla="*/ 4643 w 1016699"/>
              <a:gd name="connsiteY6" fmla="*/ 498417 h 498417"/>
              <a:gd name="connsiteX7" fmla="*/ 115246 w 1016699"/>
              <a:gd name="connsiteY7" fmla="*/ 440745 h 498417"/>
              <a:gd name="connsiteX8" fmla="*/ 115246 w 1016699"/>
              <a:gd name="connsiteY8" fmla="*/ 57672 h 498417"/>
              <a:gd name="connsiteX0" fmla="*/ 115246 w 1016699"/>
              <a:gd name="connsiteY0" fmla="*/ 57672 h 498417"/>
              <a:gd name="connsiteX1" fmla="*/ 172918 w 1016699"/>
              <a:gd name="connsiteY1" fmla="*/ 0 h 498417"/>
              <a:gd name="connsiteX2" fmla="*/ 959027 w 1016699"/>
              <a:gd name="connsiteY2" fmla="*/ 0 h 498417"/>
              <a:gd name="connsiteX3" fmla="*/ 1016699 w 1016699"/>
              <a:gd name="connsiteY3" fmla="*/ 57672 h 498417"/>
              <a:gd name="connsiteX4" fmla="*/ 1016699 w 1016699"/>
              <a:gd name="connsiteY4" fmla="*/ 440745 h 498417"/>
              <a:gd name="connsiteX5" fmla="*/ 959027 w 1016699"/>
              <a:gd name="connsiteY5" fmla="*/ 498417 h 498417"/>
              <a:gd name="connsiteX6" fmla="*/ 4643 w 1016699"/>
              <a:gd name="connsiteY6" fmla="*/ 498417 h 498417"/>
              <a:gd name="connsiteX7" fmla="*/ 115246 w 1016699"/>
              <a:gd name="connsiteY7" fmla="*/ 399470 h 498417"/>
              <a:gd name="connsiteX8" fmla="*/ 115246 w 1016699"/>
              <a:gd name="connsiteY8" fmla="*/ 57672 h 498417"/>
              <a:gd name="connsiteX0" fmla="*/ 115334 w 1016787"/>
              <a:gd name="connsiteY0" fmla="*/ 57672 h 498417"/>
              <a:gd name="connsiteX1" fmla="*/ 173006 w 1016787"/>
              <a:gd name="connsiteY1" fmla="*/ 0 h 498417"/>
              <a:gd name="connsiteX2" fmla="*/ 959115 w 1016787"/>
              <a:gd name="connsiteY2" fmla="*/ 0 h 498417"/>
              <a:gd name="connsiteX3" fmla="*/ 1016787 w 1016787"/>
              <a:gd name="connsiteY3" fmla="*/ 57672 h 498417"/>
              <a:gd name="connsiteX4" fmla="*/ 1016787 w 1016787"/>
              <a:gd name="connsiteY4" fmla="*/ 440745 h 498417"/>
              <a:gd name="connsiteX5" fmla="*/ 959115 w 1016787"/>
              <a:gd name="connsiteY5" fmla="*/ 498417 h 498417"/>
              <a:gd name="connsiteX6" fmla="*/ 4731 w 1016787"/>
              <a:gd name="connsiteY6" fmla="*/ 498417 h 498417"/>
              <a:gd name="connsiteX7" fmla="*/ 115334 w 1016787"/>
              <a:gd name="connsiteY7" fmla="*/ 399470 h 498417"/>
              <a:gd name="connsiteX8" fmla="*/ 115334 w 1016787"/>
              <a:gd name="connsiteY8" fmla="*/ 57672 h 49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787" h="498417">
                <a:moveTo>
                  <a:pt x="115334" y="57672"/>
                </a:moveTo>
                <a:cubicBezTo>
                  <a:pt x="115334" y="25821"/>
                  <a:pt x="141155" y="0"/>
                  <a:pt x="173006" y="0"/>
                </a:cubicBezTo>
                <a:lnTo>
                  <a:pt x="959115" y="0"/>
                </a:lnTo>
                <a:cubicBezTo>
                  <a:pt x="990966" y="0"/>
                  <a:pt x="1016787" y="25821"/>
                  <a:pt x="1016787" y="57672"/>
                </a:cubicBezTo>
                <a:lnTo>
                  <a:pt x="1016787" y="440745"/>
                </a:lnTo>
                <a:cubicBezTo>
                  <a:pt x="1016787" y="472596"/>
                  <a:pt x="990966" y="498417"/>
                  <a:pt x="959115" y="498417"/>
                </a:cubicBezTo>
                <a:lnTo>
                  <a:pt x="4731" y="498417"/>
                </a:lnTo>
                <a:cubicBezTo>
                  <a:pt x="-27120" y="498417"/>
                  <a:pt x="112159" y="456721"/>
                  <a:pt x="115334" y="399470"/>
                </a:cubicBezTo>
                <a:lnTo>
                  <a:pt x="115334" y="57672"/>
                </a:lnTo>
                <a:close/>
              </a:path>
            </a:pathLst>
          </a:custGeom>
          <a:solidFill>
            <a:srgbClr val="3B9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k-KZ" sz="1000" dirty="0" smtClean="0">
                <a:latin typeface="Arial Nova Cond Light" panose="020B0306020202020204" pitchFamily="34" charset="0"/>
              </a:rPr>
              <a:t>Короткий код:</a:t>
            </a:r>
          </a:p>
          <a:p>
            <a:pPr algn="r"/>
            <a:r>
              <a:rPr lang="kk-KZ" sz="1000" dirty="0" smtClean="0">
                <a:latin typeface="Arial Nova Cond Light" panose="020B0306020202020204" pitchFamily="34" charset="0"/>
              </a:rPr>
              <a:t>829625</a:t>
            </a:r>
            <a:endParaRPr lang="ru-RU" sz="1000" dirty="0">
              <a:latin typeface="Arial Nova Cond Light" panose="020B0306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9219" y="6427192"/>
            <a:ext cx="40545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Интеграция посредством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Smart Bridge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5957637" y="3579115"/>
            <a:ext cx="1518666" cy="1518666"/>
            <a:chOff x="513968" y="1603730"/>
            <a:chExt cx="734711" cy="734711"/>
          </a:xfrm>
        </p:grpSpPr>
        <p:sp>
          <p:nvSpPr>
            <p:cNvPr id="94" name="Овал 93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6" name="Прямая со стрелкой 95"/>
          <p:cNvCxnSpPr/>
          <p:nvPr/>
        </p:nvCxnSpPr>
        <p:spPr>
          <a:xfrm>
            <a:off x="5243149" y="4338448"/>
            <a:ext cx="714488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94" idx="6"/>
            <a:endCxn id="99" idx="2"/>
          </p:cNvCxnSpPr>
          <p:nvPr/>
        </p:nvCxnSpPr>
        <p:spPr>
          <a:xfrm>
            <a:off x="7476303" y="4338448"/>
            <a:ext cx="651449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8127752" y="3724350"/>
            <a:ext cx="1228196" cy="1228196"/>
            <a:chOff x="513968" y="1603730"/>
            <a:chExt cx="734711" cy="734711"/>
          </a:xfrm>
        </p:grpSpPr>
        <p:sp>
          <p:nvSpPr>
            <p:cNvPr id="99" name="Овал 98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2B6B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2B6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0007398" y="3579115"/>
            <a:ext cx="1518666" cy="1518666"/>
            <a:chOff x="513968" y="1603730"/>
            <a:chExt cx="734711" cy="734711"/>
          </a:xfrm>
        </p:grpSpPr>
        <p:sp>
          <p:nvSpPr>
            <p:cNvPr id="102" name="Овал 101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4" name="Прямая со стрелкой 103"/>
          <p:cNvCxnSpPr>
            <a:stCxn id="99" idx="6"/>
            <a:endCxn id="102" idx="2"/>
          </p:cNvCxnSpPr>
          <p:nvPr/>
        </p:nvCxnSpPr>
        <p:spPr>
          <a:xfrm>
            <a:off x="9355948" y="4338448"/>
            <a:ext cx="651450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Picture 2"/>
          <p:cNvPicPr>
            <a:picLocks noChangeAspect="1"/>
          </p:cNvPicPr>
          <p:nvPr/>
        </p:nvPicPr>
        <p:blipFill rotWithShape="1">
          <a:blip r:embed="rId10" cstate="print">
            <a:extLst/>
          </a:blip>
          <a:srcRect l="2599" t="2600" r="2618" b="2617"/>
          <a:stretch/>
        </p:blipFill>
        <p:spPr>
          <a:xfrm>
            <a:off x="8342296" y="3940826"/>
            <a:ext cx="796942" cy="79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1" y="0"/>
                </a:moveTo>
                <a:cubicBezTo>
                  <a:pt x="4846" y="0"/>
                  <a:pt x="0" y="4846"/>
                  <a:pt x="0" y="10811"/>
                </a:cubicBezTo>
                <a:cubicBezTo>
                  <a:pt x="0" y="16777"/>
                  <a:pt x="4846" y="21600"/>
                  <a:pt x="10811" y="21600"/>
                </a:cubicBezTo>
                <a:cubicBezTo>
                  <a:pt x="16777" y="21600"/>
                  <a:pt x="21600" y="16777"/>
                  <a:pt x="21600" y="10811"/>
                </a:cubicBezTo>
                <a:cubicBezTo>
                  <a:pt x="21600" y="4846"/>
                  <a:pt x="16777" y="0"/>
                  <a:pt x="10811" y="0"/>
                </a:cubicBezTo>
                <a:close/>
              </a:path>
            </a:pathLst>
          </a:custGeom>
          <a:ln w="12700">
            <a:miter lim="400000"/>
          </a:ln>
          <a:effectLst/>
        </p:spPr>
      </p:pic>
      <p:pic>
        <p:nvPicPr>
          <p:cNvPr id="109" name="Рисунок 87" descr="Рисунок 87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0367298" y="3908008"/>
            <a:ext cx="800082" cy="800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Рисунок 103" descr="Рисунок 103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9569442" y="3945550"/>
            <a:ext cx="262723" cy="262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9512716" y="4450277"/>
            <a:ext cx="319449" cy="31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87" descr="Рисунок 87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6317507" y="3908008"/>
            <a:ext cx="800082" cy="800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Группа 7"/>
          <p:cNvGrpSpPr/>
          <p:nvPr/>
        </p:nvGrpSpPr>
        <p:grpSpPr>
          <a:xfrm>
            <a:off x="6691869" y="5163104"/>
            <a:ext cx="970019" cy="739104"/>
            <a:chOff x="6691869" y="5198496"/>
            <a:chExt cx="2707168" cy="2062722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2" t="18770" r="5167" b="16445"/>
            <a:stretch/>
          </p:blipFill>
          <p:spPr bwMode="auto">
            <a:xfrm>
              <a:off x="6795785" y="5307004"/>
              <a:ext cx="2496509" cy="1398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795785" y="5307004"/>
              <a:ext cx="548733" cy="1398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747516" y="5307004"/>
              <a:ext cx="548733" cy="1398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869" y="5198496"/>
              <a:ext cx="2707168" cy="2062722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5957638" y="3097906"/>
            <a:ext cx="151866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ИС организации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152633" y="3097906"/>
            <a:ext cx="12281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Организация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127" name="Shape 5250"/>
          <p:cNvSpPr/>
          <p:nvPr/>
        </p:nvSpPr>
        <p:spPr>
          <a:xfrm>
            <a:off x="6117135" y="6461492"/>
            <a:ext cx="210143" cy="21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457098">
              <a:defRPr sz="1800"/>
            </a:pPr>
            <a:endParaRPr sz="2400"/>
          </a:p>
        </p:txBody>
      </p:sp>
      <p:sp>
        <p:nvSpPr>
          <p:cNvPr id="128" name="TextBox 127"/>
          <p:cNvSpPr txBox="1"/>
          <p:nvPr/>
        </p:nvSpPr>
        <p:spPr>
          <a:xfrm>
            <a:off x="6326198" y="6427192"/>
            <a:ext cx="484118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Возможность получения копии документа с согласия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4478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445442" y="507784"/>
            <a:ext cx="5498157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УДОСТОВЕРЕНИЕ ЛИЧНОСТИ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025181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632389" y="3693970"/>
            <a:ext cx="734711" cy="734711"/>
            <a:chOff x="3555244" y="3457488"/>
            <a:chExt cx="889000" cy="889000"/>
          </a:xfrm>
        </p:grpSpPr>
        <p:sp>
          <p:nvSpPr>
            <p:cNvPr id="64" name="Овал 63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32389" y="1988624"/>
            <a:ext cx="734711" cy="734711"/>
            <a:chOff x="3555244" y="1979503"/>
            <a:chExt cx="889000" cy="889000"/>
          </a:xfrm>
        </p:grpSpPr>
        <p:sp>
          <p:nvSpPr>
            <p:cNvPr id="65" name="Овал 64"/>
            <p:cNvSpPr/>
            <p:nvPr/>
          </p:nvSpPr>
          <p:spPr>
            <a:xfrm>
              <a:off x="3555244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632389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32389" y="5393708"/>
            <a:ext cx="734711" cy="734711"/>
            <a:chOff x="3555244" y="4935473"/>
            <a:chExt cx="889000" cy="889000"/>
          </a:xfrm>
        </p:grpSpPr>
        <p:sp>
          <p:nvSpPr>
            <p:cNvPr id="66" name="Овал 65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824901" y="3693970"/>
            <a:ext cx="734711" cy="734711"/>
            <a:chOff x="7747756" y="3457488"/>
            <a:chExt cx="889000" cy="889000"/>
          </a:xfrm>
        </p:grpSpPr>
        <p:sp>
          <p:nvSpPr>
            <p:cNvPr id="67" name="Овал 66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824901" y="1988624"/>
            <a:ext cx="734711" cy="734711"/>
            <a:chOff x="7747756" y="1979503"/>
            <a:chExt cx="889000" cy="889000"/>
          </a:xfrm>
        </p:grpSpPr>
        <p:sp>
          <p:nvSpPr>
            <p:cNvPr id="68" name="Овал 67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5442" y="1936193"/>
            <a:ext cx="300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Arial Nova Cond" panose="020B0506020202020204" pitchFamily="34" charset="0"/>
              </a:rPr>
              <a:t>Покупка и регистрация билетов, </a:t>
            </a:r>
            <a:r>
              <a:rPr lang="en-US" sz="1200" b="1" dirty="0" smtClean="0">
                <a:latin typeface="Arial Nova Cond" panose="020B0506020202020204" pitchFamily="34" charset="0"/>
              </a:rPr>
              <a:t/>
            </a:r>
            <a:br>
              <a:rPr lang="en-US" sz="1200" b="1" dirty="0" smtClean="0">
                <a:latin typeface="Arial Nova Cond" panose="020B0506020202020204" pitchFamily="34" charset="0"/>
              </a:rPr>
            </a:br>
            <a:r>
              <a:rPr lang="ru-RU" sz="1200" b="1" dirty="0" smtClean="0">
                <a:latin typeface="Arial Nova Cond" panose="020B0506020202020204" pitchFamily="34" charset="0"/>
              </a:rPr>
              <a:t>посадка </a:t>
            </a:r>
            <a:r>
              <a:rPr lang="ru-RU" sz="1200" b="1" dirty="0">
                <a:latin typeface="Arial Nova Cond" panose="020B0506020202020204" pitchFamily="34" charset="0"/>
              </a:rPr>
              <a:t>в </a:t>
            </a:r>
            <a:r>
              <a:rPr lang="ru-RU" sz="1200" b="1" dirty="0" smtClean="0">
                <a:latin typeface="Arial Nova Cond" panose="020B0506020202020204" pitchFamily="34" charset="0"/>
              </a:rPr>
              <a:t>Авиа-ЖД-Авто транспорты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МИИР </a:t>
            </a:r>
            <a:r>
              <a:rPr lang="ru-RU" sz="1000" dirty="0" smtClean="0">
                <a:latin typeface="Arial Nova Cond Light" panose="020B0306020202020204" pitchFamily="34" charset="0"/>
              </a:rPr>
              <a:t>РК</a:t>
            </a:r>
          </a:p>
          <a:p>
            <a:pPr algn="r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Аэропорты, Вокзалы, Автовокзалы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632389" y="2838493"/>
            <a:ext cx="734711" cy="734711"/>
            <a:chOff x="3555244" y="3457488"/>
            <a:chExt cx="889000" cy="889000"/>
          </a:xfrm>
        </p:grpSpPr>
        <p:sp>
          <p:nvSpPr>
            <p:cNvPr id="83" name="Овал 82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824901" y="2838493"/>
            <a:ext cx="734711" cy="734711"/>
            <a:chOff x="7747756" y="3457488"/>
            <a:chExt cx="889000" cy="889000"/>
          </a:xfrm>
        </p:grpSpPr>
        <p:sp>
          <p:nvSpPr>
            <p:cNvPr id="86" name="Овал 85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632389" y="4538231"/>
            <a:ext cx="734711" cy="734711"/>
            <a:chOff x="3555244" y="4935473"/>
            <a:chExt cx="889000" cy="889000"/>
          </a:xfrm>
        </p:grpSpPr>
        <p:sp>
          <p:nvSpPr>
            <p:cNvPr id="89" name="Овал 88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7824901" y="4538231"/>
            <a:ext cx="734711" cy="734711"/>
            <a:chOff x="7747756" y="4935473"/>
            <a:chExt cx="889000" cy="889000"/>
          </a:xfrm>
        </p:grpSpPr>
        <p:sp>
          <p:nvSpPr>
            <p:cNvPr id="93" name="Овал 92"/>
            <p:cNvSpPr/>
            <p:nvPr/>
          </p:nvSpPr>
          <p:spPr>
            <a:xfrm>
              <a:off x="7747756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24901" y="5012618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5442" y="2913495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Оказание государственных услуг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Госкорпорация, МИО, </a:t>
            </a:r>
            <a:r>
              <a:rPr lang="ru-RU" sz="1000" dirty="0" smtClean="0">
                <a:latin typeface="Arial Nova Cond Light" panose="020B0306020202020204" pitchFamily="34" charset="0"/>
              </a:rPr>
              <a:t>МИД</a:t>
            </a:r>
            <a:r>
              <a:rPr lang="en-US" sz="1000" dirty="0" smtClean="0">
                <a:latin typeface="Arial Nova Cond Light" panose="020B0306020202020204" pitchFamily="34" charset="0"/>
              </a:rPr>
              <a:t>, </a:t>
            </a:r>
            <a:r>
              <a:rPr lang="ru-RU" sz="1000" dirty="0" smtClean="0">
                <a:latin typeface="Arial Nova Cond Light" panose="020B0306020202020204" pitchFamily="34" charset="0"/>
              </a:rPr>
              <a:t>ЦОН</a:t>
            </a:r>
            <a:r>
              <a:rPr lang="ru-RU" sz="1000" dirty="0">
                <a:latin typeface="Arial Nova Cond Light" panose="020B0306020202020204" pitchFamily="34" charset="0"/>
              </a:rPr>
              <a:t>, </a:t>
            </a:r>
            <a:r>
              <a:rPr lang="ru-RU" sz="1000" dirty="0" smtClean="0">
                <a:latin typeface="Arial Nova Cond Light" panose="020B0306020202020204" pitchFamily="34" charset="0"/>
              </a:rPr>
              <a:t>МИО</a:t>
            </a:r>
            <a:r>
              <a:rPr lang="en-US" sz="1000" dirty="0" smtClean="0">
                <a:latin typeface="Arial Nova Cond Light" panose="020B0306020202020204" pitchFamily="34" charset="0"/>
              </a:rPr>
              <a:t> </a:t>
            </a:r>
            <a:r>
              <a:rPr lang="kk-KZ" sz="1000" dirty="0" smtClean="0">
                <a:latin typeface="Arial Nova Cond Light" panose="020B0306020202020204" pitchFamily="34" charset="0"/>
              </a:rPr>
              <a:t/>
            </a:r>
            <a:br>
              <a:rPr lang="kk-KZ" sz="1000" dirty="0" smtClean="0">
                <a:latin typeface="Arial Nova Cond Light" panose="020B0306020202020204" pitchFamily="34" charset="0"/>
              </a:rPr>
            </a:b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Заграничные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учреждения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5442" y="3694370"/>
            <a:ext cx="3003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Заключение договора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МИИР РК, НБ РК, НПП Атамекен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Коммунальные службы, Строительные компании, ЕНПФ, Прокат автотранспорта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45442" y="4428681"/>
            <a:ext cx="3003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Оказание финансовых, страховых, </a:t>
            </a:r>
            <a:r>
              <a:rPr lang="en-US" sz="1200" b="1" dirty="0" smtClean="0">
                <a:latin typeface="Arial Nova Cond" panose="020B0506020202020204" pitchFamily="34" charset="0"/>
              </a:rPr>
              <a:t/>
            </a:r>
            <a:br>
              <a:rPr lang="en-US" sz="1200" b="1" dirty="0" smtClean="0">
                <a:latin typeface="Arial Nova Cond" panose="020B0506020202020204" pitchFamily="34" charset="0"/>
              </a:rPr>
            </a:br>
            <a:r>
              <a:rPr lang="ru-RU" sz="1200" b="1" dirty="0" smtClean="0">
                <a:latin typeface="Arial Nova Cond" panose="020B0506020202020204" pitchFamily="34" charset="0"/>
              </a:rPr>
              <a:t>нотариальных </a:t>
            </a:r>
            <a:r>
              <a:rPr lang="ru-RU" sz="1200" b="1" dirty="0">
                <a:latin typeface="Arial Nova Cond" panose="020B0506020202020204" pitchFamily="34" charset="0"/>
              </a:rPr>
              <a:t>и медицинских услуг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АРРФР РК, МЮ РК, МЗ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БВУ, МФО, Ломбарды, Обмен валют,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Страховые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, н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отариусы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kk-KZ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 медицинские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442" y="5468675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Поступление/сдача экзаменов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744909" y="1936193"/>
            <a:ext cx="317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Получение пропусков для посещения ЦГО, режимных объектов и участия в судебных процессах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ЦГО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Судебные органы, Режимные объекты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744909" y="2913460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возраста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Магазины/ увеселительные заведения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744909" y="3768937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 требованию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МВД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Сотрудники полиции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744909" y="4613198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Трудоустройство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Юридические лица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86" y="5581877"/>
            <a:ext cx="415716" cy="35836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8" y="3026184"/>
            <a:ext cx="415635" cy="35932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28" y="3838395"/>
            <a:ext cx="366253" cy="46322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28" y="4705963"/>
            <a:ext cx="348052" cy="399244"/>
          </a:xfrm>
          <a:prstGeom prst="rect">
            <a:avLst/>
          </a:prstGeom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26" y="2191579"/>
            <a:ext cx="415635" cy="333108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2" y="3018938"/>
            <a:ext cx="340150" cy="373816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34" y="3896105"/>
            <a:ext cx="419386" cy="299026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2" y="4717346"/>
            <a:ext cx="376801" cy="376477"/>
          </a:xfrm>
          <a:prstGeom prst="rect">
            <a:avLst/>
          </a:prstGeom>
        </p:spPr>
      </p:pic>
      <p:pic>
        <p:nvPicPr>
          <p:cNvPr id="276" name="Рисунок 275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71" y="2169135"/>
            <a:ext cx="399761" cy="39056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591049" y="1863146"/>
            <a:ext cx="3009902" cy="4554014"/>
            <a:chOff x="4591049" y="1863146"/>
            <a:chExt cx="3009902" cy="45540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591049" y="1863146"/>
              <a:ext cx="3009902" cy="4554014"/>
              <a:chOff x="4591049" y="5658381"/>
              <a:chExt cx="3009902" cy="455401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5087171" y="5751022"/>
                <a:ext cx="2017658" cy="4211077"/>
                <a:chOff x="-2880269" y="4277479"/>
                <a:chExt cx="2017658" cy="4211077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1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-2880269" y="4814195"/>
                  <a:ext cx="201765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 smtClean="0">
                      <a:latin typeface="Arial Nova Cond" panose="020B0506020202020204" pitchFamily="34" charset="0"/>
                    </a:rPr>
                    <a:t>Удостоверение личности</a:t>
                  </a:r>
                  <a:endParaRPr lang="ru-RU" sz="900" dirty="0">
                    <a:latin typeface="Arial Nova Cond" panose="020B0506020202020204" pitchFamily="34" charset="0"/>
                  </a:endParaRPr>
                </a:p>
              </p:txBody>
            </p:sp>
            <p:pic>
              <p:nvPicPr>
                <p:cNvPr id="53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049" y="5658381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5492775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242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6101194" y="1863146"/>
            <a:ext cx="3009902" cy="4554014"/>
            <a:chOff x="106915" y="1863146"/>
            <a:chExt cx="3009902" cy="4554014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06915" y="1863146"/>
              <a:ext cx="3009902" cy="4554014"/>
              <a:chOff x="106915" y="1703809"/>
              <a:chExt cx="3009902" cy="4554014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603037" y="1796450"/>
                <a:ext cx="2017658" cy="4211077"/>
                <a:chOff x="-2880269" y="4277479"/>
                <a:chExt cx="2017658" cy="4211077"/>
              </a:xfrm>
            </p:grpSpPr>
            <p:sp>
              <p:nvSpPr>
                <p:cNvPr id="82" name="Скругленный прямоугольник 81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F6E4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3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-2880269" y="4814195"/>
                  <a:ext cx="201765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>
                      <a:latin typeface="Arial Nova Cond" panose="020B0506020202020204" pitchFamily="34" charset="0"/>
                    </a:rPr>
                    <a:t>Водительское удостоверение</a:t>
                  </a:r>
                </a:p>
              </p:txBody>
            </p:sp>
          </p:grp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5" y="1703809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77" name="Прямоугольник 76"/>
            <p:cNvSpPr/>
            <p:nvPr/>
          </p:nvSpPr>
          <p:spPr>
            <a:xfrm>
              <a:off x="100839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45442" y="507784"/>
            <a:ext cx="5498157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ВОДИТЕЛЬСКОЕ </a:t>
            </a:r>
            <a:endParaRPr lang="en-US" sz="2800" b="1" dirty="0" smtClean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УДОСТОВЕРЕНИЕ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402736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16817" y="2305577"/>
            <a:ext cx="2974971" cy="923330"/>
            <a:chOff x="3116817" y="1815278"/>
            <a:chExt cx="2974971" cy="923330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3116817" y="1829287"/>
              <a:ext cx="734711" cy="734711"/>
              <a:chOff x="7747756" y="1979503"/>
              <a:chExt cx="889000" cy="889000"/>
            </a:xfrm>
          </p:grpSpPr>
          <p:sp>
            <p:nvSpPr>
              <p:cNvPr id="137" name="Овал 136"/>
              <p:cNvSpPr/>
              <p:nvPr/>
            </p:nvSpPr>
            <p:spPr>
              <a:xfrm>
                <a:off x="7747756" y="1979503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7824901" y="2056648"/>
                <a:ext cx="734711" cy="734711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036826" y="1815278"/>
              <a:ext cx="2054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По требованию дорожной </a:t>
              </a:r>
              <a:r>
                <a:rPr lang="ru-RU" sz="1200" b="1" dirty="0" smtClean="0">
                  <a:latin typeface="Arial Nova Cond" panose="020B0506020202020204" pitchFamily="34" charset="0"/>
                </a:rPr>
                <a:t/>
              </a:r>
              <a:br>
                <a:rPr lang="ru-RU" sz="1200" b="1" dirty="0" smtClean="0">
                  <a:latin typeface="Arial Nova Cond" panose="020B0506020202020204" pitchFamily="34" charset="0"/>
                </a:rPr>
              </a:br>
              <a:r>
                <a:rPr lang="ru-RU" sz="1200" b="1" dirty="0" smtClean="0">
                  <a:latin typeface="Arial Nova Cond" panose="020B0506020202020204" pitchFamily="34" charset="0"/>
                </a:rPr>
                <a:t>и </a:t>
              </a:r>
              <a:r>
                <a:rPr lang="ru-RU" sz="1200" b="1" dirty="0">
                  <a:latin typeface="Arial Nova Cond" panose="020B0506020202020204" pitchFamily="34" charset="0"/>
                </a:rPr>
                <a:t>транспортной полиции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МВД РК, МИИР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Дорожная полиция, Транспортная полиция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966" y="2004466"/>
              <a:ext cx="370412" cy="38081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116817" y="3676604"/>
            <a:ext cx="2974971" cy="769441"/>
            <a:chOff x="3116817" y="2661790"/>
            <a:chExt cx="2974971" cy="769441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3116817" y="2679156"/>
              <a:ext cx="734711" cy="734711"/>
              <a:chOff x="7747756" y="3457488"/>
              <a:chExt cx="889000" cy="889000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4A7E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4A7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036825" y="2661790"/>
              <a:ext cx="20549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Оказание государственных </a:t>
              </a:r>
              <a:r>
                <a:rPr lang="ru-RU" sz="1200" b="1" dirty="0" smtClean="0">
                  <a:latin typeface="Arial Nova Cond" panose="020B0506020202020204" pitchFamily="34" charset="0"/>
                </a:rPr>
                <a:t/>
              </a:r>
              <a:br>
                <a:rPr lang="ru-RU" sz="1200" b="1" dirty="0" smtClean="0">
                  <a:latin typeface="Arial Nova Cond" panose="020B0506020202020204" pitchFamily="34" charset="0"/>
                </a:rPr>
              </a:br>
              <a:r>
                <a:rPr lang="ru-RU" sz="1200" b="1" dirty="0" smtClean="0">
                  <a:latin typeface="Arial Nova Cond" panose="020B0506020202020204" pitchFamily="34" charset="0"/>
                </a:rPr>
                <a:t>и </a:t>
              </a:r>
              <a:r>
                <a:rPr lang="ru-RU" sz="1200" b="1" dirty="0">
                  <a:latin typeface="Arial Nova Cond" panose="020B0506020202020204" pitchFamily="34" charset="0"/>
                </a:rPr>
                <a:t>страховых услуг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Госкорпорация, АРРФР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ЦОН, Страховые организации </a:t>
              </a:r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601" y="2835938"/>
              <a:ext cx="421142" cy="42114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16817" y="4991378"/>
            <a:ext cx="2974971" cy="998297"/>
            <a:chOff x="3116817" y="5107937"/>
            <a:chExt cx="2974971" cy="998297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116817" y="5107937"/>
              <a:ext cx="734711" cy="734711"/>
              <a:chOff x="7747756" y="3457488"/>
              <a:chExt cx="889000" cy="889000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0B3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0B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036825" y="5182904"/>
              <a:ext cx="205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При трудоустройстве и аренде авто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НПП АТАМЕКЕН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Таксопарки, </a:t>
              </a:r>
              <a:r>
                <a:rPr lang="ru-RU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юр.лица</a:t>
              </a:r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, прокат автотранспорта</a:t>
              </a:r>
            </a:p>
          </p:txBody>
        </p:sp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848" y="5302603"/>
              <a:ext cx="404476" cy="339082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06915" y="1863146"/>
            <a:ext cx="3009902" cy="4554014"/>
            <a:chOff x="106915" y="1863146"/>
            <a:chExt cx="3009902" cy="455401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6915" y="1863146"/>
              <a:ext cx="3009902" cy="4554014"/>
              <a:chOff x="106915" y="1703809"/>
              <a:chExt cx="3009902" cy="4554014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603037" y="1796450"/>
                <a:ext cx="2017658" cy="4211077"/>
                <a:chOff x="603037" y="1796450"/>
                <a:chExt cx="2017658" cy="4211077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603037" y="1796450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111" name="Скругленный прямоугольник 110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F6E4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12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-2880269" y="4814195"/>
                    <a:ext cx="201765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latin typeface="Arial Nova Cond" panose="020B0506020202020204" pitchFamily="34" charset="0"/>
                      </a:rPr>
                      <a:t>Водительское удостоверение</a:t>
                    </a:r>
                  </a:p>
                </p:txBody>
              </p:sp>
            </p:grpSp>
            <p:pic>
              <p:nvPicPr>
                <p:cNvPr id="117" name="Рисунок 116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47" t="13681" r="6449" b="17893"/>
                <a:stretch/>
              </p:blipFill>
              <p:spPr>
                <a:xfrm>
                  <a:off x="743048" y="2989395"/>
                  <a:ext cx="1749585" cy="2210002"/>
                </a:xfrm>
                <a:prstGeom prst="rect">
                  <a:avLst/>
                </a:prstGeom>
              </p:spPr>
            </p:pic>
          </p:grpSp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5" y="1703809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1" name="Прямоугольник 50"/>
            <p:cNvSpPr/>
            <p:nvPr/>
          </p:nvSpPr>
          <p:spPr>
            <a:xfrm>
              <a:off x="100839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439721" y="507784"/>
            <a:ext cx="5498157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РЕГИСТРАЦИИ ТРАНСПОРТНОГО СРЕДСТВА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6439721" y="1402736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9111096" y="2305577"/>
            <a:ext cx="2974971" cy="923330"/>
            <a:chOff x="3116817" y="1815278"/>
            <a:chExt cx="2974971" cy="92333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3116817" y="1829287"/>
              <a:ext cx="734711" cy="734711"/>
              <a:chOff x="7747756" y="1979503"/>
              <a:chExt cx="889000" cy="889000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7747756" y="1979503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7824901" y="2056648"/>
                <a:ext cx="734711" cy="734711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036826" y="1815278"/>
              <a:ext cx="2054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По требованию дорожной </a:t>
              </a:r>
              <a:r>
                <a:rPr lang="ru-RU" sz="1200" b="1" dirty="0" smtClean="0">
                  <a:latin typeface="Arial Nova Cond" panose="020B0506020202020204" pitchFamily="34" charset="0"/>
                </a:rPr>
                <a:t/>
              </a:r>
              <a:br>
                <a:rPr lang="ru-RU" sz="1200" b="1" dirty="0" smtClean="0">
                  <a:latin typeface="Arial Nova Cond" panose="020B0506020202020204" pitchFamily="34" charset="0"/>
                </a:rPr>
              </a:br>
              <a:r>
                <a:rPr lang="ru-RU" sz="1200" b="1" dirty="0" smtClean="0">
                  <a:latin typeface="Arial Nova Cond" panose="020B0506020202020204" pitchFamily="34" charset="0"/>
                </a:rPr>
                <a:t>и </a:t>
              </a:r>
              <a:r>
                <a:rPr lang="ru-RU" sz="1200" b="1" dirty="0">
                  <a:latin typeface="Arial Nova Cond" panose="020B0506020202020204" pitchFamily="34" charset="0"/>
                </a:rPr>
                <a:t>транспортной полиции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МВД РК, МИИР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Дорожная полиция, Транспортная полиция</a:t>
              </a: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966" y="2004466"/>
              <a:ext cx="370412" cy="38081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111096" y="3676604"/>
            <a:ext cx="2974971" cy="769441"/>
            <a:chOff x="3116817" y="2661790"/>
            <a:chExt cx="2974971" cy="769441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116817" y="2679156"/>
              <a:ext cx="734711" cy="734711"/>
              <a:chOff x="7747756" y="3457488"/>
              <a:chExt cx="889000" cy="889000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4A7E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4A7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036825" y="2661790"/>
              <a:ext cx="20549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Оказание государственных </a:t>
              </a:r>
              <a:r>
                <a:rPr lang="ru-RU" sz="1200" b="1" dirty="0" smtClean="0">
                  <a:latin typeface="Arial Nova Cond" panose="020B0506020202020204" pitchFamily="34" charset="0"/>
                </a:rPr>
                <a:t/>
              </a:r>
              <a:br>
                <a:rPr lang="ru-RU" sz="1200" b="1" dirty="0" smtClean="0">
                  <a:latin typeface="Arial Nova Cond" panose="020B0506020202020204" pitchFamily="34" charset="0"/>
                </a:rPr>
              </a:br>
              <a:r>
                <a:rPr lang="ru-RU" sz="1200" b="1" dirty="0" smtClean="0">
                  <a:latin typeface="Arial Nova Cond" panose="020B0506020202020204" pitchFamily="34" charset="0"/>
                </a:rPr>
                <a:t>и </a:t>
              </a:r>
              <a:r>
                <a:rPr lang="ru-RU" sz="1200" b="1" dirty="0">
                  <a:latin typeface="Arial Nova Cond" panose="020B0506020202020204" pitchFamily="34" charset="0"/>
                </a:rPr>
                <a:t>страховых услуг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Госкорпорация, АРРФР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ЦОН, Страховые организации </a:t>
              </a: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601" y="2835938"/>
              <a:ext cx="421142" cy="42114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9111096" y="4991378"/>
            <a:ext cx="2974971" cy="998297"/>
            <a:chOff x="3116817" y="5107937"/>
            <a:chExt cx="2974971" cy="998297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3116817" y="5107937"/>
              <a:ext cx="734711" cy="734711"/>
              <a:chOff x="7747756" y="3457488"/>
              <a:chExt cx="889000" cy="889000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0B3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0B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036825" y="5182904"/>
              <a:ext cx="205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При трудоустройстве и аренде авто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НПП АТАМЕКЕН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Таксопарки, </a:t>
              </a:r>
              <a:r>
                <a:rPr lang="ru-RU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юр.лица</a:t>
              </a:r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, прокат автотранспорта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848" y="5302603"/>
              <a:ext cx="404476" cy="339082"/>
            </a:xfrm>
            <a:prstGeom prst="rect">
              <a:avLst/>
            </a:prstGeom>
          </p:spPr>
        </p:pic>
      </p:grpSp>
      <p:sp>
        <p:nvSpPr>
          <p:cNvPr id="12" name="AutoShape 2" descr="blob:https://web.telegram.org/10c18067-99a6-42b5-915b-7295d1a5622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85" y="3122028"/>
            <a:ext cx="1771246" cy="2263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3076" y="2490108"/>
            <a:ext cx="16061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Свидетельство о регистрации транспортного средства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8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0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94" name="Группа 93"/>
          <p:cNvGrpSpPr/>
          <p:nvPr/>
        </p:nvGrpSpPr>
        <p:grpSpPr>
          <a:xfrm>
            <a:off x="3632389" y="3693970"/>
            <a:ext cx="734711" cy="734711"/>
            <a:chOff x="3555244" y="3457488"/>
            <a:chExt cx="889000" cy="889000"/>
          </a:xfrm>
        </p:grpSpPr>
        <p:sp>
          <p:nvSpPr>
            <p:cNvPr id="95" name="Овал 94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632389" y="2390238"/>
            <a:ext cx="734711" cy="734711"/>
            <a:chOff x="3555244" y="1979503"/>
            <a:chExt cx="889000" cy="889000"/>
          </a:xfrm>
        </p:grpSpPr>
        <p:sp>
          <p:nvSpPr>
            <p:cNvPr id="98" name="Овал 97"/>
            <p:cNvSpPr/>
            <p:nvPr/>
          </p:nvSpPr>
          <p:spPr>
            <a:xfrm>
              <a:off x="3555244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3632389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632389" y="4992587"/>
            <a:ext cx="734711" cy="734711"/>
            <a:chOff x="3555244" y="4935473"/>
            <a:chExt cx="889000" cy="889000"/>
          </a:xfrm>
        </p:grpSpPr>
        <p:sp>
          <p:nvSpPr>
            <p:cNvPr id="101" name="Овал 100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824901" y="3693970"/>
            <a:ext cx="734711" cy="734711"/>
            <a:chOff x="7747756" y="3457488"/>
            <a:chExt cx="889000" cy="889000"/>
          </a:xfrm>
        </p:grpSpPr>
        <p:sp>
          <p:nvSpPr>
            <p:cNvPr id="104" name="Овал 103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824901" y="2390238"/>
            <a:ext cx="734711" cy="734711"/>
            <a:chOff x="7747756" y="1979503"/>
            <a:chExt cx="889000" cy="889000"/>
          </a:xfrm>
        </p:grpSpPr>
        <p:sp>
          <p:nvSpPr>
            <p:cNvPr id="107" name="Овал 106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45442" y="2337807"/>
            <a:ext cx="300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Покупка и регистрация билетов, </a:t>
            </a:r>
            <a:r>
              <a:rPr lang="ru-RU" sz="1200" b="1" dirty="0" smtClean="0">
                <a:latin typeface="Arial Nova Cond" panose="020B0506020202020204" pitchFamily="34" charset="0"/>
              </a:rPr>
              <a:t/>
            </a:r>
            <a:br>
              <a:rPr lang="ru-RU" sz="1200" b="1" dirty="0" smtClean="0">
                <a:latin typeface="Arial Nova Cond" panose="020B0506020202020204" pitchFamily="34" charset="0"/>
              </a:rPr>
            </a:br>
            <a:r>
              <a:rPr lang="ru-RU" sz="1200" b="1" dirty="0" smtClean="0">
                <a:latin typeface="Arial Nova Cond" panose="020B0506020202020204" pitchFamily="34" charset="0"/>
              </a:rPr>
              <a:t>посадка </a:t>
            </a:r>
            <a:r>
              <a:rPr lang="ru-RU" sz="1200" b="1" dirty="0">
                <a:latin typeface="Arial Nova Cond" panose="020B0506020202020204" pitchFamily="34" charset="0"/>
              </a:rPr>
              <a:t>в </a:t>
            </a:r>
            <a:r>
              <a:rPr lang="ru-RU" sz="1200" b="1" dirty="0" smtClean="0">
                <a:latin typeface="Arial Nova Cond" panose="020B0506020202020204" pitchFamily="34" charset="0"/>
              </a:rPr>
              <a:t>Авиа-ЖД-Авто </a:t>
            </a:r>
            <a:r>
              <a:rPr lang="ru-RU" sz="1200" b="1" dirty="0">
                <a:latin typeface="Arial Nova Cond" panose="020B0506020202020204" pitchFamily="34" charset="0"/>
              </a:rPr>
              <a:t>транспорты</a:t>
            </a:r>
          </a:p>
          <a:p>
            <a:pPr algn="r"/>
            <a:r>
              <a:rPr lang="ru-RU" sz="1000" dirty="0" smtClean="0">
                <a:latin typeface="Arial Nova Cond Light" panose="020B0306020202020204" pitchFamily="34" charset="0"/>
              </a:rPr>
              <a:t>МИИР РК</a:t>
            </a:r>
          </a:p>
          <a:p>
            <a:pPr algn="r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Аэропорты, Вокзалы, Автовокзалы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5442" y="3694370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Оказание государственных услуг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Госкорпорация, МИО, МИД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ЦОН, МИО, Заграничные учреждения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45442" y="5067554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Прием документов</a:t>
            </a:r>
          </a:p>
          <a:p>
            <a:pPr algn="r"/>
            <a:r>
              <a:rPr lang="ru-RU" sz="1000" dirty="0" smtClean="0">
                <a:latin typeface="Arial Nova Cond Light" panose="020B0306020202020204" pitchFamily="34" charset="0"/>
              </a:rPr>
              <a:t>МОН </a:t>
            </a:r>
            <a:r>
              <a:rPr lang="ru-RU" sz="1000" dirty="0">
                <a:latin typeface="Arial Nova Cond Light" panose="020B0306020202020204" pitchFamily="34" charset="0"/>
              </a:rPr>
              <a:t>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744909" y="2337807"/>
            <a:ext cx="300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финансовых, нотариальных, медицинских услуг и в сфере опекунства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АРРФР РК, МЮ РК, МЗ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БВУ, МФО, Нотариусы, Медицинские организации, Органы опеки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4909" y="3768937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 требованию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МВД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Сотрудники полиции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5442" y="507784"/>
            <a:ext cx="6351598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РОЖДЕНИИ ДЕТЕЙ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025181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grpSp>
        <p:nvGrpSpPr>
          <p:cNvPr id="118" name="Группа 117"/>
          <p:cNvGrpSpPr/>
          <p:nvPr/>
        </p:nvGrpSpPr>
        <p:grpSpPr>
          <a:xfrm>
            <a:off x="7824900" y="4990499"/>
            <a:ext cx="734711" cy="734711"/>
            <a:chOff x="3555244" y="4935473"/>
            <a:chExt cx="889000" cy="889000"/>
          </a:xfrm>
        </p:grpSpPr>
        <p:sp>
          <p:nvSpPr>
            <p:cNvPr id="119" name="Овал 118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744909" y="5065466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возраста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Развлекательные заведения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27" y="2588443"/>
            <a:ext cx="415635" cy="333108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8" y="3887298"/>
            <a:ext cx="348051" cy="34805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1" y="5194958"/>
            <a:ext cx="377924" cy="32578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91" y="2584320"/>
            <a:ext cx="377926" cy="32946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75" y="3850775"/>
            <a:ext cx="332957" cy="421117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27" y="5194522"/>
            <a:ext cx="377850" cy="32665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591049" y="1863146"/>
            <a:ext cx="3009902" cy="4554014"/>
            <a:chOff x="4591049" y="1863146"/>
            <a:chExt cx="3009902" cy="455401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591049" y="1863146"/>
              <a:ext cx="3009902" cy="4554014"/>
              <a:chOff x="4591049" y="1863146"/>
              <a:chExt cx="3009902" cy="4554014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5087171" y="1955787"/>
                <a:ext cx="2017658" cy="4211077"/>
                <a:chOff x="5087171" y="1955787"/>
                <a:chExt cx="2017658" cy="4211077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5087171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89" name="Скругленный прямоугольник 88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C0D7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0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-2880269" y="4814195"/>
                    <a:ext cx="201765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latin typeface="Arial Nova Cond" panose="020B0506020202020204" pitchFamily="34" charset="0"/>
                      </a:rPr>
                      <a:t>Свидетельство о рождении детей</a:t>
                    </a:r>
                  </a:p>
                </p:txBody>
              </p:sp>
            </p:grpSp>
            <p:pic>
              <p:nvPicPr>
                <p:cNvPr id="117" name="Рисунок 11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51" t="11663" r="4662" b="11523"/>
                <a:stretch/>
              </p:blipFill>
              <p:spPr>
                <a:xfrm>
                  <a:off x="5340350" y="3291074"/>
                  <a:ext cx="1511300" cy="2105025"/>
                </a:xfrm>
                <a:prstGeom prst="rect">
                  <a:avLst/>
                </a:prstGeom>
              </p:spPr>
            </p:pic>
          </p:grp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049" y="1863146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46" name="Прямоугольник 45"/>
            <p:cNvSpPr/>
            <p:nvPr/>
          </p:nvSpPr>
          <p:spPr>
            <a:xfrm>
              <a:off x="5492775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140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445442" y="507784"/>
            <a:ext cx="5498157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</a:t>
            </a:r>
            <a:b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en-US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ЗАКЛЮЧЕНИИ БРАКА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402736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36826" y="1968413"/>
            <a:ext cx="205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нотариальных государственных </a:t>
            </a:r>
            <a:r>
              <a:rPr lang="ru-RU" sz="1200" b="1" dirty="0" smtClean="0">
                <a:latin typeface="Arial Nova Cond" panose="020B0506020202020204" pitchFamily="34" charset="0"/>
              </a:rPr>
              <a:t>услуг</a:t>
            </a:r>
            <a:endParaRPr lang="ru-RU" sz="1200" b="1" dirty="0">
              <a:latin typeface="Arial Nova Cond" panose="020B0506020202020204" pitchFamily="34" charset="0"/>
            </a:endParaRPr>
          </a:p>
          <a:p>
            <a:r>
              <a:rPr lang="ru-RU" sz="1000" dirty="0">
                <a:latin typeface="Arial Nova Cond Light" panose="020B0306020202020204" pitchFamily="34" charset="0"/>
              </a:rPr>
              <a:t>МЮ РК, Госкорпорация, МИО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Нотариусы, </a:t>
            </a:r>
            <a:r>
              <a:rPr lang="kk-KZ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ЦОН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236755" y="507784"/>
            <a:ext cx="5697929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ПЕРЕМЕНЕ ИМЕНИ, ОТЧЕСТВА,</a:t>
            </a:r>
            <a:r>
              <a:rPr lang="en-US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ФАМИЛИИ</a:t>
            </a:r>
            <a:endParaRPr lang="ru-RU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6236755" y="1407202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</a:p>
        </p:txBody>
      </p:sp>
      <p:grpSp>
        <p:nvGrpSpPr>
          <p:cNvPr id="181" name="Группа 180"/>
          <p:cNvGrpSpPr/>
          <p:nvPr/>
        </p:nvGrpSpPr>
        <p:grpSpPr>
          <a:xfrm>
            <a:off x="8908130" y="2319586"/>
            <a:ext cx="734711" cy="734711"/>
            <a:chOff x="7747756" y="1979503"/>
            <a:chExt cx="889000" cy="889000"/>
          </a:xfrm>
        </p:grpSpPr>
        <p:sp>
          <p:nvSpPr>
            <p:cNvPr id="184" name="Овал 183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9828138" y="2200115"/>
            <a:ext cx="217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нотариальных, финансовых и государственных услуг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РК, Госкорпорация, МИО, АРРФР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Нотариусы,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ЦОН,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БВУ/ МФО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9828138" y="3767567"/>
            <a:ext cx="204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 смене данных ФИО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grpSp>
        <p:nvGrpSpPr>
          <p:cNvPr id="187" name="Группа 186"/>
          <p:cNvGrpSpPr/>
          <p:nvPr/>
        </p:nvGrpSpPr>
        <p:grpSpPr>
          <a:xfrm>
            <a:off x="8908130" y="3693970"/>
            <a:ext cx="734711" cy="734711"/>
            <a:chOff x="7747756" y="3457488"/>
            <a:chExt cx="889000" cy="889000"/>
          </a:xfrm>
        </p:grpSpPr>
        <p:sp>
          <p:nvSpPr>
            <p:cNvPr id="190" name="Овал 189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3116817" y="3693970"/>
            <a:ext cx="734711" cy="734711"/>
            <a:chOff x="3555244" y="3457488"/>
            <a:chExt cx="889000" cy="889000"/>
          </a:xfrm>
        </p:grpSpPr>
        <p:sp>
          <p:nvSpPr>
            <p:cNvPr id="186" name="Овал 185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3116817" y="1988624"/>
            <a:ext cx="734711" cy="734711"/>
            <a:chOff x="3555244" y="1979503"/>
            <a:chExt cx="889000" cy="889000"/>
          </a:xfrm>
        </p:grpSpPr>
        <p:sp>
          <p:nvSpPr>
            <p:cNvPr id="193" name="Овал 192"/>
            <p:cNvSpPr/>
            <p:nvPr/>
          </p:nvSpPr>
          <p:spPr>
            <a:xfrm>
              <a:off x="3555244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3632389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3116817" y="5393708"/>
            <a:ext cx="734711" cy="734711"/>
            <a:chOff x="3555244" y="4935473"/>
            <a:chExt cx="889000" cy="889000"/>
          </a:xfrm>
        </p:grpSpPr>
        <p:sp>
          <p:nvSpPr>
            <p:cNvPr id="196" name="Овал 195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3116817" y="2838493"/>
            <a:ext cx="734711" cy="734711"/>
            <a:chOff x="3555244" y="3457488"/>
            <a:chExt cx="889000" cy="889000"/>
          </a:xfrm>
        </p:grpSpPr>
        <p:sp>
          <p:nvSpPr>
            <p:cNvPr id="202" name="Овал 201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3116817" y="4538231"/>
            <a:ext cx="734711" cy="734711"/>
            <a:chOff x="3555244" y="4935473"/>
            <a:chExt cx="889000" cy="889000"/>
          </a:xfrm>
        </p:grpSpPr>
        <p:sp>
          <p:nvSpPr>
            <p:cNvPr id="205" name="Овал 204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036826" y="2813127"/>
            <a:ext cx="205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 отсрочки и освобождения от призыва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 РК </a:t>
            </a:r>
            <a:endParaRPr lang="ru-RU" sz="1000" dirty="0" smtClean="0">
              <a:latin typeface="Arial Nova Cond Light" panose="020B0306020202020204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МОВУ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036826" y="3762575"/>
            <a:ext cx="20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Религиозные </a:t>
            </a:r>
            <a:r>
              <a:rPr lang="ru-RU" sz="1200" b="1" dirty="0" err="1">
                <a:latin typeface="Arial Nova Cond" panose="020B0506020202020204" pitchFamily="34" charset="0"/>
              </a:rPr>
              <a:t>обрядя</a:t>
            </a:r>
            <a:endParaRPr lang="ru-RU" sz="1200" b="1" dirty="0">
              <a:latin typeface="Arial Nova Cond" panose="020B0506020202020204" pitchFamily="34" charset="0"/>
            </a:endParaRPr>
          </a:p>
          <a:p>
            <a:r>
              <a:rPr lang="ru-RU" sz="1000" dirty="0">
                <a:latin typeface="Arial Nova Cond Light" panose="020B0306020202020204" pitchFamily="34" charset="0"/>
              </a:rPr>
              <a:t>МИОР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Религиозные организации </a:t>
            </a:r>
          </a:p>
        </p:txBody>
      </p:sp>
      <p:pic>
        <p:nvPicPr>
          <p:cNvPr id="211" name="Рисунок 2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39" y="2993130"/>
            <a:ext cx="285582" cy="409435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51" y="3874652"/>
            <a:ext cx="385619" cy="373343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59" y="4717537"/>
            <a:ext cx="384951" cy="376097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4036826" y="4600219"/>
            <a:ext cx="20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Расторжение брака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ВС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Судебные органы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4036826" y="5469332"/>
            <a:ext cx="20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Приеме документов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pic>
        <p:nvPicPr>
          <p:cNvPr id="216" name="Рисунок 2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02" y="5581879"/>
            <a:ext cx="415716" cy="35836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23" y="3907109"/>
            <a:ext cx="377924" cy="325789"/>
          </a:xfrm>
          <a:prstGeom prst="rect">
            <a:avLst/>
          </a:prstGeom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32" y="2150140"/>
            <a:ext cx="421142" cy="421142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61" y="2502720"/>
            <a:ext cx="286447" cy="37782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6915" y="1863146"/>
            <a:ext cx="3009902" cy="4554014"/>
            <a:chOff x="106915" y="1863146"/>
            <a:chExt cx="3009902" cy="455401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6915" y="1863146"/>
              <a:ext cx="3009902" cy="4554014"/>
              <a:chOff x="106915" y="1863146"/>
              <a:chExt cx="3009902" cy="4554014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603037" y="1955787"/>
                <a:ext cx="2017658" cy="4211077"/>
                <a:chOff x="603037" y="1955787"/>
                <a:chExt cx="2017658" cy="4211077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603037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111" name="Скругленный прямоугольник 110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F6E4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12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-2880269" y="4814195"/>
                    <a:ext cx="20176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 smtClean="0">
                        <a:latin typeface="Arial Nova Cond" panose="020B0506020202020204" pitchFamily="34" charset="0"/>
                      </a:rPr>
                      <a:t>Свидетельство </a:t>
                    </a:r>
                    <a:br>
                      <a:rPr lang="ru-RU" sz="900" dirty="0" smtClean="0">
                        <a:latin typeface="Arial Nova Cond" panose="020B0506020202020204" pitchFamily="34" charset="0"/>
                      </a:rPr>
                    </a:br>
                    <a:r>
                      <a:rPr lang="ru-RU" sz="900" dirty="0" smtClean="0">
                        <a:latin typeface="Arial Nova Cond" panose="020B0506020202020204" pitchFamily="34" charset="0"/>
                      </a:rPr>
                      <a:t>о заключении брака</a:t>
                    </a:r>
                    <a:endParaRPr lang="ru-RU" sz="900" dirty="0">
                      <a:latin typeface="Arial Nova Cond" panose="020B0506020202020204" pitchFamily="34" charset="0"/>
                    </a:endParaRPr>
                  </a:p>
                </p:txBody>
              </p:sp>
            </p:grpSp>
            <p:pic>
              <p:nvPicPr>
                <p:cNvPr id="207" name="Рисунок 20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33" t="11839" r="7066" b="13502"/>
                <a:stretch/>
              </p:blipFill>
              <p:spPr>
                <a:xfrm>
                  <a:off x="777869" y="3204462"/>
                  <a:ext cx="1667994" cy="2320926"/>
                </a:xfrm>
                <a:prstGeom prst="rect">
                  <a:avLst/>
                </a:prstGeom>
              </p:spPr>
            </p:pic>
          </p:grpSp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5" y="1863146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7" name="Прямоугольник 56"/>
            <p:cNvSpPr/>
            <p:nvPr/>
          </p:nvSpPr>
          <p:spPr>
            <a:xfrm>
              <a:off x="100839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98228" y="1863146"/>
            <a:ext cx="3009902" cy="4554014"/>
            <a:chOff x="5898228" y="1863146"/>
            <a:chExt cx="3009902" cy="455401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898228" y="1863146"/>
              <a:ext cx="3009902" cy="4554014"/>
              <a:chOff x="5898228" y="1863146"/>
              <a:chExt cx="3009902" cy="4554014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6394350" y="1955787"/>
                <a:ext cx="2017658" cy="4211077"/>
                <a:chOff x="6394350" y="1955787"/>
                <a:chExt cx="2017658" cy="4211077"/>
              </a:xfrm>
            </p:grpSpPr>
            <p:grpSp>
              <p:nvGrpSpPr>
                <p:cNvPr id="175" name="Группа 174"/>
                <p:cNvGrpSpPr/>
                <p:nvPr/>
              </p:nvGrpSpPr>
              <p:grpSpPr>
                <a:xfrm>
                  <a:off x="6394350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177" name="Скругленный прямоугольник 176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C0D7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78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-2880269" y="4814195"/>
                    <a:ext cx="20176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 smtClean="0">
                        <a:latin typeface="Arial Nova Cond" panose="020B0506020202020204" pitchFamily="34" charset="0"/>
                      </a:rPr>
                      <a:t>Свидетельство о перемене имени, отчества, фамилии</a:t>
                    </a:r>
                    <a:endParaRPr lang="ru-RU" sz="900" dirty="0">
                      <a:latin typeface="Arial Nova Cond" panose="020B0506020202020204" pitchFamily="34" charset="0"/>
                    </a:endParaRPr>
                  </a:p>
                </p:txBody>
              </p:sp>
            </p:grpSp>
            <p:pic>
              <p:nvPicPr>
                <p:cNvPr id="208" name="Рисунок 207" descr="E:\dl1.PNG"/>
                <p:cNvPicPr/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30" t="11534" r="7911" b="18348"/>
                <a:stretch/>
              </p:blipFill>
              <p:spPr bwMode="auto">
                <a:xfrm>
                  <a:off x="6606962" y="3204462"/>
                  <a:ext cx="1612728" cy="23209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74" name="Рисунок 17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228" y="1863146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8" name="Прямоугольник 57"/>
            <p:cNvSpPr/>
            <p:nvPr/>
          </p:nvSpPr>
          <p:spPr>
            <a:xfrm>
              <a:off x="679995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265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674</Words>
  <Application>Microsoft Office PowerPoint</Application>
  <PresentationFormat>Широкоэкранный</PresentationFormat>
  <Paragraphs>192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Calibri Light</vt:lpstr>
      <vt:lpstr>Arial Nova Cond</vt:lpstr>
      <vt:lpstr>Arial</vt:lpstr>
      <vt:lpstr>Tahoma</vt:lpstr>
      <vt:lpstr>Arial Nova Cond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169</cp:revision>
  <dcterms:created xsi:type="dcterms:W3CDTF">2020-10-14T03:57:51Z</dcterms:created>
  <dcterms:modified xsi:type="dcterms:W3CDTF">2021-04-27T05:52:05Z</dcterms:modified>
</cp:coreProperties>
</file>