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4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0E407-C585-4EBA-A4DD-F91CDC69D81C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B8848-0A9B-42F3-B00B-EDFB6F7E3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01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127267-533E-4CCE-A053-B3BA7298AE3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574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1E28-EBAC-4D06-8FAE-71A5C286753B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EE2B-1782-4391-96A0-40EB23A9F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6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1E28-EBAC-4D06-8FAE-71A5C286753B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EE2B-1782-4391-96A0-40EB23A9F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23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1E28-EBAC-4D06-8FAE-71A5C286753B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EE2B-1782-4391-96A0-40EB23A9F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54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1E28-EBAC-4D06-8FAE-71A5C286753B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EE2B-1782-4391-96A0-40EB23A9F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2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1E28-EBAC-4D06-8FAE-71A5C286753B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EE2B-1782-4391-96A0-40EB23A9F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76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1E28-EBAC-4D06-8FAE-71A5C286753B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EE2B-1782-4391-96A0-40EB23A9F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35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1E28-EBAC-4D06-8FAE-71A5C286753B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EE2B-1782-4391-96A0-40EB23A9F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36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1E28-EBAC-4D06-8FAE-71A5C286753B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EE2B-1782-4391-96A0-40EB23A9F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83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1E28-EBAC-4D06-8FAE-71A5C286753B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EE2B-1782-4391-96A0-40EB23A9F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63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1E28-EBAC-4D06-8FAE-71A5C286753B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EE2B-1782-4391-96A0-40EB23A9F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42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1E28-EBAC-4D06-8FAE-71A5C286753B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EE2B-1782-4391-96A0-40EB23A9F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15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51E28-EBAC-4D06-8FAE-71A5C286753B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4EE2B-1782-4391-96A0-40EB23A9F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98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029"/>
          </a:xfrm>
        </p:spPr>
        <p:txBody>
          <a:bodyPr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Паводки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35132" y="1158166"/>
            <a:ext cx="11665106" cy="1202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Паводок </a:t>
            </a:r>
            <a:r>
              <a:rPr lang="ru-RU" sz="2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интенсивный, сравнительно кратковременный подъем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воды.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сильными дождями, иногда таянием снега при оттепелях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200" b="1" dirty="0" smtClean="0"/>
              <a:t>   </a:t>
            </a:r>
            <a:endParaRPr lang="ru-RU" sz="2200" dirty="0"/>
          </a:p>
        </p:txBody>
      </p:sp>
      <p:pic>
        <p:nvPicPr>
          <p:cNvPr id="3074" name="Рисунок 6" descr="00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634" y="2050869"/>
            <a:ext cx="4702603" cy="437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35131" y="1841863"/>
            <a:ext cx="681881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Половодье -</a:t>
            </a:r>
            <a:r>
              <a:rPr lang="ru-RU" sz="2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периодически повторяющий подъем уровня воды в реках, вызываемый обычно весенним таянием снега или обильными дождями на равнинных реках, а также весенне-летним таяние снега и ледников на реках, берущих начало в горных районах. </a:t>
            </a:r>
          </a:p>
          <a:p>
            <a:pPr algn="just"/>
            <a:r>
              <a:rPr lang="ru-RU" sz="2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Наводнения</a:t>
            </a: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относятся к опасным гидрологическим явлениям. Наводнения в большей или меньшей степени периодически наблюдаются на большинстве рек Казахстана и занимают одно из первых мест в ряду стихийных бедствий по площади распространения и наносимому материальному ущербу. По количеству человеческих жертв и материальному ущербу 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наводнения занимают второе место после землетрясений.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157" y="139178"/>
            <a:ext cx="1628080" cy="157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26716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755" y="0"/>
            <a:ext cx="11878490" cy="64008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безопасности при паводках: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1.Постоянно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следите за сообщениями средств массовой информации об обстановке в горах.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Покиньте горы, если в верховьях речного бассейна наб­людается интенсивный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ливневый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дождь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 останавливайтесь на отдых и не разбивайте палаточный лагерь вблизи русел рек,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озерных перемычках и под ними.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Не останавливайтесь вблизи отвесных скал и крутых склонов, так как от сотрясения при прохождении паводка может произойти обвал или камнепад.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обнаружении признаков паводка немедленно отойдите как можно даль­ше от русла вверх по горным склонам.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оповещения населения о приближающемся паводке,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при первых признаках его проявления нужно как можно быстрее покинуть помеще­ние, предупредить об опасности окружающих и выйти в безопасное место. Чтобы не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возникло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замыкание, уходя из дома, нужно затушить печи, перекрыть газовые краны, выключить свет и отключить электроприборы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900" dirty="0"/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Населению, проживающему и работающе­му в близи русел селе-,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паводкоопасных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рек, не игнорировать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SMS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сообщения передаваемых службой 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угрозе, по поступившему сигналу (оповещению) немедленно осуществлять эвакуацию по зара­нее намеченным маршрутам до мест укрытия, взяв с собой необходимые документы и цен­ные вещи.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Каждому </a:t>
            </a:r>
            <a:r>
              <a:rPr lang="ru-RU" sz="19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разработать свои конкретные мероприятия</a:t>
            </a:r>
            <a:r>
              <a:rPr lang="ru-RU" sz="19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котором вы дол­жны отразить: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информацию о телефонах и адресах сроч­ной медицинской помощи, пожарной и аварийных служб, кооператива собствен­ников квартир (КСК), районного отдела по ЧС;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фамилии, адреса, телефоны ближайших знакомых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родственников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могут помочь как внутри зоны бедствия, так и за её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пределами план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координации и взаимодействия в се­мье и с соседями, в том числе, каждый член семьи (особенно дети) обязан знать куда он должен идти, если не может вернуться домой.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095" y="139179"/>
            <a:ext cx="1628080" cy="157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17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1862" y="580293"/>
            <a:ext cx="11220006" cy="2905064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схода разрушительного паводка, убедившись, что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повторного схода приступить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поисковым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работам,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извлечению пострадавших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оказанию первой медицинской помощи, к расчистке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Выполнять все требования служб спасения.</a:t>
            </a:r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62" y="3485356"/>
            <a:ext cx="5351289" cy="310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553" y="3485356"/>
            <a:ext cx="5278315" cy="310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417" y="365125"/>
            <a:ext cx="1628080" cy="157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757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212</Words>
  <Application>Microsoft Office PowerPoint</Application>
  <PresentationFormat>Широкоэкранный</PresentationFormat>
  <Paragraphs>24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Паводки</vt:lpstr>
      <vt:lpstr>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Паводки</dc:title>
  <dc:creator>Пользователь Windows</dc:creator>
  <cp:lastModifiedBy>Пользователь Windows</cp:lastModifiedBy>
  <cp:revision>3</cp:revision>
  <dcterms:created xsi:type="dcterms:W3CDTF">2021-04-07T13:52:40Z</dcterms:created>
  <dcterms:modified xsi:type="dcterms:W3CDTF">2021-04-22T12:18:19Z</dcterms:modified>
</cp:coreProperties>
</file>