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49EAF-3685-4205-975B-7CC46F9F534E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A2D0A-6174-43BD-AC6E-9C62222E2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31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127267-533E-4CCE-A053-B3BA7298AE3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007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89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7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9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84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7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56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62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53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33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93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92B31-F9CA-4723-99D3-A72F03BED799}" type="datetimeFigureOut">
              <a:rPr lang="ru-RU" smtClean="0"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706C-0350-4238-8E7C-354287CBF8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7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cap="sm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селевой поток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838" y="1815738"/>
            <a:ext cx="10935897" cy="10319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i="1" cap="sm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cap="sm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селевой </a:t>
            </a:r>
            <a:r>
              <a:rPr lang="ru-RU" sz="2400" b="1" i="1" cap="smal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поток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грозное стихийное явление, обладающее огромной разрушительной силой, имеющее большое распространение в горной местности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551" y="2847703"/>
            <a:ext cx="4389841" cy="366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354" y="239304"/>
            <a:ext cx="1628080" cy="15772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2181" y="2847703"/>
            <a:ext cx="685799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селевой опасности: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выпадение про­должительных или интенсивных ливневых дождей;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резкое и продолжительное повышение температуры воздуха в верховьях селеопасных рек,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вызывающее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переполнение моренных озер и создающее опасность их прорыва;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резкое падение или повышение уровня воды в реке, увеличение мутности воды.</a:t>
            </a:r>
          </a:p>
        </p:txBody>
      </p:sp>
    </p:spTree>
    <p:extLst>
      <p:ext uri="{BB962C8B-B14F-4D97-AF65-F5344CB8AC3E}">
        <p14:creationId xmlns:p14="http://schemas.microsoft.com/office/powerpoint/2010/main" val="417603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8" y="692835"/>
            <a:ext cx="10597662" cy="22388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3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sz="3400" b="1" dirty="0" bmk="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еры безопасности:</a:t>
            </a:r>
            <a: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ru-RU" sz="34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18746" y="1050996"/>
            <a:ext cx="11210191" cy="28007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36550" algn="l"/>
              </a:tabLs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1.Постоянно следите за сообщениями средств массовой информации об обстановке в горах.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Покиньте селеопасное русло, если в верховьях селеопасного бассейна наблюдается интенсивный ливневый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дождь.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останавливайтесь на отдых и не разбивайте палаточный лагерь вблизи селеопасных русел, на озерных перемычках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под ними.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Не подходите к движущемуся селевому потоку ближе, чем на 50-70 метров.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Не останавливайтесь вблизи отвесных скал и крутых склонов, так как от сотрясения при прохождении селя может произойти обвал или камнепад.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Движение по селевым руслам осуществляйте с интервалом не менее 20-30 метров между людьми.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При обнаружении признаков селевого потока немедленно отойдите как можно дальше от русла вверх по горным склонам.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Не спускайтесь в селевое русло после прохождения селевого вала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746" y="3986043"/>
            <a:ext cx="114915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265" algn="just">
              <a:spcAft>
                <a:spcPts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оповещения населения о приближающемся селевом потоке,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также при первых признаках его проявления нужно как можно быстрее покинуть помещение, предупредить об опасности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окружающих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выйти в безопасное место. Чтобы не возник пожар, уходя из дома, нужно затушить печи, перекрыть газовые краны, выключить свет и отключить электроприборы.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30480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Населению, проживающему и работающему в близи русел селеопасных рек,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игнорировать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SMS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сообщения передоваемых службой </a:t>
            </a:r>
            <a:r>
              <a:rPr lang="kk-K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112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26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угрозе селевых выбросов, по поступившему сигналу (оповещению) немедленно осуществлять эвакуацию по заранее намеченным маршрутам до мест укрытия, взяв с собой необходимые документы и ценные вещи. Маршрут движения и пункты сбора должны уточняться в районных отделах по ЧС и своих КСК по месту жительства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354" y="239304"/>
            <a:ext cx="1628080" cy="157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73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615" y="422030"/>
            <a:ext cx="11160201" cy="590843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при угрозе или возникновения </a:t>
            </a:r>
            <a:endParaRPr lang="ru-RU" sz="3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селевого потока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расположен в опасной зоне заранее составьте перечень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имущества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медикаментов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вывозимых при эвакуации. Уложите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специальный рюкзак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(чемодан) ценности, необходимые  теплые вещи, запас продуктов, воды и медикаментов. При угрозе или внезапном селе прихватив с собой теплую одежду, еду подняться на самые возвышенные точки рельефа. При заблаговременной эвакуации перед выходом из дома отключите электричество, газ и водопровод. Плотно закройте двери, окна и вентиляционные отверстия. После схода селя следует остерегаться повторных сходов селя,  сползаний склонов, порванных и провисших электрических проводов,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-денных  газовых магистралей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Каждому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разработать свои конкретные мероприятия,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котором вы дол­жны отразить: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информацию о телефонах и адресах срочной медицинской помощи, пожарной и аварийных служб, кооператива собственников квартир (КСК), районного отдела по ЧС;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фамилии, адреса, телефоны ближайших знакомых 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родственников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могут помочь как внутри зоны бедствия, так и за её пределами план координации и взаимодействия в семье и с соседями, в том числе, каждый член семьи (особенно дети) обязан знать куда он должен идти, если не может вернуться домой.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354" y="239304"/>
            <a:ext cx="1628080" cy="157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49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Широкоэкранный</PresentationFormat>
  <Paragraphs>32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селевой поток</vt:lpstr>
      <vt:lpstr>Меры безопасности: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 тасқыны</dc:title>
  <dc:creator>Пользователь Windows</dc:creator>
  <cp:lastModifiedBy>Пользователь Windows</cp:lastModifiedBy>
  <cp:revision>2</cp:revision>
  <dcterms:created xsi:type="dcterms:W3CDTF">2021-04-20T07:10:44Z</dcterms:created>
  <dcterms:modified xsi:type="dcterms:W3CDTF">2021-04-22T12:19:35Z</dcterms:modified>
</cp:coreProperties>
</file>