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6" r:id="rId1"/>
  </p:sldMasterIdLst>
  <p:notesMasterIdLst>
    <p:notesMasterId r:id="rId6"/>
  </p:notesMasterIdLst>
  <p:handoutMasterIdLst>
    <p:handoutMasterId r:id="rId7"/>
  </p:handoutMasterIdLst>
  <p:sldIdLst>
    <p:sldId id="1183" r:id="rId2"/>
    <p:sldId id="1246" r:id="rId3"/>
    <p:sldId id="1248" r:id="rId4"/>
    <p:sldId id="1249" r:id="rId5"/>
  </p:sldIdLst>
  <p:sldSz cx="17068800" cy="9601200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24" userDrawn="1">
          <p15:clr>
            <a:srgbClr val="A4A3A4"/>
          </p15:clr>
        </p15:guide>
        <p15:guide id="2" pos="535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ur K. Kuandykov" initials="TKK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9CD"/>
    <a:srgbClr val="0046A4"/>
    <a:srgbClr val="2E5CB8"/>
    <a:srgbClr val="BFBFBF"/>
    <a:srgbClr val="800000"/>
    <a:srgbClr val="EEE89A"/>
    <a:srgbClr val="436DBF"/>
    <a:srgbClr val="2F5597"/>
    <a:srgbClr val="D6DCE5"/>
    <a:srgbClr val="295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35" autoAdjust="0"/>
    <p:restoredTop sz="91429" autoAdjust="0"/>
  </p:normalViewPr>
  <p:slideViewPr>
    <p:cSldViewPr snapToObjects="1">
      <p:cViewPr>
        <p:scale>
          <a:sx n="75" d="100"/>
          <a:sy n="75" d="100"/>
        </p:scale>
        <p:origin x="-72" y="-72"/>
      </p:cViewPr>
      <p:guideLst>
        <p:guide orient="horz" pos="3024"/>
        <p:guide pos="53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485483264266229"/>
          <c:y val="5.9467435328376735E-2"/>
          <c:w val="0.67514516735733776"/>
          <c:h val="0.9229188341586780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пострадавщих на 01.01.2021 года</c:v>
                </c:pt>
              </c:strCache>
            </c:strRef>
          </c:tx>
          <c:spPr>
            <a:solidFill>
              <a:srgbClr val="0070C0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Лист1!$A$2:$A$15</c:f>
              <c:strCache>
                <c:ptCount val="14"/>
                <c:pt idx="0">
                  <c:v>Есильский</c:v>
                </c:pt>
                <c:pt idx="1">
                  <c:v>Аккайынский</c:v>
                </c:pt>
                <c:pt idx="2">
                  <c:v>Уалихановский</c:v>
                </c:pt>
                <c:pt idx="3">
                  <c:v>Айыртауский</c:v>
                </c:pt>
                <c:pt idx="4">
                  <c:v>Акжарский</c:v>
                </c:pt>
                <c:pt idx="5">
                  <c:v>М. Жумабаева</c:v>
                </c:pt>
                <c:pt idx="6">
                  <c:v>Шал акына</c:v>
                </c:pt>
                <c:pt idx="7">
                  <c:v>Мамлютский</c:v>
                </c:pt>
                <c:pt idx="8">
                  <c:v>Кызылжаский</c:v>
                </c:pt>
                <c:pt idx="9">
                  <c:v>Жамбылский</c:v>
                </c:pt>
                <c:pt idx="10">
                  <c:v>Тайыншинский</c:v>
                </c:pt>
                <c:pt idx="11">
                  <c:v>Тимирязевский</c:v>
                </c:pt>
                <c:pt idx="12">
                  <c:v>Г. Мусрепова</c:v>
                </c:pt>
                <c:pt idx="13">
                  <c:v>г. Петропавловск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Кол-во погибщих на 01.01.2021 года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3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</c:spPr>
            <c:txPr>
              <a:bodyPr/>
              <a:lstStyle/>
              <a:p>
                <a:pPr>
                  <a:defRPr sz="16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Лист1!$A$2:$A$15</c:f>
              <c:strCache>
                <c:ptCount val="14"/>
                <c:pt idx="0">
                  <c:v>Есильский</c:v>
                </c:pt>
                <c:pt idx="1">
                  <c:v>Аккайынский</c:v>
                </c:pt>
                <c:pt idx="2">
                  <c:v>Уалихановский</c:v>
                </c:pt>
                <c:pt idx="3">
                  <c:v>Айыртауский</c:v>
                </c:pt>
                <c:pt idx="4">
                  <c:v>Акжарский</c:v>
                </c:pt>
                <c:pt idx="5">
                  <c:v>М. Жумабаева</c:v>
                </c:pt>
                <c:pt idx="6">
                  <c:v>Шал акына</c:v>
                </c:pt>
                <c:pt idx="7">
                  <c:v>Мамлютский</c:v>
                </c:pt>
                <c:pt idx="8">
                  <c:v>Кызылжаский</c:v>
                </c:pt>
                <c:pt idx="9">
                  <c:v>Жамбылский</c:v>
                </c:pt>
                <c:pt idx="10">
                  <c:v>Тайыншинский</c:v>
                </c:pt>
                <c:pt idx="11">
                  <c:v>Тимирязевский</c:v>
                </c:pt>
                <c:pt idx="12">
                  <c:v>Г. Мусрепова</c:v>
                </c:pt>
                <c:pt idx="13">
                  <c:v>г. Петропавловск</c:v>
                </c:pt>
              </c:strCache>
            </c:strRef>
          </c:cat>
          <c:val>
            <c:numRef>
              <c:f>Лист1!$C$2:$C$15</c:f>
              <c:numCache>
                <c:formatCode>0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14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1"/>
        <c:overlap val="100"/>
        <c:axId val="3414656"/>
        <c:axId val="3420544"/>
      </c:barChart>
      <c:catAx>
        <c:axId val="3414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 algn="ctr">
              <a:defRPr lang="ru-RU" sz="1600" b="0" i="0" u="none" strike="noStrike" kern="1200" baseline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3420544"/>
        <c:crosses val="autoZero"/>
        <c:auto val="1"/>
        <c:lblAlgn val="ctr"/>
        <c:lblOffset val="100"/>
        <c:noMultiLvlLbl val="0"/>
      </c:catAx>
      <c:valAx>
        <c:axId val="3420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14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330367253185371"/>
          <c:y val="5.4945360152970205E-2"/>
          <c:w val="0.67514516735733776"/>
          <c:h val="0.9229188341586780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пострадавщих на 01.01.2021 года</c:v>
                </c:pt>
              </c:strCache>
            </c:strRef>
          </c:tx>
          <c:spPr>
            <a:solidFill>
              <a:srgbClr val="0070C0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Нефтегазовая</c:v>
                </c:pt>
                <c:pt idx="1">
                  <c:v>машиностроение</c:v>
                </c:pt>
                <c:pt idx="2">
                  <c:v>строительство</c:v>
                </c:pt>
                <c:pt idx="3">
                  <c:v>Энергетическая</c:v>
                </c:pt>
                <c:pt idx="4">
                  <c:v>Коммунальное хозяйство</c:v>
                </c:pt>
                <c:pt idx="5">
                  <c:v>Перерабатывающая</c:v>
                </c:pt>
                <c:pt idx="6">
                  <c:v>Бюджетная</c:v>
                </c:pt>
                <c:pt idx="7">
                  <c:v>Сельское хозяйство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Кол-во погибщих на 01.01.2021 года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</c:spPr>
            <c:txPr>
              <a:bodyPr/>
              <a:lstStyle/>
              <a:p>
                <a:pPr>
                  <a:defRPr sz="16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Нефтегазовая</c:v>
                </c:pt>
                <c:pt idx="1">
                  <c:v>машиностроение</c:v>
                </c:pt>
                <c:pt idx="2">
                  <c:v>строительство</c:v>
                </c:pt>
                <c:pt idx="3">
                  <c:v>Энергетическая</c:v>
                </c:pt>
                <c:pt idx="4">
                  <c:v>Коммунальное хозяйство</c:v>
                </c:pt>
                <c:pt idx="5">
                  <c:v>Перерабатывающая</c:v>
                </c:pt>
                <c:pt idx="6">
                  <c:v>Бюджетная</c:v>
                </c:pt>
                <c:pt idx="7">
                  <c:v>Сельское хозяйство</c:v>
                </c:pt>
              </c:strCache>
            </c:strRef>
          </c:cat>
          <c:val>
            <c:numRef>
              <c:f>Лист1!$C$2:$C$9</c:f>
              <c:numCache>
                <c:formatCode>0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  <c:pt idx="7">
                  <c:v>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1"/>
        <c:overlap val="100"/>
        <c:axId val="35862784"/>
        <c:axId val="35876864"/>
      </c:barChart>
      <c:catAx>
        <c:axId val="35862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 algn="ctr">
              <a:defRPr lang="ru-RU" sz="1600" b="0" i="0" u="none" strike="noStrike" kern="1200" baseline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35876864"/>
        <c:crosses val="autoZero"/>
        <c:auto val="1"/>
        <c:lblAlgn val="ctr"/>
        <c:lblOffset val="100"/>
        <c:noMultiLvlLbl val="0"/>
      </c:catAx>
      <c:valAx>
        <c:axId val="358768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862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30574" cy="497682"/>
          </a:xfrm>
          <a:prstGeom prst="rect">
            <a:avLst/>
          </a:prstGeom>
        </p:spPr>
        <p:txBody>
          <a:bodyPr vert="horz" lIns="91833" tIns="45919" rIns="91833" bIns="4591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3" y="5"/>
            <a:ext cx="2930574" cy="497682"/>
          </a:xfrm>
          <a:prstGeom prst="rect">
            <a:avLst/>
          </a:prstGeom>
        </p:spPr>
        <p:txBody>
          <a:bodyPr vert="horz" lIns="91833" tIns="45919" rIns="91833" bIns="45919" rtlCol="0"/>
          <a:lstStyle>
            <a:lvl1pPr algn="r">
              <a:defRPr sz="1200"/>
            </a:lvl1pPr>
          </a:lstStyle>
          <a:p>
            <a:fld id="{0A220C3F-FBE5-444C-BA7F-799332F1C187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5" y="9443246"/>
            <a:ext cx="2930574" cy="497680"/>
          </a:xfrm>
          <a:prstGeom prst="rect">
            <a:avLst/>
          </a:prstGeom>
        </p:spPr>
        <p:txBody>
          <a:bodyPr vert="horz" lIns="91833" tIns="45919" rIns="91833" bIns="4591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3" y="9443246"/>
            <a:ext cx="2930574" cy="497680"/>
          </a:xfrm>
          <a:prstGeom prst="rect">
            <a:avLst/>
          </a:prstGeom>
        </p:spPr>
        <p:txBody>
          <a:bodyPr vert="horz" lIns="91833" tIns="45919" rIns="91833" bIns="45919" rtlCol="0" anchor="b"/>
          <a:lstStyle>
            <a:lvl1pPr algn="r">
              <a:defRPr sz="1200"/>
            </a:lvl1pPr>
          </a:lstStyle>
          <a:p>
            <a:fld id="{DD21CA24-28E2-F34D-8338-756D7235C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568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30574" cy="497682"/>
          </a:xfrm>
          <a:prstGeom prst="rect">
            <a:avLst/>
          </a:prstGeom>
        </p:spPr>
        <p:txBody>
          <a:bodyPr vert="horz" lIns="91833" tIns="45919" rIns="91833" bIns="4591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3" y="5"/>
            <a:ext cx="2930574" cy="497682"/>
          </a:xfrm>
          <a:prstGeom prst="rect">
            <a:avLst/>
          </a:prstGeom>
        </p:spPr>
        <p:txBody>
          <a:bodyPr vert="horz" lIns="91833" tIns="45919" rIns="91833" bIns="45919" rtlCol="0"/>
          <a:lstStyle>
            <a:lvl1pPr algn="r">
              <a:defRPr sz="1200"/>
            </a:lvl1pPr>
          </a:lstStyle>
          <a:p>
            <a:fld id="{FF0009BE-04A8-1C43-AAA0-32297F9C22C9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5088" y="744538"/>
            <a:ext cx="6630987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3" tIns="45919" rIns="91833" bIns="4591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4" y="4722418"/>
            <a:ext cx="5409562" cy="4474370"/>
          </a:xfrm>
          <a:prstGeom prst="rect">
            <a:avLst/>
          </a:prstGeom>
        </p:spPr>
        <p:txBody>
          <a:bodyPr vert="horz" lIns="91833" tIns="45919" rIns="91833" bIns="4591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43246"/>
            <a:ext cx="2930574" cy="497680"/>
          </a:xfrm>
          <a:prstGeom prst="rect">
            <a:avLst/>
          </a:prstGeom>
        </p:spPr>
        <p:txBody>
          <a:bodyPr vert="horz" lIns="91833" tIns="45919" rIns="91833" bIns="4591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3" y="9443246"/>
            <a:ext cx="2930574" cy="497680"/>
          </a:xfrm>
          <a:prstGeom prst="rect">
            <a:avLst/>
          </a:prstGeom>
        </p:spPr>
        <p:txBody>
          <a:bodyPr vert="horz" lIns="91833" tIns="45919" rIns="91833" bIns="45919" rtlCol="0" anchor="b"/>
          <a:lstStyle>
            <a:lvl1pPr algn="r">
              <a:defRPr sz="1200"/>
            </a:lvl1pPr>
          </a:lstStyle>
          <a:p>
            <a:fld id="{24949F3E-2CA3-514E-BAF7-6996B2C1E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920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53766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49F3E-2CA3-514E-BAF7-6996B2C1ED4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388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5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9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68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86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413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46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78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732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70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17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95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509EF-DAD2-4E35-BCF1-E3545EBC95B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55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sldNum="0" hdr="0" ftr="0" dt="0"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ED015FCA-48A9-496C-9BD3-159B6B321777}"/>
              </a:ext>
            </a:extLst>
          </p:cNvPr>
          <p:cNvSpPr/>
          <p:nvPr/>
        </p:nvSpPr>
        <p:spPr>
          <a:xfrm>
            <a:off x="2018111" y="3342221"/>
            <a:ext cx="612000" cy="612000"/>
          </a:xfrm>
          <a:prstGeom prst="ellipse">
            <a:avLst/>
          </a:prstGeom>
          <a:solidFill>
            <a:srgbClr val="2F5597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0" name="Овал 9">
            <a:extLst>
              <a:ext uri="{FF2B5EF4-FFF2-40B4-BE49-F238E27FC236}">
                <a16:creationId xmlns="" xmlns:a16="http://schemas.microsoft.com/office/drawing/2014/main" id="{D7C905C6-C109-40A5-B78F-4BE8D260CB4B}"/>
              </a:ext>
            </a:extLst>
          </p:cNvPr>
          <p:cNvSpPr/>
          <p:nvPr/>
        </p:nvSpPr>
        <p:spPr>
          <a:xfrm>
            <a:off x="3106183" y="3579676"/>
            <a:ext cx="612000" cy="612000"/>
          </a:xfrm>
          <a:prstGeom prst="ellipse">
            <a:avLst/>
          </a:prstGeom>
          <a:solidFill>
            <a:srgbClr val="2F5597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37FE9497-8F2A-4566-820A-759EB6352149}"/>
              </a:ext>
            </a:extLst>
          </p:cNvPr>
          <p:cNvSpPr/>
          <p:nvPr/>
        </p:nvSpPr>
        <p:spPr>
          <a:xfrm>
            <a:off x="2811341" y="2581655"/>
            <a:ext cx="612000" cy="612000"/>
          </a:xfrm>
          <a:prstGeom prst="ellipse">
            <a:avLst/>
          </a:prstGeom>
          <a:solidFill>
            <a:srgbClr val="2F5597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9A370A28-B6C9-4E33-8519-52AE8E630BFC}"/>
              </a:ext>
            </a:extLst>
          </p:cNvPr>
          <p:cNvSpPr/>
          <p:nvPr/>
        </p:nvSpPr>
        <p:spPr>
          <a:xfrm>
            <a:off x="1061459" y="3847893"/>
            <a:ext cx="612000" cy="612000"/>
          </a:xfrm>
          <a:prstGeom prst="ellipse">
            <a:avLst/>
          </a:prstGeom>
          <a:solidFill>
            <a:srgbClr val="2F5597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DF732C8E-1E7F-4D43-83E7-EA7990D17FE8}"/>
              </a:ext>
            </a:extLst>
          </p:cNvPr>
          <p:cNvSpPr/>
          <p:nvPr/>
        </p:nvSpPr>
        <p:spPr>
          <a:xfrm>
            <a:off x="2241860" y="4599535"/>
            <a:ext cx="612000" cy="612000"/>
          </a:xfrm>
          <a:prstGeom prst="ellipse">
            <a:avLst/>
          </a:prstGeom>
          <a:solidFill>
            <a:srgbClr val="2F5597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581DAFAC-0302-42ED-9EDA-9B96608CEDC8}"/>
              </a:ext>
            </a:extLst>
          </p:cNvPr>
          <p:cNvSpPr/>
          <p:nvPr/>
        </p:nvSpPr>
        <p:spPr>
          <a:xfrm>
            <a:off x="1376609" y="2424270"/>
            <a:ext cx="612000" cy="612000"/>
          </a:xfrm>
          <a:prstGeom prst="ellipse">
            <a:avLst/>
          </a:prstGeom>
          <a:solidFill>
            <a:srgbClr val="2F5597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339D3D43-DABB-4B0D-9F4D-665DF35B9CE1}"/>
              </a:ext>
            </a:extLst>
          </p:cNvPr>
          <p:cNvSpPr/>
          <p:nvPr/>
        </p:nvSpPr>
        <p:spPr>
          <a:xfrm>
            <a:off x="4524539" y="2424270"/>
            <a:ext cx="11138851" cy="2725133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>
              <a:lnSpc>
                <a:spcPct val="90000"/>
              </a:lnSpc>
              <a:defRPr/>
            </a:pPr>
            <a:endParaRPr lang="ru-RU" sz="4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состоянии трудовых отношений в </a:t>
            </a:r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Северо-Казахстанской </a:t>
            </a:r>
            <a:r>
              <a:rPr lang="ru-RU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области</a:t>
            </a:r>
          </a:p>
          <a:p>
            <a:pPr>
              <a:lnSpc>
                <a:spcPct val="90000"/>
              </a:lnSpc>
              <a:defRPr/>
            </a:pPr>
            <a:endParaRPr lang="ru-RU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4852">
            <a:extLst>
              <a:ext uri="{FF2B5EF4-FFF2-40B4-BE49-F238E27FC236}">
                <a16:creationId xmlns="" xmlns:a16="http://schemas.microsoft.com/office/drawing/2014/main" id="{7C14F87F-6090-47E4-B2CF-366C54A3B7A9}"/>
              </a:ext>
            </a:extLst>
          </p:cNvPr>
          <p:cNvGrpSpPr/>
          <p:nvPr/>
        </p:nvGrpSpPr>
        <p:grpSpPr>
          <a:xfrm>
            <a:off x="2141620" y="3458898"/>
            <a:ext cx="360000" cy="396000"/>
            <a:chOff x="0" y="0"/>
            <a:chExt cx="1065571" cy="1065573"/>
          </a:xfrm>
          <a:solidFill>
            <a:schemeClr val="bg1"/>
          </a:solidFill>
        </p:grpSpPr>
        <p:sp>
          <p:nvSpPr>
            <p:cNvPr id="18" name="Shape 4848">
              <a:extLst>
                <a:ext uri="{FF2B5EF4-FFF2-40B4-BE49-F238E27FC236}">
                  <a16:creationId xmlns="" xmlns:a16="http://schemas.microsoft.com/office/drawing/2014/main" id="{E784C847-CB00-40DD-943A-10AB6489F7CB}"/>
                </a:ext>
              </a:extLst>
            </p:cNvPr>
            <p:cNvSpPr/>
            <p:nvPr/>
          </p:nvSpPr>
          <p:spPr>
            <a:xfrm>
              <a:off x="297411" y="350325"/>
              <a:ext cx="436083" cy="505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56" y="21600"/>
                  </a:moveTo>
                  <a:cubicBezTo>
                    <a:pt x="7344" y="21600"/>
                    <a:pt x="7344" y="21600"/>
                    <a:pt x="7344" y="21600"/>
                  </a:cubicBezTo>
                  <a:cubicBezTo>
                    <a:pt x="6696" y="21600"/>
                    <a:pt x="6048" y="21041"/>
                    <a:pt x="6048" y="20483"/>
                  </a:cubicBezTo>
                  <a:cubicBezTo>
                    <a:pt x="6048" y="13034"/>
                    <a:pt x="6048" y="13034"/>
                    <a:pt x="6048" y="13034"/>
                  </a:cubicBezTo>
                  <a:cubicBezTo>
                    <a:pt x="0" y="10614"/>
                    <a:pt x="0" y="4469"/>
                    <a:pt x="0" y="1117"/>
                  </a:cubicBezTo>
                  <a:cubicBezTo>
                    <a:pt x="0" y="559"/>
                    <a:pt x="648" y="0"/>
                    <a:pt x="1296" y="0"/>
                  </a:cubicBezTo>
                  <a:cubicBezTo>
                    <a:pt x="20304" y="0"/>
                    <a:pt x="20304" y="0"/>
                    <a:pt x="20304" y="0"/>
                  </a:cubicBezTo>
                  <a:cubicBezTo>
                    <a:pt x="20952" y="0"/>
                    <a:pt x="21600" y="559"/>
                    <a:pt x="21600" y="1117"/>
                  </a:cubicBezTo>
                  <a:cubicBezTo>
                    <a:pt x="21600" y="4469"/>
                    <a:pt x="21600" y="10614"/>
                    <a:pt x="15552" y="13034"/>
                  </a:cubicBezTo>
                  <a:cubicBezTo>
                    <a:pt x="15552" y="20483"/>
                    <a:pt x="15552" y="20483"/>
                    <a:pt x="15552" y="20483"/>
                  </a:cubicBezTo>
                  <a:cubicBezTo>
                    <a:pt x="15552" y="21041"/>
                    <a:pt x="14904" y="21600"/>
                    <a:pt x="14256" y="21600"/>
                  </a:cubicBezTo>
                  <a:close/>
                  <a:moveTo>
                    <a:pt x="8640" y="19366"/>
                  </a:moveTo>
                  <a:cubicBezTo>
                    <a:pt x="12960" y="19366"/>
                    <a:pt x="12960" y="19366"/>
                    <a:pt x="12960" y="19366"/>
                  </a:cubicBezTo>
                  <a:cubicBezTo>
                    <a:pt x="12960" y="12290"/>
                    <a:pt x="12960" y="12290"/>
                    <a:pt x="12960" y="12290"/>
                  </a:cubicBezTo>
                  <a:cubicBezTo>
                    <a:pt x="12960" y="11731"/>
                    <a:pt x="13392" y="11359"/>
                    <a:pt x="13824" y="11172"/>
                  </a:cubicBezTo>
                  <a:cubicBezTo>
                    <a:pt x="18144" y="9869"/>
                    <a:pt x="19008" y="6145"/>
                    <a:pt x="19008" y="2234"/>
                  </a:cubicBezTo>
                  <a:cubicBezTo>
                    <a:pt x="2592" y="2234"/>
                    <a:pt x="2592" y="2234"/>
                    <a:pt x="2592" y="2234"/>
                  </a:cubicBezTo>
                  <a:cubicBezTo>
                    <a:pt x="2592" y="6145"/>
                    <a:pt x="3456" y="9869"/>
                    <a:pt x="7776" y="11172"/>
                  </a:cubicBezTo>
                  <a:cubicBezTo>
                    <a:pt x="8208" y="11359"/>
                    <a:pt x="8640" y="11731"/>
                    <a:pt x="8640" y="12290"/>
                  </a:cubicBezTo>
                  <a:lnTo>
                    <a:pt x="8640" y="19366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19" name="Shape 4849">
              <a:extLst>
                <a:ext uri="{FF2B5EF4-FFF2-40B4-BE49-F238E27FC236}">
                  <a16:creationId xmlns="" xmlns:a16="http://schemas.microsoft.com/office/drawing/2014/main" id="{7039EAA0-97C7-42FF-ADE4-BC9AA01B7DE5}"/>
                </a:ext>
              </a:extLst>
            </p:cNvPr>
            <p:cNvSpPr/>
            <p:nvPr/>
          </p:nvSpPr>
          <p:spPr>
            <a:xfrm>
              <a:off x="350324" y="0"/>
              <a:ext cx="330256" cy="332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32" y="21600"/>
                    <a:pt x="0" y="16768"/>
                    <a:pt x="0" y="10800"/>
                  </a:cubicBezTo>
                  <a:cubicBezTo>
                    <a:pt x="0" y="4832"/>
                    <a:pt x="4832" y="0"/>
                    <a:pt x="10800" y="0"/>
                  </a:cubicBezTo>
                  <a:cubicBezTo>
                    <a:pt x="16768" y="0"/>
                    <a:pt x="21600" y="4832"/>
                    <a:pt x="21600" y="10800"/>
                  </a:cubicBezTo>
                  <a:cubicBezTo>
                    <a:pt x="21600" y="16768"/>
                    <a:pt x="16768" y="21600"/>
                    <a:pt x="10800" y="21600"/>
                  </a:cubicBezTo>
                  <a:close/>
                  <a:moveTo>
                    <a:pt x="10800" y="3411"/>
                  </a:moveTo>
                  <a:cubicBezTo>
                    <a:pt x="6821" y="3411"/>
                    <a:pt x="3411" y="6821"/>
                    <a:pt x="3411" y="10800"/>
                  </a:cubicBezTo>
                  <a:cubicBezTo>
                    <a:pt x="3411" y="14779"/>
                    <a:pt x="6821" y="18189"/>
                    <a:pt x="10800" y="18189"/>
                  </a:cubicBezTo>
                  <a:cubicBezTo>
                    <a:pt x="14779" y="18189"/>
                    <a:pt x="18189" y="14779"/>
                    <a:pt x="18189" y="10800"/>
                  </a:cubicBezTo>
                  <a:cubicBezTo>
                    <a:pt x="18189" y="6821"/>
                    <a:pt x="14779" y="3411"/>
                    <a:pt x="10800" y="341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0" name="Shape 4850">
              <a:extLst>
                <a:ext uri="{FF2B5EF4-FFF2-40B4-BE49-F238E27FC236}">
                  <a16:creationId xmlns="" xmlns:a16="http://schemas.microsoft.com/office/drawing/2014/main" id="{0367A92A-B940-4F5C-B14D-27272F7346BA}"/>
                </a:ext>
              </a:extLst>
            </p:cNvPr>
            <p:cNvSpPr/>
            <p:nvPr/>
          </p:nvSpPr>
          <p:spPr>
            <a:xfrm>
              <a:off x="0" y="673282"/>
              <a:ext cx="1065572" cy="392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5577" y="21600"/>
                    <a:pt x="0" y="17760"/>
                    <a:pt x="0" y="10560"/>
                  </a:cubicBezTo>
                  <a:cubicBezTo>
                    <a:pt x="0" y="4560"/>
                    <a:pt x="3895" y="1200"/>
                    <a:pt x="7525" y="0"/>
                  </a:cubicBezTo>
                  <a:cubicBezTo>
                    <a:pt x="7790" y="0"/>
                    <a:pt x="8056" y="480"/>
                    <a:pt x="8144" y="1200"/>
                  </a:cubicBezTo>
                  <a:cubicBezTo>
                    <a:pt x="8144" y="2160"/>
                    <a:pt x="7967" y="2880"/>
                    <a:pt x="7702" y="2880"/>
                  </a:cubicBezTo>
                  <a:cubicBezTo>
                    <a:pt x="3364" y="4080"/>
                    <a:pt x="1062" y="7920"/>
                    <a:pt x="1062" y="10560"/>
                  </a:cubicBezTo>
                  <a:cubicBezTo>
                    <a:pt x="1062" y="14400"/>
                    <a:pt x="5223" y="18720"/>
                    <a:pt x="10800" y="18720"/>
                  </a:cubicBezTo>
                  <a:cubicBezTo>
                    <a:pt x="16377" y="18720"/>
                    <a:pt x="20538" y="14400"/>
                    <a:pt x="20538" y="10560"/>
                  </a:cubicBezTo>
                  <a:cubicBezTo>
                    <a:pt x="20538" y="7920"/>
                    <a:pt x="18236" y="4080"/>
                    <a:pt x="13898" y="2880"/>
                  </a:cubicBezTo>
                  <a:cubicBezTo>
                    <a:pt x="13633" y="2880"/>
                    <a:pt x="13456" y="2160"/>
                    <a:pt x="13456" y="1200"/>
                  </a:cubicBezTo>
                  <a:cubicBezTo>
                    <a:pt x="13544" y="480"/>
                    <a:pt x="13810" y="0"/>
                    <a:pt x="14075" y="0"/>
                  </a:cubicBezTo>
                  <a:cubicBezTo>
                    <a:pt x="17705" y="1200"/>
                    <a:pt x="21600" y="4560"/>
                    <a:pt x="21600" y="10560"/>
                  </a:cubicBezTo>
                  <a:cubicBezTo>
                    <a:pt x="21600" y="17760"/>
                    <a:pt x="16023" y="21600"/>
                    <a:pt x="108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1" name="Shape 4851">
              <a:extLst>
                <a:ext uri="{FF2B5EF4-FFF2-40B4-BE49-F238E27FC236}">
                  <a16:creationId xmlns="" xmlns:a16="http://schemas.microsoft.com/office/drawing/2014/main" id="{BC2DFB75-8E0B-4753-909F-788A1763C012}"/>
                </a:ext>
              </a:extLst>
            </p:cNvPr>
            <p:cNvSpPr/>
            <p:nvPr/>
          </p:nvSpPr>
          <p:spPr>
            <a:xfrm>
              <a:off x="193408" y="745853"/>
              <a:ext cx="680581" cy="213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8" extrusionOk="0">
                  <a:moveTo>
                    <a:pt x="10800" y="21278"/>
                  </a:moveTo>
                  <a:cubicBezTo>
                    <a:pt x="5538" y="21278"/>
                    <a:pt x="0" y="17822"/>
                    <a:pt x="0" y="10046"/>
                  </a:cubicBezTo>
                  <a:cubicBezTo>
                    <a:pt x="0" y="3998"/>
                    <a:pt x="3046" y="1406"/>
                    <a:pt x="5677" y="110"/>
                  </a:cubicBezTo>
                  <a:cubicBezTo>
                    <a:pt x="6092" y="-322"/>
                    <a:pt x="6508" y="542"/>
                    <a:pt x="6646" y="2270"/>
                  </a:cubicBezTo>
                  <a:cubicBezTo>
                    <a:pt x="6646" y="3566"/>
                    <a:pt x="6369" y="4862"/>
                    <a:pt x="5954" y="5294"/>
                  </a:cubicBezTo>
                  <a:cubicBezTo>
                    <a:pt x="2631" y="6590"/>
                    <a:pt x="1662" y="9614"/>
                    <a:pt x="1662" y="10046"/>
                  </a:cubicBezTo>
                  <a:cubicBezTo>
                    <a:pt x="1800" y="11774"/>
                    <a:pt x="4708" y="16094"/>
                    <a:pt x="10800" y="16094"/>
                  </a:cubicBezTo>
                  <a:cubicBezTo>
                    <a:pt x="16892" y="16094"/>
                    <a:pt x="19800" y="11774"/>
                    <a:pt x="19938" y="10046"/>
                  </a:cubicBezTo>
                  <a:cubicBezTo>
                    <a:pt x="19938" y="9614"/>
                    <a:pt x="18969" y="7022"/>
                    <a:pt x="15646" y="5294"/>
                  </a:cubicBezTo>
                  <a:cubicBezTo>
                    <a:pt x="15231" y="4862"/>
                    <a:pt x="14954" y="3566"/>
                    <a:pt x="14954" y="2270"/>
                  </a:cubicBezTo>
                  <a:cubicBezTo>
                    <a:pt x="15092" y="542"/>
                    <a:pt x="15508" y="-322"/>
                    <a:pt x="15923" y="110"/>
                  </a:cubicBezTo>
                  <a:cubicBezTo>
                    <a:pt x="18554" y="1406"/>
                    <a:pt x="21600" y="3998"/>
                    <a:pt x="21600" y="10046"/>
                  </a:cubicBezTo>
                  <a:cubicBezTo>
                    <a:pt x="21600" y="17822"/>
                    <a:pt x="16062" y="21278"/>
                    <a:pt x="10800" y="2127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</p:grpSp>
      <p:grpSp>
        <p:nvGrpSpPr>
          <p:cNvPr id="22" name="Group 4935">
            <a:extLst>
              <a:ext uri="{FF2B5EF4-FFF2-40B4-BE49-F238E27FC236}">
                <a16:creationId xmlns="" xmlns:a16="http://schemas.microsoft.com/office/drawing/2014/main" id="{71DABACC-794E-4855-BBF9-4E4303491A0E}"/>
              </a:ext>
            </a:extLst>
          </p:cNvPr>
          <p:cNvGrpSpPr/>
          <p:nvPr/>
        </p:nvGrpSpPr>
        <p:grpSpPr>
          <a:xfrm>
            <a:off x="1492536" y="2548443"/>
            <a:ext cx="360000" cy="360000"/>
            <a:chOff x="0" y="0"/>
            <a:chExt cx="1099913" cy="1099912"/>
          </a:xfrm>
          <a:solidFill>
            <a:schemeClr val="bg1"/>
          </a:solidFill>
        </p:grpSpPr>
        <p:sp>
          <p:nvSpPr>
            <p:cNvPr id="23" name="Shape 4928">
              <a:extLst>
                <a:ext uri="{FF2B5EF4-FFF2-40B4-BE49-F238E27FC236}">
                  <a16:creationId xmlns="" xmlns:a16="http://schemas.microsoft.com/office/drawing/2014/main" id="{BC7EF557-EA42-413C-9925-843CDE2674D4}"/>
                </a:ext>
              </a:extLst>
            </p:cNvPr>
            <p:cNvSpPr/>
            <p:nvPr/>
          </p:nvSpPr>
          <p:spPr>
            <a:xfrm>
              <a:off x="0" y="735317"/>
              <a:ext cx="738383" cy="364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5733"/>
                    <a:pt x="0" y="15733"/>
                    <a:pt x="0" y="15733"/>
                  </a:cubicBezTo>
                  <a:cubicBezTo>
                    <a:pt x="0" y="12267"/>
                    <a:pt x="1054" y="9600"/>
                    <a:pt x="2634" y="8533"/>
                  </a:cubicBezTo>
                  <a:cubicBezTo>
                    <a:pt x="7376" y="5067"/>
                    <a:pt x="7376" y="5067"/>
                    <a:pt x="7376" y="5067"/>
                  </a:cubicBezTo>
                  <a:cubicBezTo>
                    <a:pt x="7376" y="533"/>
                    <a:pt x="7376" y="533"/>
                    <a:pt x="7376" y="533"/>
                  </a:cubicBezTo>
                  <a:cubicBezTo>
                    <a:pt x="8956" y="533"/>
                    <a:pt x="8956" y="533"/>
                    <a:pt x="8956" y="533"/>
                  </a:cubicBezTo>
                  <a:cubicBezTo>
                    <a:pt x="8956" y="7200"/>
                    <a:pt x="8956" y="7200"/>
                    <a:pt x="8956" y="7200"/>
                  </a:cubicBezTo>
                  <a:cubicBezTo>
                    <a:pt x="3161" y="11467"/>
                    <a:pt x="3161" y="11467"/>
                    <a:pt x="3161" y="11467"/>
                  </a:cubicBezTo>
                  <a:cubicBezTo>
                    <a:pt x="2107" y="12267"/>
                    <a:pt x="1580" y="13867"/>
                    <a:pt x="1580" y="15733"/>
                  </a:cubicBezTo>
                  <a:cubicBezTo>
                    <a:pt x="1580" y="18400"/>
                    <a:pt x="1580" y="18400"/>
                    <a:pt x="1580" y="18400"/>
                  </a:cubicBezTo>
                  <a:cubicBezTo>
                    <a:pt x="20020" y="18400"/>
                    <a:pt x="20020" y="18400"/>
                    <a:pt x="20020" y="18400"/>
                  </a:cubicBezTo>
                  <a:cubicBezTo>
                    <a:pt x="20020" y="15733"/>
                    <a:pt x="20020" y="15733"/>
                    <a:pt x="20020" y="15733"/>
                  </a:cubicBezTo>
                  <a:cubicBezTo>
                    <a:pt x="20020" y="13867"/>
                    <a:pt x="19361" y="12267"/>
                    <a:pt x="18439" y="11467"/>
                  </a:cubicBezTo>
                  <a:cubicBezTo>
                    <a:pt x="12644" y="7200"/>
                    <a:pt x="12644" y="7200"/>
                    <a:pt x="12644" y="7200"/>
                  </a:cubicBezTo>
                  <a:cubicBezTo>
                    <a:pt x="12644" y="0"/>
                    <a:pt x="12644" y="0"/>
                    <a:pt x="12644" y="0"/>
                  </a:cubicBezTo>
                  <a:cubicBezTo>
                    <a:pt x="14224" y="0"/>
                    <a:pt x="14224" y="0"/>
                    <a:pt x="14224" y="0"/>
                  </a:cubicBezTo>
                  <a:cubicBezTo>
                    <a:pt x="14224" y="5067"/>
                    <a:pt x="14224" y="5067"/>
                    <a:pt x="14224" y="5067"/>
                  </a:cubicBezTo>
                  <a:cubicBezTo>
                    <a:pt x="18966" y="8533"/>
                    <a:pt x="18966" y="8533"/>
                    <a:pt x="18966" y="8533"/>
                  </a:cubicBezTo>
                  <a:cubicBezTo>
                    <a:pt x="20546" y="9600"/>
                    <a:pt x="21600" y="12533"/>
                    <a:pt x="21600" y="15733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4" name="Shape 4929">
              <a:extLst>
                <a:ext uri="{FF2B5EF4-FFF2-40B4-BE49-F238E27FC236}">
                  <a16:creationId xmlns="" xmlns:a16="http://schemas.microsoft.com/office/drawing/2014/main" id="{FF354D52-4950-46A3-9731-EC28F2FC320A}"/>
                </a:ext>
              </a:extLst>
            </p:cNvPr>
            <p:cNvSpPr/>
            <p:nvPr/>
          </p:nvSpPr>
          <p:spPr>
            <a:xfrm>
              <a:off x="159318" y="312510"/>
              <a:ext cx="407491" cy="481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9" y="21600"/>
                  </a:moveTo>
                  <a:cubicBezTo>
                    <a:pt x="4747" y="21600"/>
                    <a:pt x="0" y="16755"/>
                    <a:pt x="0" y="10699"/>
                  </a:cubicBezTo>
                  <a:cubicBezTo>
                    <a:pt x="0" y="4845"/>
                    <a:pt x="4747" y="0"/>
                    <a:pt x="10919" y="0"/>
                  </a:cubicBezTo>
                  <a:cubicBezTo>
                    <a:pt x="16853" y="0"/>
                    <a:pt x="21600" y="4845"/>
                    <a:pt x="21600" y="10699"/>
                  </a:cubicBezTo>
                  <a:cubicBezTo>
                    <a:pt x="21600" y="16755"/>
                    <a:pt x="16853" y="21600"/>
                    <a:pt x="10919" y="21600"/>
                  </a:cubicBezTo>
                  <a:close/>
                  <a:moveTo>
                    <a:pt x="10919" y="2422"/>
                  </a:moveTo>
                  <a:cubicBezTo>
                    <a:pt x="6409" y="2422"/>
                    <a:pt x="2848" y="6056"/>
                    <a:pt x="2848" y="10699"/>
                  </a:cubicBezTo>
                  <a:cubicBezTo>
                    <a:pt x="2848" y="15342"/>
                    <a:pt x="6409" y="19178"/>
                    <a:pt x="10919" y="19178"/>
                  </a:cubicBezTo>
                  <a:cubicBezTo>
                    <a:pt x="15191" y="19178"/>
                    <a:pt x="18752" y="15342"/>
                    <a:pt x="18752" y="10699"/>
                  </a:cubicBezTo>
                  <a:cubicBezTo>
                    <a:pt x="18752" y="6056"/>
                    <a:pt x="15191" y="2422"/>
                    <a:pt x="10919" y="242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5" name="Shape 4930">
              <a:extLst>
                <a:ext uri="{FF2B5EF4-FFF2-40B4-BE49-F238E27FC236}">
                  <a16:creationId xmlns="" xmlns:a16="http://schemas.microsoft.com/office/drawing/2014/main" id="{F9860593-6D02-4405-9DBA-B929559AC95C}"/>
                </a:ext>
              </a:extLst>
            </p:cNvPr>
            <p:cNvSpPr/>
            <p:nvPr/>
          </p:nvSpPr>
          <p:spPr>
            <a:xfrm>
              <a:off x="177701" y="407489"/>
              <a:ext cx="367660" cy="156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02" y="21600"/>
                  </a:moveTo>
                  <a:cubicBezTo>
                    <a:pt x="16068" y="21600"/>
                    <a:pt x="14224" y="19131"/>
                    <a:pt x="12380" y="14194"/>
                  </a:cubicBezTo>
                  <a:cubicBezTo>
                    <a:pt x="10537" y="18514"/>
                    <a:pt x="7376" y="20983"/>
                    <a:pt x="4741" y="20983"/>
                  </a:cubicBezTo>
                  <a:cubicBezTo>
                    <a:pt x="2898" y="20983"/>
                    <a:pt x="1317" y="20366"/>
                    <a:pt x="0" y="18514"/>
                  </a:cubicBezTo>
                  <a:cubicBezTo>
                    <a:pt x="1317" y="11726"/>
                    <a:pt x="1317" y="11726"/>
                    <a:pt x="1317" y="11726"/>
                  </a:cubicBezTo>
                  <a:cubicBezTo>
                    <a:pt x="2371" y="12960"/>
                    <a:pt x="3424" y="13577"/>
                    <a:pt x="4741" y="13577"/>
                  </a:cubicBezTo>
                  <a:cubicBezTo>
                    <a:pt x="7112" y="13577"/>
                    <a:pt x="10273" y="10491"/>
                    <a:pt x="11063" y="6171"/>
                  </a:cubicBezTo>
                  <a:cubicBezTo>
                    <a:pt x="12644" y="0"/>
                    <a:pt x="12644" y="0"/>
                    <a:pt x="12644" y="0"/>
                  </a:cubicBezTo>
                  <a:cubicBezTo>
                    <a:pt x="13961" y="6171"/>
                    <a:pt x="13961" y="6171"/>
                    <a:pt x="13961" y="6171"/>
                  </a:cubicBezTo>
                  <a:cubicBezTo>
                    <a:pt x="15541" y="12960"/>
                    <a:pt x="17385" y="15429"/>
                    <a:pt x="20020" y="13577"/>
                  </a:cubicBezTo>
                  <a:cubicBezTo>
                    <a:pt x="20283" y="13577"/>
                    <a:pt x="20546" y="13577"/>
                    <a:pt x="20810" y="13577"/>
                  </a:cubicBezTo>
                  <a:cubicBezTo>
                    <a:pt x="21073" y="13577"/>
                    <a:pt x="21073" y="13577"/>
                    <a:pt x="21337" y="13577"/>
                  </a:cubicBezTo>
                  <a:cubicBezTo>
                    <a:pt x="21600" y="20983"/>
                    <a:pt x="21600" y="20983"/>
                    <a:pt x="21600" y="20983"/>
                  </a:cubicBezTo>
                  <a:cubicBezTo>
                    <a:pt x="21337" y="20983"/>
                    <a:pt x="21337" y="20983"/>
                    <a:pt x="21073" y="20983"/>
                  </a:cubicBezTo>
                  <a:cubicBezTo>
                    <a:pt x="21073" y="20983"/>
                    <a:pt x="20810" y="20983"/>
                    <a:pt x="20810" y="20983"/>
                  </a:cubicBezTo>
                  <a:cubicBezTo>
                    <a:pt x="20020" y="21600"/>
                    <a:pt x="19229" y="21600"/>
                    <a:pt x="18702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6" name="Shape 4931">
              <a:extLst>
                <a:ext uri="{FF2B5EF4-FFF2-40B4-BE49-F238E27FC236}">
                  <a16:creationId xmlns="" xmlns:a16="http://schemas.microsoft.com/office/drawing/2014/main" id="{6B1A9E0B-58C5-4179-AA55-4C72201A4AEA}"/>
                </a:ext>
              </a:extLst>
            </p:cNvPr>
            <p:cNvSpPr/>
            <p:nvPr/>
          </p:nvSpPr>
          <p:spPr>
            <a:xfrm>
              <a:off x="361531" y="0"/>
              <a:ext cx="738383" cy="677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86" y="21600"/>
                  </a:moveTo>
                  <a:lnTo>
                    <a:pt x="10486" y="14367"/>
                  </a:lnTo>
                  <a:lnTo>
                    <a:pt x="8694" y="14367"/>
                  </a:lnTo>
                  <a:lnTo>
                    <a:pt x="8694" y="12706"/>
                  </a:lnTo>
                  <a:lnTo>
                    <a:pt x="12100" y="12706"/>
                  </a:lnTo>
                  <a:lnTo>
                    <a:pt x="12100" y="17006"/>
                  </a:lnTo>
                  <a:lnTo>
                    <a:pt x="15685" y="12706"/>
                  </a:lnTo>
                  <a:lnTo>
                    <a:pt x="19987" y="12706"/>
                  </a:lnTo>
                  <a:lnTo>
                    <a:pt x="19987" y="1759"/>
                  </a:lnTo>
                  <a:lnTo>
                    <a:pt x="1524" y="1759"/>
                  </a:lnTo>
                  <a:lnTo>
                    <a:pt x="1524" y="6646"/>
                  </a:lnTo>
                  <a:lnTo>
                    <a:pt x="0" y="6646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4367"/>
                  </a:lnTo>
                  <a:lnTo>
                    <a:pt x="16402" y="14367"/>
                  </a:lnTo>
                  <a:lnTo>
                    <a:pt x="1048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7" name="Shape 4932">
              <a:extLst>
                <a:ext uri="{FF2B5EF4-FFF2-40B4-BE49-F238E27FC236}">
                  <a16:creationId xmlns="" xmlns:a16="http://schemas.microsoft.com/office/drawing/2014/main" id="{5D68B084-0AE4-467B-BEE9-6CFCCCB13EDC}"/>
                </a:ext>
              </a:extLst>
            </p:cNvPr>
            <p:cNvSpPr/>
            <p:nvPr/>
          </p:nvSpPr>
          <p:spPr>
            <a:xfrm>
              <a:off x="582126" y="208340"/>
              <a:ext cx="49022" cy="49022"/>
            </a:xfrm>
            <a:prstGeom prst="rect">
              <a:avLst/>
            </a:pr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8" name="Shape 4933">
              <a:extLst>
                <a:ext uri="{FF2B5EF4-FFF2-40B4-BE49-F238E27FC236}">
                  <a16:creationId xmlns="" xmlns:a16="http://schemas.microsoft.com/office/drawing/2014/main" id="{C6F6F73B-9348-49E3-8AD4-BFE3BCA8650A}"/>
                </a:ext>
              </a:extLst>
            </p:cNvPr>
            <p:cNvSpPr/>
            <p:nvPr/>
          </p:nvSpPr>
          <p:spPr>
            <a:xfrm>
              <a:off x="729190" y="208340"/>
              <a:ext cx="49022" cy="49022"/>
            </a:xfrm>
            <a:prstGeom prst="rect">
              <a:avLst/>
            </a:pr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29" name="Shape 4934">
              <a:extLst>
                <a:ext uri="{FF2B5EF4-FFF2-40B4-BE49-F238E27FC236}">
                  <a16:creationId xmlns="" xmlns:a16="http://schemas.microsoft.com/office/drawing/2014/main" id="{0ABEC26C-5971-4DF1-99C0-BE7FA4862AD1}"/>
                </a:ext>
              </a:extLst>
            </p:cNvPr>
            <p:cNvSpPr/>
            <p:nvPr/>
          </p:nvSpPr>
          <p:spPr>
            <a:xfrm>
              <a:off x="879316" y="208340"/>
              <a:ext cx="49022" cy="49022"/>
            </a:xfrm>
            <a:prstGeom prst="rect">
              <a:avLst/>
            </a:pr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</p:grpSp>
      <p:grpSp>
        <p:nvGrpSpPr>
          <p:cNvPr id="30" name="Group 5015">
            <a:extLst>
              <a:ext uri="{FF2B5EF4-FFF2-40B4-BE49-F238E27FC236}">
                <a16:creationId xmlns="" xmlns:a16="http://schemas.microsoft.com/office/drawing/2014/main" id="{C6397755-D818-420F-BD03-B00615D09BA5}"/>
              </a:ext>
            </a:extLst>
          </p:cNvPr>
          <p:cNvGrpSpPr/>
          <p:nvPr/>
        </p:nvGrpSpPr>
        <p:grpSpPr>
          <a:xfrm>
            <a:off x="2943043" y="2731818"/>
            <a:ext cx="360000" cy="360000"/>
            <a:chOff x="0" y="0"/>
            <a:chExt cx="1220358" cy="1164250"/>
          </a:xfrm>
          <a:solidFill>
            <a:schemeClr val="bg1"/>
          </a:solidFill>
        </p:grpSpPr>
        <p:sp>
          <p:nvSpPr>
            <p:cNvPr id="31" name="Shape 5009">
              <a:extLst>
                <a:ext uri="{FF2B5EF4-FFF2-40B4-BE49-F238E27FC236}">
                  <a16:creationId xmlns="" xmlns:a16="http://schemas.microsoft.com/office/drawing/2014/main" id="{A1D10976-88DF-4669-8913-B4A85C3FE91B}"/>
                </a:ext>
              </a:extLst>
            </p:cNvPr>
            <p:cNvSpPr/>
            <p:nvPr/>
          </p:nvSpPr>
          <p:spPr>
            <a:xfrm>
              <a:off x="0" y="0"/>
              <a:ext cx="1220359" cy="1164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93" y="0"/>
                  </a:moveTo>
                  <a:cubicBezTo>
                    <a:pt x="1807" y="0"/>
                    <a:pt x="1807" y="0"/>
                    <a:pt x="1807" y="0"/>
                  </a:cubicBezTo>
                  <a:cubicBezTo>
                    <a:pt x="780" y="0"/>
                    <a:pt x="0" y="861"/>
                    <a:pt x="0" y="1936"/>
                  </a:cubicBezTo>
                  <a:cubicBezTo>
                    <a:pt x="0" y="16523"/>
                    <a:pt x="0" y="16523"/>
                    <a:pt x="0" y="16523"/>
                  </a:cubicBezTo>
                  <a:cubicBezTo>
                    <a:pt x="0" y="17555"/>
                    <a:pt x="780" y="18416"/>
                    <a:pt x="1807" y="18416"/>
                  </a:cubicBezTo>
                  <a:cubicBezTo>
                    <a:pt x="7268" y="18416"/>
                    <a:pt x="7268" y="18416"/>
                    <a:pt x="7268" y="18416"/>
                  </a:cubicBezTo>
                  <a:cubicBezTo>
                    <a:pt x="6981" y="18803"/>
                    <a:pt x="6529" y="19276"/>
                    <a:pt x="6324" y="19535"/>
                  </a:cubicBezTo>
                  <a:cubicBezTo>
                    <a:pt x="6078" y="19750"/>
                    <a:pt x="5913" y="19922"/>
                    <a:pt x="5790" y="20094"/>
                  </a:cubicBezTo>
                  <a:cubicBezTo>
                    <a:pt x="5667" y="20266"/>
                    <a:pt x="5585" y="20653"/>
                    <a:pt x="5749" y="20955"/>
                  </a:cubicBezTo>
                  <a:cubicBezTo>
                    <a:pt x="5913" y="21256"/>
                    <a:pt x="6242" y="21600"/>
                    <a:pt x="7104" y="21600"/>
                  </a:cubicBezTo>
                  <a:cubicBezTo>
                    <a:pt x="14455" y="21600"/>
                    <a:pt x="14455" y="21600"/>
                    <a:pt x="14455" y="21600"/>
                  </a:cubicBezTo>
                  <a:cubicBezTo>
                    <a:pt x="15358" y="21600"/>
                    <a:pt x="15687" y="21256"/>
                    <a:pt x="15851" y="20955"/>
                  </a:cubicBezTo>
                  <a:cubicBezTo>
                    <a:pt x="15974" y="20653"/>
                    <a:pt x="15933" y="20266"/>
                    <a:pt x="15769" y="20094"/>
                  </a:cubicBezTo>
                  <a:cubicBezTo>
                    <a:pt x="15687" y="19922"/>
                    <a:pt x="15522" y="19750"/>
                    <a:pt x="15276" y="19492"/>
                  </a:cubicBezTo>
                  <a:cubicBezTo>
                    <a:pt x="15071" y="19276"/>
                    <a:pt x="14578" y="18803"/>
                    <a:pt x="14290" y="18416"/>
                  </a:cubicBezTo>
                  <a:cubicBezTo>
                    <a:pt x="19793" y="18416"/>
                    <a:pt x="19793" y="18416"/>
                    <a:pt x="19793" y="18416"/>
                  </a:cubicBezTo>
                  <a:cubicBezTo>
                    <a:pt x="20779" y="18416"/>
                    <a:pt x="21600" y="17555"/>
                    <a:pt x="21600" y="16523"/>
                  </a:cubicBezTo>
                  <a:cubicBezTo>
                    <a:pt x="21600" y="1936"/>
                    <a:pt x="21600" y="1936"/>
                    <a:pt x="21600" y="1936"/>
                  </a:cubicBezTo>
                  <a:cubicBezTo>
                    <a:pt x="21600" y="861"/>
                    <a:pt x="20779" y="0"/>
                    <a:pt x="19793" y="0"/>
                  </a:cubicBezTo>
                  <a:close/>
                  <a:moveTo>
                    <a:pt x="14783" y="20008"/>
                  </a:moveTo>
                  <a:cubicBezTo>
                    <a:pt x="14989" y="20223"/>
                    <a:pt x="15194" y="20395"/>
                    <a:pt x="15235" y="20481"/>
                  </a:cubicBezTo>
                  <a:cubicBezTo>
                    <a:pt x="15235" y="20481"/>
                    <a:pt x="15276" y="20567"/>
                    <a:pt x="15235" y="20653"/>
                  </a:cubicBezTo>
                  <a:cubicBezTo>
                    <a:pt x="15112" y="20782"/>
                    <a:pt x="14865" y="20869"/>
                    <a:pt x="14455" y="20869"/>
                  </a:cubicBezTo>
                  <a:cubicBezTo>
                    <a:pt x="7104" y="20869"/>
                    <a:pt x="7104" y="20869"/>
                    <a:pt x="7104" y="20869"/>
                  </a:cubicBezTo>
                  <a:cubicBezTo>
                    <a:pt x="6735" y="20869"/>
                    <a:pt x="6447" y="20782"/>
                    <a:pt x="6365" y="20653"/>
                  </a:cubicBezTo>
                  <a:cubicBezTo>
                    <a:pt x="6324" y="20567"/>
                    <a:pt x="6365" y="20481"/>
                    <a:pt x="6324" y="20481"/>
                  </a:cubicBezTo>
                  <a:cubicBezTo>
                    <a:pt x="6324" y="20481"/>
                    <a:pt x="6324" y="20481"/>
                    <a:pt x="6324" y="20524"/>
                  </a:cubicBezTo>
                  <a:cubicBezTo>
                    <a:pt x="6406" y="20395"/>
                    <a:pt x="6611" y="20223"/>
                    <a:pt x="6776" y="20008"/>
                  </a:cubicBezTo>
                  <a:cubicBezTo>
                    <a:pt x="7392" y="19406"/>
                    <a:pt x="7843" y="18889"/>
                    <a:pt x="8049" y="18416"/>
                  </a:cubicBezTo>
                  <a:cubicBezTo>
                    <a:pt x="13510" y="18416"/>
                    <a:pt x="13510" y="18416"/>
                    <a:pt x="13510" y="18416"/>
                  </a:cubicBezTo>
                  <a:cubicBezTo>
                    <a:pt x="13716" y="18889"/>
                    <a:pt x="14208" y="19406"/>
                    <a:pt x="14783" y="20008"/>
                  </a:cubicBezTo>
                  <a:close/>
                  <a:moveTo>
                    <a:pt x="20245" y="16523"/>
                  </a:moveTo>
                  <a:cubicBezTo>
                    <a:pt x="20245" y="16781"/>
                    <a:pt x="20040" y="16996"/>
                    <a:pt x="19793" y="16996"/>
                  </a:cubicBezTo>
                  <a:cubicBezTo>
                    <a:pt x="1807" y="16996"/>
                    <a:pt x="1807" y="16996"/>
                    <a:pt x="1807" y="16996"/>
                  </a:cubicBezTo>
                  <a:cubicBezTo>
                    <a:pt x="1560" y="16996"/>
                    <a:pt x="1314" y="16781"/>
                    <a:pt x="1314" y="16523"/>
                  </a:cubicBezTo>
                  <a:cubicBezTo>
                    <a:pt x="1314" y="1936"/>
                    <a:pt x="1314" y="1936"/>
                    <a:pt x="1314" y="1936"/>
                  </a:cubicBezTo>
                  <a:cubicBezTo>
                    <a:pt x="1314" y="1635"/>
                    <a:pt x="1560" y="1420"/>
                    <a:pt x="1807" y="1420"/>
                  </a:cubicBezTo>
                  <a:cubicBezTo>
                    <a:pt x="19793" y="1420"/>
                    <a:pt x="19793" y="1420"/>
                    <a:pt x="19793" y="1420"/>
                  </a:cubicBezTo>
                  <a:cubicBezTo>
                    <a:pt x="20040" y="1420"/>
                    <a:pt x="20245" y="1635"/>
                    <a:pt x="20245" y="1936"/>
                  </a:cubicBezTo>
                  <a:lnTo>
                    <a:pt x="20245" y="1652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32" name="Shape 5010">
              <a:extLst>
                <a:ext uri="{FF2B5EF4-FFF2-40B4-BE49-F238E27FC236}">
                  <a16:creationId xmlns="" xmlns:a16="http://schemas.microsoft.com/office/drawing/2014/main" id="{9FA59C9D-5789-4EC4-A783-EF57C7153B55}"/>
                </a:ext>
              </a:extLst>
            </p:cNvPr>
            <p:cNvSpPr/>
            <p:nvPr/>
          </p:nvSpPr>
          <p:spPr>
            <a:xfrm>
              <a:off x="150791" y="154298"/>
              <a:ext cx="915270" cy="610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69" y="0"/>
                  </a:moveTo>
                  <a:cubicBezTo>
                    <a:pt x="1531" y="0"/>
                    <a:pt x="1531" y="0"/>
                    <a:pt x="1531" y="0"/>
                  </a:cubicBezTo>
                  <a:cubicBezTo>
                    <a:pt x="711" y="0"/>
                    <a:pt x="0" y="1064"/>
                    <a:pt x="0" y="2291"/>
                  </a:cubicBezTo>
                  <a:cubicBezTo>
                    <a:pt x="0" y="19309"/>
                    <a:pt x="0" y="19309"/>
                    <a:pt x="0" y="19309"/>
                  </a:cubicBezTo>
                  <a:cubicBezTo>
                    <a:pt x="0" y="20536"/>
                    <a:pt x="711" y="21600"/>
                    <a:pt x="1531" y="21600"/>
                  </a:cubicBezTo>
                  <a:cubicBezTo>
                    <a:pt x="20069" y="21600"/>
                    <a:pt x="20069" y="21600"/>
                    <a:pt x="20069" y="21600"/>
                  </a:cubicBezTo>
                  <a:cubicBezTo>
                    <a:pt x="20944" y="21600"/>
                    <a:pt x="21600" y="20536"/>
                    <a:pt x="21600" y="19309"/>
                  </a:cubicBezTo>
                  <a:cubicBezTo>
                    <a:pt x="21600" y="2291"/>
                    <a:pt x="21600" y="2291"/>
                    <a:pt x="21600" y="2291"/>
                  </a:cubicBezTo>
                  <a:cubicBezTo>
                    <a:pt x="21600" y="1064"/>
                    <a:pt x="20944" y="0"/>
                    <a:pt x="20069" y="0"/>
                  </a:cubicBezTo>
                  <a:close/>
                  <a:moveTo>
                    <a:pt x="20725" y="19309"/>
                  </a:moveTo>
                  <a:cubicBezTo>
                    <a:pt x="20725" y="19800"/>
                    <a:pt x="20452" y="20209"/>
                    <a:pt x="20069" y="20209"/>
                  </a:cubicBezTo>
                  <a:cubicBezTo>
                    <a:pt x="1531" y="20209"/>
                    <a:pt x="1531" y="20209"/>
                    <a:pt x="1531" y="20209"/>
                  </a:cubicBezTo>
                  <a:cubicBezTo>
                    <a:pt x="1203" y="20209"/>
                    <a:pt x="930" y="19800"/>
                    <a:pt x="930" y="19309"/>
                  </a:cubicBezTo>
                  <a:cubicBezTo>
                    <a:pt x="930" y="2291"/>
                    <a:pt x="930" y="2291"/>
                    <a:pt x="930" y="2291"/>
                  </a:cubicBezTo>
                  <a:cubicBezTo>
                    <a:pt x="930" y="1800"/>
                    <a:pt x="1203" y="1391"/>
                    <a:pt x="1531" y="1391"/>
                  </a:cubicBezTo>
                  <a:cubicBezTo>
                    <a:pt x="20069" y="1391"/>
                    <a:pt x="20069" y="1391"/>
                    <a:pt x="20069" y="1391"/>
                  </a:cubicBezTo>
                  <a:cubicBezTo>
                    <a:pt x="20452" y="1391"/>
                    <a:pt x="20725" y="1800"/>
                    <a:pt x="20725" y="2291"/>
                  </a:cubicBezTo>
                  <a:lnTo>
                    <a:pt x="20725" y="19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33" name="Shape 5011">
              <a:extLst>
                <a:ext uri="{FF2B5EF4-FFF2-40B4-BE49-F238E27FC236}">
                  <a16:creationId xmlns="" xmlns:a16="http://schemas.microsoft.com/office/drawing/2014/main" id="{5F6B22F1-5C49-4B32-A513-E4A2E642874B}"/>
                </a:ext>
              </a:extLst>
            </p:cNvPr>
            <p:cNvSpPr/>
            <p:nvPr/>
          </p:nvSpPr>
          <p:spPr>
            <a:xfrm>
              <a:off x="552317" y="782011"/>
              <a:ext cx="115724" cy="115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52" y="0"/>
                    <a:pt x="0" y="5184"/>
                    <a:pt x="0" y="10800"/>
                  </a:cubicBezTo>
                  <a:cubicBezTo>
                    <a:pt x="0" y="16848"/>
                    <a:pt x="4752" y="21600"/>
                    <a:pt x="10800" y="21600"/>
                  </a:cubicBezTo>
                  <a:cubicBezTo>
                    <a:pt x="16416" y="21600"/>
                    <a:pt x="21600" y="16848"/>
                    <a:pt x="21600" y="10800"/>
                  </a:cubicBezTo>
                  <a:cubicBezTo>
                    <a:pt x="21600" y="5184"/>
                    <a:pt x="16416" y="0"/>
                    <a:pt x="10800" y="0"/>
                  </a:cubicBezTo>
                  <a:close/>
                  <a:moveTo>
                    <a:pt x="10800" y="14256"/>
                  </a:moveTo>
                  <a:cubicBezTo>
                    <a:pt x="8640" y="14256"/>
                    <a:pt x="7344" y="12960"/>
                    <a:pt x="7344" y="10800"/>
                  </a:cubicBezTo>
                  <a:cubicBezTo>
                    <a:pt x="7344" y="9072"/>
                    <a:pt x="8640" y="7344"/>
                    <a:pt x="10800" y="7344"/>
                  </a:cubicBezTo>
                  <a:cubicBezTo>
                    <a:pt x="12528" y="7344"/>
                    <a:pt x="14256" y="9072"/>
                    <a:pt x="14256" y="10800"/>
                  </a:cubicBezTo>
                  <a:cubicBezTo>
                    <a:pt x="14256" y="12960"/>
                    <a:pt x="12528" y="14256"/>
                    <a:pt x="10800" y="142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34" name="Shape 5012">
              <a:extLst>
                <a:ext uri="{FF2B5EF4-FFF2-40B4-BE49-F238E27FC236}">
                  <a16:creationId xmlns="" xmlns:a16="http://schemas.microsoft.com/office/drawing/2014/main" id="{AD03DA4D-1F6E-48A3-82BE-ECDCCC41D363}"/>
                </a:ext>
              </a:extLst>
            </p:cNvPr>
            <p:cNvSpPr/>
            <p:nvPr/>
          </p:nvSpPr>
          <p:spPr>
            <a:xfrm>
              <a:off x="696094" y="403279"/>
              <a:ext cx="310352" cy="310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36" y="21600"/>
                    <a:pt x="0" y="16764"/>
                    <a:pt x="0" y="10800"/>
                  </a:cubicBezTo>
                  <a:cubicBezTo>
                    <a:pt x="0" y="4836"/>
                    <a:pt x="4836" y="0"/>
                    <a:pt x="10800" y="0"/>
                  </a:cubicBezTo>
                  <a:cubicBezTo>
                    <a:pt x="16764" y="0"/>
                    <a:pt x="21600" y="4836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lose/>
                  <a:moveTo>
                    <a:pt x="10800" y="1612"/>
                  </a:moveTo>
                  <a:cubicBezTo>
                    <a:pt x="5642" y="1612"/>
                    <a:pt x="1612" y="5642"/>
                    <a:pt x="1612" y="10800"/>
                  </a:cubicBezTo>
                  <a:cubicBezTo>
                    <a:pt x="1612" y="15797"/>
                    <a:pt x="5642" y="19988"/>
                    <a:pt x="10800" y="19988"/>
                  </a:cubicBezTo>
                  <a:cubicBezTo>
                    <a:pt x="15797" y="19988"/>
                    <a:pt x="19988" y="15797"/>
                    <a:pt x="19988" y="10800"/>
                  </a:cubicBezTo>
                  <a:cubicBezTo>
                    <a:pt x="19988" y="5642"/>
                    <a:pt x="15797" y="1612"/>
                    <a:pt x="10800" y="16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35" name="Shape 5013">
              <a:extLst>
                <a:ext uri="{FF2B5EF4-FFF2-40B4-BE49-F238E27FC236}">
                  <a16:creationId xmlns="" xmlns:a16="http://schemas.microsoft.com/office/drawing/2014/main" id="{8417DA7E-A90A-43B6-B4CE-A7FD565F7110}"/>
                </a:ext>
              </a:extLst>
            </p:cNvPr>
            <p:cNvSpPr/>
            <p:nvPr/>
          </p:nvSpPr>
          <p:spPr>
            <a:xfrm>
              <a:off x="767984" y="475167"/>
              <a:ext cx="166573" cy="166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800" y="21600"/>
                    <a:pt x="0" y="16800"/>
                    <a:pt x="0" y="10800"/>
                  </a:cubicBezTo>
                  <a:cubicBezTo>
                    <a:pt x="0" y="4800"/>
                    <a:pt x="4800" y="0"/>
                    <a:pt x="10800" y="0"/>
                  </a:cubicBezTo>
                  <a:cubicBezTo>
                    <a:pt x="16800" y="0"/>
                    <a:pt x="21600" y="4800"/>
                    <a:pt x="21600" y="10800"/>
                  </a:cubicBezTo>
                  <a:cubicBezTo>
                    <a:pt x="21600" y="16800"/>
                    <a:pt x="16800" y="21600"/>
                    <a:pt x="10800" y="21600"/>
                  </a:cubicBezTo>
                  <a:close/>
                  <a:moveTo>
                    <a:pt x="10800" y="3000"/>
                  </a:moveTo>
                  <a:cubicBezTo>
                    <a:pt x="6600" y="3000"/>
                    <a:pt x="3000" y="6300"/>
                    <a:pt x="3000" y="10800"/>
                  </a:cubicBezTo>
                  <a:cubicBezTo>
                    <a:pt x="3000" y="15000"/>
                    <a:pt x="6600" y="18600"/>
                    <a:pt x="10800" y="18600"/>
                  </a:cubicBezTo>
                  <a:cubicBezTo>
                    <a:pt x="15000" y="18600"/>
                    <a:pt x="18600" y="15000"/>
                    <a:pt x="18600" y="10800"/>
                  </a:cubicBezTo>
                  <a:cubicBezTo>
                    <a:pt x="18600" y="6300"/>
                    <a:pt x="15000" y="3000"/>
                    <a:pt x="10800" y="3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36" name="Shape 5014">
              <a:extLst>
                <a:ext uri="{FF2B5EF4-FFF2-40B4-BE49-F238E27FC236}">
                  <a16:creationId xmlns="" xmlns:a16="http://schemas.microsoft.com/office/drawing/2014/main" id="{799CC99C-0834-4CD9-8D8C-9404D478273B}"/>
                </a:ext>
              </a:extLst>
            </p:cNvPr>
            <p:cNvSpPr/>
            <p:nvPr/>
          </p:nvSpPr>
          <p:spPr>
            <a:xfrm>
              <a:off x="515496" y="222679"/>
              <a:ext cx="410294" cy="438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15" y="0"/>
                  </a:moveTo>
                  <a:cubicBezTo>
                    <a:pt x="16353" y="0"/>
                    <a:pt x="16353" y="0"/>
                    <a:pt x="16353" y="0"/>
                  </a:cubicBezTo>
                  <a:cubicBezTo>
                    <a:pt x="14400" y="0"/>
                    <a:pt x="12814" y="1371"/>
                    <a:pt x="12692" y="3200"/>
                  </a:cubicBezTo>
                  <a:cubicBezTo>
                    <a:pt x="12081" y="3314"/>
                    <a:pt x="11593" y="3543"/>
                    <a:pt x="11105" y="3771"/>
                  </a:cubicBezTo>
                  <a:cubicBezTo>
                    <a:pt x="10495" y="3200"/>
                    <a:pt x="9641" y="2971"/>
                    <a:pt x="8786" y="2971"/>
                  </a:cubicBezTo>
                  <a:cubicBezTo>
                    <a:pt x="7688" y="2971"/>
                    <a:pt x="6834" y="3314"/>
                    <a:pt x="6102" y="4000"/>
                  </a:cubicBezTo>
                  <a:cubicBezTo>
                    <a:pt x="4271" y="5714"/>
                    <a:pt x="4271" y="5714"/>
                    <a:pt x="4271" y="5714"/>
                  </a:cubicBezTo>
                  <a:cubicBezTo>
                    <a:pt x="3539" y="6400"/>
                    <a:pt x="3173" y="7200"/>
                    <a:pt x="3173" y="8229"/>
                  </a:cubicBezTo>
                  <a:cubicBezTo>
                    <a:pt x="3173" y="9029"/>
                    <a:pt x="3539" y="9829"/>
                    <a:pt x="4027" y="10400"/>
                  </a:cubicBezTo>
                  <a:cubicBezTo>
                    <a:pt x="3783" y="10857"/>
                    <a:pt x="3539" y="11314"/>
                    <a:pt x="3417" y="11886"/>
                  </a:cubicBezTo>
                  <a:cubicBezTo>
                    <a:pt x="1464" y="12000"/>
                    <a:pt x="0" y="13486"/>
                    <a:pt x="0" y="15314"/>
                  </a:cubicBezTo>
                  <a:cubicBezTo>
                    <a:pt x="0" y="17714"/>
                    <a:pt x="0" y="17714"/>
                    <a:pt x="0" y="17714"/>
                  </a:cubicBezTo>
                  <a:cubicBezTo>
                    <a:pt x="0" y="19543"/>
                    <a:pt x="1464" y="21029"/>
                    <a:pt x="3417" y="21257"/>
                  </a:cubicBezTo>
                  <a:cubicBezTo>
                    <a:pt x="3417" y="21371"/>
                    <a:pt x="3539" y="21486"/>
                    <a:pt x="3539" y="21600"/>
                  </a:cubicBezTo>
                  <a:cubicBezTo>
                    <a:pt x="6346" y="21600"/>
                    <a:pt x="6346" y="21600"/>
                    <a:pt x="6346" y="21600"/>
                  </a:cubicBezTo>
                  <a:cubicBezTo>
                    <a:pt x="5858" y="20800"/>
                    <a:pt x="5492" y="19886"/>
                    <a:pt x="5369" y="18857"/>
                  </a:cubicBezTo>
                  <a:cubicBezTo>
                    <a:pt x="3783" y="18857"/>
                    <a:pt x="3783" y="18857"/>
                    <a:pt x="3783" y="18857"/>
                  </a:cubicBezTo>
                  <a:cubicBezTo>
                    <a:pt x="3051" y="18857"/>
                    <a:pt x="2563" y="18400"/>
                    <a:pt x="2563" y="17714"/>
                  </a:cubicBezTo>
                  <a:cubicBezTo>
                    <a:pt x="2563" y="15314"/>
                    <a:pt x="2563" y="15314"/>
                    <a:pt x="2563" y="15314"/>
                  </a:cubicBezTo>
                  <a:cubicBezTo>
                    <a:pt x="2563" y="14743"/>
                    <a:pt x="3051" y="14171"/>
                    <a:pt x="3783" y="14171"/>
                  </a:cubicBezTo>
                  <a:cubicBezTo>
                    <a:pt x="5369" y="14171"/>
                    <a:pt x="5369" y="14171"/>
                    <a:pt x="5369" y="14171"/>
                  </a:cubicBezTo>
                  <a:cubicBezTo>
                    <a:pt x="5614" y="12686"/>
                    <a:pt x="6346" y="11314"/>
                    <a:pt x="7200" y="10057"/>
                  </a:cubicBezTo>
                  <a:cubicBezTo>
                    <a:pt x="6102" y="9029"/>
                    <a:pt x="6102" y="9029"/>
                    <a:pt x="6102" y="9029"/>
                  </a:cubicBezTo>
                  <a:cubicBezTo>
                    <a:pt x="5614" y="8571"/>
                    <a:pt x="5614" y="7771"/>
                    <a:pt x="6102" y="7314"/>
                  </a:cubicBezTo>
                  <a:cubicBezTo>
                    <a:pt x="7810" y="5714"/>
                    <a:pt x="7810" y="5714"/>
                    <a:pt x="7810" y="5714"/>
                  </a:cubicBezTo>
                  <a:cubicBezTo>
                    <a:pt x="8054" y="5486"/>
                    <a:pt x="8420" y="5371"/>
                    <a:pt x="8786" y="5371"/>
                  </a:cubicBezTo>
                  <a:cubicBezTo>
                    <a:pt x="9031" y="5371"/>
                    <a:pt x="9397" y="5486"/>
                    <a:pt x="9641" y="5714"/>
                  </a:cubicBezTo>
                  <a:cubicBezTo>
                    <a:pt x="10739" y="6743"/>
                    <a:pt x="10739" y="6743"/>
                    <a:pt x="10739" y="6743"/>
                  </a:cubicBezTo>
                  <a:cubicBezTo>
                    <a:pt x="12081" y="5943"/>
                    <a:pt x="13546" y="5257"/>
                    <a:pt x="15132" y="4914"/>
                  </a:cubicBezTo>
                  <a:cubicBezTo>
                    <a:pt x="15132" y="3543"/>
                    <a:pt x="15132" y="3543"/>
                    <a:pt x="15132" y="3543"/>
                  </a:cubicBezTo>
                  <a:cubicBezTo>
                    <a:pt x="15132" y="2857"/>
                    <a:pt x="15742" y="2400"/>
                    <a:pt x="16353" y="2400"/>
                  </a:cubicBezTo>
                  <a:cubicBezTo>
                    <a:pt x="18915" y="2400"/>
                    <a:pt x="18915" y="2400"/>
                    <a:pt x="18915" y="2400"/>
                  </a:cubicBezTo>
                  <a:cubicBezTo>
                    <a:pt x="19647" y="2400"/>
                    <a:pt x="20136" y="2857"/>
                    <a:pt x="20136" y="3543"/>
                  </a:cubicBezTo>
                  <a:cubicBezTo>
                    <a:pt x="20136" y="4914"/>
                    <a:pt x="20136" y="4914"/>
                    <a:pt x="20136" y="4914"/>
                  </a:cubicBezTo>
                  <a:cubicBezTo>
                    <a:pt x="20624" y="5029"/>
                    <a:pt x="21112" y="5143"/>
                    <a:pt x="21600" y="5371"/>
                  </a:cubicBezTo>
                  <a:cubicBezTo>
                    <a:pt x="21600" y="1029"/>
                    <a:pt x="21600" y="1029"/>
                    <a:pt x="21600" y="1029"/>
                  </a:cubicBezTo>
                  <a:cubicBezTo>
                    <a:pt x="20868" y="343"/>
                    <a:pt x="19892" y="0"/>
                    <a:pt x="189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</p:grpSp>
      <p:grpSp>
        <p:nvGrpSpPr>
          <p:cNvPr id="37" name="Group 5052">
            <a:extLst>
              <a:ext uri="{FF2B5EF4-FFF2-40B4-BE49-F238E27FC236}">
                <a16:creationId xmlns="" xmlns:a16="http://schemas.microsoft.com/office/drawing/2014/main" id="{5C9E435A-C744-48B2-BE90-676B21693BDE}"/>
              </a:ext>
            </a:extLst>
          </p:cNvPr>
          <p:cNvGrpSpPr/>
          <p:nvPr/>
        </p:nvGrpSpPr>
        <p:grpSpPr>
          <a:xfrm>
            <a:off x="2368162" y="4702525"/>
            <a:ext cx="360000" cy="360000"/>
            <a:chOff x="0" y="0"/>
            <a:chExt cx="1143519" cy="1012832"/>
          </a:xfrm>
          <a:solidFill>
            <a:schemeClr val="bg1"/>
          </a:solidFill>
        </p:grpSpPr>
        <p:sp>
          <p:nvSpPr>
            <p:cNvPr id="38" name="Shape 5049">
              <a:extLst>
                <a:ext uri="{FF2B5EF4-FFF2-40B4-BE49-F238E27FC236}">
                  <a16:creationId xmlns="" xmlns:a16="http://schemas.microsoft.com/office/drawing/2014/main" id="{870C36CB-166A-4305-A5CC-CDA3E71D8A5B}"/>
                </a:ext>
              </a:extLst>
            </p:cNvPr>
            <p:cNvSpPr/>
            <p:nvPr/>
          </p:nvSpPr>
          <p:spPr>
            <a:xfrm>
              <a:off x="0" y="0"/>
              <a:ext cx="1143520" cy="64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52" y="5709"/>
                  </a:moveTo>
                  <a:cubicBezTo>
                    <a:pt x="15528" y="5709"/>
                    <a:pt x="15528" y="5709"/>
                    <a:pt x="15528" y="5709"/>
                  </a:cubicBezTo>
                  <a:cubicBezTo>
                    <a:pt x="15528" y="3240"/>
                    <a:pt x="15528" y="3240"/>
                    <a:pt x="15528" y="3240"/>
                  </a:cubicBezTo>
                  <a:cubicBezTo>
                    <a:pt x="15528" y="1389"/>
                    <a:pt x="14747" y="0"/>
                    <a:pt x="13706" y="0"/>
                  </a:cubicBezTo>
                  <a:cubicBezTo>
                    <a:pt x="7894" y="0"/>
                    <a:pt x="7894" y="0"/>
                    <a:pt x="7894" y="0"/>
                  </a:cubicBezTo>
                  <a:cubicBezTo>
                    <a:pt x="6853" y="0"/>
                    <a:pt x="6072" y="1389"/>
                    <a:pt x="6072" y="3240"/>
                  </a:cubicBezTo>
                  <a:cubicBezTo>
                    <a:pt x="6072" y="5709"/>
                    <a:pt x="6072" y="5709"/>
                    <a:pt x="6072" y="5709"/>
                  </a:cubicBezTo>
                  <a:cubicBezTo>
                    <a:pt x="1648" y="5709"/>
                    <a:pt x="1648" y="5709"/>
                    <a:pt x="1648" y="5709"/>
                  </a:cubicBezTo>
                  <a:cubicBezTo>
                    <a:pt x="694" y="5709"/>
                    <a:pt x="0" y="6943"/>
                    <a:pt x="0" y="8486"/>
                  </a:cubicBezTo>
                  <a:cubicBezTo>
                    <a:pt x="0" y="14503"/>
                    <a:pt x="0" y="14503"/>
                    <a:pt x="0" y="14503"/>
                  </a:cubicBezTo>
                  <a:cubicBezTo>
                    <a:pt x="2863" y="19749"/>
                    <a:pt x="2863" y="19749"/>
                    <a:pt x="2863" y="19749"/>
                  </a:cubicBezTo>
                  <a:cubicBezTo>
                    <a:pt x="8761" y="19749"/>
                    <a:pt x="8761" y="19749"/>
                    <a:pt x="8761" y="19749"/>
                  </a:cubicBezTo>
                  <a:cubicBezTo>
                    <a:pt x="8761" y="21600"/>
                    <a:pt x="8761" y="21600"/>
                    <a:pt x="8761" y="21600"/>
                  </a:cubicBezTo>
                  <a:cubicBezTo>
                    <a:pt x="12839" y="21600"/>
                    <a:pt x="12839" y="21600"/>
                    <a:pt x="12839" y="21600"/>
                  </a:cubicBezTo>
                  <a:cubicBezTo>
                    <a:pt x="12839" y="19749"/>
                    <a:pt x="12839" y="19749"/>
                    <a:pt x="12839" y="19749"/>
                  </a:cubicBezTo>
                  <a:cubicBezTo>
                    <a:pt x="18737" y="19749"/>
                    <a:pt x="18737" y="19749"/>
                    <a:pt x="18737" y="19749"/>
                  </a:cubicBezTo>
                  <a:cubicBezTo>
                    <a:pt x="21600" y="14503"/>
                    <a:pt x="21600" y="14503"/>
                    <a:pt x="21600" y="14503"/>
                  </a:cubicBezTo>
                  <a:cubicBezTo>
                    <a:pt x="21600" y="8486"/>
                    <a:pt x="21600" y="8486"/>
                    <a:pt x="21600" y="8486"/>
                  </a:cubicBezTo>
                  <a:cubicBezTo>
                    <a:pt x="21600" y="6943"/>
                    <a:pt x="20906" y="5709"/>
                    <a:pt x="19952" y="5709"/>
                  </a:cubicBezTo>
                  <a:close/>
                  <a:moveTo>
                    <a:pt x="20559" y="13731"/>
                  </a:moveTo>
                  <a:cubicBezTo>
                    <a:pt x="18304" y="17897"/>
                    <a:pt x="18304" y="17897"/>
                    <a:pt x="18304" y="17897"/>
                  </a:cubicBezTo>
                  <a:cubicBezTo>
                    <a:pt x="11798" y="17897"/>
                    <a:pt x="11798" y="17897"/>
                    <a:pt x="11798" y="17897"/>
                  </a:cubicBezTo>
                  <a:cubicBezTo>
                    <a:pt x="11798" y="19749"/>
                    <a:pt x="11798" y="19749"/>
                    <a:pt x="11798" y="19749"/>
                  </a:cubicBezTo>
                  <a:cubicBezTo>
                    <a:pt x="9802" y="19749"/>
                    <a:pt x="9802" y="19749"/>
                    <a:pt x="9802" y="19749"/>
                  </a:cubicBezTo>
                  <a:cubicBezTo>
                    <a:pt x="9802" y="17897"/>
                    <a:pt x="9802" y="17897"/>
                    <a:pt x="9802" y="17897"/>
                  </a:cubicBezTo>
                  <a:cubicBezTo>
                    <a:pt x="3296" y="17897"/>
                    <a:pt x="3296" y="17897"/>
                    <a:pt x="3296" y="17897"/>
                  </a:cubicBezTo>
                  <a:cubicBezTo>
                    <a:pt x="1041" y="13731"/>
                    <a:pt x="1041" y="13731"/>
                    <a:pt x="1041" y="13731"/>
                  </a:cubicBezTo>
                  <a:cubicBezTo>
                    <a:pt x="1041" y="8486"/>
                    <a:pt x="1041" y="8486"/>
                    <a:pt x="1041" y="8486"/>
                  </a:cubicBezTo>
                  <a:cubicBezTo>
                    <a:pt x="1041" y="8023"/>
                    <a:pt x="1301" y="7560"/>
                    <a:pt x="1648" y="7560"/>
                  </a:cubicBezTo>
                  <a:cubicBezTo>
                    <a:pt x="7113" y="7560"/>
                    <a:pt x="7113" y="7560"/>
                    <a:pt x="7113" y="7560"/>
                  </a:cubicBezTo>
                  <a:cubicBezTo>
                    <a:pt x="7113" y="3240"/>
                    <a:pt x="7113" y="3240"/>
                    <a:pt x="7113" y="3240"/>
                  </a:cubicBezTo>
                  <a:cubicBezTo>
                    <a:pt x="7113" y="2469"/>
                    <a:pt x="7460" y="1851"/>
                    <a:pt x="7894" y="1851"/>
                  </a:cubicBezTo>
                  <a:cubicBezTo>
                    <a:pt x="13706" y="1851"/>
                    <a:pt x="13706" y="1851"/>
                    <a:pt x="13706" y="1851"/>
                  </a:cubicBezTo>
                  <a:cubicBezTo>
                    <a:pt x="14140" y="1851"/>
                    <a:pt x="14487" y="2469"/>
                    <a:pt x="14487" y="3240"/>
                  </a:cubicBezTo>
                  <a:cubicBezTo>
                    <a:pt x="14487" y="7560"/>
                    <a:pt x="14487" y="7560"/>
                    <a:pt x="14487" y="7560"/>
                  </a:cubicBezTo>
                  <a:cubicBezTo>
                    <a:pt x="19952" y="7560"/>
                    <a:pt x="19952" y="7560"/>
                    <a:pt x="19952" y="7560"/>
                  </a:cubicBezTo>
                  <a:cubicBezTo>
                    <a:pt x="20299" y="7560"/>
                    <a:pt x="20559" y="8023"/>
                    <a:pt x="20559" y="8486"/>
                  </a:cubicBezTo>
                  <a:lnTo>
                    <a:pt x="20559" y="1373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39" name="Shape 5050">
              <a:extLst>
                <a:ext uri="{FF2B5EF4-FFF2-40B4-BE49-F238E27FC236}">
                  <a16:creationId xmlns="" xmlns:a16="http://schemas.microsoft.com/office/drawing/2014/main" id="{A435261B-EB73-44AF-900C-A72FEFEFE19C}"/>
                </a:ext>
              </a:extLst>
            </p:cNvPr>
            <p:cNvSpPr/>
            <p:nvPr/>
          </p:nvSpPr>
          <p:spPr>
            <a:xfrm>
              <a:off x="23062" y="534283"/>
              <a:ext cx="1097396" cy="478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15" y="17654"/>
                  </a:moveTo>
                  <a:cubicBezTo>
                    <a:pt x="20515" y="18485"/>
                    <a:pt x="20335" y="19108"/>
                    <a:pt x="19973" y="19108"/>
                  </a:cubicBezTo>
                  <a:cubicBezTo>
                    <a:pt x="1627" y="19108"/>
                    <a:pt x="1627" y="19108"/>
                    <a:pt x="1627" y="19108"/>
                  </a:cubicBezTo>
                  <a:cubicBezTo>
                    <a:pt x="1265" y="19108"/>
                    <a:pt x="1085" y="18485"/>
                    <a:pt x="1085" y="17654"/>
                  </a:cubicBezTo>
                  <a:cubicBezTo>
                    <a:pt x="1085" y="2492"/>
                    <a:pt x="1085" y="2492"/>
                    <a:pt x="1085" y="249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654"/>
                    <a:pt x="0" y="17654"/>
                    <a:pt x="0" y="17654"/>
                  </a:cubicBezTo>
                  <a:cubicBezTo>
                    <a:pt x="0" y="19731"/>
                    <a:pt x="723" y="21600"/>
                    <a:pt x="1627" y="21600"/>
                  </a:cubicBezTo>
                  <a:cubicBezTo>
                    <a:pt x="19973" y="21600"/>
                    <a:pt x="19973" y="21600"/>
                    <a:pt x="19973" y="21600"/>
                  </a:cubicBezTo>
                  <a:cubicBezTo>
                    <a:pt x="20877" y="21600"/>
                    <a:pt x="21600" y="19731"/>
                    <a:pt x="21600" y="17654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515" y="2492"/>
                    <a:pt x="20515" y="2492"/>
                    <a:pt x="20515" y="2492"/>
                  </a:cubicBezTo>
                  <a:lnTo>
                    <a:pt x="20515" y="1765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40" name="Shape 5051">
              <a:extLst>
                <a:ext uri="{FF2B5EF4-FFF2-40B4-BE49-F238E27FC236}">
                  <a16:creationId xmlns="" xmlns:a16="http://schemas.microsoft.com/office/drawing/2014/main" id="{89D6CBDC-502F-474E-9E40-1E9C3A8DD098}"/>
                </a:ext>
              </a:extLst>
            </p:cNvPr>
            <p:cNvSpPr/>
            <p:nvPr/>
          </p:nvSpPr>
          <p:spPr>
            <a:xfrm>
              <a:off x="403595" y="78797"/>
              <a:ext cx="334408" cy="142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lose/>
                  <a:moveTo>
                    <a:pt x="1738" y="4962"/>
                  </a:moveTo>
                  <a:lnTo>
                    <a:pt x="19862" y="4962"/>
                  </a:lnTo>
                  <a:lnTo>
                    <a:pt x="19862" y="16930"/>
                  </a:lnTo>
                  <a:lnTo>
                    <a:pt x="1738" y="16930"/>
                  </a:lnTo>
                  <a:lnTo>
                    <a:pt x="1738" y="4962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</p:grpSp>
      <p:grpSp>
        <p:nvGrpSpPr>
          <p:cNvPr id="41" name="Group 5095">
            <a:extLst>
              <a:ext uri="{FF2B5EF4-FFF2-40B4-BE49-F238E27FC236}">
                <a16:creationId xmlns="" xmlns:a16="http://schemas.microsoft.com/office/drawing/2014/main" id="{03691F76-3477-42EA-816A-245D07CC6E1D}"/>
              </a:ext>
            </a:extLst>
          </p:cNvPr>
          <p:cNvGrpSpPr/>
          <p:nvPr/>
        </p:nvGrpSpPr>
        <p:grpSpPr>
          <a:xfrm>
            <a:off x="3158846" y="3717237"/>
            <a:ext cx="498365" cy="360000"/>
            <a:chOff x="0" y="0"/>
            <a:chExt cx="1420476" cy="1065573"/>
          </a:xfrm>
          <a:solidFill>
            <a:schemeClr val="bg1"/>
          </a:solidFill>
        </p:grpSpPr>
        <p:sp>
          <p:nvSpPr>
            <p:cNvPr id="42" name="Shape 5089">
              <a:extLst>
                <a:ext uri="{FF2B5EF4-FFF2-40B4-BE49-F238E27FC236}">
                  <a16:creationId xmlns="" xmlns:a16="http://schemas.microsoft.com/office/drawing/2014/main" id="{6CEFE7A0-96D4-4A97-9506-96ABEEFEA922}"/>
                </a:ext>
              </a:extLst>
            </p:cNvPr>
            <p:cNvSpPr/>
            <p:nvPr/>
          </p:nvSpPr>
          <p:spPr>
            <a:xfrm rot="21036248">
              <a:off x="56801" y="250599"/>
              <a:ext cx="758175" cy="758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8" y="8606"/>
                  </a:moveTo>
                  <a:cubicBezTo>
                    <a:pt x="18394" y="8100"/>
                    <a:pt x="18394" y="8100"/>
                    <a:pt x="18394" y="8100"/>
                  </a:cubicBezTo>
                  <a:cubicBezTo>
                    <a:pt x="18394" y="7763"/>
                    <a:pt x="18225" y="7594"/>
                    <a:pt x="18056" y="7256"/>
                  </a:cubicBezTo>
                  <a:cubicBezTo>
                    <a:pt x="19238" y="5569"/>
                    <a:pt x="19238" y="5569"/>
                    <a:pt x="19238" y="5569"/>
                  </a:cubicBezTo>
                  <a:cubicBezTo>
                    <a:pt x="19575" y="5063"/>
                    <a:pt x="19575" y="4219"/>
                    <a:pt x="19069" y="3881"/>
                  </a:cubicBezTo>
                  <a:cubicBezTo>
                    <a:pt x="17719" y="2531"/>
                    <a:pt x="17719" y="2531"/>
                    <a:pt x="17719" y="2531"/>
                  </a:cubicBezTo>
                  <a:cubicBezTo>
                    <a:pt x="17550" y="2194"/>
                    <a:pt x="17213" y="2194"/>
                    <a:pt x="16875" y="2194"/>
                  </a:cubicBezTo>
                  <a:cubicBezTo>
                    <a:pt x="16538" y="2194"/>
                    <a:pt x="16369" y="2194"/>
                    <a:pt x="16031" y="2363"/>
                  </a:cubicBezTo>
                  <a:cubicBezTo>
                    <a:pt x="14344" y="3544"/>
                    <a:pt x="14344" y="3544"/>
                    <a:pt x="14344" y="3544"/>
                  </a:cubicBezTo>
                  <a:cubicBezTo>
                    <a:pt x="14006" y="3375"/>
                    <a:pt x="13838" y="3206"/>
                    <a:pt x="13500" y="3206"/>
                  </a:cubicBezTo>
                  <a:cubicBezTo>
                    <a:pt x="12994" y="1013"/>
                    <a:pt x="12994" y="1013"/>
                    <a:pt x="12994" y="1013"/>
                  </a:cubicBezTo>
                  <a:cubicBezTo>
                    <a:pt x="12994" y="506"/>
                    <a:pt x="12319" y="0"/>
                    <a:pt x="11644" y="0"/>
                  </a:cubicBezTo>
                  <a:cubicBezTo>
                    <a:pt x="9956" y="0"/>
                    <a:pt x="9956" y="0"/>
                    <a:pt x="9956" y="0"/>
                  </a:cubicBezTo>
                  <a:cubicBezTo>
                    <a:pt x="9281" y="0"/>
                    <a:pt x="8606" y="506"/>
                    <a:pt x="8606" y="1013"/>
                  </a:cubicBezTo>
                  <a:cubicBezTo>
                    <a:pt x="8100" y="3206"/>
                    <a:pt x="8100" y="3206"/>
                    <a:pt x="8100" y="3206"/>
                  </a:cubicBezTo>
                  <a:cubicBezTo>
                    <a:pt x="7762" y="3206"/>
                    <a:pt x="7594" y="3375"/>
                    <a:pt x="7256" y="3544"/>
                  </a:cubicBezTo>
                  <a:cubicBezTo>
                    <a:pt x="5569" y="2363"/>
                    <a:pt x="5569" y="2363"/>
                    <a:pt x="5569" y="2363"/>
                  </a:cubicBezTo>
                  <a:cubicBezTo>
                    <a:pt x="5231" y="2194"/>
                    <a:pt x="5062" y="2194"/>
                    <a:pt x="4725" y="2194"/>
                  </a:cubicBezTo>
                  <a:cubicBezTo>
                    <a:pt x="4387" y="2194"/>
                    <a:pt x="4050" y="2194"/>
                    <a:pt x="3881" y="2531"/>
                  </a:cubicBezTo>
                  <a:cubicBezTo>
                    <a:pt x="2531" y="3881"/>
                    <a:pt x="2531" y="3881"/>
                    <a:pt x="2531" y="3881"/>
                  </a:cubicBezTo>
                  <a:cubicBezTo>
                    <a:pt x="2025" y="4219"/>
                    <a:pt x="2025" y="5063"/>
                    <a:pt x="2362" y="5569"/>
                  </a:cubicBezTo>
                  <a:cubicBezTo>
                    <a:pt x="3544" y="7256"/>
                    <a:pt x="3544" y="7256"/>
                    <a:pt x="3544" y="7256"/>
                  </a:cubicBezTo>
                  <a:cubicBezTo>
                    <a:pt x="3375" y="7594"/>
                    <a:pt x="3206" y="7763"/>
                    <a:pt x="3206" y="8100"/>
                  </a:cubicBezTo>
                  <a:cubicBezTo>
                    <a:pt x="1012" y="8606"/>
                    <a:pt x="1012" y="8606"/>
                    <a:pt x="1012" y="8606"/>
                  </a:cubicBezTo>
                  <a:cubicBezTo>
                    <a:pt x="506" y="8606"/>
                    <a:pt x="0" y="9281"/>
                    <a:pt x="0" y="9956"/>
                  </a:cubicBezTo>
                  <a:cubicBezTo>
                    <a:pt x="0" y="11644"/>
                    <a:pt x="0" y="11644"/>
                    <a:pt x="0" y="11644"/>
                  </a:cubicBezTo>
                  <a:cubicBezTo>
                    <a:pt x="0" y="12319"/>
                    <a:pt x="506" y="12994"/>
                    <a:pt x="1012" y="12994"/>
                  </a:cubicBezTo>
                  <a:cubicBezTo>
                    <a:pt x="3206" y="13500"/>
                    <a:pt x="3206" y="13500"/>
                    <a:pt x="3206" y="13500"/>
                  </a:cubicBezTo>
                  <a:cubicBezTo>
                    <a:pt x="3206" y="13837"/>
                    <a:pt x="3375" y="14006"/>
                    <a:pt x="3544" y="14344"/>
                  </a:cubicBezTo>
                  <a:cubicBezTo>
                    <a:pt x="2362" y="16031"/>
                    <a:pt x="2362" y="16031"/>
                    <a:pt x="2362" y="16031"/>
                  </a:cubicBezTo>
                  <a:cubicBezTo>
                    <a:pt x="2025" y="16537"/>
                    <a:pt x="2025" y="17381"/>
                    <a:pt x="2531" y="17719"/>
                  </a:cubicBezTo>
                  <a:cubicBezTo>
                    <a:pt x="3881" y="19069"/>
                    <a:pt x="3881" y="19069"/>
                    <a:pt x="3881" y="19069"/>
                  </a:cubicBezTo>
                  <a:cubicBezTo>
                    <a:pt x="4050" y="19406"/>
                    <a:pt x="4387" y="19406"/>
                    <a:pt x="4725" y="19406"/>
                  </a:cubicBezTo>
                  <a:cubicBezTo>
                    <a:pt x="5062" y="19406"/>
                    <a:pt x="5231" y="19406"/>
                    <a:pt x="5569" y="19237"/>
                  </a:cubicBezTo>
                  <a:cubicBezTo>
                    <a:pt x="7256" y="18056"/>
                    <a:pt x="7256" y="18056"/>
                    <a:pt x="7256" y="18056"/>
                  </a:cubicBezTo>
                  <a:cubicBezTo>
                    <a:pt x="7594" y="18225"/>
                    <a:pt x="7762" y="18394"/>
                    <a:pt x="8100" y="18394"/>
                  </a:cubicBezTo>
                  <a:cubicBezTo>
                    <a:pt x="8606" y="20587"/>
                    <a:pt x="8606" y="20587"/>
                    <a:pt x="8606" y="20587"/>
                  </a:cubicBezTo>
                  <a:cubicBezTo>
                    <a:pt x="8606" y="21094"/>
                    <a:pt x="9281" y="21600"/>
                    <a:pt x="9956" y="21600"/>
                  </a:cubicBezTo>
                  <a:cubicBezTo>
                    <a:pt x="11644" y="21600"/>
                    <a:pt x="11644" y="21600"/>
                    <a:pt x="11644" y="21600"/>
                  </a:cubicBezTo>
                  <a:cubicBezTo>
                    <a:pt x="12319" y="21600"/>
                    <a:pt x="12994" y="21094"/>
                    <a:pt x="12994" y="20587"/>
                  </a:cubicBezTo>
                  <a:cubicBezTo>
                    <a:pt x="13500" y="18394"/>
                    <a:pt x="13500" y="18394"/>
                    <a:pt x="13500" y="18394"/>
                  </a:cubicBezTo>
                  <a:cubicBezTo>
                    <a:pt x="13838" y="18394"/>
                    <a:pt x="14006" y="18225"/>
                    <a:pt x="14344" y="18056"/>
                  </a:cubicBezTo>
                  <a:cubicBezTo>
                    <a:pt x="16031" y="19237"/>
                    <a:pt x="16031" y="19237"/>
                    <a:pt x="16031" y="19237"/>
                  </a:cubicBezTo>
                  <a:cubicBezTo>
                    <a:pt x="16369" y="19406"/>
                    <a:pt x="16538" y="19406"/>
                    <a:pt x="16875" y="19406"/>
                  </a:cubicBezTo>
                  <a:cubicBezTo>
                    <a:pt x="17213" y="19406"/>
                    <a:pt x="17550" y="19406"/>
                    <a:pt x="17719" y="19069"/>
                  </a:cubicBezTo>
                  <a:cubicBezTo>
                    <a:pt x="19069" y="17719"/>
                    <a:pt x="19069" y="17719"/>
                    <a:pt x="19069" y="17719"/>
                  </a:cubicBezTo>
                  <a:cubicBezTo>
                    <a:pt x="19575" y="17381"/>
                    <a:pt x="19575" y="16537"/>
                    <a:pt x="19238" y="16031"/>
                  </a:cubicBezTo>
                  <a:cubicBezTo>
                    <a:pt x="18056" y="14344"/>
                    <a:pt x="18056" y="14344"/>
                    <a:pt x="18056" y="14344"/>
                  </a:cubicBezTo>
                  <a:cubicBezTo>
                    <a:pt x="18225" y="14006"/>
                    <a:pt x="18394" y="13837"/>
                    <a:pt x="18394" y="13500"/>
                  </a:cubicBezTo>
                  <a:cubicBezTo>
                    <a:pt x="20588" y="12994"/>
                    <a:pt x="20588" y="12994"/>
                    <a:pt x="20588" y="12994"/>
                  </a:cubicBezTo>
                  <a:cubicBezTo>
                    <a:pt x="21094" y="12994"/>
                    <a:pt x="21600" y="12319"/>
                    <a:pt x="21600" y="11644"/>
                  </a:cubicBezTo>
                  <a:cubicBezTo>
                    <a:pt x="21600" y="9956"/>
                    <a:pt x="21600" y="9956"/>
                    <a:pt x="21600" y="9956"/>
                  </a:cubicBezTo>
                  <a:cubicBezTo>
                    <a:pt x="21600" y="9281"/>
                    <a:pt x="21094" y="8606"/>
                    <a:pt x="20588" y="8606"/>
                  </a:cubicBezTo>
                  <a:close/>
                  <a:moveTo>
                    <a:pt x="18225" y="12150"/>
                  </a:moveTo>
                  <a:cubicBezTo>
                    <a:pt x="17719" y="12150"/>
                    <a:pt x="17381" y="12487"/>
                    <a:pt x="17213" y="12994"/>
                  </a:cubicBezTo>
                  <a:cubicBezTo>
                    <a:pt x="17044" y="13331"/>
                    <a:pt x="17044" y="13500"/>
                    <a:pt x="16875" y="13669"/>
                  </a:cubicBezTo>
                  <a:cubicBezTo>
                    <a:pt x="16706" y="14175"/>
                    <a:pt x="16706" y="14681"/>
                    <a:pt x="17044" y="15019"/>
                  </a:cubicBezTo>
                  <a:cubicBezTo>
                    <a:pt x="18056" y="16875"/>
                    <a:pt x="18056" y="16875"/>
                    <a:pt x="18056" y="16875"/>
                  </a:cubicBezTo>
                  <a:cubicBezTo>
                    <a:pt x="16875" y="18056"/>
                    <a:pt x="16875" y="18056"/>
                    <a:pt x="16875" y="18056"/>
                  </a:cubicBezTo>
                  <a:cubicBezTo>
                    <a:pt x="15019" y="17044"/>
                    <a:pt x="15019" y="17044"/>
                    <a:pt x="15019" y="17044"/>
                  </a:cubicBezTo>
                  <a:cubicBezTo>
                    <a:pt x="14850" y="16875"/>
                    <a:pt x="14513" y="16706"/>
                    <a:pt x="14344" y="16706"/>
                  </a:cubicBezTo>
                  <a:cubicBezTo>
                    <a:pt x="14175" y="16706"/>
                    <a:pt x="14006" y="16706"/>
                    <a:pt x="13669" y="16875"/>
                  </a:cubicBezTo>
                  <a:cubicBezTo>
                    <a:pt x="13500" y="17044"/>
                    <a:pt x="13331" y="17044"/>
                    <a:pt x="12994" y="17212"/>
                  </a:cubicBezTo>
                  <a:cubicBezTo>
                    <a:pt x="12488" y="17381"/>
                    <a:pt x="12150" y="17719"/>
                    <a:pt x="12150" y="18225"/>
                  </a:cubicBezTo>
                  <a:cubicBezTo>
                    <a:pt x="11644" y="20250"/>
                    <a:pt x="11644" y="20250"/>
                    <a:pt x="11644" y="20250"/>
                  </a:cubicBezTo>
                  <a:cubicBezTo>
                    <a:pt x="9956" y="20250"/>
                    <a:pt x="9956" y="20250"/>
                    <a:pt x="9956" y="20250"/>
                  </a:cubicBezTo>
                  <a:cubicBezTo>
                    <a:pt x="9450" y="18225"/>
                    <a:pt x="9450" y="18225"/>
                    <a:pt x="9450" y="18225"/>
                  </a:cubicBezTo>
                  <a:cubicBezTo>
                    <a:pt x="9450" y="17719"/>
                    <a:pt x="9113" y="17381"/>
                    <a:pt x="8606" y="17212"/>
                  </a:cubicBezTo>
                  <a:cubicBezTo>
                    <a:pt x="8269" y="17044"/>
                    <a:pt x="8100" y="17044"/>
                    <a:pt x="7931" y="16875"/>
                  </a:cubicBezTo>
                  <a:cubicBezTo>
                    <a:pt x="7594" y="16706"/>
                    <a:pt x="7425" y="16706"/>
                    <a:pt x="7256" y="16706"/>
                  </a:cubicBezTo>
                  <a:cubicBezTo>
                    <a:pt x="7087" y="16706"/>
                    <a:pt x="6750" y="16875"/>
                    <a:pt x="6581" y="17044"/>
                  </a:cubicBezTo>
                  <a:cubicBezTo>
                    <a:pt x="4725" y="18056"/>
                    <a:pt x="4725" y="18056"/>
                    <a:pt x="4725" y="18056"/>
                  </a:cubicBezTo>
                  <a:cubicBezTo>
                    <a:pt x="3544" y="16875"/>
                    <a:pt x="3544" y="16875"/>
                    <a:pt x="3544" y="16875"/>
                  </a:cubicBezTo>
                  <a:cubicBezTo>
                    <a:pt x="4556" y="15019"/>
                    <a:pt x="4556" y="15019"/>
                    <a:pt x="4556" y="15019"/>
                  </a:cubicBezTo>
                  <a:cubicBezTo>
                    <a:pt x="4894" y="14681"/>
                    <a:pt x="4894" y="14175"/>
                    <a:pt x="4725" y="13669"/>
                  </a:cubicBezTo>
                  <a:cubicBezTo>
                    <a:pt x="4556" y="13500"/>
                    <a:pt x="4556" y="13331"/>
                    <a:pt x="4387" y="12994"/>
                  </a:cubicBezTo>
                  <a:cubicBezTo>
                    <a:pt x="4219" y="12487"/>
                    <a:pt x="3881" y="12150"/>
                    <a:pt x="3375" y="12150"/>
                  </a:cubicBezTo>
                  <a:cubicBezTo>
                    <a:pt x="1350" y="11644"/>
                    <a:pt x="1350" y="11644"/>
                    <a:pt x="1350" y="11644"/>
                  </a:cubicBezTo>
                  <a:cubicBezTo>
                    <a:pt x="1350" y="9956"/>
                    <a:pt x="1350" y="9956"/>
                    <a:pt x="1350" y="9956"/>
                  </a:cubicBezTo>
                  <a:cubicBezTo>
                    <a:pt x="3375" y="9450"/>
                    <a:pt x="3375" y="9450"/>
                    <a:pt x="3375" y="9450"/>
                  </a:cubicBezTo>
                  <a:cubicBezTo>
                    <a:pt x="3881" y="9450"/>
                    <a:pt x="4219" y="9112"/>
                    <a:pt x="4387" y="8606"/>
                  </a:cubicBezTo>
                  <a:cubicBezTo>
                    <a:pt x="4556" y="8269"/>
                    <a:pt x="4556" y="8100"/>
                    <a:pt x="4725" y="7931"/>
                  </a:cubicBezTo>
                  <a:cubicBezTo>
                    <a:pt x="4894" y="7425"/>
                    <a:pt x="4894" y="6919"/>
                    <a:pt x="4556" y="6581"/>
                  </a:cubicBezTo>
                  <a:cubicBezTo>
                    <a:pt x="3544" y="4725"/>
                    <a:pt x="3544" y="4725"/>
                    <a:pt x="3544" y="4725"/>
                  </a:cubicBezTo>
                  <a:cubicBezTo>
                    <a:pt x="4725" y="3544"/>
                    <a:pt x="4725" y="3544"/>
                    <a:pt x="4725" y="3544"/>
                  </a:cubicBezTo>
                  <a:cubicBezTo>
                    <a:pt x="6581" y="4556"/>
                    <a:pt x="6581" y="4556"/>
                    <a:pt x="6581" y="4556"/>
                  </a:cubicBezTo>
                  <a:cubicBezTo>
                    <a:pt x="6750" y="4725"/>
                    <a:pt x="7087" y="4894"/>
                    <a:pt x="7256" y="4894"/>
                  </a:cubicBezTo>
                  <a:cubicBezTo>
                    <a:pt x="7425" y="4894"/>
                    <a:pt x="7594" y="4894"/>
                    <a:pt x="7931" y="4725"/>
                  </a:cubicBezTo>
                  <a:cubicBezTo>
                    <a:pt x="8100" y="4556"/>
                    <a:pt x="8269" y="4556"/>
                    <a:pt x="8606" y="4388"/>
                  </a:cubicBezTo>
                  <a:cubicBezTo>
                    <a:pt x="9113" y="4219"/>
                    <a:pt x="9450" y="3881"/>
                    <a:pt x="9450" y="3375"/>
                  </a:cubicBezTo>
                  <a:cubicBezTo>
                    <a:pt x="9956" y="1350"/>
                    <a:pt x="9956" y="1350"/>
                    <a:pt x="9956" y="1350"/>
                  </a:cubicBezTo>
                  <a:cubicBezTo>
                    <a:pt x="11644" y="1350"/>
                    <a:pt x="11644" y="1350"/>
                    <a:pt x="11644" y="1350"/>
                  </a:cubicBezTo>
                  <a:cubicBezTo>
                    <a:pt x="12150" y="3375"/>
                    <a:pt x="12150" y="3375"/>
                    <a:pt x="12150" y="3375"/>
                  </a:cubicBezTo>
                  <a:cubicBezTo>
                    <a:pt x="12150" y="3881"/>
                    <a:pt x="12488" y="4219"/>
                    <a:pt x="12994" y="4388"/>
                  </a:cubicBezTo>
                  <a:cubicBezTo>
                    <a:pt x="13331" y="4556"/>
                    <a:pt x="13500" y="4556"/>
                    <a:pt x="13669" y="4725"/>
                  </a:cubicBezTo>
                  <a:cubicBezTo>
                    <a:pt x="14006" y="4894"/>
                    <a:pt x="14175" y="4894"/>
                    <a:pt x="14344" y="4894"/>
                  </a:cubicBezTo>
                  <a:cubicBezTo>
                    <a:pt x="14513" y="4894"/>
                    <a:pt x="14850" y="4725"/>
                    <a:pt x="15019" y="4556"/>
                  </a:cubicBezTo>
                  <a:cubicBezTo>
                    <a:pt x="16875" y="3544"/>
                    <a:pt x="16875" y="3544"/>
                    <a:pt x="16875" y="3544"/>
                  </a:cubicBezTo>
                  <a:cubicBezTo>
                    <a:pt x="18056" y="4725"/>
                    <a:pt x="18056" y="4725"/>
                    <a:pt x="18056" y="4725"/>
                  </a:cubicBezTo>
                  <a:cubicBezTo>
                    <a:pt x="17044" y="6581"/>
                    <a:pt x="17044" y="6581"/>
                    <a:pt x="17044" y="6581"/>
                  </a:cubicBezTo>
                  <a:cubicBezTo>
                    <a:pt x="16706" y="6919"/>
                    <a:pt x="16706" y="7425"/>
                    <a:pt x="16875" y="7931"/>
                  </a:cubicBezTo>
                  <a:cubicBezTo>
                    <a:pt x="17044" y="8100"/>
                    <a:pt x="17044" y="8269"/>
                    <a:pt x="17213" y="8606"/>
                  </a:cubicBezTo>
                  <a:cubicBezTo>
                    <a:pt x="17381" y="9112"/>
                    <a:pt x="17719" y="9450"/>
                    <a:pt x="18225" y="9450"/>
                  </a:cubicBezTo>
                  <a:cubicBezTo>
                    <a:pt x="20250" y="9956"/>
                    <a:pt x="20250" y="9956"/>
                    <a:pt x="20250" y="9956"/>
                  </a:cubicBezTo>
                  <a:cubicBezTo>
                    <a:pt x="20250" y="11644"/>
                    <a:pt x="20250" y="11644"/>
                    <a:pt x="20250" y="11644"/>
                  </a:cubicBezTo>
                  <a:lnTo>
                    <a:pt x="18225" y="1215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43" name="Shape 5090">
              <a:extLst>
                <a:ext uri="{FF2B5EF4-FFF2-40B4-BE49-F238E27FC236}">
                  <a16:creationId xmlns="" xmlns:a16="http://schemas.microsoft.com/office/drawing/2014/main" id="{60002A73-34A8-4043-889B-57187A9E9F93}"/>
                </a:ext>
              </a:extLst>
            </p:cNvPr>
            <p:cNvSpPr/>
            <p:nvPr/>
          </p:nvSpPr>
          <p:spPr>
            <a:xfrm rot="21036248">
              <a:off x="272208" y="465606"/>
              <a:ext cx="330175" cy="3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014" y="0"/>
                    <a:pt x="0" y="5014"/>
                    <a:pt x="0" y="10800"/>
                  </a:cubicBezTo>
                  <a:cubicBezTo>
                    <a:pt x="0" y="16586"/>
                    <a:pt x="5014" y="21600"/>
                    <a:pt x="10800" y="21600"/>
                  </a:cubicBezTo>
                  <a:cubicBezTo>
                    <a:pt x="16586" y="21600"/>
                    <a:pt x="21600" y="16586"/>
                    <a:pt x="21600" y="10800"/>
                  </a:cubicBezTo>
                  <a:cubicBezTo>
                    <a:pt x="21600" y="5014"/>
                    <a:pt x="16586" y="0"/>
                    <a:pt x="10800" y="0"/>
                  </a:cubicBezTo>
                  <a:close/>
                  <a:moveTo>
                    <a:pt x="10800" y="20443"/>
                  </a:moveTo>
                  <a:cubicBezTo>
                    <a:pt x="5400" y="20443"/>
                    <a:pt x="1543" y="16200"/>
                    <a:pt x="1543" y="10800"/>
                  </a:cubicBezTo>
                  <a:cubicBezTo>
                    <a:pt x="1543" y="5400"/>
                    <a:pt x="5400" y="1543"/>
                    <a:pt x="10800" y="1543"/>
                  </a:cubicBezTo>
                  <a:cubicBezTo>
                    <a:pt x="16200" y="1543"/>
                    <a:pt x="20443" y="5400"/>
                    <a:pt x="20443" y="10800"/>
                  </a:cubicBezTo>
                  <a:cubicBezTo>
                    <a:pt x="20443" y="16200"/>
                    <a:pt x="16200" y="20443"/>
                    <a:pt x="10800" y="2044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44" name="Shape 5091">
              <a:extLst>
                <a:ext uri="{FF2B5EF4-FFF2-40B4-BE49-F238E27FC236}">
                  <a16:creationId xmlns="" xmlns:a16="http://schemas.microsoft.com/office/drawing/2014/main" id="{68E53B9E-E9FA-46D4-B145-1CA73C2F5801}"/>
                </a:ext>
              </a:extLst>
            </p:cNvPr>
            <p:cNvSpPr/>
            <p:nvPr/>
          </p:nvSpPr>
          <p:spPr>
            <a:xfrm rot="21036248">
              <a:off x="343135" y="536532"/>
              <a:ext cx="188323" cy="188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725"/>
                    <a:pt x="0" y="10800"/>
                  </a:cubicBezTo>
                  <a:cubicBezTo>
                    <a:pt x="0" y="16875"/>
                    <a:pt x="4725" y="21600"/>
                    <a:pt x="10800" y="21600"/>
                  </a:cubicBezTo>
                  <a:cubicBezTo>
                    <a:pt x="16875" y="21600"/>
                    <a:pt x="21600" y="16875"/>
                    <a:pt x="21600" y="10800"/>
                  </a:cubicBezTo>
                  <a:cubicBezTo>
                    <a:pt x="21600" y="4725"/>
                    <a:pt x="16875" y="0"/>
                    <a:pt x="10800" y="0"/>
                  </a:cubicBezTo>
                  <a:close/>
                  <a:moveTo>
                    <a:pt x="10800" y="18900"/>
                  </a:moveTo>
                  <a:cubicBezTo>
                    <a:pt x="6075" y="18900"/>
                    <a:pt x="2700" y="15525"/>
                    <a:pt x="2700" y="10800"/>
                  </a:cubicBezTo>
                  <a:cubicBezTo>
                    <a:pt x="2700" y="6075"/>
                    <a:pt x="6075" y="2700"/>
                    <a:pt x="10800" y="2700"/>
                  </a:cubicBezTo>
                  <a:cubicBezTo>
                    <a:pt x="15525" y="2700"/>
                    <a:pt x="18900" y="6075"/>
                    <a:pt x="18900" y="10800"/>
                  </a:cubicBezTo>
                  <a:cubicBezTo>
                    <a:pt x="18900" y="15525"/>
                    <a:pt x="15525" y="18900"/>
                    <a:pt x="10800" y="189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45" name="Shape 5092">
              <a:extLst>
                <a:ext uri="{FF2B5EF4-FFF2-40B4-BE49-F238E27FC236}">
                  <a16:creationId xmlns="" xmlns:a16="http://schemas.microsoft.com/office/drawing/2014/main" id="{605E51A0-F2F2-4C54-8AD9-F1322A8245DC}"/>
                </a:ext>
              </a:extLst>
            </p:cNvPr>
            <p:cNvSpPr/>
            <p:nvPr/>
          </p:nvSpPr>
          <p:spPr>
            <a:xfrm rot="21036248">
              <a:off x="737878" y="47575"/>
              <a:ext cx="635023" cy="635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8606"/>
                  </a:moveTo>
                  <a:cubicBezTo>
                    <a:pt x="18394" y="8100"/>
                    <a:pt x="18394" y="8100"/>
                    <a:pt x="18394" y="8100"/>
                  </a:cubicBezTo>
                  <a:cubicBezTo>
                    <a:pt x="18394" y="7762"/>
                    <a:pt x="18225" y="7594"/>
                    <a:pt x="18056" y="7256"/>
                  </a:cubicBezTo>
                  <a:cubicBezTo>
                    <a:pt x="19237" y="5569"/>
                    <a:pt x="19237" y="5569"/>
                    <a:pt x="19237" y="5569"/>
                  </a:cubicBezTo>
                  <a:cubicBezTo>
                    <a:pt x="19575" y="5062"/>
                    <a:pt x="19575" y="4219"/>
                    <a:pt x="19069" y="3881"/>
                  </a:cubicBezTo>
                  <a:cubicBezTo>
                    <a:pt x="17719" y="2531"/>
                    <a:pt x="17719" y="2531"/>
                    <a:pt x="17719" y="2531"/>
                  </a:cubicBezTo>
                  <a:cubicBezTo>
                    <a:pt x="17550" y="2194"/>
                    <a:pt x="17213" y="2194"/>
                    <a:pt x="16875" y="2194"/>
                  </a:cubicBezTo>
                  <a:cubicBezTo>
                    <a:pt x="16538" y="2194"/>
                    <a:pt x="16369" y="2194"/>
                    <a:pt x="16031" y="2363"/>
                  </a:cubicBezTo>
                  <a:cubicBezTo>
                    <a:pt x="14344" y="3544"/>
                    <a:pt x="14344" y="3544"/>
                    <a:pt x="14344" y="3544"/>
                  </a:cubicBezTo>
                  <a:cubicBezTo>
                    <a:pt x="14006" y="3375"/>
                    <a:pt x="13837" y="3206"/>
                    <a:pt x="13500" y="3206"/>
                  </a:cubicBezTo>
                  <a:cubicBezTo>
                    <a:pt x="12994" y="1013"/>
                    <a:pt x="12994" y="1013"/>
                    <a:pt x="12994" y="1013"/>
                  </a:cubicBezTo>
                  <a:cubicBezTo>
                    <a:pt x="12994" y="506"/>
                    <a:pt x="12319" y="0"/>
                    <a:pt x="11644" y="0"/>
                  </a:cubicBezTo>
                  <a:cubicBezTo>
                    <a:pt x="9956" y="0"/>
                    <a:pt x="9956" y="0"/>
                    <a:pt x="9956" y="0"/>
                  </a:cubicBezTo>
                  <a:cubicBezTo>
                    <a:pt x="9281" y="0"/>
                    <a:pt x="8606" y="506"/>
                    <a:pt x="8606" y="1013"/>
                  </a:cubicBezTo>
                  <a:cubicBezTo>
                    <a:pt x="8100" y="3206"/>
                    <a:pt x="8100" y="3206"/>
                    <a:pt x="8100" y="3206"/>
                  </a:cubicBezTo>
                  <a:cubicBezTo>
                    <a:pt x="7762" y="3206"/>
                    <a:pt x="7594" y="3375"/>
                    <a:pt x="7256" y="3544"/>
                  </a:cubicBezTo>
                  <a:cubicBezTo>
                    <a:pt x="5569" y="2363"/>
                    <a:pt x="5569" y="2363"/>
                    <a:pt x="5569" y="2363"/>
                  </a:cubicBezTo>
                  <a:cubicBezTo>
                    <a:pt x="5231" y="2194"/>
                    <a:pt x="5062" y="2194"/>
                    <a:pt x="4725" y="2194"/>
                  </a:cubicBezTo>
                  <a:cubicBezTo>
                    <a:pt x="4387" y="2194"/>
                    <a:pt x="4050" y="2194"/>
                    <a:pt x="3881" y="2531"/>
                  </a:cubicBezTo>
                  <a:cubicBezTo>
                    <a:pt x="2531" y="3881"/>
                    <a:pt x="2531" y="3881"/>
                    <a:pt x="2531" y="3881"/>
                  </a:cubicBezTo>
                  <a:cubicBezTo>
                    <a:pt x="2025" y="4219"/>
                    <a:pt x="2025" y="5062"/>
                    <a:pt x="2362" y="5569"/>
                  </a:cubicBezTo>
                  <a:cubicBezTo>
                    <a:pt x="3544" y="7256"/>
                    <a:pt x="3544" y="7256"/>
                    <a:pt x="3544" y="7256"/>
                  </a:cubicBezTo>
                  <a:cubicBezTo>
                    <a:pt x="3375" y="7594"/>
                    <a:pt x="3206" y="7762"/>
                    <a:pt x="3206" y="8100"/>
                  </a:cubicBezTo>
                  <a:cubicBezTo>
                    <a:pt x="1012" y="8606"/>
                    <a:pt x="1012" y="8606"/>
                    <a:pt x="1012" y="8606"/>
                  </a:cubicBezTo>
                  <a:cubicBezTo>
                    <a:pt x="506" y="8606"/>
                    <a:pt x="0" y="9281"/>
                    <a:pt x="0" y="9956"/>
                  </a:cubicBezTo>
                  <a:cubicBezTo>
                    <a:pt x="0" y="11644"/>
                    <a:pt x="0" y="11644"/>
                    <a:pt x="0" y="11644"/>
                  </a:cubicBezTo>
                  <a:cubicBezTo>
                    <a:pt x="0" y="12319"/>
                    <a:pt x="506" y="12994"/>
                    <a:pt x="1012" y="12994"/>
                  </a:cubicBezTo>
                  <a:cubicBezTo>
                    <a:pt x="3206" y="13500"/>
                    <a:pt x="3206" y="13500"/>
                    <a:pt x="3206" y="13500"/>
                  </a:cubicBezTo>
                  <a:cubicBezTo>
                    <a:pt x="3206" y="13837"/>
                    <a:pt x="3375" y="14006"/>
                    <a:pt x="3544" y="14344"/>
                  </a:cubicBezTo>
                  <a:cubicBezTo>
                    <a:pt x="2362" y="16031"/>
                    <a:pt x="2362" y="16031"/>
                    <a:pt x="2362" y="16031"/>
                  </a:cubicBezTo>
                  <a:cubicBezTo>
                    <a:pt x="2025" y="16538"/>
                    <a:pt x="2025" y="17381"/>
                    <a:pt x="2531" y="17719"/>
                  </a:cubicBezTo>
                  <a:cubicBezTo>
                    <a:pt x="3881" y="19069"/>
                    <a:pt x="3881" y="19069"/>
                    <a:pt x="3881" y="19069"/>
                  </a:cubicBezTo>
                  <a:cubicBezTo>
                    <a:pt x="4050" y="19406"/>
                    <a:pt x="4387" y="19406"/>
                    <a:pt x="4725" y="19406"/>
                  </a:cubicBezTo>
                  <a:cubicBezTo>
                    <a:pt x="5062" y="19406"/>
                    <a:pt x="5231" y="19406"/>
                    <a:pt x="5569" y="19237"/>
                  </a:cubicBezTo>
                  <a:cubicBezTo>
                    <a:pt x="7256" y="18056"/>
                    <a:pt x="7256" y="18056"/>
                    <a:pt x="7256" y="18056"/>
                  </a:cubicBezTo>
                  <a:cubicBezTo>
                    <a:pt x="7594" y="18225"/>
                    <a:pt x="7762" y="18394"/>
                    <a:pt x="8100" y="18394"/>
                  </a:cubicBezTo>
                  <a:cubicBezTo>
                    <a:pt x="8606" y="20587"/>
                    <a:pt x="8606" y="20587"/>
                    <a:pt x="8606" y="20587"/>
                  </a:cubicBezTo>
                  <a:cubicBezTo>
                    <a:pt x="8606" y="21094"/>
                    <a:pt x="9281" y="21600"/>
                    <a:pt x="9956" y="21600"/>
                  </a:cubicBezTo>
                  <a:cubicBezTo>
                    <a:pt x="11644" y="21600"/>
                    <a:pt x="11644" y="21600"/>
                    <a:pt x="11644" y="21600"/>
                  </a:cubicBezTo>
                  <a:cubicBezTo>
                    <a:pt x="12319" y="21600"/>
                    <a:pt x="12994" y="21094"/>
                    <a:pt x="12994" y="20587"/>
                  </a:cubicBezTo>
                  <a:cubicBezTo>
                    <a:pt x="13500" y="18394"/>
                    <a:pt x="13500" y="18394"/>
                    <a:pt x="13500" y="18394"/>
                  </a:cubicBezTo>
                  <a:cubicBezTo>
                    <a:pt x="13837" y="18394"/>
                    <a:pt x="14006" y="18225"/>
                    <a:pt x="14344" y="18056"/>
                  </a:cubicBezTo>
                  <a:cubicBezTo>
                    <a:pt x="16031" y="19237"/>
                    <a:pt x="16031" y="19237"/>
                    <a:pt x="16031" y="19237"/>
                  </a:cubicBezTo>
                  <a:cubicBezTo>
                    <a:pt x="16369" y="19406"/>
                    <a:pt x="16538" y="19406"/>
                    <a:pt x="16875" y="19406"/>
                  </a:cubicBezTo>
                  <a:cubicBezTo>
                    <a:pt x="17213" y="19406"/>
                    <a:pt x="17550" y="19406"/>
                    <a:pt x="17719" y="19069"/>
                  </a:cubicBezTo>
                  <a:cubicBezTo>
                    <a:pt x="19069" y="17719"/>
                    <a:pt x="19069" y="17719"/>
                    <a:pt x="19069" y="17719"/>
                  </a:cubicBezTo>
                  <a:cubicBezTo>
                    <a:pt x="19575" y="17381"/>
                    <a:pt x="19575" y="16538"/>
                    <a:pt x="19237" y="16031"/>
                  </a:cubicBezTo>
                  <a:cubicBezTo>
                    <a:pt x="18056" y="14344"/>
                    <a:pt x="18056" y="14344"/>
                    <a:pt x="18056" y="14344"/>
                  </a:cubicBezTo>
                  <a:cubicBezTo>
                    <a:pt x="18225" y="14006"/>
                    <a:pt x="18394" y="13837"/>
                    <a:pt x="18394" y="13500"/>
                  </a:cubicBezTo>
                  <a:cubicBezTo>
                    <a:pt x="20587" y="12994"/>
                    <a:pt x="20587" y="12994"/>
                    <a:pt x="20587" y="12994"/>
                  </a:cubicBezTo>
                  <a:cubicBezTo>
                    <a:pt x="21094" y="12994"/>
                    <a:pt x="21600" y="12319"/>
                    <a:pt x="21600" y="11644"/>
                  </a:cubicBezTo>
                  <a:cubicBezTo>
                    <a:pt x="21600" y="9956"/>
                    <a:pt x="21600" y="9956"/>
                    <a:pt x="21600" y="9956"/>
                  </a:cubicBezTo>
                  <a:cubicBezTo>
                    <a:pt x="21600" y="9281"/>
                    <a:pt x="21094" y="8606"/>
                    <a:pt x="20587" y="8606"/>
                  </a:cubicBezTo>
                  <a:close/>
                  <a:moveTo>
                    <a:pt x="18225" y="12150"/>
                  </a:moveTo>
                  <a:cubicBezTo>
                    <a:pt x="17719" y="12150"/>
                    <a:pt x="17381" y="12487"/>
                    <a:pt x="17213" y="12994"/>
                  </a:cubicBezTo>
                  <a:cubicBezTo>
                    <a:pt x="17044" y="13331"/>
                    <a:pt x="17044" y="13500"/>
                    <a:pt x="16875" y="13669"/>
                  </a:cubicBezTo>
                  <a:cubicBezTo>
                    <a:pt x="16706" y="14175"/>
                    <a:pt x="16706" y="14681"/>
                    <a:pt x="17044" y="15019"/>
                  </a:cubicBezTo>
                  <a:cubicBezTo>
                    <a:pt x="18056" y="16875"/>
                    <a:pt x="18056" y="16875"/>
                    <a:pt x="18056" y="16875"/>
                  </a:cubicBezTo>
                  <a:cubicBezTo>
                    <a:pt x="16875" y="18056"/>
                    <a:pt x="16875" y="18056"/>
                    <a:pt x="16875" y="18056"/>
                  </a:cubicBezTo>
                  <a:cubicBezTo>
                    <a:pt x="15019" y="17044"/>
                    <a:pt x="15019" y="17044"/>
                    <a:pt x="15019" y="17044"/>
                  </a:cubicBezTo>
                  <a:cubicBezTo>
                    <a:pt x="14850" y="16875"/>
                    <a:pt x="14512" y="16706"/>
                    <a:pt x="14344" y="16706"/>
                  </a:cubicBezTo>
                  <a:cubicBezTo>
                    <a:pt x="14175" y="16706"/>
                    <a:pt x="14006" y="16706"/>
                    <a:pt x="13669" y="16875"/>
                  </a:cubicBezTo>
                  <a:cubicBezTo>
                    <a:pt x="13500" y="17044"/>
                    <a:pt x="13331" y="17044"/>
                    <a:pt x="12994" y="17212"/>
                  </a:cubicBezTo>
                  <a:cubicBezTo>
                    <a:pt x="12487" y="17381"/>
                    <a:pt x="12150" y="17719"/>
                    <a:pt x="12150" y="18225"/>
                  </a:cubicBezTo>
                  <a:cubicBezTo>
                    <a:pt x="11644" y="20250"/>
                    <a:pt x="11644" y="20250"/>
                    <a:pt x="11644" y="20250"/>
                  </a:cubicBezTo>
                  <a:cubicBezTo>
                    <a:pt x="9956" y="20250"/>
                    <a:pt x="9956" y="20250"/>
                    <a:pt x="9956" y="20250"/>
                  </a:cubicBezTo>
                  <a:cubicBezTo>
                    <a:pt x="9450" y="18225"/>
                    <a:pt x="9450" y="18225"/>
                    <a:pt x="9450" y="18225"/>
                  </a:cubicBezTo>
                  <a:cubicBezTo>
                    <a:pt x="9450" y="17719"/>
                    <a:pt x="9112" y="17381"/>
                    <a:pt x="8606" y="17212"/>
                  </a:cubicBezTo>
                  <a:cubicBezTo>
                    <a:pt x="8269" y="17044"/>
                    <a:pt x="8100" y="17044"/>
                    <a:pt x="7931" y="16875"/>
                  </a:cubicBezTo>
                  <a:cubicBezTo>
                    <a:pt x="7594" y="16706"/>
                    <a:pt x="7425" y="16706"/>
                    <a:pt x="7256" y="16706"/>
                  </a:cubicBezTo>
                  <a:cubicBezTo>
                    <a:pt x="7087" y="16706"/>
                    <a:pt x="6750" y="16875"/>
                    <a:pt x="6581" y="17044"/>
                  </a:cubicBezTo>
                  <a:cubicBezTo>
                    <a:pt x="4725" y="18056"/>
                    <a:pt x="4725" y="18056"/>
                    <a:pt x="4725" y="18056"/>
                  </a:cubicBezTo>
                  <a:cubicBezTo>
                    <a:pt x="3544" y="16875"/>
                    <a:pt x="3544" y="16875"/>
                    <a:pt x="3544" y="16875"/>
                  </a:cubicBezTo>
                  <a:cubicBezTo>
                    <a:pt x="4556" y="15019"/>
                    <a:pt x="4556" y="15019"/>
                    <a:pt x="4556" y="15019"/>
                  </a:cubicBezTo>
                  <a:cubicBezTo>
                    <a:pt x="4894" y="14681"/>
                    <a:pt x="4894" y="14175"/>
                    <a:pt x="4725" y="13669"/>
                  </a:cubicBezTo>
                  <a:cubicBezTo>
                    <a:pt x="4556" y="13500"/>
                    <a:pt x="4556" y="13331"/>
                    <a:pt x="4387" y="12994"/>
                  </a:cubicBezTo>
                  <a:cubicBezTo>
                    <a:pt x="4219" y="12487"/>
                    <a:pt x="3881" y="12150"/>
                    <a:pt x="3375" y="12150"/>
                  </a:cubicBezTo>
                  <a:cubicBezTo>
                    <a:pt x="1350" y="11644"/>
                    <a:pt x="1350" y="11644"/>
                    <a:pt x="1350" y="11644"/>
                  </a:cubicBezTo>
                  <a:cubicBezTo>
                    <a:pt x="1350" y="9956"/>
                    <a:pt x="1350" y="9956"/>
                    <a:pt x="1350" y="9956"/>
                  </a:cubicBezTo>
                  <a:cubicBezTo>
                    <a:pt x="3375" y="9450"/>
                    <a:pt x="3375" y="9450"/>
                    <a:pt x="3375" y="9450"/>
                  </a:cubicBezTo>
                  <a:cubicBezTo>
                    <a:pt x="3881" y="9450"/>
                    <a:pt x="4219" y="9113"/>
                    <a:pt x="4387" y="8606"/>
                  </a:cubicBezTo>
                  <a:cubicBezTo>
                    <a:pt x="4556" y="8269"/>
                    <a:pt x="4556" y="8100"/>
                    <a:pt x="4725" y="7931"/>
                  </a:cubicBezTo>
                  <a:cubicBezTo>
                    <a:pt x="4894" y="7425"/>
                    <a:pt x="4894" y="6919"/>
                    <a:pt x="4556" y="6581"/>
                  </a:cubicBezTo>
                  <a:cubicBezTo>
                    <a:pt x="3544" y="4725"/>
                    <a:pt x="3544" y="4725"/>
                    <a:pt x="3544" y="4725"/>
                  </a:cubicBezTo>
                  <a:cubicBezTo>
                    <a:pt x="4725" y="3544"/>
                    <a:pt x="4725" y="3544"/>
                    <a:pt x="4725" y="3544"/>
                  </a:cubicBezTo>
                  <a:cubicBezTo>
                    <a:pt x="6581" y="4556"/>
                    <a:pt x="6581" y="4556"/>
                    <a:pt x="6581" y="4556"/>
                  </a:cubicBezTo>
                  <a:cubicBezTo>
                    <a:pt x="6750" y="4725"/>
                    <a:pt x="7087" y="4894"/>
                    <a:pt x="7256" y="4894"/>
                  </a:cubicBezTo>
                  <a:cubicBezTo>
                    <a:pt x="7425" y="4894"/>
                    <a:pt x="7594" y="4894"/>
                    <a:pt x="7931" y="4725"/>
                  </a:cubicBezTo>
                  <a:cubicBezTo>
                    <a:pt x="8100" y="4556"/>
                    <a:pt x="8269" y="4556"/>
                    <a:pt x="8606" y="4388"/>
                  </a:cubicBezTo>
                  <a:cubicBezTo>
                    <a:pt x="9112" y="4219"/>
                    <a:pt x="9450" y="3881"/>
                    <a:pt x="9450" y="3375"/>
                  </a:cubicBezTo>
                  <a:cubicBezTo>
                    <a:pt x="9956" y="1350"/>
                    <a:pt x="9956" y="1350"/>
                    <a:pt x="9956" y="1350"/>
                  </a:cubicBezTo>
                  <a:cubicBezTo>
                    <a:pt x="11644" y="1350"/>
                    <a:pt x="11644" y="1350"/>
                    <a:pt x="11644" y="1350"/>
                  </a:cubicBezTo>
                  <a:cubicBezTo>
                    <a:pt x="12150" y="3375"/>
                    <a:pt x="12150" y="3375"/>
                    <a:pt x="12150" y="3375"/>
                  </a:cubicBezTo>
                  <a:cubicBezTo>
                    <a:pt x="12150" y="3881"/>
                    <a:pt x="12487" y="4219"/>
                    <a:pt x="12994" y="4388"/>
                  </a:cubicBezTo>
                  <a:cubicBezTo>
                    <a:pt x="13331" y="4556"/>
                    <a:pt x="13500" y="4556"/>
                    <a:pt x="13669" y="4725"/>
                  </a:cubicBezTo>
                  <a:cubicBezTo>
                    <a:pt x="14006" y="4894"/>
                    <a:pt x="14175" y="4894"/>
                    <a:pt x="14344" y="4894"/>
                  </a:cubicBezTo>
                  <a:cubicBezTo>
                    <a:pt x="14512" y="4894"/>
                    <a:pt x="14850" y="4725"/>
                    <a:pt x="15019" y="4556"/>
                  </a:cubicBezTo>
                  <a:cubicBezTo>
                    <a:pt x="16875" y="3544"/>
                    <a:pt x="16875" y="3544"/>
                    <a:pt x="16875" y="3544"/>
                  </a:cubicBezTo>
                  <a:cubicBezTo>
                    <a:pt x="18056" y="4725"/>
                    <a:pt x="18056" y="4725"/>
                    <a:pt x="18056" y="4725"/>
                  </a:cubicBezTo>
                  <a:cubicBezTo>
                    <a:pt x="17044" y="6581"/>
                    <a:pt x="17044" y="6581"/>
                    <a:pt x="17044" y="6581"/>
                  </a:cubicBezTo>
                  <a:cubicBezTo>
                    <a:pt x="16706" y="6919"/>
                    <a:pt x="16706" y="7425"/>
                    <a:pt x="16875" y="7931"/>
                  </a:cubicBezTo>
                  <a:cubicBezTo>
                    <a:pt x="17044" y="8100"/>
                    <a:pt x="17044" y="8269"/>
                    <a:pt x="17213" y="8606"/>
                  </a:cubicBezTo>
                  <a:cubicBezTo>
                    <a:pt x="17381" y="9113"/>
                    <a:pt x="17719" y="9450"/>
                    <a:pt x="18225" y="9450"/>
                  </a:cubicBezTo>
                  <a:cubicBezTo>
                    <a:pt x="20250" y="9956"/>
                    <a:pt x="20250" y="9956"/>
                    <a:pt x="20250" y="9956"/>
                  </a:cubicBezTo>
                  <a:cubicBezTo>
                    <a:pt x="20250" y="11644"/>
                    <a:pt x="20250" y="11644"/>
                    <a:pt x="20250" y="11644"/>
                  </a:cubicBezTo>
                  <a:lnTo>
                    <a:pt x="18225" y="1215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46" name="Shape 5093">
              <a:extLst>
                <a:ext uri="{FF2B5EF4-FFF2-40B4-BE49-F238E27FC236}">
                  <a16:creationId xmlns="" xmlns:a16="http://schemas.microsoft.com/office/drawing/2014/main" id="{7AF72184-A2A8-4AE9-BD5F-8AFAE24F9CCF}"/>
                </a:ext>
              </a:extLst>
            </p:cNvPr>
            <p:cNvSpPr/>
            <p:nvPr/>
          </p:nvSpPr>
          <p:spPr>
            <a:xfrm rot="21036248">
              <a:off x="918296" y="227658"/>
              <a:ext cx="276544" cy="27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5014" y="0"/>
                    <a:pt x="0" y="5014"/>
                    <a:pt x="0" y="10800"/>
                  </a:cubicBezTo>
                  <a:cubicBezTo>
                    <a:pt x="0" y="16586"/>
                    <a:pt x="5014" y="21600"/>
                    <a:pt x="10800" y="21600"/>
                  </a:cubicBezTo>
                  <a:cubicBezTo>
                    <a:pt x="16586" y="21600"/>
                    <a:pt x="21600" y="16586"/>
                    <a:pt x="21600" y="10800"/>
                  </a:cubicBezTo>
                  <a:cubicBezTo>
                    <a:pt x="21600" y="5014"/>
                    <a:pt x="16586" y="0"/>
                    <a:pt x="10800" y="0"/>
                  </a:cubicBezTo>
                  <a:close/>
                  <a:moveTo>
                    <a:pt x="10800" y="20443"/>
                  </a:moveTo>
                  <a:cubicBezTo>
                    <a:pt x="5400" y="20443"/>
                    <a:pt x="1543" y="16200"/>
                    <a:pt x="1543" y="10800"/>
                  </a:cubicBezTo>
                  <a:cubicBezTo>
                    <a:pt x="1543" y="5400"/>
                    <a:pt x="5400" y="1543"/>
                    <a:pt x="10800" y="1543"/>
                  </a:cubicBezTo>
                  <a:cubicBezTo>
                    <a:pt x="16200" y="1543"/>
                    <a:pt x="20443" y="5400"/>
                    <a:pt x="20443" y="10800"/>
                  </a:cubicBezTo>
                  <a:cubicBezTo>
                    <a:pt x="20443" y="16200"/>
                    <a:pt x="16200" y="20443"/>
                    <a:pt x="10800" y="2044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47" name="Shape 5094">
              <a:extLst>
                <a:ext uri="{FF2B5EF4-FFF2-40B4-BE49-F238E27FC236}">
                  <a16:creationId xmlns="" xmlns:a16="http://schemas.microsoft.com/office/drawing/2014/main" id="{5F8329B1-06AE-4527-A8BB-E743F30CC0B9}"/>
                </a:ext>
              </a:extLst>
            </p:cNvPr>
            <p:cNvSpPr/>
            <p:nvPr/>
          </p:nvSpPr>
          <p:spPr>
            <a:xfrm rot="21036248">
              <a:off x="977702" y="287064"/>
              <a:ext cx="157733" cy="157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725" y="0"/>
                    <a:pt x="0" y="4725"/>
                    <a:pt x="0" y="10800"/>
                  </a:cubicBezTo>
                  <a:cubicBezTo>
                    <a:pt x="0" y="16875"/>
                    <a:pt x="4725" y="21600"/>
                    <a:pt x="10800" y="21600"/>
                  </a:cubicBezTo>
                  <a:cubicBezTo>
                    <a:pt x="16875" y="21600"/>
                    <a:pt x="21600" y="16875"/>
                    <a:pt x="21600" y="10800"/>
                  </a:cubicBezTo>
                  <a:cubicBezTo>
                    <a:pt x="21600" y="4725"/>
                    <a:pt x="16875" y="0"/>
                    <a:pt x="10800" y="0"/>
                  </a:cubicBezTo>
                  <a:close/>
                  <a:moveTo>
                    <a:pt x="10800" y="18900"/>
                  </a:moveTo>
                  <a:cubicBezTo>
                    <a:pt x="6075" y="18900"/>
                    <a:pt x="2700" y="15525"/>
                    <a:pt x="2700" y="10800"/>
                  </a:cubicBezTo>
                  <a:cubicBezTo>
                    <a:pt x="2700" y="6075"/>
                    <a:pt x="6075" y="2700"/>
                    <a:pt x="10800" y="2700"/>
                  </a:cubicBezTo>
                  <a:cubicBezTo>
                    <a:pt x="15525" y="2700"/>
                    <a:pt x="18900" y="6075"/>
                    <a:pt x="18900" y="10800"/>
                  </a:cubicBezTo>
                  <a:cubicBezTo>
                    <a:pt x="18900" y="15525"/>
                    <a:pt x="15525" y="18900"/>
                    <a:pt x="10800" y="189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</p:grpSp>
      <p:grpSp>
        <p:nvGrpSpPr>
          <p:cNvPr id="48" name="Group 5150">
            <a:extLst>
              <a:ext uri="{FF2B5EF4-FFF2-40B4-BE49-F238E27FC236}">
                <a16:creationId xmlns="" xmlns:a16="http://schemas.microsoft.com/office/drawing/2014/main" id="{97AB96E2-D947-48A3-BE90-EF907D49E611}"/>
              </a:ext>
            </a:extLst>
          </p:cNvPr>
          <p:cNvGrpSpPr/>
          <p:nvPr/>
        </p:nvGrpSpPr>
        <p:grpSpPr>
          <a:xfrm>
            <a:off x="1171693" y="3970941"/>
            <a:ext cx="360000" cy="360000"/>
            <a:chOff x="0" y="0"/>
            <a:chExt cx="1211534" cy="1146339"/>
          </a:xfrm>
          <a:solidFill>
            <a:schemeClr val="bg1"/>
          </a:solidFill>
        </p:grpSpPr>
        <p:sp>
          <p:nvSpPr>
            <p:cNvPr id="49" name="Shape 5148">
              <a:extLst>
                <a:ext uri="{FF2B5EF4-FFF2-40B4-BE49-F238E27FC236}">
                  <a16:creationId xmlns="" xmlns:a16="http://schemas.microsoft.com/office/drawing/2014/main" id="{B004BC8F-80EF-47F0-9515-7EA542FBBA66}"/>
                </a:ext>
              </a:extLst>
            </p:cNvPr>
            <p:cNvSpPr/>
            <p:nvPr/>
          </p:nvSpPr>
          <p:spPr>
            <a:xfrm>
              <a:off x="0" y="339556"/>
              <a:ext cx="833949" cy="638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69" y="0"/>
                  </a:moveTo>
                  <a:cubicBezTo>
                    <a:pt x="17719" y="0"/>
                    <a:pt x="16538" y="1543"/>
                    <a:pt x="16538" y="3306"/>
                  </a:cubicBezTo>
                  <a:cubicBezTo>
                    <a:pt x="16538" y="4408"/>
                    <a:pt x="16875" y="5290"/>
                    <a:pt x="17381" y="5951"/>
                  </a:cubicBezTo>
                  <a:cubicBezTo>
                    <a:pt x="14344" y="11902"/>
                    <a:pt x="14344" y="11902"/>
                    <a:pt x="14344" y="11902"/>
                  </a:cubicBezTo>
                  <a:cubicBezTo>
                    <a:pt x="14006" y="11682"/>
                    <a:pt x="13669" y="11682"/>
                    <a:pt x="13331" y="11682"/>
                  </a:cubicBezTo>
                  <a:cubicBezTo>
                    <a:pt x="12319" y="11682"/>
                    <a:pt x="11475" y="12343"/>
                    <a:pt x="11138" y="13445"/>
                  </a:cubicBezTo>
                  <a:cubicBezTo>
                    <a:pt x="9281" y="12122"/>
                    <a:pt x="9281" y="12122"/>
                    <a:pt x="9281" y="12122"/>
                  </a:cubicBezTo>
                  <a:cubicBezTo>
                    <a:pt x="9450" y="11682"/>
                    <a:pt x="9619" y="11241"/>
                    <a:pt x="9619" y="10800"/>
                  </a:cubicBezTo>
                  <a:cubicBezTo>
                    <a:pt x="9619" y="9037"/>
                    <a:pt x="8438" y="7494"/>
                    <a:pt x="6919" y="7494"/>
                  </a:cubicBezTo>
                  <a:cubicBezTo>
                    <a:pt x="5569" y="7494"/>
                    <a:pt x="4388" y="9037"/>
                    <a:pt x="4388" y="10800"/>
                  </a:cubicBezTo>
                  <a:cubicBezTo>
                    <a:pt x="4388" y="11902"/>
                    <a:pt x="4725" y="12784"/>
                    <a:pt x="5400" y="13224"/>
                  </a:cubicBezTo>
                  <a:cubicBezTo>
                    <a:pt x="4050" y="15649"/>
                    <a:pt x="4050" y="15649"/>
                    <a:pt x="4050" y="15649"/>
                  </a:cubicBezTo>
                  <a:cubicBezTo>
                    <a:pt x="3544" y="15208"/>
                    <a:pt x="3038" y="14988"/>
                    <a:pt x="2531" y="14988"/>
                  </a:cubicBezTo>
                  <a:cubicBezTo>
                    <a:pt x="1181" y="14988"/>
                    <a:pt x="0" y="16531"/>
                    <a:pt x="0" y="18294"/>
                  </a:cubicBezTo>
                  <a:cubicBezTo>
                    <a:pt x="0" y="20057"/>
                    <a:pt x="1181" y="21600"/>
                    <a:pt x="2531" y="21600"/>
                  </a:cubicBezTo>
                  <a:cubicBezTo>
                    <a:pt x="3881" y="21600"/>
                    <a:pt x="5063" y="20057"/>
                    <a:pt x="5063" y="18294"/>
                  </a:cubicBezTo>
                  <a:cubicBezTo>
                    <a:pt x="5063" y="17412"/>
                    <a:pt x="4894" y="16751"/>
                    <a:pt x="4556" y="16090"/>
                  </a:cubicBezTo>
                  <a:cubicBezTo>
                    <a:pt x="5906" y="13886"/>
                    <a:pt x="5906" y="13886"/>
                    <a:pt x="5906" y="13886"/>
                  </a:cubicBezTo>
                  <a:cubicBezTo>
                    <a:pt x="6244" y="14106"/>
                    <a:pt x="6581" y="14106"/>
                    <a:pt x="6919" y="14106"/>
                  </a:cubicBezTo>
                  <a:cubicBezTo>
                    <a:pt x="7762" y="14106"/>
                    <a:pt x="8606" y="13665"/>
                    <a:pt x="9112" y="12784"/>
                  </a:cubicBezTo>
                  <a:cubicBezTo>
                    <a:pt x="10969" y="14106"/>
                    <a:pt x="10969" y="14106"/>
                    <a:pt x="10969" y="14106"/>
                  </a:cubicBezTo>
                  <a:cubicBezTo>
                    <a:pt x="10800" y="14547"/>
                    <a:pt x="10800" y="14767"/>
                    <a:pt x="10800" y="14988"/>
                  </a:cubicBezTo>
                  <a:cubicBezTo>
                    <a:pt x="10800" y="16751"/>
                    <a:pt x="11981" y="18294"/>
                    <a:pt x="13331" y="18294"/>
                  </a:cubicBezTo>
                  <a:cubicBezTo>
                    <a:pt x="14681" y="18294"/>
                    <a:pt x="15862" y="16751"/>
                    <a:pt x="15862" y="14988"/>
                  </a:cubicBezTo>
                  <a:cubicBezTo>
                    <a:pt x="15862" y="13886"/>
                    <a:pt x="15525" y="13004"/>
                    <a:pt x="14850" y="12343"/>
                  </a:cubicBezTo>
                  <a:cubicBezTo>
                    <a:pt x="17888" y="6392"/>
                    <a:pt x="17888" y="6392"/>
                    <a:pt x="17888" y="6392"/>
                  </a:cubicBezTo>
                  <a:cubicBezTo>
                    <a:pt x="18225" y="6612"/>
                    <a:pt x="18731" y="6612"/>
                    <a:pt x="19069" y="6612"/>
                  </a:cubicBezTo>
                  <a:cubicBezTo>
                    <a:pt x="20419" y="6612"/>
                    <a:pt x="21600" y="5290"/>
                    <a:pt x="21600" y="3306"/>
                  </a:cubicBezTo>
                  <a:cubicBezTo>
                    <a:pt x="21600" y="1543"/>
                    <a:pt x="20419" y="0"/>
                    <a:pt x="19069" y="0"/>
                  </a:cubicBezTo>
                  <a:close/>
                  <a:moveTo>
                    <a:pt x="2531" y="20057"/>
                  </a:moveTo>
                  <a:cubicBezTo>
                    <a:pt x="1856" y="20057"/>
                    <a:pt x="1350" y="19176"/>
                    <a:pt x="1350" y="18294"/>
                  </a:cubicBezTo>
                  <a:cubicBezTo>
                    <a:pt x="1350" y="17412"/>
                    <a:pt x="1856" y="16751"/>
                    <a:pt x="2531" y="16751"/>
                  </a:cubicBezTo>
                  <a:cubicBezTo>
                    <a:pt x="3206" y="16751"/>
                    <a:pt x="3881" y="17412"/>
                    <a:pt x="3881" y="18294"/>
                  </a:cubicBezTo>
                  <a:cubicBezTo>
                    <a:pt x="3881" y="19176"/>
                    <a:pt x="3206" y="20057"/>
                    <a:pt x="2531" y="20057"/>
                  </a:cubicBezTo>
                  <a:close/>
                  <a:moveTo>
                    <a:pt x="6919" y="12563"/>
                  </a:moveTo>
                  <a:cubicBezTo>
                    <a:pt x="6244" y="12563"/>
                    <a:pt x="5738" y="11682"/>
                    <a:pt x="5738" y="10800"/>
                  </a:cubicBezTo>
                  <a:cubicBezTo>
                    <a:pt x="5738" y="9918"/>
                    <a:pt x="6244" y="9257"/>
                    <a:pt x="6919" y="9257"/>
                  </a:cubicBezTo>
                  <a:cubicBezTo>
                    <a:pt x="7762" y="9257"/>
                    <a:pt x="8269" y="9918"/>
                    <a:pt x="8269" y="10800"/>
                  </a:cubicBezTo>
                  <a:cubicBezTo>
                    <a:pt x="8269" y="11682"/>
                    <a:pt x="7762" y="12563"/>
                    <a:pt x="6919" y="12563"/>
                  </a:cubicBezTo>
                  <a:close/>
                  <a:moveTo>
                    <a:pt x="13331" y="16751"/>
                  </a:moveTo>
                  <a:cubicBezTo>
                    <a:pt x="12656" y="16751"/>
                    <a:pt x="12150" y="15869"/>
                    <a:pt x="12150" y="14988"/>
                  </a:cubicBezTo>
                  <a:cubicBezTo>
                    <a:pt x="12150" y="14106"/>
                    <a:pt x="12656" y="13224"/>
                    <a:pt x="13331" y="13224"/>
                  </a:cubicBezTo>
                  <a:cubicBezTo>
                    <a:pt x="14006" y="13224"/>
                    <a:pt x="14681" y="14106"/>
                    <a:pt x="14681" y="14988"/>
                  </a:cubicBezTo>
                  <a:cubicBezTo>
                    <a:pt x="14681" y="15869"/>
                    <a:pt x="14006" y="16751"/>
                    <a:pt x="13331" y="16751"/>
                  </a:cubicBezTo>
                  <a:close/>
                  <a:moveTo>
                    <a:pt x="19069" y="5069"/>
                  </a:moveTo>
                  <a:cubicBezTo>
                    <a:pt x="18394" y="5069"/>
                    <a:pt x="17888" y="4188"/>
                    <a:pt x="17888" y="3306"/>
                  </a:cubicBezTo>
                  <a:cubicBezTo>
                    <a:pt x="17888" y="2424"/>
                    <a:pt x="18394" y="1763"/>
                    <a:pt x="19069" y="1763"/>
                  </a:cubicBezTo>
                  <a:cubicBezTo>
                    <a:pt x="19744" y="1763"/>
                    <a:pt x="20250" y="2424"/>
                    <a:pt x="20250" y="3306"/>
                  </a:cubicBezTo>
                  <a:cubicBezTo>
                    <a:pt x="20250" y="4188"/>
                    <a:pt x="19744" y="5069"/>
                    <a:pt x="19069" y="506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  <p:sp>
          <p:nvSpPr>
            <p:cNvPr id="50" name="Shape 5149">
              <a:extLst>
                <a:ext uri="{FF2B5EF4-FFF2-40B4-BE49-F238E27FC236}">
                  <a16:creationId xmlns="" xmlns:a16="http://schemas.microsoft.com/office/drawing/2014/main" id="{F353E385-87E4-432C-BDB6-7AEDD6A61964}"/>
                </a:ext>
              </a:extLst>
            </p:cNvPr>
            <p:cNvSpPr/>
            <p:nvPr/>
          </p:nvSpPr>
          <p:spPr>
            <a:xfrm>
              <a:off x="247196" y="0"/>
              <a:ext cx="964339" cy="1146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65" y="0"/>
                  </a:moveTo>
                  <a:cubicBezTo>
                    <a:pt x="6422" y="0"/>
                    <a:pt x="6422" y="0"/>
                    <a:pt x="6422" y="0"/>
                  </a:cubicBezTo>
                  <a:cubicBezTo>
                    <a:pt x="5108" y="0"/>
                    <a:pt x="3941" y="859"/>
                    <a:pt x="3941" y="1964"/>
                  </a:cubicBezTo>
                  <a:cubicBezTo>
                    <a:pt x="3941" y="3314"/>
                    <a:pt x="3941" y="3314"/>
                    <a:pt x="3941" y="3314"/>
                  </a:cubicBezTo>
                  <a:cubicBezTo>
                    <a:pt x="2335" y="3314"/>
                    <a:pt x="2335" y="3314"/>
                    <a:pt x="2335" y="3314"/>
                  </a:cubicBezTo>
                  <a:cubicBezTo>
                    <a:pt x="1022" y="3314"/>
                    <a:pt x="0" y="4295"/>
                    <a:pt x="0" y="5400"/>
                  </a:cubicBezTo>
                  <a:cubicBezTo>
                    <a:pt x="0" y="9941"/>
                    <a:pt x="0" y="9941"/>
                    <a:pt x="0" y="9941"/>
                  </a:cubicBezTo>
                  <a:cubicBezTo>
                    <a:pt x="146" y="9818"/>
                    <a:pt x="292" y="9818"/>
                    <a:pt x="438" y="9818"/>
                  </a:cubicBezTo>
                  <a:cubicBezTo>
                    <a:pt x="876" y="9818"/>
                    <a:pt x="1168" y="9941"/>
                    <a:pt x="1605" y="10064"/>
                  </a:cubicBezTo>
                  <a:cubicBezTo>
                    <a:pt x="1605" y="5400"/>
                    <a:pt x="1605" y="5400"/>
                    <a:pt x="1605" y="5400"/>
                  </a:cubicBezTo>
                  <a:cubicBezTo>
                    <a:pt x="1605" y="5032"/>
                    <a:pt x="1897" y="4664"/>
                    <a:pt x="2335" y="4664"/>
                  </a:cubicBezTo>
                  <a:cubicBezTo>
                    <a:pt x="15178" y="4664"/>
                    <a:pt x="15178" y="4664"/>
                    <a:pt x="15178" y="4664"/>
                  </a:cubicBezTo>
                  <a:cubicBezTo>
                    <a:pt x="15616" y="4664"/>
                    <a:pt x="16054" y="5032"/>
                    <a:pt x="16054" y="5400"/>
                  </a:cubicBezTo>
                  <a:cubicBezTo>
                    <a:pt x="16054" y="19636"/>
                    <a:pt x="16054" y="19636"/>
                    <a:pt x="16054" y="19636"/>
                  </a:cubicBezTo>
                  <a:cubicBezTo>
                    <a:pt x="16054" y="19882"/>
                    <a:pt x="15616" y="20250"/>
                    <a:pt x="15178" y="20250"/>
                  </a:cubicBezTo>
                  <a:cubicBezTo>
                    <a:pt x="2335" y="20250"/>
                    <a:pt x="2335" y="20250"/>
                    <a:pt x="2335" y="20250"/>
                  </a:cubicBezTo>
                  <a:cubicBezTo>
                    <a:pt x="1897" y="20250"/>
                    <a:pt x="1605" y="19882"/>
                    <a:pt x="1605" y="19636"/>
                  </a:cubicBezTo>
                  <a:cubicBezTo>
                    <a:pt x="1605" y="14850"/>
                    <a:pt x="1605" y="14850"/>
                    <a:pt x="1605" y="14850"/>
                  </a:cubicBezTo>
                  <a:cubicBezTo>
                    <a:pt x="1168" y="14973"/>
                    <a:pt x="876" y="14973"/>
                    <a:pt x="438" y="14973"/>
                  </a:cubicBezTo>
                  <a:cubicBezTo>
                    <a:pt x="292" y="14973"/>
                    <a:pt x="146" y="14973"/>
                    <a:pt x="0" y="14973"/>
                  </a:cubicBezTo>
                  <a:cubicBezTo>
                    <a:pt x="0" y="19636"/>
                    <a:pt x="0" y="19636"/>
                    <a:pt x="0" y="19636"/>
                  </a:cubicBezTo>
                  <a:cubicBezTo>
                    <a:pt x="0" y="20741"/>
                    <a:pt x="1022" y="21600"/>
                    <a:pt x="2335" y="21600"/>
                  </a:cubicBezTo>
                  <a:cubicBezTo>
                    <a:pt x="15178" y="21600"/>
                    <a:pt x="15178" y="21600"/>
                    <a:pt x="15178" y="21600"/>
                  </a:cubicBezTo>
                  <a:cubicBezTo>
                    <a:pt x="16492" y="21600"/>
                    <a:pt x="17659" y="20741"/>
                    <a:pt x="17659" y="19636"/>
                  </a:cubicBezTo>
                  <a:cubicBezTo>
                    <a:pt x="17659" y="18164"/>
                    <a:pt x="17659" y="18164"/>
                    <a:pt x="17659" y="18164"/>
                  </a:cubicBezTo>
                  <a:cubicBezTo>
                    <a:pt x="19265" y="18164"/>
                    <a:pt x="19265" y="18164"/>
                    <a:pt x="19265" y="18164"/>
                  </a:cubicBezTo>
                  <a:cubicBezTo>
                    <a:pt x="20578" y="18164"/>
                    <a:pt x="21600" y="17305"/>
                    <a:pt x="21600" y="16200"/>
                  </a:cubicBezTo>
                  <a:cubicBezTo>
                    <a:pt x="21600" y="1964"/>
                    <a:pt x="21600" y="1964"/>
                    <a:pt x="21600" y="1964"/>
                  </a:cubicBezTo>
                  <a:cubicBezTo>
                    <a:pt x="21600" y="859"/>
                    <a:pt x="20578" y="0"/>
                    <a:pt x="19265" y="0"/>
                  </a:cubicBezTo>
                  <a:close/>
                  <a:moveTo>
                    <a:pt x="19995" y="16200"/>
                  </a:moveTo>
                  <a:cubicBezTo>
                    <a:pt x="19995" y="16568"/>
                    <a:pt x="19703" y="16814"/>
                    <a:pt x="19265" y="16814"/>
                  </a:cubicBezTo>
                  <a:cubicBezTo>
                    <a:pt x="17659" y="16814"/>
                    <a:pt x="17659" y="16814"/>
                    <a:pt x="17659" y="16814"/>
                  </a:cubicBezTo>
                  <a:cubicBezTo>
                    <a:pt x="17659" y="5400"/>
                    <a:pt x="17659" y="5400"/>
                    <a:pt x="17659" y="5400"/>
                  </a:cubicBezTo>
                  <a:cubicBezTo>
                    <a:pt x="17659" y="4295"/>
                    <a:pt x="16492" y="3314"/>
                    <a:pt x="15178" y="3314"/>
                  </a:cubicBezTo>
                  <a:cubicBezTo>
                    <a:pt x="5546" y="3314"/>
                    <a:pt x="5546" y="3314"/>
                    <a:pt x="5546" y="3314"/>
                  </a:cubicBezTo>
                  <a:cubicBezTo>
                    <a:pt x="5546" y="1964"/>
                    <a:pt x="5546" y="1964"/>
                    <a:pt x="5546" y="1964"/>
                  </a:cubicBezTo>
                  <a:cubicBezTo>
                    <a:pt x="5546" y="1595"/>
                    <a:pt x="5984" y="1350"/>
                    <a:pt x="6422" y="1350"/>
                  </a:cubicBezTo>
                  <a:cubicBezTo>
                    <a:pt x="19265" y="1350"/>
                    <a:pt x="19265" y="1350"/>
                    <a:pt x="19265" y="1350"/>
                  </a:cubicBezTo>
                  <a:cubicBezTo>
                    <a:pt x="19703" y="1350"/>
                    <a:pt x="19995" y="1595"/>
                    <a:pt x="19995" y="1964"/>
                  </a:cubicBezTo>
                  <a:lnTo>
                    <a:pt x="19995" y="162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lvl="0" algn="l" defTabSz="914400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dirty="0"/>
            </a:p>
          </p:txBody>
        </p:sp>
      </p:grpSp>
      <p:cxnSp>
        <p:nvCxnSpPr>
          <p:cNvPr id="51" name="Соединитель: уступ 53">
            <a:extLst>
              <a:ext uri="{FF2B5EF4-FFF2-40B4-BE49-F238E27FC236}">
                <a16:creationId xmlns="" xmlns:a16="http://schemas.microsoft.com/office/drawing/2014/main" id="{08560017-6BA7-4446-860F-16CB6C1AEC70}"/>
              </a:ext>
            </a:extLst>
          </p:cNvPr>
          <p:cNvCxnSpPr>
            <a:cxnSpLocks/>
            <a:stCxn id="14" idx="4"/>
            <a:endCxn id="9" idx="2"/>
          </p:cNvCxnSpPr>
          <p:nvPr/>
        </p:nvCxnSpPr>
        <p:spPr>
          <a:xfrm rot="16200000" flipH="1">
            <a:off x="1544385" y="3174494"/>
            <a:ext cx="611951" cy="335502"/>
          </a:xfrm>
          <a:prstGeom prst="bentConnector2">
            <a:avLst/>
          </a:prstGeom>
          <a:ln>
            <a:solidFill>
              <a:srgbClr val="2F559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оединитель: уступ 58">
            <a:extLst>
              <a:ext uri="{FF2B5EF4-FFF2-40B4-BE49-F238E27FC236}">
                <a16:creationId xmlns="" xmlns:a16="http://schemas.microsoft.com/office/drawing/2014/main" id="{1488EB8E-2E87-4311-A91D-5920821817E0}"/>
              </a:ext>
            </a:extLst>
          </p:cNvPr>
          <p:cNvCxnSpPr>
            <a:cxnSpLocks/>
            <a:stCxn id="12" idx="6"/>
            <a:endCxn id="9" idx="4"/>
          </p:cNvCxnSpPr>
          <p:nvPr/>
        </p:nvCxnSpPr>
        <p:spPr>
          <a:xfrm flipV="1">
            <a:off x="1673459" y="3954221"/>
            <a:ext cx="650652" cy="199672"/>
          </a:xfrm>
          <a:prstGeom prst="bentConnector2">
            <a:avLst/>
          </a:prstGeom>
          <a:ln>
            <a:solidFill>
              <a:srgbClr val="2F559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оединитель: уступ 63">
            <a:extLst>
              <a:ext uri="{FF2B5EF4-FFF2-40B4-BE49-F238E27FC236}">
                <a16:creationId xmlns="" xmlns:a16="http://schemas.microsoft.com/office/drawing/2014/main" id="{DA51EB7E-C5A1-46DA-95FB-E99E6086B4A8}"/>
              </a:ext>
            </a:extLst>
          </p:cNvPr>
          <p:cNvCxnSpPr>
            <a:cxnSpLocks/>
            <a:stCxn id="9" idx="0"/>
            <a:endCxn id="11" idx="2"/>
          </p:cNvCxnSpPr>
          <p:nvPr/>
        </p:nvCxnSpPr>
        <p:spPr>
          <a:xfrm rot="5400000" flipH="1" flipV="1">
            <a:off x="2340443" y="2871323"/>
            <a:ext cx="454566" cy="487230"/>
          </a:xfrm>
          <a:prstGeom prst="bentConnector2">
            <a:avLst/>
          </a:prstGeom>
          <a:ln>
            <a:solidFill>
              <a:srgbClr val="2F559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Соединитель: уступ 66">
            <a:extLst>
              <a:ext uri="{FF2B5EF4-FFF2-40B4-BE49-F238E27FC236}">
                <a16:creationId xmlns="" xmlns:a16="http://schemas.microsoft.com/office/drawing/2014/main" id="{83C4FD3C-A99F-4794-894D-6513A0F71999}"/>
              </a:ext>
            </a:extLst>
          </p:cNvPr>
          <p:cNvCxnSpPr>
            <a:cxnSpLocks/>
            <a:endCxn id="10" idx="0"/>
          </p:cNvCxnSpPr>
          <p:nvPr/>
        </p:nvCxnSpPr>
        <p:spPr>
          <a:xfrm flipV="1">
            <a:off x="2720902" y="3579676"/>
            <a:ext cx="691281" cy="68547"/>
          </a:xfrm>
          <a:prstGeom prst="bentConnector4">
            <a:avLst>
              <a:gd name="adj1" fmla="val 27867"/>
              <a:gd name="adj2" fmla="val 433494"/>
            </a:avLst>
          </a:prstGeom>
          <a:ln>
            <a:solidFill>
              <a:srgbClr val="2F559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оединитель: уступ 69">
            <a:extLst>
              <a:ext uri="{FF2B5EF4-FFF2-40B4-BE49-F238E27FC236}">
                <a16:creationId xmlns="" xmlns:a16="http://schemas.microsoft.com/office/drawing/2014/main" id="{76731206-43A8-448C-B5AE-23AF79BF5CC5}"/>
              </a:ext>
            </a:extLst>
          </p:cNvPr>
          <p:cNvCxnSpPr>
            <a:cxnSpLocks/>
            <a:stCxn id="13" idx="6"/>
            <a:endCxn id="9" idx="5"/>
          </p:cNvCxnSpPr>
          <p:nvPr/>
        </p:nvCxnSpPr>
        <p:spPr>
          <a:xfrm flipH="1" flipV="1">
            <a:off x="2540486" y="3864596"/>
            <a:ext cx="313374" cy="1040939"/>
          </a:xfrm>
          <a:prstGeom prst="bentConnector4">
            <a:avLst>
              <a:gd name="adj1" fmla="val -72948"/>
              <a:gd name="adj2" fmla="val 60393"/>
            </a:avLst>
          </a:prstGeom>
          <a:ln>
            <a:solidFill>
              <a:srgbClr val="2F559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>
            <a:extLst>
              <a:ext uri="{FF2B5EF4-FFF2-40B4-BE49-F238E27FC236}">
                <a16:creationId xmlns="" xmlns:a16="http://schemas.microsoft.com/office/drawing/2014/main" id="{D606AD0E-8792-D44F-8698-F7188EF7EFDE}"/>
              </a:ext>
            </a:extLst>
          </p:cNvPr>
          <p:cNvSpPr/>
          <p:nvPr/>
        </p:nvSpPr>
        <p:spPr>
          <a:xfrm>
            <a:off x="9470530" y="7944963"/>
            <a:ext cx="7399360" cy="1333278"/>
          </a:xfrm>
          <a:prstGeom prst="rect">
            <a:avLst/>
          </a:prstGeom>
        </p:spPr>
        <p:txBody>
          <a:bodyPr wrap="square" lIns="76800" tIns="38400" rIns="76800" bIns="38400">
            <a:spAutoFit/>
          </a:bodyPr>
          <a:lstStyle/>
          <a:p>
            <a:pPr defTabSz="345531">
              <a:lnSpc>
                <a:spcPct val="85000"/>
              </a:lnSpc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Управление государственной инспекции труда 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акимата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</a:p>
          <a:p>
            <a:pPr defTabSz="345531">
              <a:lnSpc>
                <a:spcPct val="85000"/>
              </a:lnSpc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Северо-Казахстанской области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  <p:pic>
        <p:nvPicPr>
          <p:cNvPr id="57" name="Picture 11" descr="gerb">
            <a:extLst>
              <a:ext uri="{FF2B5EF4-FFF2-40B4-BE49-F238E27FC236}">
                <a16:creationId xmlns="" xmlns:a16="http://schemas.microsoft.com/office/drawing/2014/main" id="{1BE0DACC-2783-B84E-9AC0-ACA1B1F61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431" y="7944963"/>
            <a:ext cx="1295069" cy="129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8" name="Прямая соединительная линия 57">
            <a:extLst>
              <a:ext uri="{FF2B5EF4-FFF2-40B4-BE49-F238E27FC236}">
                <a16:creationId xmlns="" xmlns:a16="http://schemas.microsoft.com/office/drawing/2014/main" id="{B991C8C7-F1A8-5B41-864C-C14A6E9DC478}"/>
              </a:ext>
            </a:extLst>
          </p:cNvPr>
          <p:cNvCxnSpPr>
            <a:cxnSpLocks/>
          </p:cNvCxnSpPr>
          <p:nvPr/>
        </p:nvCxnSpPr>
        <p:spPr>
          <a:xfrm>
            <a:off x="1295594" y="7753010"/>
            <a:ext cx="147278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12809" y="-9026"/>
            <a:ext cx="0" cy="957600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02033" y="-9026"/>
            <a:ext cx="0" cy="957600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91258" y="-9026"/>
            <a:ext cx="0" cy="9576000"/>
          </a:xfrm>
          <a:prstGeom prst="line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271701" y="-9026"/>
            <a:ext cx="0" cy="9576000"/>
          </a:xfrm>
          <a:prstGeom prst="lin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69707" y="-9026"/>
            <a:ext cx="0" cy="9576000"/>
          </a:xfrm>
          <a:prstGeom prst="line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1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442" y="400432"/>
            <a:ext cx="16608358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11113" algn="ctr" defTabSz="914400">
              <a:spcBef>
                <a:spcPts val="88"/>
              </a:spcBef>
              <a:buFont typeface="Arial" panose="020B0604020202020204" pitchFamily="34" charset="0"/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КОНТРОЛЬНАЯ ДЕЯТЕЛЬНОСТЬ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190770" y="840050"/>
            <a:ext cx="1676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6544" y="934944"/>
            <a:ext cx="165030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Заключено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5302 </a:t>
            </a:r>
            <a:r>
              <a:rPr lang="ru-RU" sz="2800" dirty="0" smtClean="0"/>
              <a:t>коллективных договора, охват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96,3%</a:t>
            </a:r>
          </a:p>
          <a:p>
            <a:r>
              <a:rPr lang="ru-RU" sz="2800" dirty="0" smtClean="0"/>
              <a:t>Рассмотрено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720</a:t>
            </a:r>
            <a:r>
              <a:rPr lang="ru-RU" sz="2800" dirty="0" smtClean="0"/>
              <a:t> обращений, заявлений граждан</a:t>
            </a:r>
            <a:endParaRPr lang="ru-RU" sz="2800" dirty="0"/>
          </a:p>
        </p:txBody>
      </p:sp>
      <p:pic>
        <p:nvPicPr>
          <p:cNvPr id="21" name="Picture 2" descr="http://cdn.onlinewebfonts.com/svg/img_464424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07421" y="3360400"/>
            <a:ext cx="1561444" cy="1646674"/>
          </a:xfrm>
          <a:prstGeom prst="rect">
            <a:avLst/>
          </a:prstGeom>
          <a:noFill/>
        </p:spPr>
      </p:pic>
      <p:pic>
        <p:nvPicPr>
          <p:cNvPr id="22" name="Picture 36" descr="http://cdn.onlinewebfonts.com/svg/download_64960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64661" y="3360400"/>
            <a:ext cx="1657426" cy="1539039"/>
          </a:xfrm>
          <a:prstGeom prst="rect">
            <a:avLst/>
          </a:prstGeom>
          <a:noFill/>
        </p:spPr>
      </p:pic>
      <p:pic>
        <p:nvPicPr>
          <p:cNvPr id="23" name="Picture 37" descr="http://cdn.onlinewebfonts.com/svg/img_45583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814561" y="3398215"/>
            <a:ext cx="1529933" cy="1608859"/>
          </a:xfrm>
          <a:prstGeom prst="rect">
            <a:avLst/>
          </a:prstGeom>
          <a:noFill/>
        </p:spPr>
      </p:pic>
      <p:pic>
        <p:nvPicPr>
          <p:cNvPr id="24" name="Picture 4" descr="https://i.ya-webdesign.com/images/legal-clipart-law-student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7418" r="27017"/>
          <a:stretch/>
        </p:blipFill>
        <p:spPr bwMode="auto">
          <a:xfrm>
            <a:off x="14323317" y="2988038"/>
            <a:ext cx="930983" cy="1911401"/>
          </a:xfrm>
          <a:prstGeom prst="rect">
            <a:avLst/>
          </a:prstGeom>
          <a:noFill/>
        </p:spPr>
      </p:pic>
      <p:sp>
        <p:nvSpPr>
          <p:cNvPr id="25" name="TextBox 20"/>
          <p:cNvSpPr txBox="1">
            <a:spLocks noChangeArrowheads="1"/>
          </p:cNvSpPr>
          <p:nvPr/>
        </p:nvSpPr>
        <p:spPr bwMode="auto">
          <a:xfrm>
            <a:off x="1012431" y="5377153"/>
            <a:ext cx="2425700" cy="138499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300038" indent="381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603250" indent="76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904875" indent="11747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209675" indent="1571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altLang="ru-RU" sz="3600" b="1" dirty="0" smtClean="0">
                <a:solidFill>
                  <a:srgbClr val="FF0000"/>
                </a:solidFill>
                <a:latin typeface="Century Gothic" pitchFamily="34" charset="0"/>
              </a:rPr>
              <a:t>158</a:t>
            </a:r>
          </a:p>
          <a:p>
            <a:pPr algn="ctr"/>
            <a:r>
              <a:rPr lang="ru-RU" altLang="ru-RU" sz="2400" b="1" dirty="0" smtClean="0">
                <a:latin typeface="Century Gothic" pitchFamily="34" charset="0"/>
              </a:rPr>
              <a:t>Проверено предприятий</a:t>
            </a:r>
            <a:endParaRPr lang="ru-RU" altLang="ru-RU" sz="25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6" name="TextBox 20"/>
          <p:cNvSpPr txBox="1">
            <a:spLocks noChangeArrowheads="1"/>
          </p:cNvSpPr>
          <p:nvPr/>
        </p:nvSpPr>
        <p:spPr bwMode="auto">
          <a:xfrm>
            <a:off x="5280524" y="5377153"/>
            <a:ext cx="2425700" cy="138499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300038" indent="381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603250" indent="76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904875" indent="11747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209675" indent="1571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altLang="ru-RU" sz="3600" b="1" dirty="0" smtClean="0">
                <a:solidFill>
                  <a:srgbClr val="FF0000"/>
                </a:solidFill>
                <a:latin typeface="Century Gothic" pitchFamily="34" charset="0"/>
              </a:rPr>
              <a:t>461 </a:t>
            </a:r>
          </a:p>
          <a:p>
            <a:pPr algn="ctr"/>
            <a:r>
              <a:rPr lang="ru-RU" altLang="ru-RU" sz="2400" b="1" dirty="0" smtClean="0">
                <a:latin typeface="Century Gothic" pitchFamily="34" charset="0"/>
              </a:rPr>
              <a:t>выявлено нарушений</a:t>
            </a:r>
            <a:endParaRPr lang="ru-RU" altLang="ru-RU" sz="24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7" name="TextBox 20"/>
          <p:cNvSpPr txBox="1">
            <a:spLocks noChangeArrowheads="1"/>
          </p:cNvSpPr>
          <p:nvPr/>
        </p:nvSpPr>
        <p:spPr bwMode="auto">
          <a:xfrm>
            <a:off x="9366677" y="5388775"/>
            <a:ext cx="2425700" cy="1754326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300038" indent="381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603250" indent="76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904875" indent="11747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209675" indent="1571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altLang="ru-RU" sz="3600" b="1" dirty="0" smtClean="0">
                <a:solidFill>
                  <a:srgbClr val="FF0000"/>
                </a:solidFill>
                <a:latin typeface="Century Gothic" pitchFamily="34" charset="0"/>
              </a:rPr>
              <a:t>230 млн.</a:t>
            </a:r>
          </a:p>
          <a:p>
            <a:pPr algn="ctr"/>
            <a:r>
              <a:rPr lang="ru-RU" altLang="ru-RU" sz="2400" b="1" dirty="0" smtClean="0">
                <a:latin typeface="Century Gothic" pitchFamily="34" charset="0"/>
              </a:rPr>
              <a:t>выплачено</a:t>
            </a:r>
          </a:p>
          <a:p>
            <a:pPr algn="ctr"/>
            <a:r>
              <a:rPr lang="ru-RU" altLang="ru-RU" sz="2400" b="1" dirty="0" smtClean="0">
                <a:latin typeface="Century Gothic" pitchFamily="34" charset="0"/>
              </a:rPr>
              <a:t>заработной платы</a:t>
            </a:r>
            <a:endParaRPr lang="ru-RU" altLang="ru-RU" sz="2400" b="1" dirty="0">
              <a:latin typeface="Century Gothic" pitchFamily="34" charset="0"/>
            </a:endParaRPr>
          </a:p>
        </p:txBody>
      </p:sp>
      <p:sp>
        <p:nvSpPr>
          <p:cNvPr id="28" name="TextBox 20"/>
          <p:cNvSpPr txBox="1">
            <a:spLocks noChangeArrowheads="1"/>
          </p:cNvSpPr>
          <p:nvPr/>
        </p:nvSpPr>
        <p:spPr bwMode="auto">
          <a:xfrm>
            <a:off x="13359070" y="5388775"/>
            <a:ext cx="2425700" cy="1754326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300038" indent="381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603250" indent="76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904875" indent="11747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209675" indent="1571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altLang="ru-RU" sz="3600" b="1" dirty="0" smtClean="0">
                <a:solidFill>
                  <a:srgbClr val="FF0000"/>
                </a:solidFill>
                <a:latin typeface="Century Gothic" pitchFamily="34" charset="0"/>
              </a:rPr>
              <a:t>1804 чел. </a:t>
            </a:r>
            <a:r>
              <a:rPr lang="ru-RU" altLang="ru-RU" sz="2400" b="1" dirty="0" smtClean="0">
                <a:latin typeface="Century Gothic" pitchFamily="34" charset="0"/>
              </a:rPr>
              <a:t>защищены права работников</a:t>
            </a:r>
            <a:endParaRPr lang="ru-RU" altLang="ru-RU" sz="24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15723940" y="9049190"/>
            <a:ext cx="957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smtClean="0">
                <a:latin typeface="+mj-lt"/>
              </a:rPr>
              <a:t>Слайд 1</a:t>
            </a: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834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252012" y="262994"/>
            <a:ext cx="16608358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marL="11113" algn="ctr" defTabSz="914400">
              <a:spcBef>
                <a:spcPts val="88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ПРОИЗВОДСТВЕННЫЙ ТРАВМАТИЗМ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190770" y="840050"/>
            <a:ext cx="1676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90770" y="912331"/>
            <a:ext cx="16552770" cy="984511"/>
          </a:xfrm>
          <a:prstGeom prst="rect">
            <a:avLst/>
          </a:prstGeom>
          <a:solidFill>
            <a:srgbClr val="0046A4"/>
          </a:solidFill>
        </p:spPr>
        <p:txBody>
          <a:bodyPr wrap="square" lIns="108847" tIns="54425" rIns="108847" bIns="54425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lvl="1">
              <a:defRPr sz="2000" b="1">
                <a:solidFill>
                  <a:schemeClr val="bg1"/>
                </a:solidFill>
                <a:latin typeface="Trebuchet MS" panose="020B0603020202020204" pitchFamily="34" charset="0"/>
              </a:defRPr>
            </a:lvl2pPr>
          </a:lstStyle>
          <a:p>
            <a:pPr marL="11113" defTabSz="914400">
              <a:spcBef>
                <a:spcPts val="88"/>
              </a:spcBef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8 месяцев 2021 года произошло 24 несчастных случая</a:t>
            </a:r>
          </a:p>
          <a:p>
            <a:pPr marL="11113" defTabSz="914400">
              <a:spcBef>
                <a:spcPts val="88"/>
              </a:spcBef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снижение на 11 %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79080" y="1932550"/>
            <a:ext cx="8258470" cy="72170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67500" rIns="68580" bIns="67500" rtlCol="0" anchor="ctr" anchorCtr="0"/>
          <a:lstStyle/>
          <a:p>
            <a:pPr lvl="0" algn="ctr" defTabSz="1075334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Количество несчастных случаев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97723" y="7870532"/>
            <a:ext cx="7588587" cy="161582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900" b="1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/>
              <a:t>Дорожная карта на 2019-2023 </a:t>
            </a:r>
            <a:r>
              <a:rPr lang="ru-RU" dirty="0" smtClean="0"/>
              <a:t>г.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/>
              <a:t>1134 производственных </a:t>
            </a:r>
            <a:r>
              <a:rPr lang="ru-RU" dirty="0" smtClean="0"/>
              <a:t>совета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85 крупных предприятий внедрили международные стандарты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123 организации  </a:t>
            </a:r>
            <a:r>
              <a:rPr lang="ru-RU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- </a:t>
            </a:r>
            <a:r>
              <a:rPr lang="ru-RU" dirty="0"/>
              <a:t>«</a:t>
            </a:r>
            <a:r>
              <a:rPr lang="ru-RU" dirty="0" smtClean="0"/>
              <a:t>Нулевой травматизм -</a:t>
            </a:r>
            <a:r>
              <a:rPr lang="ru-RU" dirty="0" err="1" smtClean="0"/>
              <a:t>VisionZero</a:t>
            </a:r>
            <a:r>
              <a:rPr lang="ru-RU" dirty="0" smtClean="0"/>
              <a:t>»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3 предприятия – Народный контроль</a:t>
            </a:r>
            <a:endParaRPr lang="ru-RU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485070" y="1934842"/>
            <a:ext cx="8258470" cy="72170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67500" rIns="68580" bIns="67500" rtlCol="0" anchor="ctr" anchorCtr="0"/>
          <a:lstStyle/>
          <a:p>
            <a:pPr lvl="0" algn="ctr" defTabSz="1075334"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Количество несчастных случаев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видам деятельности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640651589"/>
              </p:ext>
            </p:extLst>
          </p:nvPr>
        </p:nvGraphicFramePr>
        <p:xfrm>
          <a:off x="613925" y="2424270"/>
          <a:ext cx="7814691" cy="547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286004773"/>
              </p:ext>
            </p:extLst>
          </p:nvPr>
        </p:nvGraphicFramePr>
        <p:xfrm>
          <a:off x="8556191" y="2424271"/>
          <a:ext cx="8187349" cy="5616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16"/>
          <p:cNvSpPr txBox="1"/>
          <p:nvPr/>
        </p:nvSpPr>
        <p:spPr>
          <a:xfrm>
            <a:off x="15663390" y="9049190"/>
            <a:ext cx="957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smtClean="0">
                <a:latin typeface="+mj-lt"/>
              </a:rPr>
              <a:t>Слайд 2</a:t>
            </a: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395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5260" y="3576430"/>
            <a:ext cx="16552770" cy="1341019"/>
          </a:xfrm>
          <a:prstGeom prst="rect">
            <a:avLst/>
          </a:prstGeom>
          <a:solidFill>
            <a:srgbClr val="0046A4"/>
          </a:solidFill>
        </p:spPr>
        <p:txBody>
          <a:bodyPr wrap="square" lIns="108847" tIns="54425" rIns="108847" bIns="54425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lvl="1">
              <a:defRPr sz="2000" b="1">
                <a:solidFill>
                  <a:schemeClr val="bg1"/>
                </a:solidFill>
                <a:latin typeface="Trebuchet MS" panose="020B0603020202020204" pitchFamily="34" charset="0"/>
              </a:defRPr>
            </a:lvl2pPr>
          </a:lstStyle>
          <a:p>
            <a:r>
              <a:rPr lang="ru-RU" sz="8000" dirty="0"/>
              <a:t>Назарларыңызға рақмет!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B991C8C7-F1A8-5B41-864C-C14A6E9DC478}"/>
              </a:ext>
            </a:extLst>
          </p:cNvPr>
          <p:cNvCxnSpPr>
            <a:cxnSpLocks/>
          </p:cNvCxnSpPr>
          <p:nvPr/>
        </p:nvCxnSpPr>
        <p:spPr>
          <a:xfrm>
            <a:off x="1237722" y="6888890"/>
            <a:ext cx="147278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1" descr="gerb">
            <a:extLst>
              <a:ext uri="{FF2B5EF4-FFF2-40B4-BE49-F238E27FC236}">
                <a16:creationId xmlns="" xmlns:a16="http://schemas.microsoft.com/office/drawing/2014/main" id="{1BE0DACC-2783-B84E-9AC0-ACA1B1F61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280" y="7032910"/>
            <a:ext cx="1584220" cy="158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D606AD0E-8792-D44F-8698-F7188EF7EFDE}"/>
              </a:ext>
            </a:extLst>
          </p:cNvPr>
          <p:cNvSpPr/>
          <p:nvPr/>
        </p:nvSpPr>
        <p:spPr>
          <a:xfrm>
            <a:off x="9460690" y="7158381"/>
            <a:ext cx="7399360" cy="1333278"/>
          </a:xfrm>
          <a:prstGeom prst="rect">
            <a:avLst/>
          </a:prstGeom>
        </p:spPr>
        <p:txBody>
          <a:bodyPr wrap="square" lIns="76800" tIns="38400" rIns="76800" bIns="38400">
            <a:spAutoFit/>
          </a:bodyPr>
          <a:lstStyle/>
          <a:p>
            <a:pPr defTabSz="345531">
              <a:lnSpc>
                <a:spcPct val="85000"/>
              </a:lnSpc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Управление государственной инспекции труда 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акимата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</a:p>
          <a:p>
            <a:pPr defTabSz="345531">
              <a:lnSpc>
                <a:spcPct val="85000"/>
              </a:lnSpc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Северо-Казахстанской области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0133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Trebuchet MS">
    <a:majorFont>
      <a:latin typeface="Trebuchet MS"/>
      <a:ea typeface=""/>
      <a:cs typeface=""/>
      <a:font script="Jpan" typeface="HGｺﾞｼｯｸM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Trebuchet MS">
    <a:majorFont>
      <a:latin typeface="Trebuchet MS"/>
      <a:ea typeface=""/>
      <a:cs typeface=""/>
      <a:font script="Jpan" typeface="HGｺﾞｼｯｸM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28205</TotalTime>
  <Words>116</Words>
  <Application>Microsoft Office PowerPoint</Application>
  <PresentationFormat>Произвольный</PresentationFormat>
  <Paragraphs>32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Timur K. Kuandykov</dc:creator>
  <cp:lastModifiedBy>Admin</cp:lastModifiedBy>
  <cp:revision>5152</cp:revision>
  <cp:lastPrinted>2021-09-30T07:06:52Z</cp:lastPrinted>
  <dcterms:created xsi:type="dcterms:W3CDTF">2018-09-10T09:59:27Z</dcterms:created>
  <dcterms:modified xsi:type="dcterms:W3CDTF">2021-09-30T08:27:37Z</dcterms:modified>
</cp:coreProperties>
</file>