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409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277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833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3699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404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020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072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42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36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8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21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49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839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42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182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787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230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7650438-4FBB-43E9-B03E-291595AB16F6}" type="datetimeFigureOut">
              <a:rPr lang="ru-RU" smtClean="0"/>
              <a:t>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528F8-E907-4066-B3B7-0F9E1496F1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5324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32561"/>
          </a:xfrm>
        </p:spPr>
        <p:txBody>
          <a:bodyPr>
            <a:noAutofit/>
          </a:bodyPr>
          <a:lstStyle/>
          <a:p>
            <a:r>
              <a:rPr lang="ru-RU" sz="4000" b="1" dirty="0"/>
              <a:t>Слайд № 1.</a:t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2359" y="1731197"/>
            <a:ext cx="10373710" cy="3860306"/>
          </a:xfrm>
        </p:spPr>
        <p:txBody>
          <a:bodyPr>
            <a:normAutofit fontScale="70000" lnSpcReduction="20000"/>
          </a:bodyPr>
          <a:lstStyle/>
          <a:p>
            <a:r>
              <a:rPr lang="ru-RU" sz="5700" dirty="0"/>
              <a:t>Указ Президента Республики Казахстан «О введении моратория на проведение проверок и профилактического контроля и надзора с посещением в Республике Казахстан» от 26.12.2019 года № 229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1012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Слайд 2.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Критерии для субъектов малого предпринимательства – статья 24 Предпринимательского Кодекса Республики Казахстан от 29 октября 2015 года № 375-</a:t>
            </a:r>
            <a:r>
              <a:rPr lang="en-US" dirty="0"/>
              <a:t>V</a:t>
            </a:r>
            <a:r>
              <a:rPr lang="ru-RU" dirty="0"/>
              <a:t> ЗРК;</a:t>
            </a:r>
          </a:p>
          <a:p>
            <a:r>
              <a:rPr lang="ru-RU" dirty="0"/>
              <a:t>Срок исковой давности – статья 48 Налогового Кодекса Республики Казахстан;</a:t>
            </a:r>
          </a:p>
          <a:p>
            <a:r>
              <a:rPr lang="ru-RU" dirty="0"/>
              <a:t>Освобождение от налога на доход – статья 57-4 ЗРК « О введении в действие Кодекса Республики Казахстан « О налогах и других обязательных платежах в бюджет» от 25 декабря 2017 года  № 121-</a:t>
            </a:r>
            <a:r>
              <a:rPr lang="en-US" dirty="0"/>
              <a:t>VI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13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Слайд </a:t>
            </a:r>
            <a:r>
              <a:rPr lang="en-US" dirty="0"/>
              <a:t>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Меры поддержки малого и среднего бизнеса в период пандемии </a:t>
            </a:r>
            <a:r>
              <a:rPr lang="ru-RU" dirty="0" err="1"/>
              <a:t>коронавируса</a:t>
            </a:r>
            <a:endParaRPr lang="ru-RU" dirty="0"/>
          </a:p>
          <a:p>
            <a:r>
              <a:rPr lang="ru-RU" dirty="0"/>
              <a:t>Постановление Правительства Республики Казахстан от 16 марта  2020 года № 126;</a:t>
            </a:r>
          </a:p>
          <a:p>
            <a:r>
              <a:rPr lang="ru-RU" dirty="0"/>
              <a:t>Постановление Правительства Республики Казахстан от 27 марта  2020 года № 141;</a:t>
            </a:r>
          </a:p>
          <a:p>
            <a:r>
              <a:rPr lang="ru-RU" dirty="0"/>
              <a:t>Постановление Правительства Республики Казахстан от 20 апреля 2020 года № 224;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7164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150</Words>
  <Application>Microsoft Office PowerPoint</Application>
  <PresentationFormat>Широкоэкранный</PresentationFormat>
  <Paragraphs>11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Ион</vt:lpstr>
      <vt:lpstr>Слайд № 1. </vt:lpstr>
      <vt:lpstr>Слайд 2. </vt:lpstr>
      <vt:lpstr>Слайд 3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№ 1. </dc:title>
  <dc:creator>Анапьянов Ернар Талгатович</dc:creator>
  <cp:lastModifiedBy>Анапьянов Ернар Талгатович</cp:lastModifiedBy>
  <cp:revision>1</cp:revision>
  <dcterms:created xsi:type="dcterms:W3CDTF">2021-09-30T06:55:14Z</dcterms:created>
  <dcterms:modified xsi:type="dcterms:W3CDTF">2021-09-30T06:55:51Z</dcterms:modified>
</cp:coreProperties>
</file>