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3"/>
  </p:notesMasterIdLst>
  <p:sldIdLst>
    <p:sldId id="256" r:id="rId2"/>
    <p:sldId id="321" r:id="rId3"/>
    <p:sldId id="319" r:id="rId4"/>
    <p:sldId id="276" r:id="rId5"/>
    <p:sldId id="304" r:id="rId6"/>
    <p:sldId id="307" r:id="rId7"/>
    <p:sldId id="271" r:id="rId8"/>
    <p:sldId id="305" r:id="rId9"/>
    <p:sldId id="351" r:id="rId10"/>
    <p:sldId id="308" r:id="rId11"/>
    <p:sldId id="353" r:id="rId12"/>
    <p:sldId id="354" r:id="rId13"/>
    <p:sldId id="352" r:id="rId14"/>
    <p:sldId id="355" r:id="rId15"/>
    <p:sldId id="302" r:id="rId16"/>
    <p:sldId id="320" r:id="rId17"/>
    <p:sldId id="322" r:id="rId18"/>
    <p:sldId id="323" r:id="rId19"/>
    <p:sldId id="324" r:id="rId20"/>
    <p:sldId id="326" r:id="rId21"/>
    <p:sldId id="337" r:id="rId22"/>
    <p:sldId id="339" r:id="rId23"/>
    <p:sldId id="340" r:id="rId24"/>
    <p:sldId id="341" r:id="rId25"/>
    <p:sldId id="342" r:id="rId26"/>
    <p:sldId id="343" r:id="rId27"/>
    <p:sldId id="327" r:id="rId28"/>
    <p:sldId id="330" r:id="rId29"/>
    <p:sldId id="332" r:id="rId30"/>
    <p:sldId id="350" r:id="rId31"/>
    <p:sldId id="334" r:id="rId32"/>
    <p:sldId id="335" r:id="rId33"/>
    <p:sldId id="345" r:id="rId34"/>
    <p:sldId id="346" r:id="rId35"/>
    <p:sldId id="347" r:id="rId36"/>
    <p:sldId id="336" r:id="rId37"/>
    <p:sldId id="349" r:id="rId38"/>
    <p:sldId id="280" r:id="rId39"/>
    <p:sldId id="356" r:id="rId40"/>
    <p:sldId id="310" r:id="rId41"/>
    <p:sldId id="309" r:id="rId42"/>
    <p:sldId id="312" r:id="rId43"/>
    <p:sldId id="361" r:id="rId44"/>
    <p:sldId id="314" r:id="rId45"/>
    <p:sldId id="362" r:id="rId46"/>
    <p:sldId id="357" r:id="rId47"/>
    <p:sldId id="363" r:id="rId48"/>
    <p:sldId id="358" r:id="rId49"/>
    <p:sldId id="364" r:id="rId50"/>
    <p:sldId id="360" r:id="rId51"/>
    <p:sldId id="359" r:id="rId52"/>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381">
          <p15:clr>
            <a:srgbClr val="A4A3A4"/>
          </p15:clr>
        </p15:guide>
        <p15:guide id="2" pos="3367">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os Rek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96CB9A-3AD9-4247-BBC1-BA27285C0A13}" v="36" dt="2020-09-08T13:36:28.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22" autoAdjust="0"/>
    <p:restoredTop sz="91190" autoAdjust="0"/>
  </p:normalViewPr>
  <p:slideViewPr>
    <p:cSldViewPr showGuides="1">
      <p:cViewPr>
        <p:scale>
          <a:sx n="75" d="100"/>
          <a:sy n="75" d="100"/>
        </p:scale>
        <p:origin x="-582" y="-672"/>
      </p:cViewPr>
      <p:guideLst>
        <p:guide orient="horz" pos="2381"/>
        <p:guide pos="3367"/>
      </p:guideLst>
    </p:cSldViewPr>
  </p:slideViewPr>
  <p:notesTextViewPr>
    <p:cViewPr>
      <p:scale>
        <a:sx n="1" d="1"/>
        <a:sy n="1" d="1"/>
      </p:scale>
      <p:origin x="0" y="0"/>
    </p:cViewPr>
  </p:notesTextViewPr>
  <p:notesViewPr>
    <p:cSldViewPr showGuides="1">
      <p:cViewPr varScale="1">
        <p:scale>
          <a:sx n="66" d="100"/>
          <a:sy n="66" d="100"/>
        </p:scale>
        <p:origin x="0" y="0"/>
      </p:cViewPr>
      <p:guideLst/>
    </p:cSldViewPr>
  </p:notesViewPr>
  <p:gridSpacing cx="360000" cy="360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a Gavgas / Green Partners / RWA" userId="43efe6d3-e229-4bf9-98c1-ebbc0b3aa11a" providerId="ADAL" clId="{A9DACA7B-5648-4300-AC40-54647916F00D}"/>
    <pc:docChg chg="custSel modSld">
      <pc:chgData name="Gabriela Gavgas / Green Partners / RWA" userId="43efe6d3-e229-4bf9-98c1-ebbc0b3aa11a" providerId="ADAL" clId="{A9DACA7B-5648-4300-AC40-54647916F00D}" dt="2020-08-13T12:44:08.662" v="66" actId="1076"/>
      <pc:docMkLst>
        <pc:docMk/>
      </pc:docMkLst>
      <pc:sldChg chg="addSp modSp mod">
        <pc:chgData name="Gabriela Gavgas / Green Partners / RWA" userId="43efe6d3-e229-4bf9-98c1-ebbc0b3aa11a" providerId="ADAL" clId="{A9DACA7B-5648-4300-AC40-54647916F00D}" dt="2020-08-13T12:44:08.662" v="66" actId="1076"/>
        <pc:sldMkLst>
          <pc:docMk/>
          <pc:sldMk cId="2089029029" sldId="256"/>
        </pc:sldMkLst>
        <pc:picChg chg="mod">
          <ac:chgData name="Gabriela Gavgas / Green Partners / RWA" userId="43efe6d3-e229-4bf9-98c1-ebbc0b3aa11a" providerId="ADAL" clId="{A9DACA7B-5648-4300-AC40-54647916F00D}" dt="2020-08-13T12:43:55.223" v="63" actId="1076"/>
          <ac:picMkLst>
            <pc:docMk/>
            <pc:sldMk cId="2089029029" sldId="256"/>
            <ac:picMk id="6" creationId="{8ED08845-0BF9-4B11-B285-36E23945AB8C}"/>
          </ac:picMkLst>
        </pc:picChg>
        <pc:picChg chg="add mod">
          <ac:chgData name="Gabriela Gavgas / Green Partners / RWA" userId="43efe6d3-e229-4bf9-98c1-ebbc0b3aa11a" providerId="ADAL" clId="{A9DACA7B-5648-4300-AC40-54647916F00D}" dt="2020-08-13T12:44:02.319" v="65" actId="1076"/>
          <ac:picMkLst>
            <pc:docMk/>
            <pc:sldMk cId="2089029029" sldId="256"/>
            <ac:picMk id="8" creationId="{43CACB46-AE1D-42ED-8215-B3C92FF928FC}"/>
          </ac:picMkLst>
        </pc:picChg>
        <pc:picChg chg="mod">
          <ac:chgData name="Gabriela Gavgas / Green Partners / RWA" userId="43efe6d3-e229-4bf9-98c1-ebbc0b3aa11a" providerId="ADAL" clId="{A9DACA7B-5648-4300-AC40-54647916F00D}" dt="2020-08-13T12:43:58.439" v="64" actId="1076"/>
          <ac:picMkLst>
            <pc:docMk/>
            <pc:sldMk cId="2089029029" sldId="256"/>
            <ac:picMk id="9" creationId="{D0C9E563-BDCB-40A1-B10D-18381C62739A}"/>
          </ac:picMkLst>
        </pc:picChg>
        <pc:picChg chg="mod">
          <ac:chgData name="Gabriela Gavgas / Green Partners / RWA" userId="43efe6d3-e229-4bf9-98c1-ebbc0b3aa11a" providerId="ADAL" clId="{A9DACA7B-5648-4300-AC40-54647916F00D}" dt="2020-08-13T12:44:08.662" v="66" actId="1076"/>
          <ac:picMkLst>
            <pc:docMk/>
            <pc:sldMk cId="2089029029" sldId="256"/>
            <ac:picMk id="10" creationId="{C372BE94-6CEA-4CED-A2D2-6172ED2AFE90}"/>
          </ac:picMkLst>
        </pc:picChg>
        <pc:picChg chg="mod">
          <ac:chgData name="Gabriela Gavgas / Green Partners / RWA" userId="43efe6d3-e229-4bf9-98c1-ebbc0b3aa11a" providerId="ADAL" clId="{A9DACA7B-5648-4300-AC40-54647916F00D}" dt="2020-08-13T12:43:52.494" v="62" actId="1076"/>
          <ac:picMkLst>
            <pc:docMk/>
            <pc:sldMk cId="2089029029" sldId="256"/>
            <ac:picMk id="11" creationId="{030F700A-534F-4E7E-B9D7-96AAFFD0CFA1}"/>
          </ac:picMkLst>
        </pc:picChg>
      </pc:sldChg>
      <pc:sldChg chg="modSp mod">
        <pc:chgData name="Gabriela Gavgas / Green Partners / RWA" userId="43efe6d3-e229-4bf9-98c1-ebbc0b3aa11a" providerId="ADAL" clId="{A9DACA7B-5648-4300-AC40-54647916F00D}" dt="2020-08-13T12:42:08.653" v="44" actId="13926"/>
        <pc:sldMkLst>
          <pc:docMk/>
          <pc:sldMk cId="1860895465" sldId="302"/>
        </pc:sldMkLst>
        <pc:spChg chg="mod">
          <ac:chgData name="Gabriela Gavgas / Green Partners / RWA" userId="43efe6d3-e229-4bf9-98c1-ebbc0b3aa11a" providerId="ADAL" clId="{A9DACA7B-5648-4300-AC40-54647916F00D}" dt="2020-08-13T12:42:08.653" v="44" actId="13926"/>
          <ac:spMkLst>
            <pc:docMk/>
            <pc:sldMk cId="1860895465" sldId="302"/>
            <ac:spMk id="9" creationId="{7830EACA-0BF6-45FD-ABDD-6E436FE5754F}"/>
          </ac:spMkLst>
        </pc:spChg>
      </pc:sldChg>
    </pc:docChg>
  </pc:docChgLst>
  <pc:docChgLst>
    <pc:chgData name="Gabriela Gavgas / Green Partners / RWA" userId="43efe6d3-e229-4bf9-98c1-ebbc0b3aa11a" providerId="ADAL" clId="{43A98A52-DEA5-40FB-A00F-A66B6C62EB49}"/>
    <pc:docChg chg="undo redo custSel addSld delSld modSld">
      <pc:chgData name="Gabriela Gavgas / Green Partners / RWA" userId="43efe6d3-e229-4bf9-98c1-ebbc0b3aa11a" providerId="ADAL" clId="{43A98A52-DEA5-40FB-A00F-A66B6C62EB49}" dt="2020-09-02T12:58:00.392" v="2717" actId="20577"/>
      <pc:docMkLst>
        <pc:docMk/>
      </pc:docMkLst>
      <pc:sldChg chg="modSp mod">
        <pc:chgData name="Gabriela Gavgas / Green Partners / RWA" userId="43efe6d3-e229-4bf9-98c1-ebbc0b3aa11a" providerId="ADAL" clId="{43A98A52-DEA5-40FB-A00F-A66B6C62EB49}" dt="2020-09-02T09:11:13.694" v="4" actId="167"/>
        <pc:sldMkLst>
          <pc:docMk/>
          <pc:sldMk cId="2089029029" sldId="256"/>
        </pc:sldMkLst>
        <pc:picChg chg="mod ord">
          <ac:chgData name="Gabriela Gavgas / Green Partners / RWA" userId="43efe6d3-e229-4bf9-98c1-ebbc0b3aa11a" providerId="ADAL" clId="{43A98A52-DEA5-40FB-A00F-A66B6C62EB49}" dt="2020-09-02T09:11:13.694" v="4" actId="167"/>
          <ac:picMkLst>
            <pc:docMk/>
            <pc:sldMk cId="2089029029" sldId="256"/>
            <ac:picMk id="7" creationId="{12AE247F-97DA-4175-91B7-B72F9CC166C1}"/>
          </ac:picMkLst>
        </pc:picChg>
      </pc:sldChg>
      <pc:sldChg chg="modSp mod">
        <pc:chgData name="Gabriela Gavgas / Green Partners / RWA" userId="43efe6d3-e229-4bf9-98c1-ebbc0b3aa11a" providerId="ADAL" clId="{43A98A52-DEA5-40FB-A00F-A66B6C62EB49}" dt="2020-09-02T11:33:15.129" v="1615" actId="14100"/>
        <pc:sldMkLst>
          <pc:docMk/>
          <pc:sldMk cId="11145918" sldId="276"/>
        </pc:sldMkLst>
        <pc:spChg chg="mod">
          <ac:chgData name="Gabriela Gavgas / Green Partners / RWA" userId="43efe6d3-e229-4bf9-98c1-ebbc0b3aa11a" providerId="ADAL" clId="{43A98A52-DEA5-40FB-A00F-A66B6C62EB49}" dt="2020-09-02T11:33:05.306" v="1613" actId="113"/>
          <ac:spMkLst>
            <pc:docMk/>
            <pc:sldMk cId="11145918" sldId="276"/>
            <ac:spMk id="2" creationId="{00000000-0000-0000-0000-000000000000}"/>
          </ac:spMkLst>
        </pc:spChg>
        <pc:spChg chg="mod">
          <ac:chgData name="Gabriela Gavgas / Green Partners / RWA" userId="43efe6d3-e229-4bf9-98c1-ebbc0b3aa11a" providerId="ADAL" clId="{43A98A52-DEA5-40FB-A00F-A66B6C62EB49}" dt="2020-09-02T11:33:10.560" v="1614" actId="1076"/>
          <ac:spMkLst>
            <pc:docMk/>
            <pc:sldMk cId="11145918" sldId="276"/>
            <ac:spMk id="3" creationId="{00000000-0000-0000-0000-000000000000}"/>
          </ac:spMkLst>
        </pc:spChg>
        <pc:picChg chg="mod">
          <ac:chgData name="Gabriela Gavgas / Green Partners / RWA" userId="43efe6d3-e229-4bf9-98c1-ebbc0b3aa11a" providerId="ADAL" clId="{43A98A52-DEA5-40FB-A00F-A66B6C62EB49}" dt="2020-09-02T11:33:15.129" v="1615" actId="14100"/>
          <ac:picMkLst>
            <pc:docMk/>
            <pc:sldMk cId="11145918" sldId="276"/>
            <ac:picMk id="6" creationId="{FE7F1E57-FC4C-4D4D-BCE6-9C2EBD6A4BD3}"/>
          </ac:picMkLst>
        </pc:picChg>
      </pc:sldChg>
      <pc:sldChg chg="modSp mod">
        <pc:chgData name="Gabriela Gavgas / Green Partners / RWA" userId="43efe6d3-e229-4bf9-98c1-ebbc0b3aa11a" providerId="ADAL" clId="{43A98A52-DEA5-40FB-A00F-A66B6C62EB49}" dt="2020-09-02T11:29:25.523" v="1523" actId="20577"/>
        <pc:sldMkLst>
          <pc:docMk/>
          <pc:sldMk cId="3639347112" sldId="280"/>
        </pc:sldMkLst>
        <pc:spChg chg="mod">
          <ac:chgData name="Gabriela Gavgas / Green Partners / RWA" userId="43efe6d3-e229-4bf9-98c1-ebbc0b3aa11a" providerId="ADAL" clId="{43A98A52-DEA5-40FB-A00F-A66B6C62EB49}" dt="2020-09-02T11:29:25.523" v="1523" actId="20577"/>
          <ac:spMkLst>
            <pc:docMk/>
            <pc:sldMk cId="3639347112" sldId="280"/>
            <ac:spMk id="5" creationId="{4D4E3663-83D0-4705-AFE2-30C3C0A89AE6}"/>
          </ac:spMkLst>
        </pc:spChg>
        <pc:spChg chg="mod">
          <ac:chgData name="Gabriela Gavgas / Green Partners / RWA" userId="43efe6d3-e229-4bf9-98c1-ebbc0b3aa11a" providerId="ADAL" clId="{43A98A52-DEA5-40FB-A00F-A66B6C62EB49}" dt="2020-09-02T11:28:34.688" v="1492" actId="20577"/>
          <ac:spMkLst>
            <pc:docMk/>
            <pc:sldMk cId="3639347112" sldId="280"/>
            <ac:spMk id="6" creationId="{AE14957E-E851-4CE4-A56D-7E1BE6BE6BBA}"/>
          </ac:spMkLst>
        </pc:spChg>
        <pc:spChg chg="mod">
          <ac:chgData name="Gabriela Gavgas / Green Partners / RWA" userId="43efe6d3-e229-4bf9-98c1-ebbc0b3aa11a" providerId="ADAL" clId="{43A98A52-DEA5-40FB-A00F-A66B6C62EB49}" dt="2020-09-02T11:28:12.271" v="1438" actId="20577"/>
          <ac:spMkLst>
            <pc:docMk/>
            <pc:sldMk cId="3639347112" sldId="280"/>
            <ac:spMk id="9" creationId="{7A8E50CB-BE0A-48C5-9DD3-01069B53200D}"/>
          </ac:spMkLst>
        </pc:spChg>
      </pc:sldChg>
      <pc:sldChg chg="modSp mod">
        <pc:chgData name="Gabriela Gavgas / Green Partners / RWA" userId="43efe6d3-e229-4bf9-98c1-ebbc0b3aa11a" providerId="ADAL" clId="{43A98A52-DEA5-40FB-A00F-A66B6C62EB49}" dt="2020-09-02T11:01:45.233" v="1166" actId="20577"/>
        <pc:sldMkLst>
          <pc:docMk/>
          <pc:sldMk cId="1029434767" sldId="297"/>
        </pc:sldMkLst>
        <pc:spChg chg="mod">
          <ac:chgData name="Gabriela Gavgas / Green Partners / RWA" userId="43efe6d3-e229-4bf9-98c1-ebbc0b3aa11a" providerId="ADAL" clId="{43A98A52-DEA5-40FB-A00F-A66B6C62EB49}" dt="2020-09-02T11:01:45.233" v="1166" actId="20577"/>
          <ac:spMkLst>
            <pc:docMk/>
            <pc:sldMk cId="1029434767" sldId="297"/>
            <ac:spMk id="5" creationId="{24DA9441-2B0C-4E3F-8BF9-A666230723BA}"/>
          </ac:spMkLst>
        </pc:spChg>
      </pc:sldChg>
      <pc:sldChg chg="modSp mod">
        <pc:chgData name="Gabriela Gavgas / Green Partners / RWA" userId="43efe6d3-e229-4bf9-98c1-ebbc0b3aa11a" providerId="ADAL" clId="{43A98A52-DEA5-40FB-A00F-A66B6C62EB49}" dt="2020-09-02T11:31:18.605" v="1574" actId="114"/>
        <pc:sldMkLst>
          <pc:docMk/>
          <pc:sldMk cId="1860895465" sldId="302"/>
        </pc:sldMkLst>
        <pc:spChg chg="mod">
          <ac:chgData name="Gabriela Gavgas / Green Partners / RWA" userId="43efe6d3-e229-4bf9-98c1-ebbc0b3aa11a" providerId="ADAL" clId="{43A98A52-DEA5-40FB-A00F-A66B6C62EB49}" dt="2020-09-02T11:31:10.110" v="1571" actId="1076"/>
          <ac:spMkLst>
            <pc:docMk/>
            <pc:sldMk cId="1860895465" sldId="302"/>
            <ac:spMk id="3" creationId="{75CC7FE6-3F4C-43F4-9129-85F64E6C2D18}"/>
          </ac:spMkLst>
        </pc:spChg>
        <pc:spChg chg="mod">
          <ac:chgData name="Gabriela Gavgas / Green Partners / RWA" userId="43efe6d3-e229-4bf9-98c1-ebbc0b3aa11a" providerId="ADAL" clId="{43A98A52-DEA5-40FB-A00F-A66B6C62EB49}" dt="2020-09-02T11:31:18.605" v="1574" actId="114"/>
          <ac:spMkLst>
            <pc:docMk/>
            <pc:sldMk cId="1860895465" sldId="302"/>
            <ac:spMk id="9" creationId="{7830EACA-0BF6-45FD-ABDD-6E436FE5754F}"/>
          </ac:spMkLst>
        </pc:spChg>
      </pc:sldChg>
      <pc:sldChg chg="addSp delSp modSp mod">
        <pc:chgData name="Gabriela Gavgas / Green Partners / RWA" userId="43efe6d3-e229-4bf9-98c1-ebbc0b3aa11a" providerId="ADAL" clId="{43A98A52-DEA5-40FB-A00F-A66B6C62EB49}" dt="2020-09-02T10:36:14.312" v="1094" actId="1076"/>
        <pc:sldMkLst>
          <pc:docMk/>
          <pc:sldMk cId="48262359" sldId="304"/>
        </pc:sldMkLst>
        <pc:spChg chg="del">
          <ac:chgData name="Gabriela Gavgas / Green Partners / RWA" userId="43efe6d3-e229-4bf9-98c1-ebbc0b3aa11a" providerId="ADAL" clId="{43A98A52-DEA5-40FB-A00F-A66B6C62EB49}" dt="2020-09-02T09:20:02.856" v="102" actId="478"/>
          <ac:spMkLst>
            <pc:docMk/>
            <pc:sldMk cId="48262359" sldId="304"/>
            <ac:spMk id="2" creationId="{00000000-0000-0000-0000-000000000000}"/>
          </ac:spMkLst>
        </pc:spChg>
        <pc:spChg chg="mod">
          <ac:chgData name="Gabriela Gavgas / Green Partners / RWA" userId="43efe6d3-e229-4bf9-98c1-ebbc0b3aa11a" providerId="ADAL" clId="{43A98A52-DEA5-40FB-A00F-A66B6C62EB49}" dt="2020-09-02T09:22:40.417" v="105" actId="1076"/>
          <ac:spMkLst>
            <pc:docMk/>
            <pc:sldMk cId="48262359" sldId="304"/>
            <ac:spMk id="3" creationId="{00000000-0000-0000-0000-000000000000}"/>
          </ac:spMkLst>
        </pc:spChg>
        <pc:spChg chg="add del mod">
          <ac:chgData name="Gabriela Gavgas / Green Partners / RWA" userId="43efe6d3-e229-4bf9-98c1-ebbc0b3aa11a" providerId="ADAL" clId="{43A98A52-DEA5-40FB-A00F-A66B6C62EB49}" dt="2020-09-02T09:22:29.884" v="104" actId="478"/>
          <ac:spMkLst>
            <pc:docMk/>
            <pc:sldMk cId="48262359" sldId="304"/>
            <ac:spMk id="6" creationId="{8F76D4F6-70DC-42A8-9596-A6D6688AD6D6}"/>
          </ac:spMkLst>
        </pc:spChg>
        <pc:spChg chg="del">
          <ac:chgData name="Gabriela Gavgas / Green Partners / RWA" userId="43efe6d3-e229-4bf9-98c1-ebbc0b3aa11a" providerId="ADAL" clId="{43A98A52-DEA5-40FB-A00F-A66B6C62EB49}" dt="2020-09-02T09:20:01.004" v="101" actId="478"/>
          <ac:spMkLst>
            <pc:docMk/>
            <pc:sldMk cId="48262359" sldId="304"/>
            <ac:spMk id="8" creationId="{8DB36827-F344-4D4E-8827-CF699AAEE2AD}"/>
          </ac:spMkLst>
        </pc:spChg>
        <pc:spChg chg="add mod">
          <ac:chgData name="Gabriela Gavgas / Green Partners / RWA" userId="43efe6d3-e229-4bf9-98c1-ebbc0b3aa11a" providerId="ADAL" clId="{43A98A52-DEA5-40FB-A00F-A66B6C62EB49}" dt="2020-09-02T09:24:53.806" v="153" actId="113"/>
          <ac:spMkLst>
            <pc:docMk/>
            <pc:sldMk cId="48262359" sldId="304"/>
            <ac:spMk id="10" creationId="{0F0494C8-61F9-4CED-8CF0-FF2214B93B34}"/>
          </ac:spMkLst>
        </pc:spChg>
        <pc:spChg chg="add mod">
          <ac:chgData name="Gabriela Gavgas / Green Partners / RWA" userId="43efe6d3-e229-4bf9-98c1-ebbc0b3aa11a" providerId="ADAL" clId="{43A98A52-DEA5-40FB-A00F-A66B6C62EB49}" dt="2020-09-02T09:51:02.464" v="1033" actId="1076"/>
          <ac:spMkLst>
            <pc:docMk/>
            <pc:sldMk cId="48262359" sldId="304"/>
            <ac:spMk id="12" creationId="{0C4425B3-1849-4E06-A808-3E275AA8D175}"/>
          </ac:spMkLst>
        </pc:spChg>
        <pc:spChg chg="add mod">
          <ac:chgData name="Gabriela Gavgas / Green Partners / RWA" userId="43efe6d3-e229-4bf9-98c1-ebbc0b3aa11a" providerId="ADAL" clId="{43A98A52-DEA5-40FB-A00F-A66B6C62EB49}" dt="2020-09-02T10:35:43.056" v="1088" actId="1076"/>
          <ac:spMkLst>
            <pc:docMk/>
            <pc:sldMk cId="48262359" sldId="304"/>
            <ac:spMk id="14" creationId="{39DB9368-10D5-4E5B-8687-5BE37E413437}"/>
          </ac:spMkLst>
        </pc:spChg>
        <pc:spChg chg="add mod">
          <ac:chgData name="Gabriela Gavgas / Green Partners / RWA" userId="43efe6d3-e229-4bf9-98c1-ebbc0b3aa11a" providerId="ADAL" clId="{43A98A52-DEA5-40FB-A00F-A66B6C62EB49}" dt="2020-09-02T09:34:14.482" v="355" actId="113"/>
          <ac:spMkLst>
            <pc:docMk/>
            <pc:sldMk cId="48262359" sldId="304"/>
            <ac:spMk id="16" creationId="{C9A0CAB2-7B55-43B6-8FA1-FAA8EDB6DF0A}"/>
          </ac:spMkLst>
        </pc:spChg>
        <pc:spChg chg="add mod">
          <ac:chgData name="Gabriela Gavgas / Green Partners / RWA" userId="43efe6d3-e229-4bf9-98c1-ebbc0b3aa11a" providerId="ADAL" clId="{43A98A52-DEA5-40FB-A00F-A66B6C62EB49}" dt="2020-09-02T10:36:09.392" v="1093" actId="1076"/>
          <ac:spMkLst>
            <pc:docMk/>
            <pc:sldMk cId="48262359" sldId="304"/>
            <ac:spMk id="18" creationId="{8D4EFFF8-6EC0-409B-AA31-D63C6C78056B}"/>
          </ac:spMkLst>
        </pc:spChg>
        <pc:spChg chg="add mod">
          <ac:chgData name="Gabriela Gavgas / Green Partners / RWA" userId="43efe6d3-e229-4bf9-98c1-ebbc0b3aa11a" providerId="ADAL" clId="{43A98A52-DEA5-40FB-A00F-A66B6C62EB49}" dt="2020-09-02T10:33:03.315" v="1080" actId="1076"/>
          <ac:spMkLst>
            <pc:docMk/>
            <pc:sldMk cId="48262359" sldId="304"/>
            <ac:spMk id="20" creationId="{FE4644B7-1B7C-4FC2-AE9B-27BE23C33A39}"/>
          </ac:spMkLst>
        </pc:spChg>
        <pc:spChg chg="add mod">
          <ac:chgData name="Gabriela Gavgas / Green Partners / RWA" userId="43efe6d3-e229-4bf9-98c1-ebbc0b3aa11a" providerId="ADAL" clId="{43A98A52-DEA5-40FB-A00F-A66B6C62EB49}" dt="2020-09-02T10:36:14.312" v="1094" actId="1076"/>
          <ac:spMkLst>
            <pc:docMk/>
            <pc:sldMk cId="48262359" sldId="304"/>
            <ac:spMk id="22" creationId="{F796073A-7D41-401B-A1EF-CDB7D3FA6BFF}"/>
          </ac:spMkLst>
        </pc:spChg>
        <pc:spChg chg="add mod">
          <ac:chgData name="Gabriela Gavgas / Green Partners / RWA" userId="43efe6d3-e229-4bf9-98c1-ebbc0b3aa11a" providerId="ADAL" clId="{43A98A52-DEA5-40FB-A00F-A66B6C62EB49}" dt="2020-09-02T09:53:11.963" v="1057" actId="1076"/>
          <ac:spMkLst>
            <pc:docMk/>
            <pc:sldMk cId="48262359" sldId="304"/>
            <ac:spMk id="24" creationId="{37633EEE-1BA4-4E6D-BF59-5B3881B58D6C}"/>
          </ac:spMkLst>
        </pc:spChg>
        <pc:spChg chg="add mod">
          <ac:chgData name="Gabriela Gavgas / Green Partners / RWA" userId="43efe6d3-e229-4bf9-98c1-ebbc0b3aa11a" providerId="ADAL" clId="{43A98A52-DEA5-40FB-A00F-A66B6C62EB49}" dt="2020-09-02T09:53:57.456" v="1065" actId="1076"/>
          <ac:spMkLst>
            <pc:docMk/>
            <pc:sldMk cId="48262359" sldId="304"/>
            <ac:spMk id="26" creationId="{4B07B6A6-AD2B-4598-8841-E256EE305063}"/>
          </ac:spMkLst>
        </pc:spChg>
        <pc:spChg chg="add mod">
          <ac:chgData name="Gabriela Gavgas / Green Partners / RWA" userId="43efe6d3-e229-4bf9-98c1-ebbc0b3aa11a" providerId="ADAL" clId="{43A98A52-DEA5-40FB-A00F-A66B6C62EB49}" dt="2020-09-02T09:55:13.432" v="1075" actId="1076"/>
          <ac:spMkLst>
            <pc:docMk/>
            <pc:sldMk cId="48262359" sldId="304"/>
            <ac:spMk id="28" creationId="{281BB510-416C-4822-8666-E4C926200178}"/>
          </ac:spMkLst>
        </pc:spChg>
        <pc:spChg chg="add mod">
          <ac:chgData name="Gabriela Gavgas / Green Partners / RWA" userId="43efe6d3-e229-4bf9-98c1-ebbc0b3aa11a" providerId="ADAL" clId="{43A98A52-DEA5-40FB-A00F-A66B6C62EB49}" dt="2020-09-02T09:51:59.328" v="1041" actId="1076"/>
          <ac:spMkLst>
            <pc:docMk/>
            <pc:sldMk cId="48262359" sldId="304"/>
            <ac:spMk id="30" creationId="{6229C7F0-5EA3-4699-B3DA-A8E0DBBE949B}"/>
          </ac:spMkLst>
        </pc:spChg>
        <pc:spChg chg="add mod">
          <ac:chgData name="Gabriela Gavgas / Green Partners / RWA" userId="43efe6d3-e229-4bf9-98c1-ebbc0b3aa11a" providerId="ADAL" clId="{43A98A52-DEA5-40FB-A00F-A66B6C62EB49}" dt="2020-09-02T09:50:53.721" v="1031" actId="1076"/>
          <ac:spMkLst>
            <pc:docMk/>
            <pc:sldMk cId="48262359" sldId="304"/>
            <ac:spMk id="32" creationId="{957B4DC0-4AE7-4117-A728-F4587FC0AFB0}"/>
          </ac:spMkLst>
        </pc:spChg>
        <pc:spChg chg="add mod">
          <ac:chgData name="Gabriela Gavgas / Green Partners / RWA" userId="43efe6d3-e229-4bf9-98c1-ebbc0b3aa11a" providerId="ADAL" clId="{43A98A52-DEA5-40FB-A00F-A66B6C62EB49}" dt="2020-09-02T09:50:59.857" v="1032" actId="1076"/>
          <ac:spMkLst>
            <pc:docMk/>
            <pc:sldMk cId="48262359" sldId="304"/>
            <ac:spMk id="34" creationId="{8D1ECED5-AB8A-4E48-A830-3E51692146BB}"/>
          </ac:spMkLst>
        </pc:spChg>
        <pc:spChg chg="add del mod">
          <ac:chgData name="Gabriela Gavgas / Green Partners / RWA" userId="43efe6d3-e229-4bf9-98c1-ebbc0b3aa11a" providerId="ADAL" clId="{43A98A52-DEA5-40FB-A00F-A66B6C62EB49}" dt="2020-09-02T09:24:24.956" v="132" actId="478"/>
          <ac:spMkLst>
            <pc:docMk/>
            <pc:sldMk cId="48262359" sldId="304"/>
            <ac:spMk id="36" creationId="{FE8F2E18-20BB-4342-A12B-82A90A6FF13A}"/>
          </ac:spMkLst>
        </pc:spChg>
        <pc:spChg chg="add del mod">
          <ac:chgData name="Gabriela Gavgas / Green Partners / RWA" userId="43efe6d3-e229-4bf9-98c1-ebbc0b3aa11a" providerId="ADAL" clId="{43A98A52-DEA5-40FB-A00F-A66B6C62EB49}" dt="2020-09-02T09:24:11.216" v="116" actId="478"/>
          <ac:spMkLst>
            <pc:docMk/>
            <pc:sldMk cId="48262359" sldId="304"/>
            <ac:spMk id="38" creationId="{56DD6722-86AA-4D91-9C3A-64CF0B2E322D}"/>
          </ac:spMkLst>
        </pc:spChg>
        <pc:spChg chg="add del mod">
          <ac:chgData name="Gabriela Gavgas / Green Partners / RWA" userId="43efe6d3-e229-4bf9-98c1-ebbc0b3aa11a" providerId="ADAL" clId="{43A98A52-DEA5-40FB-A00F-A66B6C62EB49}" dt="2020-09-02T09:24:12.223" v="117" actId="478"/>
          <ac:spMkLst>
            <pc:docMk/>
            <pc:sldMk cId="48262359" sldId="304"/>
            <ac:spMk id="40" creationId="{6586D98D-3456-4155-96F1-035A1EF14981}"/>
          </ac:spMkLst>
        </pc:spChg>
        <pc:spChg chg="add del mod">
          <ac:chgData name="Gabriela Gavgas / Green Partners / RWA" userId="43efe6d3-e229-4bf9-98c1-ebbc0b3aa11a" providerId="ADAL" clId="{43A98A52-DEA5-40FB-A00F-A66B6C62EB49}" dt="2020-09-02T09:24:18.052" v="126" actId="478"/>
          <ac:spMkLst>
            <pc:docMk/>
            <pc:sldMk cId="48262359" sldId="304"/>
            <ac:spMk id="42" creationId="{3437C9B4-6465-42BD-AF14-9A2B6BFB8F72}"/>
          </ac:spMkLst>
        </pc:spChg>
        <pc:spChg chg="add del mod">
          <ac:chgData name="Gabriela Gavgas / Green Partners / RWA" userId="43efe6d3-e229-4bf9-98c1-ebbc0b3aa11a" providerId="ADAL" clId="{43A98A52-DEA5-40FB-A00F-A66B6C62EB49}" dt="2020-09-02T09:24:19.381" v="128" actId="478"/>
          <ac:spMkLst>
            <pc:docMk/>
            <pc:sldMk cId="48262359" sldId="304"/>
            <ac:spMk id="44" creationId="{AE5F0485-D7FA-43CA-9824-DA220567CA5E}"/>
          </ac:spMkLst>
        </pc:spChg>
        <pc:spChg chg="add del mod">
          <ac:chgData name="Gabriela Gavgas / Green Partners / RWA" userId="43efe6d3-e229-4bf9-98c1-ebbc0b3aa11a" providerId="ADAL" clId="{43A98A52-DEA5-40FB-A00F-A66B6C62EB49}" dt="2020-09-02T09:24:17.355" v="125" actId="478"/>
          <ac:spMkLst>
            <pc:docMk/>
            <pc:sldMk cId="48262359" sldId="304"/>
            <ac:spMk id="46" creationId="{7F6ED9F5-5AB1-4F21-A6D4-C489F760E2D3}"/>
          </ac:spMkLst>
        </pc:spChg>
        <pc:spChg chg="add del mod">
          <ac:chgData name="Gabriela Gavgas / Green Partners / RWA" userId="43efe6d3-e229-4bf9-98c1-ebbc0b3aa11a" providerId="ADAL" clId="{43A98A52-DEA5-40FB-A00F-A66B6C62EB49}" dt="2020-09-02T09:24:13.946" v="120" actId="478"/>
          <ac:spMkLst>
            <pc:docMk/>
            <pc:sldMk cId="48262359" sldId="304"/>
            <ac:spMk id="48" creationId="{C39F98BF-DC62-41C2-A29F-C91DC7414133}"/>
          </ac:spMkLst>
        </pc:spChg>
        <pc:spChg chg="add del mod">
          <ac:chgData name="Gabriela Gavgas / Green Partners / RWA" userId="43efe6d3-e229-4bf9-98c1-ebbc0b3aa11a" providerId="ADAL" clId="{43A98A52-DEA5-40FB-A00F-A66B6C62EB49}" dt="2020-09-02T09:24:16.713" v="124" actId="478"/>
          <ac:spMkLst>
            <pc:docMk/>
            <pc:sldMk cId="48262359" sldId="304"/>
            <ac:spMk id="50" creationId="{1CB3146D-3A8E-4763-A5B2-9DC33E91A623}"/>
          </ac:spMkLst>
        </pc:spChg>
        <pc:spChg chg="add del mod">
          <ac:chgData name="Gabriela Gavgas / Green Partners / RWA" userId="43efe6d3-e229-4bf9-98c1-ebbc0b3aa11a" providerId="ADAL" clId="{43A98A52-DEA5-40FB-A00F-A66B6C62EB49}" dt="2020-09-02T09:24:15.249" v="122" actId="478"/>
          <ac:spMkLst>
            <pc:docMk/>
            <pc:sldMk cId="48262359" sldId="304"/>
            <ac:spMk id="52" creationId="{BCB91586-DD8D-434F-8D69-F2B4F168A287}"/>
          </ac:spMkLst>
        </pc:spChg>
        <pc:spChg chg="add del mod">
          <ac:chgData name="Gabriela Gavgas / Green Partners / RWA" userId="43efe6d3-e229-4bf9-98c1-ebbc0b3aa11a" providerId="ADAL" clId="{43A98A52-DEA5-40FB-A00F-A66B6C62EB49}" dt="2020-09-02T09:24:18.744" v="127" actId="478"/>
          <ac:spMkLst>
            <pc:docMk/>
            <pc:sldMk cId="48262359" sldId="304"/>
            <ac:spMk id="54" creationId="{B7D6587C-E005-465D-9E25-26FF2F2DF0C0}"/>
          </ac:spMkLst>
        </pc:spChg>
        <pc:spChg chg="add del mod">
          <ac:chgData name="Gabriela Gavgas / Green Partners / RWA" userId="43efe6d3-e229-4bf9-98c1-ebbc0b3aa11a" providerId="ADAL" clId="{43A98A52-DEA5-40FB-A00F-A66B6C62EB49}" dt="2020-09-02T09:24:23.220" v="131" actId="478"/>
          <ac:spMkLst>
            <pc:docMk/>
            <pc:sldMk cId="48262359" sldId="304"/>
            <ac:spMk id="56" creationId="{0B9C162E-440C-47C1-B4F4-22EDE7EA87D6}"/>
          </ac:spMkLst>
        </pc:spChg>
        <pc:spChg chg="add mod">
          <ac:chgData name="Gabriela Gavgas / Green Partners / RWA" userId="43efe6d3-e229-4bf9-98c1-ebbc0b3aa11a" providerId="ADAL" clId="{43A98A52-DEA5-40FB-A00F-A66B6C62EB49}" dt="2020-09-02T09:55:45.016" v="1079" actId="1076"/>
          <ac:spMkLst>
            <pc:docMk/>
            <pc:sldMk cId="48262359" sldId="304"/>
            <ac:spMk id="58" creationId="{EA055581-BDB2-4C49-9F83-0B2FDE2730D6}"/>
          </ac:spMkLst>
        </pc:spChg>
        <pc:spChg chg="add del mod">
          <ac:chgData name="Gabriela Gavgas / Green Partners / RWA" userId="43efe6d3-e229-4bf9-98c1-ebbc0b3aa11a" providerId="ADAL" clId="{43A98A52-DEA5-40FB-A00F-A66B6C62EB49}" dt="2020-09-02T09:24:13.402" v="119" actId="478"/>
          <ac:spMkLst>
            <pc:docMk/>
            <pc:sldMk cId="48262359" sldId="304"/>
            <ac:spMk id="60" creationId="{D4348E5B-C673-4A33-BA86-13350CBA9F9E}"/>
          </ac:spMkLst>
        </pc:spChg>
        <pc:spChg chg="add del mod">
          <ac:chgData name="Gabriela Gavgas / Green Partners / RWA" userId="43efe6d3-e229-4bf9-98c1-ebbc0b3aa11a" providerId="ADAL" clId="{43A98A52-DEA5-40FB-A00F-A66B6C62EB49}" dt="2020-09-02T10:35:45.626" v="1089" actId="1076"/>
          <ac:spMkLst>
            <pc:docMk/>
            <pc:sldMk cId="48262359" sldId="304"/>
            <ac:spMk id="62" creationId="{490409D3-5CBC-42B0-A402-C1F8F46E9FC5}"/>
          </ac:spMkLst>
        </pc:spChg>
        <pc:spChg chg="add del mod">
          <ac:chgData name="Gabriela Gavgas / Green Partners / RWA" userId="43efe6d3-e229-4bf9-98c1-ebbc0b3aa11a" providerId="ADAL" clId="{43A98A52-DEA5-40FB-A00F-A66B6C62EB49}" dt="2020-09-02T09:24:12.818" v="118" actId="478"/>
          <ac:spMkLst>
            <pc:docMk/>
            <pc:sldMk cId="48262359" sldId="304"/>
            <ac:spMk id="64" creationId="{0D315518-D47F-4FB4-BAAC-1042694A88BC}"/>
          </ac:spMkLst>
        </pc:spChg>
        <pc:spChg chg="add mod">
          <ac:chgData name="Gabriela Gavgas / Green Partners / RWA" userId="43efe6d3-e229-4bf9-98c1-ebbc0b3aa11a" providerId="ADAL" clId="{43A98A52-DEA5-40FB-A00F-A66B6C62EB49}" dt="2020-09-02T09:54:10.486" v="1070" actId="1076"/>
          <ac:spMkLst>
            <pc:docMk/>
            <pc:sldMk cId="48262359" sldId="304"/>
            <ac:spMk id="66" creationId="{AEC0772E-D905-464B-995E-88D4A2277FCD}"/>
          </ac:spMkLst>
        </pc:spChg>
        <pc:spChg chg="add del mod">
          <ac:chgData name="Gabriela Gavgas / Green Partners / RWA" userId="43efe6d3-e229-4bf9-98c1-ebbc0b3aa11a" providerId="ADAL" clId="{43A98A52-DEA5-40FB-A00F-A66B6C62EB49}" dt="2020-09-02T09:24:16.088" v="123" actId="478"/>
          <ac:spMkLst>
            <pc:docMk/>
            <pc:sldMk cId="48262359" sldId="304"/>
            <ac:spMk id="68" creationId="{4C85E565-DCEC-4232-B86D-30915278F628}"/>
          </ac:spMkLst>
        </pc:spChg>
        <pc:spChg chg="add del mod">
          <ac:chgData name="Gabriela Gavgas / Green Partners / RWA" userId="43efe6d3-e229-4bf9-98c1-ebbc0b3aa11a" providerId="ADAL" clId="{43A98A52-DEA5-40FB-A00F-A66B6C62EB49}" dt="2020-09-02T09:24:14.520" v="121" actId="478"/>
          <ac:spMkLst>
            <pc:docMk/>
            <pc:sldMk cId="48262359" sldId="304"/>
            <ac:spMk id="70" creationId="{4A49045A-7ED0-42CD-BFDB-4B0A93FC2E2B}"/>
          </ac:spMkLst>
        </pc:spChg>
        <pc:spChg chg="add mod">
          <ac:chgData name="Gabriela Gavgas / Green Partners / RWA" userId="43efe6d3-e229-4bf9-98c1-ebbc0b3aa11a" providerId="ADAL" clId="{43A98A52-DEA5-40FB-A00F-A66B6C62EB49}" dt="2020-09-02T09:25:30.815" v="164" actId="14100"/>
          <ac:spMkLst>
            <pc:docMk/>
            <pc:sldMk cId="48262359" sldId="304"/>
            <ac:spMk id="71" creationId="{8992FCE0-83F4-43E4-887E-197432AF8167}"/>
          </ac:spMkLst>
        </pc:spChg>
        <pc:spChg chg="add mod">
          <ac:chgData name="Gabriela Gavgas / Green Partners / RWA" userId="43efe6d3-e229-4bf9-98c1-ebbc0b3aa11a" providerId="ADAL" clId="{43A98A52-DEA5-40FB-A00F-A66B6C62EB49}" dt="2020-09-02T09:33:45.593" v="331" actId="1076"/>
          <ac:spMkLst>
            <pc:docMk/>
            <pc:sldMk cId="48262359" sldId="304"/>
            <ac:spMk id="73" creationId="{422073D5-7A7C-4CCE-8496-41FA23FBB040}"/>
          </ac:spMkLst>
        </pc:spChg>
        <pc:spChg chg="add mod">
          <ac:chgData name="Gabriela Gavgas / Green Partners / RWA" userId="43efe6d3-e229-4bf9-98c1-ebbc0b3aa11a" providerId="ADAL" clId="{43A98A52-DEA5-40FB-A00F-A66B6C62EB49}" dt="2020-09-02T09:55:10.816" v="1074" actId="1076"/>
          <ac:spMkLst>
            <pc:docMk/>
            <pc:sldMk cId="48262359" sldId="304"/>
            <ac:spMk id="75" creationId="{AD04632A-3DBD-48CD-8515-3D3AC5AF8D19}"/>
          </ac:spMkLst>
        </pc:spChg>
        <pc:spChg chg="add mod">
          <ac:chgData name="Gabriela Gavgas / Green Partners / RWA" userId="43efe6d3-e229-4bf9-98c1-ebbc0b3aa11a" providerId="ADAL" clId="{43A98A52-DEA5-40FB-A00F-A66B6C62EB49}" dt="2020-09-02T09:51:56.431" v="1040" actId="14100"/>
          <ac:spMkLst>
            <pc:docMk/>
            <pc:sldMk cId="48262359" sldId="304"/>
            <ac:spMk id="76" creationId="{4A38B303-08B5-45FC-9787-8C3BDFBDFDF1}"/>
          </ac:spMkLst>
        </pc:spChg>
        <pc:spChg chg="add mod">
          <ac:chgData name="Gabriela Gavgas / Green Partners / RWA" userId="43efe6d3-e229-4bf9-98c1-ebbc0b3aa11a" providerId="ADAL" clId="{43A98A52-DEA5-40FB-A00F-A66B6C62EB49}" dt="2020-09-02T09:54:12.120" v="1071" actId="1076"/>
          <ac:spMkLst>
            <pc:docMk/>
            <pc:sldMk cId="48262359" sldId="304"/>
            <ac:spMk id="78" creationId="{07AAE6C1-3833-4EAC-8012-52A4B9828FCA}"/>
          </ac:spMkLst>
        </pc:spChg>
        <pc:spChg chg="add mod">
          <ac:chgData name="Gabriela Gavgas / Green Partners / RWA" userId="43efe6d3-e229-4bf9-98c1-ebbc0b3aa11a" providerId="ADAL" clId="{43A98A52-DEA5-40FB-A00F-A66B6C62EB49}" dt="2020-09-02T09:54:08.639" v="1069" actId="1076"/>
          <ac:spMkLst>
            <pc:docMk/>
            <pc:sldMk cId="48262359" sldId="304"/>
            <ac:spMk id="80" creationId="{3BBC6339-841F-4B91-91EB-7CDDC44CE561}"/>
          </ac:spMkLst>
        </pc:spChg>
        <pc:spChg chg="add mod">
          <ac:chgData name="Gabriela Gavgas / Green Partners / RWA" userId="43efe6d3-e229-4bf9-98c1-ebbc0b3aa11a" providerId="ADAL" clId="{43A98A52-DEA5-40FB-A00F-A66B6C62EB49}" dt="2020-09-02T09:55:33.080" v="1078" actId="1076"/>
          <ac:spMkLst>
            <pc:docMk/>
            <pc:sldMk cId="48262359" sldId="304"/>
            <ac:spMk id="82" creationId="{BF0BA2B1-31BC-498B-AC0C-EB0C2B78994B}"/>
          </ac:spMkLst>
        </pc:spChg>
        <pc:spChg chg="add mod">
          <ac:chgData name="Gabriela Gavgas / Green Partners / RWA" userId="43efe6d3-e229-4bf9-98c1-ebbc0b3aa11a" providerId="ADAL" clId="{43A98A52-DEA5-40FB-A00F-A66B6C62EB49}" dt="2020-09-02T10:34:32.874" v="1086" actId="1076"/>
          <ac:spMkLst>
            <pc:docMk/>
            <pc:sldMk cId="48262359" sldId="304"/>
            <ac:spMk id="84" creationId="{4D123E00-A6D7-434B-A1D3-C53424F013CB}"/>
          </ac:spMkLst>
        </pc:spChg>
        <pc:spChg chg="add mod">
          <ac:chgData name="Gabriela Gavgas / Green Partners / RWA" userId="43efe6d3-e229-4bf9-98c1-ebbc0b3aa11a" providerId="ADAL" clId="{43A98A52-DEA5-40FB-A00F-A66B6C62EB49}" dt="2020-09-02T10:36:03.149" v="1092" actId="207"/>
          <ac:spMkLst>
            <pc:docMk/>
            <pc:sldMk cId="48262359" sldId="304"/>
            <ac:spMk id="86" creationId="{DA2B27CA-2BCB-4197-83D6-CC4FD481F830}"/>
          </ac:spMkLst>
        </pc:spChg>
        <pc:picChg chg="del">
          <ac:chgData name="Gabriela Gavgas / Green Partners / RWA" userId="43efe6d3-e229-4bf9-98c1-ebbc0b3aa11a" providerId="ADAL" clId="{43A98A52-DEA5-40FB-A00F-A66B6C62EB49}" dt="2020-09-02T09:19:59.136" v="100" actId="478"/>
          <ac:picMkLst>
            <pc:docMk/>
            <pc:sldMk cId="48262359" sldId="304"/>
            <ac:picMk id="7" creationId="{18B41ACB-2CAD-439C-AA58-6E7CDACFBD15}"/>
          </ac:picMkLst>
        </pc:picChg>
      </pc:sldChg>
      <pc:sldChg chg="add">
        <pc:chgData name="Gabriela Gavgas / Green Partners / RWA" userId="43efe6d3-e229-4bf9-98c1-ebbc0b3aa11a" providerId="ADAL" clId="{43A98A52-DEA5-40FB-A00F-A66B6C62EB49}" dt="2020-09-02T09:18:54.369" v="5" actId="2890"/>
        <pc:sldMkLst>
          <pc:docMk/>
          <pc:sldMk cId="2706197647" sldId="307"/>
        </pc:sldMkLst>
      </pc:sldChg>
      <pc:sldChg chg="modSp add del mod">
        <pc:chgData name="Gabriela Gavgas / Green Partners / RWA" userId="43efe6d3-e229-4bf9-98c1-ebbc0b3aa11a" providerId="ADAL" clId="{43A98A52-DEA5-40FB-A00F-A66B6C62EB49}" dt="2020-09-02T11:01:50.941" v="1167" actId="2696"/>
        <pc:sldMkLst>
          <pc:docMk/>
          <pc:sldMk cId="664213140" sldId="308"/>
        </pc:sldMkLst>
        <pc:spChg chg="mod">
          <ac:chgData name="Gabriela Gavgas / Green Partners / RWA" userId="43efe6d3-e229-4bf9-98c1-ebbc0b3aa11a" providerId="ADAL" clId="{43A98A52-DEA5-40FB-A00F-A66B6C62EB49}" dt="2020-09-02T10:41:48.186" v="1149" actId="20577"/>
          <ac:spMkLst>
            <pc:docMk/>
            <pc:sldMk cId="664213140" sldId="308"/>
            <ac:spMk id="3" creationId="{75CC7FE6-3F4C-43F4-9129-85F64E6C2D18}"/>
          </ac:spMkLst>
        </pc:spChg>
      </pc:sldChg>
      <pc:sldChg chg="addSp delSp modSp add mod">
        <pc:chgData name="Gabriela Gavgas / Green Partners / RWA" userId="43efe6d3-e229-4bf9-98c1-ebbc0b3aa11a" providerId="ADAL" clId="{43A98A52-DEA5-40FB-A00F-A66B6C62EB49}" dt="2020-09-02T11:08:38.495" v="1239" actId="1076"/>
        <pc:sldMkLst>
          <pc:docMk/>
          <pc:sldMk cId="4293628509" sldId="308"/>
        </pc:sldMkLst>
        <pc:spChg chg="mod">
          <ac:chgData name="Gabriela Gavgas / Green Partners / RWA" userId="43efe6d3-e229-4bf9-98c1-ebbc0b3aa11a" providerId="ADAL" clId="{43A98A52-DEA5-40FB-A00F-A66B6C62EB49}" dt="2020-09-02T11:02:40.313" v="1220" actId="20577"/>
          <ac:spMkLst>
            <pc:docMk/>
            <pc:sldMk cId="4293628509" sldId="308"/>
            <ac:spMk id="3" creationId="{75CC7FE6-3F4C-43F4-9129-85F64E6C2D18}"/>
          </ac:spMkLst>
        </pc:spChg>
        <pc:spChg chg="del">
          <ac:chgData name="Gabriela Gavgas / Green Partners / RWA" userId="43efe6d3-e229-4bf9-98c1-ebbc0b3aa11a" providerId="ADAL" clId="{43A98A52-DEA5-40FB-A00F-A66B6C62EB49}" dt="2020-09-02T11:02:45.160" v="1221" actId="478"/>
          <ac:spMkLst>
            <pc:docMk/>
            <pc:sldMk cId="4293628509" sldId="308"/>
            <ac:spMk id="5" creationId="{24DA9441-2B0C-4E3F-8BF9-A666230723BA}"/>
          </ac:spMkLst>
        </pc:spChg>
        <pc:spChg chg="del">
          <ac:chgData name="Gabriela Gavgas / Green Partners / RWA" userId="43efe6d3-e229-4bf9-98c1-ebbc0b3aa11a" providerId="ADAL" clId="{43A98A52-DEA5-40FB-A00F-A66B6C62EB49}" dt="2020-09-02T11:02:51.919" v="1222" actId="478"/>
          <ac:spMkLst>
            <pc:docMk/>
            <pc:sldMk cId="4293628509" sldId="308"/>
            <ac:spMk id="6" creationId="{E760A8E6-24E6-4B7B-A34F-EA8F92BD947B}"/>
          </ac:spMkLst>
        </pc:spChg>
        <pc:spChg chg="del">
          <ac:chgData name="Gabriela Gavgas / Green Partners / RWA" userId="43efe6d3-e229-4bf9-98c1-ebbc0b3aa11a" providerId="ADAL" clId="{43A98A52-DEA5-40FB-A00F-A66B6C62EB49}" dt="2020-09-02T11:02:51.919" v="1222" actId="478"/>
          <ac:spMkLst>
            <pc:docMk/>
            <pc:sldMk cId="4293628509" sldId="308"/>
            <ac:spMk id="7" creationId="{DE6D968B-F308-4DD2-B883-E304E8F7BEC2}"/>
          </ac:spMkLst>
        </pc:spChg>
        <pc:spChg chg="add mod">
          <ac:chgData name="Gabriela Gavgas / Green Partners / RWA" userId="43efe6d3-e229-4bf9-98c1-ebbc0b3aa11a" providerId="ADAL" clId="{43A98A52-DEA5-40FB-A00F-A66B6C62EB49}" dt="2020-09-02T11:05:03.011" v="1229" actId="20577"/>
          <ac:spMkLst>
            <pc:docMk/>
            <pc:sldMk cId="4293628509" sldId="308"/>
            <ac:spMk id="8" creationId="{404B6C19-1CB0-48C9-A2DC-51AFBFB41005}"/>
          </ac:spMkLst>
        </pc:spChg>
        <pc:spChg chg="del">
          <ac:chgData name="Gabriela Gavgas / Green Partners / RWA" userId="43efe6d3-e229-4bf9-98c1-ebbc0b3aa11a" providerId="ADAL" clId="{43A98A52-DEA5-40FB-A00F-A66B6C62EB49}" dt="2020-09-02T11:02:51.919" v="1222" actId="478"/>
          <ac:spMkLst>
            <pc:docMk/>
            <pc:sldMk cId="4293628509" sldId="308"/>
            <ac:spMk id="9" creationId="{C934C1D5-403B-45AD-BD18-2E9A2F1FF897}"/>
          </ac:spMkLst>
        </pc:spChg>
        <pc:spChg chg="del">
          <ac:chgData name="Gabriela Gavgas / Green Partners / RWA" userId="43efe6d3-e229-4bf9-98c1-ebbc0b3aa11a" providerId="ADAL" clId="{43A98A52-DEA5-40FB-A00F-A66B6C62EB49}" dt="2020-09-02T11:02:51.919" v="1222" actId="478"/>
          <ac:spMkLst>
            <pc:docMk/>
            <pc:sldMk cId="4293628509" sldId="308"/>
            <ac:spMk id="10" creationId="{15ED3BA1-0F92-46FA-AE1F-750D3CD46B73}"/>
          </ac:spMkLst>
        </pc:spChg>
        <pc:spChg chg="del">
          <ac:chgData name="Gabriela Gavgas / Green Partners / RWA" userId="43efe6d3-e229-4bf9-98c1-ebbc0b3aa11a" providerId="ADAL" clId="{43A98A52-DEA5-40FB-A00F-A66B6C62EB49}" dt="2020-09-02T11:02:51.919" v="1222" actId="478"/>
          <ac:spMkLst>
            <pc:docMk/>
            <pc:sldMk cId="4293628509" sldId="308"/>
            <ac:spMk id="11" creationId="{30B224CD-0BCB-43DE-BDCF-CB9A75320816}"/>
          </ac:spMkLst>
        </pc:spChg>
        <pc:spChg chg="del">
          <ac:chgData name="Gabriela Gavgas / Green Partners / RWA" userId="43efe6d3-e229-4bf9-98c1-ebbc0b3aa11a" providerId="ADAL" clId="{43A98A52-DEA5-40FB-A00F-A66B6C62EB49}" dt="2020-09-02T11:02:51.919" v="1222" actId="478"/>
          <ac:spMkLst>
            <pc:docMk/>
            <pc:sldMk cId="4293628509" sldId="308"/>
            <ac:spMk id="12" creationId="{733ED8A0-A7E6-4CD0-8F59-70D6C3417609}"/>
          </ac:spMkLst>
        </pc:spChg>
        <pc:spChg chg="del">
          <ac:chgData name="Gabriela Gavgas / Green Partners / RWA" userId="43efe6d3-e229-4bf9-98c1-ebbc0b3aa11a" providerId="ADAL" clId="{43A98A52-DEA5-40FB-A00F-A66B6C62EB49}" dt="2020-09-02T11:02:51.919" v="1222" actId="478"/>
          <ac:spMkLst>
            <pc:docMk/>
            <pc:sldMk cId="4293628509" sldId="308"/>
            <ac:spMk id="13" creationId="{77D7B9D5-344F-4825-B8AD-23F716767E19}"/>
          </ac:spMkLst>
        </pc:spChg>
        <pc:spChg chg="del">
          <ac:chgData name="Gabriela Gavgas / Green Partners / RWA" userId="43efe6d3-e229-4bf9-98c1-ebbc0b3aa11a" providerId="ADAL" clId="{43A98A52-DEA5-40FB-A00F-A66B6C62EB49}" dt="2020-09-02T11:02:51.919" v="1222" actId="478"/>
          <ac:spMkLst>
            <pc:docMk/>
            <pc:sldMk cId="4293628509" sldId="308"/>
            <ac:spMk id="16" creationId="{748C6E93-4FCA-40A2-A065-68F31118B1E6}"/>
          </ac:spMkLst>
        </pc:spChg>
        <pc:spChg chg="del">
          <ac:chgData name="Gabriela Gavgas / Green Partners / RWA" userId="43efe6d3-e229-4bf9-98c1-ebbc0b3aa11a" providerId="ADAL" clId="{43A98A52-DEA5-40FB-A00F-A66B6C62EB49}" dt="2020-09-02T11:02:51.919" v="1222" actId="478"/>
          <ac:spMkLst>
            <pc:docMk/>
            <pc:sldMk cId="4293628509" sldId="308"/>
            <ac:spMk id="17" creationId="{44398221-CBB4-471F-9BB5-21146A766E34}"/>
          </ac:spMkLst>
        </pc:spChg>
        <pc:spChg chg="del">
          <ac:chgData name="Gabriela Gavgas / Green Partners / RWA" userId="43efe6d3-e229-4bf9-98c1-ebbc0b3aa11a" providerId="ADAL" clId="{43A98A52-DEA5-40FB-A00F-A66B6C62EB49}" dt="2020-09-02T11:02:51.919" v="1222" actId="478"/>
          <ac:spMkLst>
            <pc:docMk/>
            <pc:sldMk cId="4293628509" sldId="308"/>
            <ac:spMk id="18" creationId="{8F9088AE-3264-4542-BB66-DA76B70DA098}"/>
          </ac:spMkLst>
        </pc:spChg>
        <pc:picChg chg="add del mod">
          <ac:chgData name="Gabriela Gavgas / Green Partners / RWA" userId="43efe6d3-e229-4bf9-98c1-ebbc0b3aa11a" providerId="ADAL" clId="{43A98A52-DEA5-40FB-A00F-A66B6C62EB49}" dt="2020-09-02T11:07:57.406" v="1234"/>
          <ac:picMkLst>
            <pc:docMk/>
            <pc:sldMk cId="4293628509" sldId="308"/>
            <ac:picMk id="20" creationId="{886836BD-59DD-4E7A-AA9B-A9C629D0419F}"/>
          </ac:picMkLst>
        </pc:picChg>
        <pc:picChg chg="add mod">
          <ac:chgData name="Gabriela Gavgas / Green Partners / RWA" userId="43efe6d3-e229-4bf9-98c1-ebbc0b3aa11a" providerId="ADAL" clId="{43A98A52-DEA5-40FB-A00F-A66B6C62EB49}" dt="2020-09-02T11:08:38.495" v="1239" actId="1076"/>
          <ac:picMkLst>
            <pc:docMk/>
            <pc:sldMk cId="4293628509" sldId="308"/>
            <ac:picMk id="22" creationId="{1BD2D5E8-7DE8-456D-A738-A0D9654567F9}"/>
          </ac:picMkLst>
        </pc:picChg>
        <pc:cxnChg chg="del mod">
          <ac:chgData name="Gabriela Gavgas / Green Partners / RWA" userId="43efe6d3-e229-4bf9-98c1-ebbc0b3aa11a" providerId="ADAL" clId="{43A98A52-DEA5-40FB-A00F-A66B6C62EB49}" dt="2020-09-02T11:02:51.919" v="1222" actId="478"/>
          <ac:cxnSpMkLst>
            <pc:docMk/>
            <pc:sldMk cId="4293628509" sldId="308"/>
            <ac:cxnSpMk id="14" creationId="{9D677D54-7ABD-44E4-895E-C6395C7286D6}"/>
          </ac:cxnSpMkLst>
        </pc:cxnChg>
        <pc:cxnChg chg="del mod">
          <ac:chgData name="Gabriela Gavgas / Green Partners / RWA" userId="43efe6d3-e229-4bf9-98c1-ebbc0b3aa11a" providerId="ADAL" clId="{43A98A52-DEA5-40FB-A00F-A66B6C62EB49}" dt="2020-09-02T11:02:51.919" v="1222" actId="478"/>
          <ac:cxnSpMkLst>
            <pc:docMk/>
            <pc:sldMk cId="4293628509" sldId="308"/>
            <ac:cxnSpMk id="15" creationId="{37920399-77CD-46E1-8F22-31504AB4B6FB}"/>
          </ac:cxnSpMkLst>
        </pc:cxnChg>
      </pc:sldChg>
      <pc:sldChg chg="addSp delSp modSp add mod">
        <pc:chgData name="Gabriela Gavgas / Green Partners / RWA" userId="43efe6d3-e229-4bf9-98c1-ebbc0b3aa11a" providerId="ADAL" clId="{43A98A52-DEA5-40FB-A00F-A66B6C62EB49}" dt="2020-09-02T12:12:29.735" v="2157" actId="20577"/>
        <pc:sldMkLst>
          <pc:docMk/>
          <pc:sldMk cId="3789477150" sldId="309"/>
        </pc:sldMkLst>
        <pc:spChg chg="mod">
          <ac:chgData name="Gabriela Gavgas / Green Partners / RWA" userId="43efe6d3-e229-4bf9-98c1-ebbc0b3aa11a" providerId="ADAL" clId="{43A98A52-DEA5-40FB-A00F-A66B6C62EB49}" dt="2020-09-02T11:44:58.781" v="1706" actId="20577"/>
          <ac:spMkLst>
            <pc:docMk/>
            <pc:sldMk cId="3789477150" sldId="309"/>
            <ac:spMk id="3" creationId="{75CC7FE6-3F4C-43F4-9129-85F64E6C2D18}"/>
          </ac:spMkLst>
        </pc:spChg>
        <pc:spChg chg="del mod">
          <ac:chgData name="Gabriela Gavgas / Green Partners / RWA" userId="43efe6d3-e229-4bf9-98c1-ebbc0b3aa11a" providerId="ADAL" clId="{43A98A52-DEA5-40FB-A00F-A66B6C62EB49}" dt="2020-09-02T11:43:53.131" v="1677"/>
          <ac:spMkLst>
            <pc:docMk/>
            <pc:sldMk cId="3789477150" sldId="309"/>
            <ac:spMk id="9" creationId="{7830EACA-0BF6-45FD-ABDD-6E436FE5754F}"/>
          </ac:spMkLst>
        </pc:spChg>
        <pc:spChg chg="add mod">
          <ac:chgData name="Gabriela Gavgas / Green Partners / RWA" userId="43efe6d3-e229-4bf9-98c1-ebbc0b3aa11a" providerId="ADAL" clId="{43A98A52-DEA5-40FB-A00F-A66B6C62EB49}" dt="2020-09-02T12:12:29.735" v="2157" actId="20577"/>
          <ac:spMkLst>
            <pc:docMk/>
            <pc:sldMk cId="3789477150" sldId="309"/>
            <ac:spMk id="19" creationId="{96700399-8197-4FE9-867B-278E3C2C71D3}"/>
          </ac:spMkLst>
        </pc:spChg>
        <pc:spChg chg="add mod">
          <ac:chgData name="Gabriela Gavgas / Green Partners / RWA" userId="43efe6d3-e229-4bf9-98c1-ebbc0b3aa11a" providerId="ADAL" clId="{43A98A52-DEA5-40FB-A00F-A66B6C62EB49}" dt="2020-09-02T11:57:35.153" v="2053" actId="13926"/>
          <ac:spMkLst>
            <pc:docMk/>
            <pc:sldMk cId="3789477150" sldId="309"/>
            <ac:spMk id="20" creationId="{E945EF46-0FBE-4ECB-8352-315D158467CD}"/>
          </ac:spMkLst>
        </pc:spChg>
        <pc:picChg chg="add mod">
          <ac:chgData name="Gabriela Gavgas / Green Partners / RWA" userId="43efe6d3-e229-4bf9-98c1-ebbc0b3aa11a" providerId="ADAL" clId="{43A98A52-DEA5-40FB-A00F-A66B6C62EB49}" dt="2020-09-02T11:45:02.081" v="1707" actId="1076"/>
          <ac:picMkLst>
            <pc:docMk/>
            <pc:sldMk cId="3789477150" sldId="309"/>
            <ac:picMk id="5" creationId="{76EE8CF9-106D-4EF0-8F7A-A63E8EE0C0A6}"/>
          </ac:picMkLst>
        </pc:picChg>
        <pc:picChg chg="add mod">
          <ac:chgData name="Gabriela Gavgas / Green Partners / RWA" userId="43efe6d3-e229-4bf9-98c1-ebbc0b3aa11a" providerId="ADAL" clId="{43A98A52-DEA5-40FB-A00F-A66B6C62EB49}" dt="2020-09-02T11:45:16.799" v="1713" actId="1076"/>
          <ac:picMkLst>
            <pc:docMk/>
            <pc:sldMk cId="3789477150" sldId="309"/>
            <ac:picMk id="7" creationId="{3B7C185E-7267-4E88-B0FE-CC18013F803A}"/>
          </ac:picMkLst>
        </pc:picChg>
        <pc:picChg chg="add mod">
          <ac:chgData name="Gabriela Gavgas / Green Partners / RWA" userId="43efe6d3-e229-4bf9-98c1-ebbc0b3aa11a" providerId="ADAL" clId="{43A98A52-DEA5-40FB-A00F-A66B6C62EB49}" dt="2020-09-02T11:45:19.095" v="1714" actId="1076"/>
          <ac:picMkLst>
            <pc:docMk/>
            <pc:sldMk cId="3789477150" sldId="309"/>
            <ac:picMk id="10" creationId="{78DE61F4-B36B-48A6-AD8B-6CFB6CBF94EF}"/>
          </ac:picMkLst>
        </pc:picChg>
        <pc:picChg chg="add mod">
          <ac:chgData name="Gabriela Gavgas / Green Partners / RWA" userId="43efe6d3-e229-4bf9-98c1-ebbc0b3aa11a" providerId="ADAL" clId="{43A98A52-DEA5-40FB-A00F-A66B6C62EB49}" dt="2020-09-02T11:45:24.696" v="1715" actId="1076"/>
          <ac:picMkLst>
            <pc:docMk/>
            <pc:sldMk cId="3789477150" sldId="309"/>
            <ac:picMk id="12" creationId="{DB0CC989-B1F2-4F63-B986-58913D543F6E}"/>
          </ac:picMkLst>
        </pc:picChg>
        <pc:picChg chg="add mod">
          <ac:chgData name="Gabriela Gavgas / Green Partners / RWA" userId="43efe6d3-e229-4bf9-98c1-ebbc0b3aa11a" providerId="ADAL" clId="{43A98A52-DEA5-40FB-A00F-A66B6C62EB49}" dt="2020-09-02T11:45:26.632" v="1716" actId="1076"/>
          <ac:picMkLst>
            <pc:docMk/>
            <pc:sldMk cId="3789477150" sldId="309"/>
            <ac:picMk id="14" creationId="{7B1919BA-52FE-4051-8DA5-9504EBE58D36}"/>
          </ac:picMkLst>
        </pc:picChg>
        <pc:picChg chg="add mod">
          <ac:chgData name="Gabriela Gavgas / Green Partners / RWA" userId="43efe6d3-e229-4bf9-98c1-ebbc0b3aa11a" providerId="ADAL" clId="{43A98A52-DEA5-40FB-A00F-A66B6C62EB49}" dt="2020-09-02T11:45:28.681" v="1717" actId="1076"/>
          <ac:picMkLst>
            <pc:docMk/>
            <pc:sldMk cId="3789477150" sldId="309"/>
            <ac:picMk id="16" creationId="{89CAD5A0-3E2C-4BCE-A9D9-39FC8E5A3596}"/>
          </ac:picMkLst>
        </pc:picChg>
        <pc:picChg chg="add mod">
          <ac:chgData name="Gabriela Gavgas / Green Partners / RWA" userId="43efe6d3-e229-4bf9-98c1-ebbc0b3aa11a" providerId="ADAL" clId="{43A98A52-DEA5-40FB-A00F-A66B6C62EB49}" dt="2020-09-02T11:45:32.536" v="1718" actId="1076"/>
          <ac:picMkLst>
            <pc:docMk/>
            <pc:sldMk cId="3789477150" sldId="309"/>
            <ac:picMk id="18" creationId="{47619B37-44E2-4734-A717-2655BF2EFA86}"/>
          </ac:picMkLst>
        </pc:picChg>
      </pc:sldChg>
      <pc:sldChg chg="addSp delSp modSp add mod">
        <pc:chgData name="Gabriela Gavgas / Green Partners / RWA" userId="43efe6d3-e229-4bf9-98c1-ebbc0b3aa11a" providerId="ADAL" clId="{43A98A52-DEA5-40FB-A00F-A66B6C62EB49}" dt="2020-09-02T12:56:19.768" v="2686" actId="20577"/>
        <pc:sldMkLst>
          <pc:docMk/>
          <pc:sldMk cId="218228562" sldId="310"/>
        </pc:sldMkLst>
        <pc:spChg chg="add mod">
          <ac:chgData name="Gabriela Gavgas / Green Partners / RWA" userId="43efe6d3-e229-4bf9-98c1-ebbc0b3aa11a" providerId="ADAL" clId="{43A98A52-DEA5-40FB-A00F-A66B6C62EB49}" dt="2020-09-02T12:56:19.768" v="2686" actId="20577"/>
          <ac:spMkLst>
            <pc:docMk/>
            <pc:sldMk cId="218228562" sldId="310"/>
            <ac:spMk id="2" creationId="{078AA1C6-0012-49C1-8161-A2651CA0FDFB}"/>
          </ac:spMkLst>
        </pc:spChg>
        <pc:spChg chg="mod">
          <ac:chgData name="Gabriela Gavgas / Green Partners / RWA" userId="43efe6d3-e229-4bf9-98c1-ebbc0b3aa11a" providerId="ADAL" clId="{43A98A52-DEA5-40FB-A00F-A66B6C62EB49}" dt="2020-09-02T12:56:09.171" v="2681" actId="20577"/>
          <ac:spMkLst>
            <pc:docMk/>
            <pc:sldMk cId="218228562" sldId="310"/>
            <ac:spMk id="3" creationId="{75CC7FE6-3F4C-43F4-9129-85F64E6C2D18}"/>
          </ac:spMkLst>
        </pc:spChg>
        <pc:spChg chg="del mod">
          <ac:chgData name="Gabriela Gavgas / Green Partners / RWA" userId="43efe6d3-e229-4bf9-98c1-ebbc0b3aa11a" providerId="ADAL" clId="{43A98A52-DEA5-40FB-A00F-A66B6C62EB49}" dt="2020-09-02T12:56:12.507" v="2683" actId="478"/>
          <ac:spMkLst>
            <pc:docMk/>
            <pc:sldMk cId="218228562" sldId="310"/>
            <ac:spMk id="19" creationId="{96700399-8197-4FE9-867B-278E3C2C71D3}"/>
          </ac:spMkLst>
        </pc:spChg>
        <pc:spChg chg="del">
          <ac:chgData name="Gabriela Gavgas / Green Partners / RWA" userId="43efe6d3-e229-4bf9-98c1-ebbc0b3aa11a" providerId="ADAL" clId="{43A98A52-DEA5-40FB-A00F-A66B6C62EB49}" dt="2020-09-02T12:13:06.112" v="2160" actId="478"/>
          <ac:spMkLst>
            <pc:docMk/>
            <pc:sldMk cId="218228562" sldId="310"/>
            <ac:spMk id="20" creationId="{E945EF46-0FBE-4ECB-8352-315D158467CD}"/>
          </ac:spMkLst>
        </pc:spChg>
        <pc:picChg chg="del">
          <ac:chgData name="Gabriela Gavgas / Green Partners / RWA" userId="43efe6d3-e229-4bf9-98c1-ebbc0b3aa11a" providerId="ADAL" clId="{43A98A52-DEA5-40FB-A00F-A66B6C62EB49}" dt="2020-09-02T12:12:57.907" v="2159" actId="478"/>
          <ac:picMkLst>
            <pc:docMk/>
            <pc:sldMk cId="218228562" sldId="310"/>
            <ac:picMk id="5" creationId="{76EE8CF9-106D-4EF0-8F7A-A63E8EE0C0A6}"/>
          </ac:picMkLst>
        </pc:picChg>
        <pc:picChg chg="del">
          <ac:chgData name="Gabriela Gavgas / Green Partners / RWA" userId="43efe6d3-e229-4bf9-98c1-ebbc0b3aa11a" providerId="ADAL" clId="{43A98A52-DEA5-40FB-A00F-A66B6C62EB49}" dt="2020-09-02T12:12:57.907" v="2159" actId="478"/>
          <ac:picMkLst>
            <pc:docMk/>
            <pc:sldMk cId="218228562" sldId="310"/>
            <ac:picMk id="7" creationId="{3B7C185E-7267-4E88-B0FE-CC18013F803A}"/>
          </ac:picMkLst>
        </pc:picChg>
        <pc:picChg chg="del">
          <ac:chgData name="Gabriela Gavgas / Green Partners / RWA" userId="43efe6d3-e229-4bf9-98c1-ebbc0b3aa11a" providerId="ADAL" clId="{43A98A52-DEA5-40FB-A00F-A66B6C62EB49}" dt="2020-09-02T12:12:57.907" v="2159" actId="478"/>
          <ac:picMkLst>
            <pc:docMk/>
            <pc:sldMk cId="218228562" sldId="310"/>
            <ac:picMk id="10" creationId="{78DE61F4-B36B-48A6-AD8B-6CFB6CBF94EF}"/>
          </ac:picMkLst>
        </pc:picChg>
        <pc:picChg chg="del">
          <ac:chgData name="Gabriela Gavgas / Green Partners / RWA" userId="43efe6d3-e229-4bf9-98c1-ebbc0b3aa11a" providerId="ADAL" clId="{43A98A52-DEA5-40FB-A00F-A66B6C62EB49}" dt="2020-09-02T12:12:57.907" v="2159" actId="478"/>
          <ac:picMkLst>
            <pc:docMk/>
            <pc:sldMk cId="218228562" sldId="310"/>
            <ac:picMk id="12" creationId="{DB0CC989-B1F2-4F63-B986-58913D543F6E}"/>
          </ac:picMkLst>
        </pc:picChg>
        <pc:picChg chg="del">
          <ac:chgData name="Gabriela Gavgas / Green Partners / RWA" userId="43efe6d3-e229-4bf9-98c1-ebbc0b3aa11a" providerId="ADAL" clId="{43A98A52-DEA5-40FB-A00F-A66B6C62EB49}" dt="2020-09-02T12:12:57.907" v="2159" actId="478"/>
          <ac:picMkLst>
            <pc:docMk/>
            <pc:sldMk cId="218228562" sldId="310"/>
            <ac:picMk id="14" creationId="{7B1919BA-52FE-4051-8DA5-9504EBE58D36}"/>
          </ac:picMkLst>
        </pc:picChg>
        <pc:picChg chg="del">
          <ac:chgData name="Gabriela Gavgas / Green Partners / RWA" userId="43efe6d3-e229-4bf9-98c1-ebbc0b3aa11a" providerId="ADAL" clId="{43A98A52-DEA5-40FB-A00F-A66B6C62EB49}" dt="2020-09-02T12:12:57.907" v="2159" actId="478"/>
          <ac:picMkLst>
            <pc:docMk/>
            <pc:sldMk cId="218228562" sldId="310"/>
            <ac:picMk id="16" creationId="{89CAD5A0-3E2C-4BCE-A9D9-39FC8E5A3596}"/>
          </ac:picMkLst>
        </pc:picChg>
        <pc:picChg chg="del">
          <ac:chgData name="Gabriela Gavgas / Green Partners / RWA" userId="43efe6d3-e229-4bf9-98c1-ebbc0b3aa11a" providerId="ADAL" clId="{43A98A52-DEA5-40FB-A00F-A66B6C62EB49}" dt="2020-09-02T12:12:57.907" v="2159" actId="478"/>
          <ac:picMkLst>
            <pc:docMk/>
            <pc:sldMk cId="218228562" sldId="310"/>
            <ac:picMk id="18" creationId="{47619B37-44E2-4734-A717-2655BF2EFA86}"/>
          </ac:picMkLst>
        </pc:picChg>
      </pc:sldChg>
      <pc:sldChg chg="modSp add mod">
        <pc:chgData name="Gabriela Gavgas / Green Partners / RWA" userId="43efe6d3-e229-4bf9-98c1-ebbc0b3aa11a" providerId="ADAL" clId="{43A98A52-DEA5-40FB-A00F-A66B6C62EB49}" dt="2020-09-02T12:58:00.392" v="2717" actId="20577"/>
        <pc:sldMkLst>
          <pc:docMk/>
          <pc:sldMk cId="3288020918" sldId="311"/>
        </pc:sldMkLst>
        <pc:spChg chg="mod">
          <ac:chgData name="Gabriela Gavgas / Green Partners / RWA" userId="43efe6d3-e229-4bf9-98c1-ebbc0b3aa11a" providerId="ADAL" clId="{43A98A52-DEA5-40FB-A00F-A66B6C62EB49}" dt="2020-09-02T12:58:00.392" v="2717" actId="20577"/>
          <ac:spMkLst>
            <pc:docMk/>
            <pc:sldMk cId="3288020918" sldId="311"/>
            <ac:spMk id="2" creationId="{078AA1C6-0012-49C1-8161-A2651CA0FDFB}"/>
          </ac:spMkLst>
        </pc:spChg>
      </pc:sldChg>
    </pc:docChg>
  </pc:docChgLst>
  <pc:docChgLst>
    <pc:chgData name="Gabriela Gavgas / Green Partners / RWA" userId="43efe6d3-e229-4bf9-98c1-ebbc0b3aa11a" providerId="ADAL" clId="{5F96CB9A-3AD9-4247-BBC1-BA27285C0A13}"/>
    <pc:docChg chg="custSel modSld">
      <pc:chgData name="Gabriela Gavgas / Green Partners / RWA" userId="43efe6d3-e229-4bf9-98c1-ebbc0b3aa11a" providerId="ADAL" clId="{5F96CB9A-3AD9-4247-BBC1-BA27285C0A13}" dt="2020-09-08T13:36:28.920" v="51"/>
      <pc:docMkLst>
        <pc:docMk/>
      </pc:docMkLst>
      <pc:sldChg chg="modSp">
        <pc:chgData name="Gabriela Gavgas / Green Partners / RWA" userId="43efe6d3-e229-4bf9-98c1-ebbc0b3aa11a" providerId="ADAL" clId="{5F96CB9A-3AD9-4247-BBC1-BA27285C0A13}" dt="2020-09-08T13:36:28.920" v="51"/>
        <pc:sldMkLst>
          <pc:docMk/>
          <pc:sldMk cId="2949965580" sldId="271"/>
        </pc:sldMkLst>
        <pc:graphicFrameChg chg="mod">
          <ac:chgData name="Gabriela Gavgas / Green Partners / RWA" userId="43efe6d3-e229-4bf9-98c1-ebbc0b3aa11a" providerId="ADAL" clId="{5F96CB9A-3AD9-4247-BBC1-BA27285C0A13}" dt="2020-09-08T13:36:28.920" v="51"/>
          <ac:graphicFrameMkLst>
            <pc:docMk/>
            <pc:sldMk cId="2949965580" sldId="271"/>
            <ac:graphicFrameMk id="2" creationId="{89D775B6-E06E-45A7-A0BD-2CB870EA253D}"/>
          </ac:graphicFrameMkLst>
        </pc:graphicFrameChg>
      </pc:sldChg>
      <pc:sldChg chg="modSp mod">
        <pc:chgData name="Gabriela Gavgas / Green Partners / RWA" userId="43efe6d3-e229-4bf9-98c1-ebbc0b3aa11a" providerId="ADAL" clId="{5F96CB9A-3AD9-4247-BBC1-BA27285C0A13}" dt="2020-09-08T13:35:19.591" v="47" actId="1076"/>
        <pc:sldMkLst>
          <pc:docMk/>
          <pc:sldMk cId="2747339117" sldId="314"/>
        </pc:sldMkLst>
        <pc:spChg chg="mod">
          <ac:chgData name="Gabriela Gavgas / Green Partners / RWA" userId="43efe6d3-e229-4bf9-98c1-ebbc0b3aa11a" providerId="ADAL" clId="{5F96CB9A-3AD9-4247-BBC1-BA27285C0A13}" dt="2020-09-08T13:35:19.591" v="47" actId="1076"/>
          <ac:spMkLst>
            <pc:docMk/>
            <pc:sldMk cId="2747339117" sldId="314"/>
            <ac:spMk id="2" creationId="{382BFF1E-0482-4F23-8F4B-88EEEE8951EB}"/>
          </ac:spMkLst>
        </pc:spChg>
      </pc:sldChg>
      <pc:sldChg chg="delSp mod">
        <pc:chgData name="Gabriela Gavgas / Green Partners / RWA" userId="43efe6d3-e229-4bf9-98c1-ebbc0b3aa11a" providerId="ADAL" clId="{5F96CB9A-3AD9-4247-BBC1-BA27285C0A13}" dt="2020-09-08T13:35:56.217" v="50" actId="478"/>
        <pc:sldMkLst>
          <pc:docMk/>
          <pc:sldMk cId="2541075893" sldId="337"/>
        </pc:sldMkLst>
        <pc:spChg chg="del">
          <ac:chgData name="Gabriela Gavgas / Green Partners / RWA" userId="43efe6d3-e229-4bf9-98c1-ebbc0b3aa11a" providerId="ADAL" clId="{5F96CB9A-3AD9-4247-BBC1-BA27285C0A13}" dt="2020-09-08T13:35:56.217" v="50" actId="478"/>
          <ac:spMkLst>
            <pc:docMk/>
            <pc:sldMk cId="2541075893" sldId="337"/>
            <ac:spMk id="6" creationId="{5BBF8B10-EC09-024E-A53F-A6609AB56A44}"/>
          </ac:spMkLst>
        </pc:spChg>
      </pc:sldChg>
      <pc:sldChg chg="delSp mod">
        <pc:chgData name="Gabriela Gavgas / Green Partners / RWA" userId="43efe6d3-e229-4bf9-98c1-ebbc0b3aa11a" providerId="ADAL" clId="{5F96CB9A-3AD9-4247-BBC1-BA27285C0A13}" dt="2020-09-08T13:35:34.797" v="48" actId="478"/>
        <pc:sldMkLst>
          <pc:docMk/>
          <pc:sldMk cId="3879493154" sldId="349"/>
        </pc:sldMkLst>
        <pc:spChg chg="del">
          <ac:chgData name="Gabriela Gavgas / Green Partners / RWA" userId="43efe6d3-e229-4bf9-98c1-ebbc0b3aa11a" providerId="ADAL" clId="{5F96CB9A-3AD9-4247-BBC1-BA27285C0A13}" dt="2020-09-08T13:35:34.797" v="48" actId="478"/>
          <ac:spMkLst>
            <pc:docMk/>
            <pc:sldMk cId="3879493154" sldId="349"/>
            <ac:spMk id="6" creationId="{3CD6E8C8-A773-C444-9079-763291D9FF63}"/>
          </ac:spMkLst>
        </pc:spChg>
      </pc:sldChg>
      <pc:sldChg chg="delSp mod">
        <pc:chgData name="Gabriela Gavgas / Green Partners / RWA" userId="43efe6d3-e229-4bf9-98c1-ebbc0b3aa11a" providerId="ADAL" clId="{5F96CB9A-3AD9-4247-BBC1-BA27285C0A13}" dt="2020-09-08T13:35:46.228" v="49" actId="478"/>
        <pc:sldMkLst>
          <pc:docMk/>
          <pc:sldMk cId="3182067649" sldId="350"/>
        </pc:sldMkLst>
        <pc:spChg chg="del">
          <ac:chgData name="Gabriela Gavgas / Green Partners / RWA" userId="43efe6d3-e229-4bf9-98c1-ebbc0b3aa11a" providerId="ADAL" clId="{5F96CB9A-3AD9-4247-BBC1-BA27285C0A13}" dt="2020-09-08T13:35:46.228" v="49" actId="478"/>
          <ac:spMkLst>
            <pc:docMk/>
            <pc:sldMk cId="3182067649" sldId="350"/>
            <ac:spMk id="6" creationId="{BA2AA59B-E6FD-C34A-9CE3-48A4314EBB23}"/>
          </ac:spMkLst>
        </pc:spChg>
      </pc:sldChg>
      <pc:sldChg chg="addSp modSp mod">
        <pc:chgData name="Gabriela Gavgas / Green Partners / RWA" userId="43efe6d3-e229-4bf9-98c1-ebbc0b3aa11a" providerId="ADAL" clId="{5F96CB9A-3AD9-4247-BBC1-BA27285C0A13}" dt="2020-09-08T13:35:03.509" v="46" actId="1076"/>
        <pc:sldMkLst>
          <pc:docMk/>
          <pc:sldMk cId="2528877109" sldId="357"/>
        </pc:sldMkLst>
        <pc:spChg chg="mod">
          <ac:chgData name="Gabriela Gavgas / Green Partners / RWA" userId="43efe6d3-e229-4bf9-98c1-ebbc0b3aa11a" providerId="ADAL" clId="{5F96CB9A-3AD9-4247-BBC1-BA27285C0A13}" dt="2020-09-08T13:24:26.432" v="18" actId="1076"/>
          <ac:spMkLst>
            <pc:docMk/>
            <pc:sldMk cId="2528877109" sldId="357"/>
            <ac:spMk id="2" creationId="{00000000-0000-0000-0000-000000000000}"/>
          </ac:spMkLst>
        </pc:spChg>
        <pc:spChg chg="add mod">
          <ac:chgData name="Gabriela Gavgas / Green Partners / RWA" userId="43efe6d3-e229-4bf9-98c1-ebbc0b3aa11a" providerId="ADAL" clId="{5F96CB9A-3AD9-4247-BBC1-BA27285C0A13}" dt="2020-09-08T13:24:17.312" v="16" actId="1076"/>
          <ac:spMkLst>
            <pc:docMk/>
            <pc:sldMk cId="2528877109" sldId="357"/>
            <ac:spMk id="6" creationId="{073D01D7-17E0-4D3F-A7B0-4E4BEBC5E4F4}"/>
          </ac:spMkLst>
        </pc:spChg>
        <pc:picChg chg="mod">
          <ac:chgData name="Gabriela Gavgas / Green Partners / RWA" userId="43efe6d3-e229-4bf9-98c1-ebbc0b3aa11a" providerId="ADAL" clId="{5F96CB9A-3AD9-4247-BBC1-BA27285C0A13}" dt="2020-09-08T13:23:54.374" v="11" actId="1076"/>
          <ac:picMkLst>
            <pc:docMk/>
            <pc:sldMk cId="2528877109" sldId="357"/>
            <ac:picMk id="5" creationId="{00000000-0000-0000-0000-000000000000}"/>
          </ac:picMkLst>
        </pc:picChg>
        <pc:picChg chg="mod">
          <ac:chgData name="Gabriela Gavgas / Green Partners / RWA" userId="43efe6d3-e229-4bf9-98c1-ebbc0b3aa11a" providerId="ADAL" clId="{5F96CB9A-3AD9-4247-BBC1-BA27285C0A13}" dt="2020-09-08T13:23:59.542" v="13" actId="1076"/>
          <ac:picMkLst>
            <pc:docMk/>
            <pc:sldMk cId="2528877109" sldId="357"/>
            <ac:picMk id="11" creationId="{00000000-0000-0000-0000-000000000000}"/>
          </ac:picMkLst>
        </pc:picChg>
        <pc:picChg chg="mod">
          <ac:chgData name="Gabriela Gavgas / Green Partners / RWA" userId="43efe6d3-e229-4bf9-98c1-ebbc0b3aa11a" providerId="ADAL" clId="{5F96CB9A-3AD9-4247-BBC1-BA27285C0A13}" dt="2020-09-08T13:24:49.269" v="25" actId="1076"/>
          <ac:picMkLst>
            <pc:docMk/>
            <pc:sldMk cId="2528877109" sldId="357"/>
            <ac:picMk id="1026" creationId="{00000000-0000-0000-0000-000000000000}"/>
          </ac:picMkLst>
        </pc:picChg>
        <pc:picChg chg="mod">
          <ac:chgData name="Gabriela Gavgas / Green Partners / RWA" userId="43efe6d3-e229-4bf9-98c1-ebbc0b3aa11a" providerId="ADAL" clId="{5F96CB9A-3AD9-4247-BBC1-BA27285C0A13}" dt="2020-09-08T13:35:03.509" v="46" actId="1076"/>
          <ac:picMkLst>
            <pc:docMk/>
            <pc:sldMk cId="2528877109" sldId="357"/>
            <ac:picMk id="1027" creationId="{00000000-0000-0000-0000-000000000000}"/>
          </ac:picMkLst>
        </pc:picChg>
        <pc:picChg chg="mod">
          <ac:chgData name="Gabriela Gavgas / Green Partners / RWA" userId="43efe6d3-e229-4bf9-98c1-ebbc0b3aa11a" providerId="ADAL" clId="{5F96CB9A-3AD9-4247-BBC1-BA27285C0A13}" dt="2020-09-08T13:24:01.030" v="14" actId="1076"/>
          <ac:picMkLst>
            <pc:docMk/>
            <pc:sldMk cId="2528877109" sldId="357"/>
            <ac:picMk id="1029" creationId="{00000000-0000-0000-0000-000000000000}"/>
          </ac:picMkLst>
        </pc:picChg>
      </pc:sldChg>
      <pc:sldChg chg="addSp modSp mod">
        <pc:chgData name="Gabriela Gavgas / Green Partners / RWA" userId="43efe6d3-e229-4bf9-98c1-ebbc0b3aa11a" providerId="ADAL" clId="{5F96CB9A-3AD9-4247-BBC1-BA27285C0A13}" dt="2020-09-08T13:26:36.685" v="39" actId="1076"/>
        <pc:sldMkLst>
          <pc:docMk/>
          <pc:sldMk cId="1756025667" sldId="358"/>
        </pc:sldMkLst>
        <pc:spChg chg="mod">
          <ac:chgData name="Gabriela Gavgas / Green Partners / RWA" userId="43efe6d3-e229-4bf9-98c1-ebbc0b3aa11a" providerId="ADAL" clId="{5F96CB9A-3AD9-4247-BBC1-BA27285C0A13}" dt="2020-09-08T13:25:43.647" v="37" actId="1076"/>
          <ac:spMkLst>
            <pc:docMk/>
            <pc:sldMk cId="1756025667" sldId="358"/>
            <ac:spMk id="5" creationId="{00000000-0000-0000-0000-000000000000}"/>
          </ac:spMkLst>
        </pc:spChg>
        <pc:spChg chg="add mod">
          <ac:chgData name="Gabriela Gavgas / Green Partners / RWA" userId="43efe6d3-e229-4bf9-98c1-ebbc0b3aa11a" providerId="ADAL" clId="{5F96CB9A-3AD9-4247-BBC1-BA27285C0A13}" dt="2020-09-08T13:25:15.775" v="28" actId="1076"/>
          <ac:spMkLst>
            <pc:docMk/>
            <pc:sldMk cId="1756025667" sldId="358"/>
            <ac:spMk id="6" creationId="{5DF73B36-0549-4AFE-A5B4-60142751D3A8}"/>
          </ac:spMkLst>
        </pc:spChg>
        <pc:picChg chg="mod">
          <ac:chgData name="Gabriela Gavgas / Green Partners / RWA" userId="43efe6d3-e229-4bf9-98c1-ebbc0b3aa11a" providerId="ADAL" clId="{5F96CB9A-3AD9-4247-BBC1-BA27285C0A13}" dt="2020-09-08T13:25:19.429" v="29" actId="14100"/>
          <ac:picMkLst>
            <pc:docMk/>
            <pc:sldMk cId="1756025667" sldId="358"/>
            <ac:picMk id="1026" creationId="{00000000-0000-0000-0000-000000000000}"/>
          </ac:picMkLst>
        </pc:picChg>
        <pc:picChg chg="mod">
          <ac:chgData name="Gabriela Gavgas / Green Partners / RWA" userId="43efe6d3-e229-4bf9-98c1-ebbc0b3aa11a" providerId="ADAL" clId="{5F96CB9A-3AD9-4247-BBC1-BA27285C0A13}" dt="2020-09-08T13:26:01.398" v="38" actId="1076"/>
          <ac:picMkLst>
            <pc:docMk/>
            <pc:sldMk cId="1756025667" sldId="358"/>
            <ac:picMk id="1028" creationId="{00000000-0000-0000-0000-000000000000}"/>
          </ac:picMkLst>
        </pc:picChg>
        <pc:picChg chg="mod">
          <ac:chgData name="Gabriela Gavgas / Green Partners / RWA" userId="43efe6d3-e229-4bf9-98c1-ebbc0b3aa11a" providerId="ADAL" clId="{5F96CB9A-3AD9-4247-BBC1-BA27285C0A13}" dt="2020-09-08T13:25:30.493" v="33" actId="1076"/>
          <ac:picMkLst>
            <pc:docMk/>
            <pc:sldMk cId="1756025667" sldId="358"/>
            <ac:picMk id="1029" creationId="{00000000-0000-0000-0000-000000000000}"/>
          </ac:picMkLst>
        </pc:picChg>
        <pc:picChg chg="mod">
          <ac:chgData name="Gabriela Gavgas / Green Partners / RWA" userId="43efe6d3-e229-4bf9-98c1-ebbc0b3aa11a" providerId="ADAL" clId="{5F96CB9A-3AD9-4247-BBC1-BA27285C0A13}" dt="2020-09-08T13:26:36.685" v="39" actId="1076"/>
          <ac:picMkLst>
            <pc:docMk/>
            <pc:sldMk cId="1756025667" sldId="358"/>
            <ac:picMk id="2051" creationId="{00000000-0000-0000-0000-000000000000}"/>
          </ac:picMkLst>
        </pc:picChg>
      </pc:sldChg>
      <pc:sldChg chg="modSp mod">
        <pc:chgData name="Gabriela Gavgas / Green Partners / RWA" userId="43efe6d3-e229-4bf9-98c1-ebbc0b3aa11a" providerId="ADAL" clId="{5F96CB9A-3AD9-4247-BBC1-BA27285C0A13}" dt="2020-09-08T13:34:48.182" v="44" actId="1076"/>
        <pc:sldMkLst>
          <pc:docMk/>
          <pc:sldMk cId="2960094137" sldId="360"/>
        </pc:sldMkLst>
        <pc:spChg chg="mod">
          <ac:chgData name="Gabriela Gavgas / Green Partners / RWA" userId="43efe6d3-e229-4bf9-98c1-ebbc0b3aa11a" providerId="ADAL" clId="{5F96CB9A-3AD9-4247-BBC1-BA27285C0A13}" dt="2020-09-08T13:34:36.944" v="41" actId="1076"/>
          <ac:spMkLst>
            <pc:docMk/>
            <pc:sldMk cId="2960094137" sldId="360"/>
            <ac:spMk id="9" creationId="{026F6723-D66B-404C-B4FA-1174AEEFA339}"/>
          </ac:spMkLst>
        </pc:spChg>
        <pc:spChg chg="mod">
          <ac:chgData name="Gabriela Gavgas / Green Partners / RWA" userId="43efe6d3-e229-4bf9-98c1-ebbc0b3aa11a" providerId="ADAL" clId="{5F96CB9A-3AD9-4247-BBC1-BA27285C0A13}" dt="2020-09-08T13:34:44.160" v="43" actId="1076"/>
          <ac:spMkLst>
            <pc:docMk/>
            <pc:sldMk cId="2960094137" sldId="360"/>
            <ac:spMk id="12" creationId="{4280B027-E442-4A6C-966C-83636DEA4D82}"/>
          </ac:spMkLst>
        </pc:spChg>
        <pc:picChg chg="mod">
          <ac:chgData name="Gabriela Gavgas / Green Partners / RWA" userId="43efe6d3-e229-4bf9-98c1-ebbc0b3aa11a" providerId="ADAL" clId="{5F96CB9A-3AD9-4247-BBC1-BA27285C0A13}" dt="2020-09-08T13:34:48.182" v="44" actId="1076"/>
          <ac:picMkLst>
            <pc:docMk/>
            <pc:sldMk cId="2960094137" sldId="360"/>
            <ac:picMk id="10" creationId="{321D0308-3B35-421A-959E-5641A9906DB7}"/>
          </ac:picMkLst>
        </pc:picChg>
      </pc:sldChg>
    </pc:docChg>
  </pc:docChgLst>
  <pc:docChgLst>
    <pc:chgData name="Reka Soos / Green Partners / RWA" userId="9de0bfb7-1180-4284-862e-efa9e152013b" providerId="ADAL" clId="{9D1AFB37-4BD6-1C44-8231-EA7BDEDD2F58}"/>
    <pc:docChg chg="custSel addSld delSld modSld sldOrd">
      <pc:chgData name="Reka Soos / Green Partners / RWA" userId="9de0bfb7-1180-4284-862e-efa9e152013b" providerId="ADAL" clId="{9D1AFB37-4BD6-1C44-8231-EA7BDEDD2F58}" dt="2020-08-13T07:31:54.666" v="22" actId="2696"/>
      <pc:docMkLst>
        <pc:docMk/>
      </pc:docMkLst>
      <pc:sldChg chg="add del setBg">
        <pc:chgData name="Reka Soos / Green Partners / RWA" userId="9de0bfb7-1180-4284-862e-efa9e152013b" providerId="ADAL" clId="{9D1AFB37-4BD6-1C44-8231-EA7BDEDD2F58}" dt="2020-08-13T07:31:54.658" v="21" actId="2696"/>
        <pc:sldMkLst>
          <pc:docMk/>
          <pc:sldMk cId="2293034113" sldId="261"/>
        </pc:sldMkLst>
      </pc:sldChg>
      <pc:sldChg chg="addSp delSp modSp mod ord">
        <pc:chgData name="Reka Soos / Green Partners / RWA" userId="9de0bfb7-1180-4284-862e-efa9e152013b" providerId="ADAL" clId="{9D1AFB37-4BD6-1C44-8231-EA7BDEDD2F58}" dt="2020-08-13T07:31:52.138" v="20"/>
        <pc:sldMkLst>
          <pc:docMk/>
          <pc:sldMk cId="2949965580" sldId="271"/>
        </pc:sldMkLst>
        <pc:picChg chg="add mod">
          <ac:chgData name="Reka Soos / Green Partners / RWA" userId="9de0bfb7-1180-4284-862e-efa9e152013b" providerId="ADAL" clId="{9D1AFB37-4BD6-1C44-8231-EA7BDEDD2F58}" dt="2020-08-13T07:31:52.138" v="20"/>
          <ac:picMkLst>
            <pc:docMk/>
            <pc:sldMk cId="2949965580" sldId="271"/>
            <ac:picMk id="6" creationId="{083F173B-059A-C242-A284-EDE187F2D518}"/>
          </ac:picMkLst>
        </pc:picChg>
        <pc:picChg chg="del">
          <ac:chgData name="Reka Soos / Green Partners / RWA" userId="9de0bfb7-1180-4284-862e-efa9e152013b" providerId="ADAL" clId="{9D1AFB37-4BD6-1C44-8231-EA7BDEDD2F58}" dt="2020-08-13T07:31:45.830" v="19" actId="478"/>
          <ac:picMkLst>
            <pc:docMk/>
            <pc:sldMk cId="2949965580" sldId="271"/>
            <ac:picMk id="9" creationId="{96790E29-A6CE-4CB8-9837-AAFF6CC5D8D3}"/>
          </ac:picMkLst>
        </pc:picChg>
      </pc:sldChg>
      <pc:sldChg chg="modSp mod">
        <pc:chgData name="Reka Soos / Green Partners / RWA" userId="9de0bfb7-1180-4284-862e-efa9e152013b" providerId="ADAL" clId="{9D1AFB37-4BD6-1C44-8231-EA7BDEDD2F58}" dt="2020-08-13T07:18:25.563" v="14" actId="20577"/>
        <pc:sldMkLst>
          <pc:docMk/>
          <pc:sldMk cId="11145918" sldId="276"/>
        </pc:sldMkLst>
        <pc:spChg chg="mod">
          <ac:chgData name="Reka Soos / Green Partners / RWA" userId="9de0bfb7-1180-4284-862e-efa9e152013b" providerId="ADAL" clId="{9D1AFB37-4BD6-1C44-8231-EA7BDEDD2F58}" dt="2020-08-13T07:18:25.563" v="14" actId="20577"/>
          <ac:spMkLst>
            <pc:docMk/>
            <pc:sldMk cId="11145918" sldId="276"/>
            <ac:spMk id="2" creationId="{00000000-0000-0000-0000-000000000000}"/>
          </ac:spMkLst>
        </pc:spChg>
      </pc:sldChg>
      <pc:sldChg chg="del">
        <pc:chgData name="Reka Soos / Green Partners / RWA" userId="9de0bfb7-1180-4284-862e-efa9e152013b" providerId="ADAL" clId="{9D1AFB37-4BD6-1C44-8231-EA7BDEDD2F58}" dt="2020-08-13T07:31:13.192" v="16" actId="2696"/>
        <pc:sldMkLst>
          <pc:docMk/>
          <pc:sldMk cId="1801398402" sldId="296"/>
        </pc:sldMkLst>
      </pc:sldChg>
      <pc:sldChg chg="add">
        <pc:chgData name="Reka Soos / Green Partners / RWA" userId="9de0bfb7-1180-4284-862e-efa9e152013b" providerId="ADAL" clId="{9D1AFB37-4BD6-1C44-8231-EA7BDEDD2F58}" dt="2020-08-13T07:31:37.279" v="18"/>
        <pc:sldMkLst>
          <pc:docMk/>
          <pc:sldMk cId="4045367287" sldId="305"/>
        </pc:sldMkLst>
      </pc:sldChg>
      <pc:sldMasterChg chg="delSldLayout">
        <pc:chgData name="Reka Soos / Green Partners / RWA" userId="9de0bfb7-1180-4284-862e-efa9e152013b" providerId="ADAL" clId="{9D1AFB37-4BD6-1C44-8231-EA7BDEDD2F58}" dt="2020-08-13T07:31:54.666" v="22" actId="2696"/>
        <pc:sldMasterMkLst>
          <pc:docMk/>
          <pc:sldMasterMk cId="1447104457" sldId="2147483660"/>
        </pc:sldMasterMkLst>
        <pc:sldLayoutChg chg="del">
          <pc:chgData name="Reka Soos / Green Partners / RWA" userId="9de0bfb7-1180-4284-862e-efa9e152013b" providerId="ADAL" clId="{9D1AFB37-4BD6-1C44-8231-EA7BDEDD2F58}" dt="2020-08-13T07:31:54.666" v="22" actId="2696"/>
          <pc:sldLayoutMkLst>
            <pc:docMk/>
            <pc:sldMasterMk cId="1447104457" sldId="2147483660"/>
            <pc:sldLayoutMk cId="3295302343" sldId="2147483691"/>
          </pc:sldLayoutMkLst>
        </pc:sldLayoutChg>
      </pc:sldMasterChg>
    </pc:docChg>
  </pc:docChgLst>
  <pc:docChgLst>
    <pc:chgData name="Gabriela Gavgas / Green Partners / RWA" userId="43efe6d3-e229-4bf9-98c1-ebbc0b3aa11a" providerId="ADAL" clId="{F2C13711-F18B-4DE5-AC03-B3E3EE657C7A}"/>
    <pc:docChg chg="undo custSel addSld delSld modSld sldOrd">
      <pc:chgData name="Gabriela Gavgas / Green Partners / RWA" userId="43efe6d3-e229-4bf9-98c1-ebbc0b3aa11a" providerId="ADAL" clId="{F2C13711-F18B-4DE5-AC03-B3E3EE657C7A}" dt="2020-09-07T12:10:27.729" v="907" actId="1076"/>
      <pc:docMkLst>
        <pc:docMk/>
      </pc:docMkLst>
      <pc:sldChg chg="addSp delSp modSp mod">
        <pc:chgData name="Gabriela Gavgas / Green Partners / RWA" userId="43efe6d3-e229-4bf9-98c1-ebbc0b3aa11a" providerId="ADAL" clId="{F2C13711-F18B-4DE5-AC03-B3E3EE657C7A}" dt="2020-09-07T11:54:38.425" v="841" actId="1076"/>
        <pc:sldMkLst>
          <pc:docMk/>
          <pc:sldMk cId="48262359" sldId="304"/>
        </pc:sldMkLst>
        <pc:spChg chg="add mod">
          <ac:chgData name="Gabriela Gavgas / Green Partners / RWA" userId="43efe6d3-e229-4bf9-98c1-ebbc0b3aa11a" providerId="ADAL" clId="{F2C13711-F18B-4DE5-AC03-B3E3EE657C7A}" dt="2020-09-07T11:23:39.938" v="761" actId="1076"/>
          <ac:spMkLst>
            <pc:docMk/>
            <pc:sldMk cId="48262359" sldId="304"/>
            <ac:spMk id="2" creationId="{A3F7BE49-937E-4E2F-B8E0-BD8C58E09517}"/>
          </ac:spMkLst>
        </pc:spChg>
        <pc:spChg chg="add mod">
          <ac:chgData name="Gabriela Gavgas / Green Partners / RWA" userId="43efe6d3-e229-4bf9-98c1-ebbc0b3aa11a" providerId="ADAL" clId="{F2C13711-F18B-4DE5-AC03-B3E3EE657C7A}" dt="2020-09-07T11:54:31.570" v="838" actId="1076"/>
          <ac:spMkLst>
            <pc:docMk/>
            <pc:sldMk cId="48262359" sldId="304"/>
            <ac:spMk id="5" creationId="{757DA9C8-6F78-41B0-93E8-BF9C558185E6}"/>
          </ac:spMkLst>
        </pc:spChg>
        <pc:spChg chg="add mod">
          <ac:chgData name="Gabriela Gavgas / Green Partners / RWA" userId="43efe6d3-e229-4bf9-98c1-ebbc0b3aa11a" providerId="ADAL" clId="{F2C13711-F18B-4DE5-AC03-B3E3EE657C7A}" dt="2020-09-07T11:20:22.467" v="702" actId="14100"/>
          <ac:spMkLst>
            <pc:docMk/>
            <pc:sldMk cId="48262359" sldId="304"/>
            <ac:spMk id="6" creationId="{778D3AA2-BE71-48A3-A820-A4C52BE75269}"/>
          </ac:spMkLst>
        </pc:spChg>
        <pc:spChg chg="add mod">
          <ac:chgData name="Gabriela Gavgas / Green Partners / RWA" userId="43efe6d3-e229-4bf9-98c1-ebbc0b3aa11a" providerId="ADAL" clId="{F2C13711-F18B-4DE5-AC03-B3E3EE657C7A}" dt="2020-09-07T11:53:46.898" v="832" actId="1076"/>
          <ac:spMkLst>
            <pc:docMk/>
            <pc:sldMk cId="48262359" sldId="304"/>
            <ac:spMk id="7" creationId="{046E171E-F026-43A4-B154-44D08473E130}"/>
          </ac:spMkLst>
        </pc:spChg>
        <pc:spChg chg="add mod">
          <ac:chgData name="Gabriela Gavgas / Green Partners / RWA" userId="43efe6d3-e229-4bf9-98c1-ebbc0b3aa11a" providerId="ADAL" clId="{F2C13711-F18B-4DE5-AC03-B3E3EE657C7A}" dt="2020-09-07T11:22:25.384" v="738" actId="1076"/>
          <ac:spMkLst>
            <pc:docMk/>
            <pc:sldMk cId="48262359" sldId="304"/>
            <ac:spMk id="8" creationId="{156EBAFA-249D-4644-BD57-7B0A926CB4DF}"/>
          </ac:spMkLst>
        </pc:spChg>
        <pc:spChg chg="add mod">
          <ac:chgData name="Gabriela Gavgas / Green Partners / RWA" userId="43efe6d3-e229-4bf9-98c1-ebbc0b3aa11a" providerId="ADAL" clId="{F2C13711-F18B-4DE5-AC03-B3E3EE657C7A}" dt="2020-09-07T11:53:24.834" v="825" actId="1076"/>
          <ac:spMkLst>
            <pc:docMk/>
            <pc:sldMk cId="48262359" sldId="304"/>
            <ac:spMk id="9" creationId="{43FA10E4-DBD4-4007-AE3F-ADA0599EACF9}"/>
          </ac:spMkLst>
        </pc:spChg>
        <pc:spChg chg="mod">
          <ac:chgData name="Gabriela Gavgas / Green Partners / RWA" userId="43efe6d3-e229-4bf9-98c1-ebbc0b3aa11a" providerId="ADAL" clId="{F2C13711-F18B-4DE5-AC03-B3E3EE657C7A}" dt="2020-09-07T11:23:29.018" v="758" actId="1076"/>
          <ac:spMkLst>
            <pc:docMk/>
            <pc:sldMk cId="48262359" sldId="304"/>
            <ac:spMk id="10" creationId="{0F0494C8-61F9-4CED-8CF0-FF2214B93B34}"/>
          </ac:spMkLst>
        </pc:spChg>
        <pc:spChg chg="add mod">
          <ac:chgData name="Gabriela Gavgas / Green Partners / RWA" userId="43efe6d3-e229-4bf9-98c1-ebbc0b3aa11a" providerId="ADAL" clId="{F2C13711-F18B-4DE5-AC03-B3E3EE657C7A}" dt="2020-09-07T11:53:50.618" v="834" actId="1076"/>
          <ac:spMkLst>
            <pc:docMk/>
            <pc:sldMk cId="48262359" sldId="304"/>
            <ac:spMk id="11" creationId="{92D07B7A-04E1-4C7F-B735-E57002B38EC8}"/>
          </ac:spMkLst>
        </pc:spChg>
        <pc:spChg chg="mod">
          <ac:chgData name="Gabriela Gavgas / Green Partners / RWA" userId="43efe6d3-e229-4bf9-98c1-ebbc0b3aa11a" providerId="ADAL" clId="{F2C13711-F18B-4DE5-AC03-B3E3EE657C7A}" dt="2020-09-07T11:54:38.425" v="841" actId="1076"/>
          <ac:spMkLst>
            <pc:docMk/>
            <pc:sldMk cId="48262359" sldId="304"/>
            <ac:spMk id="12" creationId="{0C4425B3-1849-4E06-A808-3E275AA8D175}"/>
          </ac:spMkLst>
        </pc:spChg>
        <pc:spChg chg="add del mod">
          <ac:chgData name="Gabriela Gavgas / Green Partners / RWA" userId="43efe6d3-e229-4bf9-98c1-ebbc0b3aa11a" providerId="ADAL" clId="{F2C13711-F18B-4DE5-AC03-B3E3EE657C7A}" dt="2020-09-07T10:28:47.460" v="568" actId="478"/>
          <ac:spMkLst>
            <pc:docMk/>
            <pc:sldMk cId="48262359" sldId="304"/>
            <ac:spMk id="13" creationId="{C474B5CA-BBC3-411F-A10A-9048C5BD6CF4}"/>
          </ac:spMkLst>
        </pc:spChg>
        <pc:spChg chg="mod">
          <ac:chgData name="Gabriela Gavgas / Green Partners / RWA" userId="43efe6d3-e229-4bf9-98c1-ebbc0b3aa11a" providerId="ADAL" clId="{F2C13711-F18B-4DE5-AC03-B3E3EE657C7A}" dt="2020-09-07T11:53:27.314" v="826" actId="1076"/>
          <ac:spMkLst>
            <pc:docMk/>
            <pc:sldMk cId="48262359" sldId="304"/>
            <ac:spMk id="14" creationId="{39DB9368-10D5-4E5B-8687-5BE37E413437}"/>
          </ac:spMkLst>
        </pc:spChg>
        <pc:spChg chg="add mod">
          <ac:chgData name="Gabriela Gavgas / Green Partners / RWA" userId="43efe6d3-e229-4bf9-98c1-ebbc0b3aa11a" providerId="ADAL" clId="{F2C13711-F18B-4DE5-AC03-B3E3EE657C7A}" dt="2020-09-07T11:22:52.393" v="747" actId="1076"/>
          <ac:spMkLst>
            <pc:docMk/>
            <pc:sldMk cId="48262359" sldId="304"/>
            <ac:spMk id="15" creationId="{9235CBA5-94D6-4E0F-9CB3-6D30FDB4A162}"/>
          </ac:spMkLst>
        </pc:spChg>
        <pc:spChg chg="mod">
          <ac:chgData name="Gabriela Gavgas / Green Partners / RWA" userId="43efe6d3-e229-4bf9-98c1-ebbc0b3aa11a" providerId="ADAL" clId="{F2C13711-F18B-4DE5-AC03-B3E3EE657C7A}" dt="2020-09-07T11:22:00.386" v="729" actId="1076"/>
          <ac:spMkLst>
            <pc:docMk/>
            <pc:sldMk cId="48262359" sldId="304"/>
            <ac:spMk id="16" creationId="{C9A0CAB2-7B55-43B6-8FA1-FAA8EDB6DF0A}"/>
          </ac:spMkLst>
        </pc:spChg>
        <pc:spChg chg="add mod">
          <ac:chgData name="Gabriela Gavgas / Green Partners / RWA" userId="43efe6d3-e229-4bf9-98c1-ebbc0b3aa11a" providerId="ADAL" clId="{F2C13711-F18B-4DE5-AC03-B3E3EE657C7A}" dt="2020-09-07T11:21:39.954" v="724" actId="1076"/>
          <ac:spMkLst>
            <pc:docMk/>
            <pc:sldMk cId="48262359" sldId="304"/>
            <ac:spMk id="17" creationId="{F783824F-2AAB-480F-9465-181F7ADA13CA}"/>
          </ac:spMkLst>
        </pc:spChg>
        <pc:spChg chg="mod">
          <ac:chgData name="Gabriela Gavgas / Green Partners / RWA" userId="43efe6d3-e229-4bf9-98c1-ebbc0b3aa11a" providerId="ADAL" clId="{F2C13711-F18B-4DE5-AC03-B3E3EE657C7A}" dt="2020-09-07T11:53:45.033" v="831" actId="1076"/>
          <ac:spMkLst>
            <pc:docMk/>
            <pc:sldMk cId="48262359" sldId="304"/>
            <ac:spMk id="18" creationId="{8D4EFFF8-6EC0-409B-AA31-D63C6C78056B}"/>
          </ac:spMkLst>
        </pc:spChg>
        <pc:spChg chg="mod">
          <ac:chgData name="Gabriela Gavgas / Green Partners / RWA" userId="43efe6d3-e229-4bf9-98c1-ebbc0b3aa11a" providerId="ADAL" clId="{F2C13711-F18B-4DE5-AC03-B3E3EE657C7A}" dt="2020-09-07T11:24:01.074" v="767" actId="1076"/>
          <ac:spMkLst>
            <pc:docMk/>
            <pc:sldMk cId="48262359" sldId="304"/>
            <ac:spMk id="20" creationId="{FE4644B7-1B7C-4FC2-AE9B-27BE23C33A39}"/>
          </ac:spMkLst>
        </pc:spChg>
        <pc:spChg chg="mod">
          <ac:chgData name="Gabriela Gavgas / Green Partners / RWA" userId="43efe6d3-e229-4bf9-98c1-ebbc0b3aa11a" providerId="ADAL" clId="{F2C13711-F18B-4DE5-AC03-B3E3EE657C7A}" dt="2020-09-07T11:20:25.098" v="703" actId="1076"/>
          <ac:spMkLst>
            <pc:docMk/>
            <pc:sldMk cId="48262359" sldId="304"/>
            <ac:spMk id="22" creationId="{F796073A-7D41-401B-A1EF-CDB7D3FA6BFF}"/>
          </ac:spMkLst>
        </pc:spChg>
        <pc:spChg chg="mod">
          <ac:chgData name="Gabriela Gavgas / Green Partners / RWA" userId="43efe6d3-e229-4bf9-98c1-ebbc0b3aa11a" providerId="ADAL" clId="{F2C13711-F18B-4DE5-AC03-B3E3EE657C7A}" dt="2020-09-07T11:21:42.785" v="725" actId="1076"/>
          <ac:spMkLst>
            <pc:docMk/>
            <pc:sldMk cId="48262359" sldId="304"/>
            <ac:spMk id="24" creationId="{37633EEE-1BA4-4E6D-BF59-5B3881B58D6C}"/>
          </ac:spMkLst>
        </pc:spChg>
        <pc:spChg chg="mod">
          <ac:chgData name="Gabriela Gavgas / Green Partners / RWA" userId="43efe6d3-e229-4bf9-98c1-ebbc0b3aa11a" providerId="ADAL" clId="{F2C13711-F18B-4DE5-AC03-B3E3EE657C7A}" dt="2020-09-07T11:22:27.858" v="739" actId="1076"/>
          <ac:spMkLst>
            <pc:docMk/>
            <pc:sldMk cId="48262359" sldId="304"/>
            <ac:spMk id="26" creationId="{4B07B6A6-AD2B-4598-8841-E256EE305063}"/>
          </ac:spMkLst>
        </pc:spChg>
        <pc:spChg chg="mod">
          <ac:chgData name="Gabriela Gavgas / Green Partners / RWA" userId="43efe6d3-e229-4bf9-98c1-ebbc0b3aa11a" providerId="ADAL" clId="{F2C13711-F18B-4DE5-AC03-B3E3EE657C7A}" dt="2020-09-07T11:22:47.538" v="745" actId="1076"/>
          <ac:spMkLst>
            <pc:docMk/>
            <pc:sldMk cId="48262359" sldId="304"/>
            <ac:spMk id="28" creationId="{281BB510-416C-4822-8666-E4C926200178}"/>
          </ac:spMkLst>
        </pc:spChg>
        <pc:spChg chg="mod">
          <ac:chgData name="Gabriela Gavgas / Green Partners / RWA" userId="43efe6d3-e229-4bf9-98c1-ebbc0b3aa11a" providerId="ADAL" clId="{F2C13711-F18B-4DE5-AC03-B3E3EE657C7A}" dt="2020-09-07T11:54:10.986" v="837" actId="1076"/>
          <ac:spMkLst>
            <pc:docMk/>
            <pc:sldMk cId="48262359" sldId="304"/>
            <ac:spMk id="30" creationId="{6229C7F0-5EA3-4699-B3DA-A8E0DBBE949B}"/>
          </ac:spMkLst>
        </pc:spChg>
        <pc:spChg chg="mod">
          <ac:chgData name="Gabriela Gavgas / Green Partners / RWA" userId="43efe6d3-e229-4bf9-98c1-ebbc0b3aa11a" providerId="ADAL" clId="{F2C13711-F18B-4DE5-AC03-B3E3EE657C7A}" dt="2020-09-07T11:54:34.546" v="839" actId="1076"/>
          <ac:spMkLst>
            <pc:docMk/>
            <pc:sldMk cId="48262359" sldId="304"/>
            <ac:spMk id="32" creationId="{957B4DC0-4AE7-4117-A728-F4587FC0AFB0}"/>
          </ac:spMkLst>
        </pc:spChg>
        <pc:spChg chg="mod">
          <ac:chgData name="Gabriela Gavgas / Green Partners / RWA" userId="43efe6d3-e229-4bf9-98c1-ebbc0b3aa11a" providerId="ADAL" clId="{F2C13711-F18B-4DE5-AC03-B3E3EE657C7A}" dt="2020-09-07T11:54:36.090" v="840" actId="1076"/>
          <ac:spMkLst>
            <pc:docMk/>
            <pc:sldMk cId="48262359" sldId="304"/>
            <ac:spMk id="34" creationId="{8D1ECED5-AB8A-4E48-A830-3E51692146BB}"/>
          </ac:spMkLst>
        </pc:spChg>
        <pc:spChg chg="mod">
          <ac:chgData name="Gabriela Gavgas / Green Partners / RWA" userId="43efe6d3-e229-4bf9-98c1-ebbc0b3aa11a" providerId="ADAL" clId="{F2C13711-F18B-4DE5-AC03-B3E3EE657C7A}" dt="2020-09-07T11:53:48.962" v="833" actId="1076"/>
          <ac:spMkLst>
            <pc:docMk/>
            <pc:sldMk cId="48262359" sldId="304"/>
            <ac:spMk id="58" creationId="{EA055581-BDB2-4C49-9F83-0B2FDE2730D6}"/>
          </ac:spMkLst>
        </pc:spChg>
        <pc:spChg chg="mod">
          <ac:chgData name="Gabriela Gavgas / Green Partners / RWA" userId="43efe6d3-e229-4bf9-98c1-ebbc0b3aa11a" providerId="ADAL" clId="{F2C13711-F18B-4DE5-AC03-B3E3EE657C7A}" dt="2020-09-07T11:53:15.728" v="824" actId="1076"/>
          <ac:spMkLst>
            <pc:docMk/>
            <pc:sldMk cId="48262359" sldId="304"/>
            <ac:spMk id="62" creationId="{490409D3-5CBC-42B0-A402-C1F8F46E9FC5}"/>
          </ac:spMkLst>
        </pc:spChg>
        <pc:spChg chg="mod">
          <ac:chgData name="Gabriela Gavgas / Green Partners / RWA" userId="43efe6d3-e229-4bf9-98c1-ebbc0b3aa11a" providerId="ADAL" clId="{F2C13711-F18B-4DE5-AC03-B3E3EE657C7A}" dt="2020-09-07T11:22:50.617" v="746" actId="1076"/>
          <ac:spMkLst>
            <pc:docMk/>
            <pc:sldMk cId="48262359" sldId="304"/>
            <ac:spMk id="66" creationId="{AEC0772E-D905-464B-995E-88D4A2277FCD}"/>
          </ac:spMkLst>
        </pc:spChg>
        <pc:spChg chg="mod">
          <ac:chgData name="Gabriela Gavgas / Green Partners / RWA" userId="43efe6d3-e229-4bf9-98c1-ebbc0b3aa11a" providerId="ADAL" clId="{F2C13711-F18B-4DE5-AC03-B3E3EE657C7A}" dt="2020-09-07T11:21:57.849" v="728" actId="1076"/>
          <ac:spMkLst>
            <pc:docMk/>
            <pc:sldMk cId="48262359" sldId="304"/>
            <ac:spMk id="73" creationId="{422073D5-7A7C-4CCE-8496-41FA23FBB040}"/>
          </ac:spMkLst>
        </pc:spChg>
        <pc:spChg chg="mod">
          <ac:chgData name="Gabriela Gavgas / Green Partners / RWA" userId="43efe6d3-e229-4bf9-98c1-ebbc0b3aa11a" providerId="ADAL" clId="{F2C13711-F18B-4DE5-AC03-B3E3EE657C7A}" dt="2020-09-07T11:22:44.570" v="744" actId="1076"/>
          <ac:spMkLst>
            <pc:docMk/>
            <pc:sldMk cId="48262359" sldId="304"/>
            <ac:spMk id="75" creationId="{AD04632A-3DBD-48CD-8515-3D3AC5AF8D19}"/>
          </ac:spMkLst>
        </pc:spChg>
        <pc:spChg chg="mod">
          <ac:chgData name="Gabriela Gavgas / Green Partners / RWA" userId="43efe6d3-e229-4bf9-98c1-ebbc0b3aa11a" providerId="ADAL" clId="{F2C13711-F18B-4DE5-AC03-B3E3EE657C7A}" dt="2020-09-07T11:54:08.097" v="836" actId="14100"/>
          <ac:spMkLst>
            <pc:docMk/>
            <pc:sldMk cId="48262359" sldId="304"/>
            <ac:spMk id="76" creationId="{4A38B303-08B5-45FC-9787-8C3BDFBDFDF1}"/>
          </ac:spMkLst>
        </pc:spChg>
        <pc:spChg chg="mod">
          <ac:chgData name="Gabriela Gavgas / Green Partners / RWA" userId="43efe6d3-e229-4bf9-98c1-ebbc0b3aa11a" providerId="ADAL" clId="{F2C13711-F18B-4DE5-AC03-B3E3EE657C7A}" dt="2020-09-07T11:22:33.080" v="741" actId="1076"/>
          <ac:spMkLst>
            <pc:docMk/>
            <pc:sldMk cId="48262359" sldId="304"/>
            <ac:spMk id="78" creationId="{07AAE6C1-3833-4EAC-8012-52A4B9828FCA}"/>
          </ac:spMkLst>
        </pc:spChg>
        <pc:spChg chg="mod">
          <ac:chgData name="Gabriela Gavgas / Green Partners / RWA" userId="43efe6d3-e229-4bf9-98c1-ebbc0b3aa11a" providerId="ADAL" clId="{F2C13711-F18B-4DE5-AC03-B3E3EE657C7A}" dt="2020-09-07T11:23:42.947" v="762" actId="1076"/>
          <ac:spMkLst>
            <pc:docMk/>
            <pc:sldMk cId="48262359" sldId="304"/>
            <ac:spMk id="80" creationId="{3BBC6339-841F-4B91-91EB-7CDDC44CE561}"/>
          </ac:spMkLst>
        </pc:spChg>
        <pc:spChg chg="mod">
          <ac:chgData name="Gabriela Gavgas / Green Partners / RWA" userId="43efe6d3-e229-4bf9-98c1-ebbc0b3aa11a" providerId="ADAL" clId="{F2C13711-F18B-4DE5-AC03-B3E3EE657C7A}" dt="2020-09-07T11:22:30.625" v="740" actId="1076"/>
          <ac:spMkLst>
            <pc:docMk/>
            <pc:sldMk cId="48262359" sldId="304"/>
            <ac:spMk id="82" creationId="{BF0BA2B1-31BC-498B-AC0C-EB0C2B78994B}"/>
          </ac:spMkLst>
        </pc:spChg>
        <pc:spChg chg="mod">
          <ac:chgData name="Gabriela Gavgas / Green Partners / RWA" userId="43efe6d3-e229-4bf9-98c1-ebbc0b3aa11a" providerId="ADAL" clId="{F2C13711-F18B-4DE5-AC03-B3E3EE657C7A}" dt="2020-09-07T11:23:58.162" v="766" actId="1076"/>
          <ac:spMkLst>
            <pc:docMk/>
            <pc:sldMk cId="48262359" sldId="304"/>
            <ac:spMk id="84" creationId="{4D123E00-A6D7-434B-A1D3-C53424F013CB}"/>
          </ac:spMkLst>
        </pc:spChg>
        <pc:spChg chg="mod">
          <ac:chgData name="Gabriela Gavgas / Green Partners / RWA" userId="43efe6d3-e229-4bf9-98c1-ebbc0b3aa11a" providerId="ADAL" clId="{F2C13711-F18B-4DE5-AC03-B3E3EE657C7A}" dt="2020-09-07T11:53:37.378" v="830" actId="1076"/>
          <ac:spMkLst>
            <pc:docMk/>
            <pc:sldMk cId="48262359" sldId="304"/>
            <ac:spMk id="86" creationId="{DA2B27CA-2BCB-4197-83D6-CC4FD481F830}"/>
          </ac:spMkLst>
        </pc:spChg>
        <pc:graphicFrameChg chg="add del mod">
          <ac:chgData name="Gabriela Gavgas / Green Partners / RWA" userId="43efe6d3-e229-4bf9-98c1-ebbc0b3aa11a" providerId="ADAL" clId="{F2C13711-F18B-4DE5-AC03-B3E3EE657C7A}" dt="2020-09-02T13:05:20.869" v="10" actId="478"/>
          <ac:graphicFrameMkLst>
            <pc:docMk/>
            <pc:sldMk cId="48262359" sldId="304"/>
            <ac:graphicFrameMk id="5" creationId="{1034F0A9-34B0-4BB1-A0C8-07A911822CE5}"/>
          </ac:graphicFrameMkLst>
        </pc:graphicFrameChg>
        <pc:picChg chg="add del">
          <ac:chgData name="Gabriela Gavgas / Green Partners / RWA" userId="43efe6d3-e229-4bf9-98c1-ebbc0b3aa11a" providerId="ADAL" clId="{F2C13711-F18B-4DE5-AC03-B3E3EE657C7A}" dt="2020-09-02T13:07:12.004" v="19" actId="22"/>
          <ac:picMkLst>
            <pc:docMk/>
            <pc:sldMk cId="48262359" sldId="304"/>
            <ac:picMk id="8" creationId="{EFC776D3-5639-4259-B00A-9F6B4BA0ABB9}"/>
          </ac:picMkLst>
        </pc:picChg>
      </pc:sldChg>
      <pc:sldChg chg="addSp delSp mod">
        <pc:chgData name="Gabriela Gavgas / Green Partners / RWA" userId="43efe6d3-e229-4bf9-98c1-ebbc0b3aa11a" providerId="ADAL" clId="{F2C13711-F18B-4DE5-AC03-B3E3EE657C7A}" dt="2020-09-03T11:51:16.268" v="99" actId="22"/>
        <pc:sldMkLst>
          <pc:docMk/>
          <pc:sldMk cId="4293628509" sldId="308"/>
        </pc:sldMkLst>
        <pc:picChg chg="add">
          <ac:chgData name="Gabriela Gavgas / Green Partners / RWA" userId="43efe6d3-e229-4bf9-98c1-ebbc0b3aa11a" providerId="ADAL" clId="{F2C13711-F18B-4DE5-AC03-B3E3EE657C7A}" dt="2020-09-03T11:51:16.268" v="99" actId="22"/>
          <ac:picMkLst>
            <pc:docMk/>
            <pc:sldMk cId="4293628509" sldId="308"/>
            <ac:picMk id="2" creationId="{120C3F9E-B1FE-4162-B1CA-B7353B2E54DA}"/>
          </ac:picMkLst>
        </pc:picChg>
        <pc:picChg chg="del">
          <ac:chgData name="Gabriela Gavgas / Green Partners / RWA" userId="43efe6d3-e229-4bf9-98c1-ebbc0b3aa11a" providerId="ADAL" clId="{F2C13711-F18B-4DE5-AC03-B3E3EE657C7A}" dt="2020-09-03T11:51:14.476" v="98" actId="478"/>
          <ac:picMkLst>
            <pc:docMk/>
            <pc:sldMk cId="4293628509" sldId="308"/>
            <ac:picMk id="22" creationId="{1BD2D5E8-7DE8-456D-A738-A0D9654567F9}"/>
          </ac:picMkLst>
        </pc:picChg>
      </pc:sldChg>
      <pc:sldChg chg="addSp delSp modSp mod">
        <pc:chgData name="Gabriela Gavgas / Green Partners / RWA" userId="43efe6d3-e229-4bf9-98c1-ebbc0b3aa11a" providerId="ADAL" clId="{F2C13711-F18B-4DE5-AC03-B3E3EE657C7A}" dt="2020-09-07T12:08:03.074" v="887" actId="1076"/>
        <pc:sldMkLst>
          <pc:docMk/>
          <pc:sldMk cId="3789477150" sldId="309"/>
        </pc:sldMkLst>
        <pc:spChg chg="add mod">
          <ac:chgData name="Gabriela Gavgas / Green Partners / RWA" userId="43efe6d3-e229-4bf9-98c1-ebbc0b3aa11a" providerId="ADAL" clId="{F2C13711-F18B-4DE5-AC03-B3E3EE657C7A}" dt="2020-09-07T12:01:26.761" v="849" actId="1076"/>
          <ac:spMkLst>
            <pc:docMk/>
            <pc:sldMk cId="3789477150" sldId="309"/>
            <ac:spMk id="2" creationId="{97E66695-F0FC-4C3B-BD72-498EB2B21564}"/>
          </ac:spMkLst>
        </pc:spChg>
        <pc:spChg chg="add mod">
          <ac:chgData name="Gabriela Gavgas / Green Partners / RWA" userId="43efe6d3-e229-4bf9-98c1-ebbc0b3aa11a" providerId="ADAL" clId="{F2C13711-F18B-4DE5-AC03-B3E3EE657C7A}" dt="2020-09-07T12:01:43.286" v="852"/>
          <ac:spMkLst>
            <pc:docMk/>
            <pc:sldMk cId="3789477150" sldId="309"/>
            <ac:spMk id="6" creationId="{CE7FD4A8-BD10-4D9E-B5E7-13452B2C8B49}"/>
          </ac:spMkLst>
        </pc:spChg>
        <pc:spChg chg="add mod">
          <ac:chgData name="Gabriela Gavgas / Green Partners / RWA" userId="43efe6d3-e229-4bf9-98c1-ebbc0b3aa11a" providerId="ADAL" clId="{F2C13711-F18B-4DE5-AC03-B3E3EE657C7A}" dt="2020-09-07T12:08:03.074" v="887" actId="1076"/>
          <ac:spMkLst>
            <pc:docMk/>
            <pc:sldMk cId="3789477150" sldId="309"/>
            <ac:spMk id="8" creationId="{30867E1B-52D2-4FB6-A1CC-DB67D304FDB6}"/>
          </ac:spMkLst>
        </pc:spChg>
        <pc:spChg chg="add mod">
          <ac:chgData name="Gabriela Gavgas / Green Partners / RWA" userId="43efe6d3-e229-4bf9-98c1-ebbc0b3aa11a" providerId="ADAL" clId="{F2C13711-F18B-4DE5-AC03-B3E3EE657C7A}" dt="2020-09-07T12:03:21.737" v="860" actId="1076"/>
          <ac:spMkLst>
            <pc:docMk/>
            <pc:sldMk cId="3789477150" sldId="309"/>
            <ac:spMk id="9" creationId="{6909C1F4-96BB-438B-A4A3-0EE9790B25FD}"/>
          </ac:spMkLst>
        </pc:spChg>
        <pc:spChg chg="add mod">
          <ac:chgData name="Gabriela Gavgas / Green Partners / RWA" userId="43efe6d3-e229-4bf9-98c1-ebbc0b3aa11a" providerId="ADAL" clId="{F2C13711-F18B-4DE5-AC03-B3E3EE657C7A}" dt="2020-09-07T12:06:19.339" v="877" actId="14100"/>
          <ac:spMkLst>
            <pc:docMk/>
            <pc:sldMk cId="3789477150" sldId="309"/>
            <ac:spMk id="11" creationId="{47CCB258-D055-4AE4-9600-08376C128218}"/>
          </ac:spMkLst>
        </pc:spChg>
        <pc:spChg chg="mod">
          <ac:chgData name="Gabriela Gavgas / Green Partners / RWA" userId="43efe6d3-e229-4bf9-98c1-ebbc0b3aa11a" providerId="ADAL" clId="{F2C13711-F18B-4DE5-AC03-B3E3EE657C7A}" dt="2020-09-03T12:11:54.070" v="230" actId="5793"/>
          <ac:spMkLst>
            <pc:docMk/>
            <pc:sldMk cId="3789477150" sldId="309"/>
            <ac:spMk id="19" creationId="{96700399-8197-4FE9-867B-278E3C2C71D3}"/>
          </ac:spMkLst>
        </pc:spChg>
        <pc:spChg chg="del">
          <ac:chgData name="Gabriela Gavgas / Green Partners / RWA" userId="43efe6d3-e229-4bf9-98c1-ebbc0b3aa11a" providerId="ADAL" clId="{F2C13711-F18B-4DE5-AC03-B3E3EE657C7A}" dt="2020-09-03T11:34:04.019" v="76" actId="478"/>
          <ac:spMkLst>
            <pc:docMk/>
            <pc:sldMk cId="3789477150" sldId="309"/>
            <ac:spMk id="20" creationId="{E945EF46-0FBE-4ECB-8352-315D158467CD}"/>
          </ac:spMkLst>
        </pc:spChg>
        <pc:spChg chg="add mod">
          <ac:chgData name="Gabriela Gavgas / Green Partners / RWA" userId="43efe6d3-e229-4bf9-98c1-ebbc0b3aa11a" providerId="ADAL" clId="{F2C13711-F18B-4DE5-AC03-B3E3EE657C7A}" dt="2020-09-07T12:04:19.776" v="871" actId="1076"/>
          <ac:spMkLst>
            <pc:docMk/>
            <pc:sldMk cId="3789477150" sldId="309"/>
            <ac:spMk id="22" creationId="{DA505C98-2ACD-4D65-B634-53DE04B999B2}"/>
          </ac:spMkLst>
        </pc:spChg>
        <pc:spChg chg="add mod">
          <ac:chgData name="Gabriela Gavgas / Green Partners / RWA" userId="43efe6d3-e229-4bf9-98c1-ebbc0b3aa11a" providerId="ADAL" clId="{F2C13711-F18B-4DE5-AC03-B3E3EE657C7A}" dt="2020-09-07T12:07:54" v="886" actId="1076"/>
          <ac:spMkLst>
            <pc:docMk/>
            <pc:sldMk cId="3789477150" sldId="309"/>
            <ac:spMk id="24" creationId="{15865455-1468-424C-9655-9EFE7D39DFEB}"/>
          </ac:spMkLst>
        </pc:spChg>
      </pc:sldChg>
      <pc:sldChg chg="del">
        <pc:chgData name="Gabriela Gavgas / Green Partners / RWA" userId="43efe6d3-e229-4bf9-98c1-ebbc0b3aa11a" providerId="ADAL" clId="{F2C13711-F18B-4DE5-AC03-B3E3EE657C7A}" dt="2020-09-02T13:03:40.854" v="0" actId="2696"/>
        <pc:sldMkLst>
          <pc:docMk/>
          <pc:sldMk cId="218228562" sldId="310"/>
        </pc:sldMkLst>
      </pc:sldChg>
      <pc:sldChg chg="addSp delSp modSp mod">
        <pc:chgData name="Gabriela Gavgas / Green Partners / RWA" userId="43efe6d3-e229-4bf9-98c1-ebbc0b3aa11a" providerId="ADAL" clId="{F2C13711-F18B-4DE5-AC03-B3E3EE657C7A}" dt="2020-09-03T11:51:03.267" v="97" actId="1076"/>
        <pc:sldMkLst>
          <pc:docMk/>
          <pc:sldMk cId="3406553042" sldId="310"/>
        </pc:sldMkLst>
        <pc:spChg chg="mod">
          <ac:chgData name="Gabriela Gavgas / Green Partners / RWA" userId="43efe6d3-e229-4bf9-98c1-ebbc0b3aa11a" providerId="ADAL" clId="{F2C13711-F18B-4DE5-AC03-B3E3EE657C7A}" dt="2020-09-03T11:33:39.661" v="26" actId="20577"/>
          <ac:spMkLst>
            <pc:docMk/>
            <pc:sldMk cId="3406553042" sldId="310"/>
            <ac:spMk id="3" creationId="{75CC7FE6-3F4C-43F4-9129-85F64E6C2D18}"/>
          </ac:spMkLst>
        </pc:spChg>
        <pc:spChg chg="mod">
          <ac:chgData name="Gabriela Gavgas / Green Partners / RWA" userId="43efe6d3-e229-4bf9-98c1-ebbc0b3aa11a" providerId="ADAL" clId="{F2C13711-F18B-4DE5-AC03-B3E3EE657C7A}" dt="2020-09-03T11:33:54.923" v="75" actId="114"/>
          <ac:spMkLst>
            <pc:docMk/>
            <pc:sldMk cId="3406553042" sldId="310"/>
            <ac:spMk id="8" creationId="{404B6C19-1CB0-48C9-A2DC-51AFBFB41005}"/>
          </ac:spMkLst>
        </pc:spChg>
        <pc:picChg chg="add del mod">
          <ac:chgData name="Gabriela Gavgas / Green Partners / RWA" userId="43efe6d3-e229-4bf9-98c1-ebbc0b3aa11a" providerId="ADAL" clId="{F2C13711-F18B-4DE5-AC03-B3E3EE657C7A}" dt="2020-09-03T11:49:52.440" v="82"/>
          <ac:picMkLst>
            <pc:docMk/>
            <pc:sldMk cId="3406553042" sldId="310"/>
            <ac:picMk id="5" creationId="{BF6B1BC1-04B1-43E0-885C-04FB20142500}"/>
          </ac:picMkLst>
        </pc:picChg>
        <pc:picChg chg="add del mod">
          <ac:chgData name="Gabriela Gavgas / Green Partners / RWA" userId="43efe6d3-e229-4bf9-98c1-ebbc0b3aa11a" providerId="ADAL" clId="{F2C13711-F18B-4DE5-AC03-B3E3EE657C7A}" dt="2020-09-03T11:50:34.979" v="90" actId="478"/>
          <ac:picMkLst>
            <pc:docMk/>
            <pc:sldMk cId="3406553042" sldId="310"/>
            <ac:picMk id="7" creationId="{732377A9-5984-4D87-8100-9C6A885F2D0F}"/>
          </ac:picMkLst>
        </pc:picChg>
        <pc:picChg chg="add mod">
          <ac:chgData name="Gabriela Gavgas / Green Partners / RWA" userId="43efe6d3-e229-4bf9-98c1-ebbc0b3aa11a" providerId="ADAL" clId="{F2C13711-F18B-4DE5-AC03-B3E3EE657C7A}" dt="2020-09-03T11:51:03.267" v="97" actId="1076"/>
          <ac:picMkLst>
            <pc:docMk/>
            <pc:sldMk cId="3406553042" sldId="310"/>
            <ac:picMk id="10" creationId="{00925814-3B2E-4E05-9761-570C8D4F9E79}"/>
          </ac:picMkLst>
        </pc:picChg>
        <pc:picChg chg="del">
          <ac:chgData name="Gabriela Gavgas / Green Partners / RWA" userId="43efe6d3-e229-4bf9-98c1-ebbc0b3aa11a" providerId="ADAL" clId="{F2C13711-F18B-4DE5-AC03-B3E3EE657C7A}" dt="2020-09-03T11:49:38.520" v="77" actId="478"/>
          <ac:picMkLst>
            <pc:docMk/>
            <pc:sldMk cId="3406553042" sldId="310"/>
            <ac:picMk id="22" creationId="{1BD2D5E8-7DE8-456D-A738-A0D9654567F9}"/>
          </ac:picMkLst>
        </pc:picChg>
      </pc:sldChg>
      <pc:sldChg chg="del">
        <pc:chgData name="Gabriela Gavgas / Green Partners / RWA" userId="43efe6d3-e229-4bf9-98c1-ebbc0b3aa11a" providerId="ADAL" clId="{F2C13711-F18B-4DE5-AC03-B3E3EE657C7A}" dt="2020-09-02T13:03:40.854" v="0" actId="2696"/>
        <pc:sldMkLst>
          <pc:docMk/>
          <pc:sldMk cId="3288020918" sldId="311"/>
        </pc:sldMkLst>
      </pc:sldChg>
      <pc:sldChg chg="addSp delSp modSp add mod">
        <pc:chgData name="Gabriela Gavgas / Green Partners / RWA" userId="43efe6d3-e229-4bf9-98c1-ebbc0b3aa11a" providerId="ADAL" clId="{F2C13711-F18B-4DE5-AC03-B3E3EE657C7A}" dt="2020-09-07T12:09:05.434" v="895" actId="1076"/>
        <pc:sldMkLst>
          <pc:docMk/>
          <pc:sldMk cId="3207522720" sldId="312"/>
        </pc:sldMkLst>
        <pc:spChg chg="add mod">
          <ac:chgData name="Gabriela Gavgas / Green Partners / RWA" userId="43efe6d3-e229-4bf9-98c1-ebbc0b3aa11a" providerId="ADAL" clId="{F2C13711-F18B-4DE5-AC03-B3E3EE657C7A}" dt="2020-09-07T12:08:48.290" v="891" actId="1076"/>
          <ac:spMkLst>
            <pc:docMk/>
            <pc:sldMk cId="3207522720" sldId="312"/>
            <ac:spMk id="2" creationId="{8027984D-8902-442C-9682-BCEEAAA7A8C2}"/>
          </ac:spMkLst>
        </pc:spChg>
        <pc:spChg chg="add mod">
          <ac:chgData name="Gabriela Gavgas / Green Partners / RWA" userId="43efe6d3-e229-4bf9-98c1-ebbc0b3aa11a" providerId="ADAL" clId="{F2C13711-F18B-4DE5-AC03-B3E3EE657C7A}" dt="2020-09-07T12:09:05.434" v="895" actId="1076"/>
          <ac:spMkLst>
            <pc:docMk/>
            <pc:sldMk cId="3207522720" sldId="312"/>
            <ac:spMk id="6" creationId="{C9355F94-440B-4D44-9743-A723A14B4243}"/>
          </ac:spMkLst>
        </pc:spChg>
        <pc:spChg chg="del mod">
          <ac:chgData name="Gabriela Gavgas / Green Partners / RWA" userId="43efe6d3-e229-4bf9-98c1-ebbc0b3aa11a" providerId="ADAL" clId="{F2C13711-F18B-4DE5-AC03-B3E3EE657C7A}" dt="2020-09-03T11:51:58.413" v="110"/>
          <ac:spMkLst>
            <pc:docMk/>
            <pc:sldMk cId="3207522720" sldId="312"/>
            <ac:spMk id="19" creationId="{96700399-8197-4FE9-867B-278E3C2C71D3}"/>
          </ac:spMkLst>
        </pc:spChg>
        <pc:picChg chg="add del mod">
          <ac:chgData name="Gabriela Gavgas / Green Partners / RWA" userId="43efe6d3-e229-4bf9-98c1-ebbc0b3aa11a" providerId="ADAL" clId="{F2C13711-F18B-4DE5-AC03-B3E3EE657C7A}" dt="2020-09-07T10:55:17.090" v="605" actId="478"/>
          <ac:picMkLst>
            <pc:docMk/>
            <pc:sldMk cId="3207522720" sldId="312"/>
            <ac:picMk id="2" creationId="{4FDB09D3-2FD2-426E-A92B-45D23A2B3BA1}"/>
          </ac:picMkLst>
        </pc:picChg>
        <pc:picChg chg="mod">
          <ac:chgData name="Gabriela Gavgas / Green Partners / RWA" userId="43efe6d3-e229-4bf9-98c1-ebbc0b3aa11a" providerId="ADAL" clId="{F2C13711-F18B-4DE5-AC03-B3E3EE657C7A}" dt="2020-09-03T11:52:03.835" v="111" actId="1076"/>
          <ac:picMkLst>
            <pc:docMk/>
            <pc:sldMk cId="3207522720" sldId="312"/>
            <ac:picMk id="5" creationId="{76EE8CF9-106D-4EF0-8F7A-A63E8EE0C0A6}"/>
          </ac:picMkLst>
        </pc:picChg>
        <pc:picChg chg="del">
          <ac:chgData name="Gabriela Gavgas / Green Partners / RWA" userId="43efe6d3-e229-4bf9-98c1-ebbc0b3aa11a" providerId="ADAL" clId="{F2C13711-F18B-4DE5-AC03-B3E3EE657C7A}" dt="2020-09-03T11:51:46.023" v="101" actId="478"/>
          <ac:picMkLst>
            <pc:docMk/>
            <pc:sldMk cId="3207522720" sldId="312"/>
            <ac:picMk id="7" creationId="{3B7C185E-7267-4E88-B0FE-CC18013F803A}"/>
          </ac:picMkLst>
        </pc:picChg>
        <pc:picChg chg="add mod">
          <ac:chgData name="Gabriela Gavgas / Green Partners / RWA" userId="43efe6d3-e229-4bf9-98c1-ebbc0b3aa11a" providerId="ADAL" clId="{F2C13711-F18B-4DE5-AC03-B3E3EE657C7A}" dt="2020-09-07T12:09:01.530" v="894" actId="1076"/>
          <ac:picMkLst>
            <pc:docMk/>
            <pc:sldMk cId="3207522720" sldId="312"/>
            <ac:picMk id="8" creationId="{2C6F7598-152C-4BD6-A1DC-24E59C2C35DC}"/>
          </ac:picMkLst>
        </pc:picChg>
        <pc:picChg chg="del">
          <ac:chgData name="Gabriela Gavgas / Green Partners / RWA" userId="43efe6d3-e229-4bf9-98c1-ebbc0b3aa11a" providerId="ADAL" clId="{F2C13711-F18B-4DE5-AC03-B3E3EE657C7A}" dt="2020-09-03T11:51:46.580" v="102" actId="478"/>
          <ac:picMkLst>
            <pc:docMk/>
            <pc:sldMk cId="3207522720" sldId="312"/>
            <ac:picMk id="10" creationId="{78DE61F4-B36B-48A6-AD8B-6CFB6CBF94EF}"/>
          </ac:picMkLst>
        </pc:picChg>
        <pc:picChg chg="add mod">
          <ac:chgData name="Gabriela Gavgas / Green Partners / RWA" userId="43efe6d3-e229-4bf9-98c1-ebbc0b3aa11a" providerId="ADAL" clId="{F2C13711-F18B-4DE5-AC03-B3E3EE657C7A}" dt="2020-09-07T10:56:07.291" v="610" actId="14100"/>
          <ac:picMkLst>
            <pc:docMk/>
            <pc:sldMk cId="3207522720" sldId="312"/>
            <ac:picMk id="10" creationId="{EC90A7C8-DB3D-416C-9B91-F2D2F3009537}"/>
          </ac:picMkLst>
        </pc:picChg>
        <pc:picChg chg="del">
          <ac:chgData name="Gabriela Gavgas / Green Partners / RWA" userId="43efe6d3-e229-4bf9-98c1-ebbc0b3aa11a" providerId="ADAL" clId="{F2C13711-F18B-4DE5-AC03-B3E3EE657C7A}" dt="2020-09-03T11:51:47.113" v="103" actId="478"/>
          <ac:picMkLst>
            <pc:docMk/>
            <pc:sldMk cId="3207522720" sldId="312"/>
            <ac:picMk id="12" creationId="{DB0CC989-B1F2-4F63-B986-58913D543F6E}"/>
          </ac:picMkLst>
        </pc:picChg>
        <pc:picChg chg="del">
          <ac:chgData name="Gabriela Gavgas / Green Partners / RWA" userId="43efe6d3-e229-4bf9-98c1-ebbc0b3aa11a" providerId="ADAL" clId="{F2C13711-F18B-4DE5-AC03-B3E3EE657C7A}" dt="2020-09-03T11:51:47.629" v="104" actId="478"/>
          <ac:picMkLst>
            <pc:docMk/>
            <pc:sldMk cId="3207522720" sldId="312"/>
            <ac:picMk id="14" creationId="{7B1919BA-52FE-4051-8DA5-9504EBE58D36}"/>
          </ac:picMkLst>
        </pc:picChg>
        <pc:picChg chg="del">
          <ac:chgData name="Gabriela Gavgas / Green Partners / RWA" userId="43efe6d3-e229-4bf9-98c1-ebbc0b3aa11a" providerId="ADAL" clId="{F2C13711-F18B-4DE5-AC03-B3E3EE657C7A}" dt="2020-09-03T11:51:48.277" v="105" actId="478"/>
          <ac:picMkLst>
            <pc:docMk/>
            <pc:sldMk cId="3207522720" sldId="312"/>
            <ac:picMk id="16" creationId="{89CAD5A0-3E2C-4BCE-A9D9-39FC8E5A3596}"/>
          </ac:picMkLst>
        </pc:picChg>
        <pc:picChg chg="del">
          <ac:chgData name="Gabriela Gavgas / Green Partners / RWA" userId="43efe6d3-e229-4bf9-98c1-ebbc0b3aa11a" providerId="ADAL" clId="{F2C13711-F18B-4DE5-AC03-B3E3EE657C7A}" dt="2020-09-03T11:51:49.225" v="106" actId="478"/>
          <ac:picMkLst>
            <pc:docMk/>
            <pc:sldMk cId="3207522720" sldId="312"/>
            <ac:picMk id="18" creationId="{47619B37-44E2-4734-A717-2655BF2EFA86}"/>
          </ac:picMkLst>
        </pc:picChg>
      </pc:sldChg>
      <pc:sldChg chg="delSp modSp add del mod ord">
        <pc:chgData name="Gabriela Gavgas / Green Partners / RWA" userId="43efe6d3-e229-4bf9-98c1-ebbc0b3aa11a" providerId="ADAL" clId="{F2C13711-F18B-4DE5-AC03-B3E3EE657C7A}" dt="2020-09-07T10:49:24.541" v="604" actId="2696"/>
        <pc:sldMkLst>
          <pc:docMk/>
          <pc:sldMk cId="2655048602" sldId="313"/>
        </pc:sldMkLst>
        <pc:spChg chg="del">
          <ac:chgData name="Gabriela Gavgas / Green Partners / RWA" userId="43efe6d3-e229-4bf9-98c1-ebbc0b3aa11a" providerId="ADAL" clId="{F2C13711-F18B-4DE5-AC03-B3E3EE657C7A}" dt="2020-09-03T11:52:30.695" v="122" actId="478"/>
          <ac:spMkLst>
            <pc:docMk/>
            <pc:sldMk cId="2655048602" sldId="313"/>
            <ac:spMk id="19" creationId="{96700399-8197-4FE9-867B-278E3C2C71D3}"/>
          </ac:spMkLst>
        </pc:spChg>
        <pc:picChg chg="del">
          <ac:chgData name="Gabriela Gavgas / Green Partners / RWA" userId="43efe6d3-e229-4bf9-98c1-ebbc0b3aa11a" providerId="ADAL" clId="{F2C13711-F18B-4DE5-AC03-B3E3EE657C7A}" dt="2020-09-03T11:52:24.952" v="120" actId="478"/>
          <ac:picMkLst>
            <pc:docMk/>
            <pc:sldMk cId="2655048602" sldId="313"/>
            <ac:picMk id="5" creationId="{76EE8CF9-106D-4EF0-8F7A-A63E8EE0C0A6}"/>
          </ac:picMkLst>
        </pc:picChg>
        <pc:picChg chg="del">
          <ac:chgData name="Gabriela Gavgas / Green Partners / RWA" userId="43efe6d3-e229-4bf9-98c1-ebbc0b3aa11a" providerId="ADAL" clId="{F2C13711-F18B-4DE5-AC03-B3E3EE657C7A}" dt="2020-09-03T11:52:24.107" v="119" actId="478"/>
          <ac:picMkLst>
            <pc:docMk/>
            <pc:sldMk cId="2655048602" sldId="313"/>
            <ac:picMk id="7" creationId="{3B7C185E-7267-4E88-B0FE-CC18013F803A}"/>
          </ac:picMkLst>
        </pc:picChg>
        <pc:picChg chg="del">
          <ac:chgData name="Gabriela Gavgas / Green Partners / RWA" userId="43efe6d3-e229-4bf9-98c1-ebbc0b3aa11a" providerId="ADAL" clId="{F2C13711-F18B-4DE5-AC03-B3E3EE657C7A}" dt="2020-09-03T11:52:23.470" v="118" actId="478"/>
          <ac:picMkLst>
            <pc:docMk/>
            <pc:sldMk cId="2655048602" sldId="313"/>
            <ac:picMk id="10" creationId="{78DE61F4-B36B-48A6-AD8B-6CFB6CBF94EF}"/>
          </ac:picMkLst>
        </pc:picChg>
        <pc:picChg chg="del">
          <ac:chgData name="Gabriela Gavgas / Green Partners / RWA" userId="43efe6d3-e229-4bf9-98c1-ebbc0b3aa11a" providerId="ADAL" clId="{F2C13711-F18B-4DE5-AC03-B3E3EE657C7A}" dt="2020-09-03T11:52:22.897" v="117" actId="478"/>
          <ac:picMkLst>
            <pc:docMk/>
            <pc:sldMk cId="2655048602" sldId="313"/>
            <ac:picMk id="12" creationId="{DB0CC989-B1F2-4F63-B986-58913D543F6E}"/>
          </ac:picMkLst>
        </pc:picChg>
        <pc:picChg chg="del">
          <ac:chgData name="Gabriela Gavgas / Green Partners / RWA" userId="43efe6d3-e229-4bf9-98c1-ebbc0b3aa11a" providerId="ADAL" clId="{F2C13711-F18B-4DE5-AC03-B3E3EE657C7A}" dt="2020-09-03T11:52:22.284" v="116" actId="478"/>
          <ac:picMkLst>
            <pc:docMk/>
            <pc:sldMk cId="2655048602" sldId="313"/>
            <ac:picMk id="14" creationId="{7B1919BA-52FE-4051-8DA5-9504EBE58D36}"/>
          </ac:picMkLst>
        </pc:picChg>
        <pc:picChg chg="del">
          <ac:chgData name="Gabriela Gavgas / Green Partners / RWA" userId="43efe6d3-e229-4bf9-98c1-ebbc0b3aa11a" providerId="ADAL" clId="{F2C13711-F18B-4DE5-AC03-B3E3EE657C7A}" dt="2020-09-03T11:52:21.562" v="115" actId="478"/>
          <ac:picMkLst>
            <pc:docMk/>
            <pc:sldMk cId="2655048602" sldId="313"/>
            <ac:picMk id="16" creationId="{89CAD5A0-3E2C-4BCE-A9D9-39FC8E5A3596}"/>
          </ac:picMkLst>
        </pc:picChg>
        <pc:picChg chg="mod">
          <ac:chgData name="Gabriela Gavgas / Green Partners / RWA" userId="43efe6d3-e229-4bf9-98c1-ebbc0b3aa11a" providerId="ADAL" clId="{F2C13711-F18B-4DE5-AC03-B3E3EE657C7A}" dt="2020-09-03T11:52:28.235" v="121" actId="1076"/>
          <ac:picMkLst>
            <pc:docMk/>
            <pc:sldMk cId="2655048602" sldId="313"/>
            <ac:picMk id="18" creationId="{47619B37-44E2-4734-A717-2655BF2EFA86}"/>
          </ac:picMkLst>
        </pc:picChg>
      </pc:sldChg>
      <pc:sldChg chg="addSp delSp modSp add mod ord">
        <pc:chgData name="Gabriela Gavgas / Green Partners / RWA" userId="43efe6d3-e229-4bf9-98c1-ebbc0b3aa11a" providerId="ADAL" clId="{F2C13711-F18B-4DE5-AC03-B3E3EE657C7A}" dt="2020-09-07T12:09:36.066" v="901" actId="1076"/>
        <pc:sldMkLst>
          <pc:docMk/>
          <pc:sldMk cId="2747339117" sldId="314"/>
        </pc:sldMkLst>
        <pc:spChg chg="add mod">
          <ac:chgData name="Gabriela Gavgas / Green Partners / RWA" userId="43efe6d3-e229-4bf9-98c1-ebbc0b3aa11a" providerId="ADAL" clId="{F2C13711-F18B-4DE5-AC03-B3E3EE657C7A}" dt="2020-09-07T11:47:05.314" v="821" actId="1076"/>
          <ac:spMkLst>
            <pc:docMk/>
            <pc:sldMk cId="2747339117" sldId="314"/>
            <ac:spMk id="2" creationId="{382BFF1E-0482-4F23-8F4B-88EEEE8951EB}"/>
          </ac:spMkLst>
        </pc:spChg>
        <pc:spChg chg="add mod">
          <ac:chgData name="Gabriela Gavgas / Green Partners / RWA" userId="43efe6d3-e229-4bf9-98c1-ebbc0b3aa11a" providerId="ADAL" clId="{F2C13711-F18B-4DE5-AC03-B3E3EE657C7A}" dt="2020-09-07T12:09:21.378" v="898" actId="1076"/>
          <ac:spMkLst>
            <pc:docMk/>
            <pc:sldMk cId="2747339117" sldId="314"/>
            <ac:spMk id="6" creationId="{2371B091-1CC7-4BCF-A3E5-417713C0E632}"/>
          </ac:spMkLst>
        </pc:spChg>
        <pc:spChg chg="add mod">
          <ac:chgData name="Gabriela Gavgas / Green Partners / RWA" userId="43efe6d3-e229-4bf9-98c1-ebbc0b3aa11a" providerId="ADAL" clId="{F2C13711-F18B-4DE5-AC03-B3E3EE657C7A}" dt="2020-09-07T12:09:36.066" v="901" actId="1076"/>
          <ac:spMkLst>
            <pc:docMk/>
            <pc:sldMk cId="2747339117" sldId="314"/>
            <ac:spMk id="8" creationId="{0F1BA534-8C81-4083-A05F-22DF79EF11DF}"/>
          </ac:spMkLst>
        </pc:spChg>
        <pc:spChg chg="del">
          <ac:chgData name="Gabriela Gavgas / Green Partners / RWA" userId="43efe6d3-e229-4bf9-98c1-ebbc0b3aa11a" providerId="ADAL" clId="{F2C13711-F18B-4DE5-AC03-B3E3EE657C7A}" dt="2020-09-03T11:53:22.453" v="134" actId="478"/>
          <ac:spMkLst>
            <pc:docMk/>
            <pc:sldMk cId="2747339117" sldId="314"/>
            <ac:spMk id="19" creationId="{96700399-8197-4FE9-867B-278E3C2C71D3}"/>
          </ac:spMkLst>
        </pc:spChg>
        <pc:picChg chg="del">
          <ac:chgData name="Gabriela Gavgas / Green Partners / RWA" userId="43efe6d3-e229-4bf9-98c1-ebbc0b3aa11a" providerId="ADAL" clId="{F2C13711-F18B-4DE5-AC03-B3E3EE657C7A}" dt="2020-09-03T11:53:15.845" v="128" actId="478"/>
          <ac:picMkLst>
            <pc:docMk/>
            <pc:sldMk cId="2747339117" sldId="314"/>
            <ac:picMk id="5" creationId="{76EE8CF9-106D-4EF0-8F7A-A63E8EE0C0A6}"/>
          </ac:picMkLst>
        </pc:picChg>
        <pc:picChg chg="add mod">
          <ac:chgData name="Gabriela Gavgas / Green Partners / RWA" userId="43efe6d3-e229-4bf9-98c1-ebbc0b3aa11a" providerId="ADAL" clId="{F2C13711-F18B-4DE5-AC03-B3E3EE657C7A}" dt="2020-09-07T12:09:24.986" v="899" actId="1076"/>
          <ac:picMkLst>
            <pc:docMk/>
            <pc:sldMk cId="2747339117" sldId="314"/>
            <ac:picMk id="5" creationId="{E841605F-4859-40EE-908E-27A8CEF37988}"/>
          </ac:picMkLst>
        </pc:picChg>
        <pc:picChg chg="del">
          <ac:chgData name="Gabriela Gavgas / Green Partners / RWA" userId="43efe6d3-e229-4bf9-98c1-ebbc0b3aa11a" providerId="ADAL" clId="{F2C13711-F18B-4DE5-AC03-B3E3EE657C7A}" dt="2020-09-03T11:53:14.978" v="127" actId="478"/>
          <ac:picMkLst>
            <pc:docMk/>
            <pc:sldMk cId="2747339117" sldId="314"/>
            <ac:picMk id="7" creationId="{3B7C185E-7267-4E88-B0FE-CC18013F803A}"/>
          </ac:picMkLst>
        </pc:picChg>
        <pc:picChg chg="mod">
          <ac:chgData name="Gabriela Gavgas / Green Partners / RWA" userId="43efe6d3-e229-4bf9-98c1-ebbc0b3aa11a" providerId="ADAL" clId="{F2C13711-F18B-4DE5-AC03-B3E3EE657C7A}" dt="2020-09-03T11:53:20.538" v="133" actId="1076"/>
          <ac:picMkLst>
            <pc:docMk/>
            <pc:sldMk cId="2747339117" sldId="314"/>
            <ac:picMk id="10" creationId="{78DE61F4-B36B-48A6-AD8B-6CFB6CBF94EF}"/>
          </ac:picMkLst>
        </pc:picChg>
        <pc:picChg chg="del">
          <ac:chgData name="Gabriela Gavgas / Green Partners / RWA" userId="43efe6d3-e229-4bf9-98c1-ebbc0b3aa11a" providerId="ADAL" clId="{F2C13711-F18B-4DE5-AC03-B3E3EE657C7A}" dt="2020-09-03T11:53:16.696" v="129" actId="478"/>
          <ac:picMkLst>
            <pc:docMk/>
            <pc:sldMk cId="2747339117" sldId="314"/>
            <ac:picMk id="12" creationId="{DB0CC989-B1F2-4F63-B986-58913D543F6E}"/>
          </ac:picMkLst>
        </pc:picChg>
        <pc:picChg chg="del">
          <ac:chgData name="Gabriela Gavgas / Green Partners / RWA" userId="43efe6d3-e229-4bf9-98c1-ebbc0b3aa11a" providerId="ADAL" clId="{F2C13711-F18B-4DE5-AC03-B3E3EE657C7A}" dt="2020-09-03T11:53:17.225" v="130" actId="478"/>
          <ac:picMkLst>
            <pc:docMk/>
            <pc:sldMk cId="2747339117" sldId="314"/>
            <ac:picMk id="14" creationId="{7B1919BA-52FE-4051-8DA5-9504EBE58D36}"/>
          </ac:picMkLst>
        </pc:picChg>
        <pc:picChg chg="del">
          <ac:chgData name="Gabriela Gavgas / Green Partners / RWA" userId="43efe6d3-e229-4bf9-98c1-ebbc0b3aa11a" providerId="ADAL" clId="{F2C13711-F18B-4DE5-AC03-B3E3EE657C7A}" dt="2020-09-03T11:53:17.806" v="131" actId="478"/>
          <ac:picMkLst>
            <pc:docMk/>
            <pc:sldMk cId="2747339117" sldId="314"/>
            <ac:picMk id="16" creationId="{89CAD5A0-3E2C-4BCE-A9D9-39FC8E5A3596}"/>
          </ac:picMkLst>
        </pc:picChg>
        <pc:picChg chg="del">
          <ac:chgData name="Gabriela Gavgas / Green Partners / RWA" userId="43efe6d3-e229-4bf9-98c1-ebbc0b3aa11a" providerId="ADAL" clId="{F2C13711-F18B-4DE5-AC03-B3E3EE657C7A}" dt="2020-09-03T11:53:18.436" v="132" actId="478"/>
          <ac:picMkLst>
            <pc:docMk/>
            <pc:sldMk cId="2747339117" sldId="314"/>
            <ac:picMk id="18" creationId="{47619B37-44E2-4734-A717-2655BF2EFA86}"/>
          </ac:picMkLst>
        </pc:picChg>
      </pc:sldChg>
      <pc:sldChg chg="delSp modSp add del mod">
        <pc:chgData name="Gabriela Gavgas / Green Partners / RWA" userId="43efe6d3-e229-4bf9-98c1-ebbc0b3aa11a" providerId="ADAL" clId="{F2C13711-F18B-4DE5-AC03-B3E3EE657C7A}" dt="2020-09-07T11:47:09.527" v="822" actId="2696"/>
        <pc:sldMkLst>
          <pc:docMk/>
          <pc:sldMk cId="2763474232" sldId="315"/>
        </pc:sldMkLst>
        <pc:spChg chg="del">
          <ac:chgData name="Gabriela Gavgas / Green Partners / RWA" userId="43efe6d3-e229-4bf9-98c1-ebbc0b3aa11a" providerId="ADAL" clId="{F2C13711-F18B-4DE5-AC03-B3E3EE657C7A}" dt="2020-09-03T11:53:37.511" v="143" actId="478"/>
          <ac:spMkLst>
            <pc:docMk/>
            <pc:sldMk cId="2763474232" sldId="315"/>
            <ac:spMk id="19" creationId="{96700399-8197-4FE9-867B-278E3C2C71D3}"/>
          </ac:spMkLst>
        </pc:spChg>
        <pc:picChg chg="del">
          <ac:chgData name="Gabriela Gavgas / Green Partners / RWA" userId="43efe6d3-e229-4bf9-98c1-ebbc0b3aa11a" providerId="ADAL" clId="{F2C13711-F18B-4DE5-AC03-B3E3EE657C7A}" dt="2020-09-03T11:53:31.236" v="137" actId="478"/>
          <ac:picMkLst>
            <pc:docMk/>
            <pc:sldMk cId="2763474232" sldId="315"/>
            <ac:picMk id="5" creationId="{76EE8CF9-106D-4EF0-8F7A-A63E8EE0C0A6}"/>
          </ac:picMkLst>
        </pc:picChg>
        <pc:picChg chg="del">
          <ac:chgData name="Gabriela Gavgas / Green Partners / RWA" userId="43efe6d3-e229-4bf9-98c1-ebbc0b3aa11a" providerId="ADAL" clId="{F2C13711-F18B-4DE5-AC03-B3E3EE657C7A}" dt="2020-09-03T11:53:30.813" v="136" actId="478"/>
          <ac:picMkLst>
            <pc:docMk/>
            <pc:sldMk cId="2763474232" sldId="315"/>
            <ac:picMk id="7" creationId="{3B7C185E-7267-4E88-B0FE-CC18013F803A}"/>
          </ac:picMkLst>
        </pc:picChg>
        <pc:picChg chg="del">
          <ac:chgData name="Gabriela Gavgas / Green Partners / RWA" userId="43efe6d3-e229-4bf9-98c1-ebbc0b3aa11a" providerId="ADAL" clId="{F2C13711-F18B-4DE5-AC03-B3E3EE657C7A}" dt="2020-09-03T11:53:32.035" v="138" actId="478"/>
          <ac:picMkLst>
            <pc:docMk/>
            <pc:sldMk cId="2763474232" sldId="315"/>
            <ac:picMk id="10" creationId="{78DE61F4-B36B-48A6-AD8B-6CFB6CBF94EF}"/>
          </ac:picMkLst>
        </pc:picChg>
        <pc:picChg chg="mod">
          <ac:chgData name="Gabriela Gavgas / Green Partners / RWA" userId="43efe6d3-e229-4bf9-98c1-ebbc0b3aa11a" providerId="ADAL" clId="{F2C13711-F18B-4DE5-AC03-B3E3EE657C7A}" dt="2020-09-03T11:53:35.868" v="142" actId="1076"/>
          <ac:picMkLst>
            <pc:docMk/>
            <pc:sldMk cId="2763474232" sldId="315"/>
            <ac:picMk id="12" creationId="{DB0CC989-B1F2-4F63-B986-58913D543F6E}"/>
          </ac:picMkLst>
        </pc:picChg>
        <pc:picChg chg="del">
          <ac:chgData name="Gabriela Gavgas / Green Partners / RWA" userId="43efe6d3-e229-4bf9-98c1-ebbc0b3aa11a" providerId="ADAL" clId="{F2C13711-F18B-4DE5-AC03-B3E3EE657C7A}" dt="2020-09-03T11:53:32.617" v="139" actId="478"/>
          <ac:picMkLst>
            <pc:docMk/>
            <pc:sldMk cId="2763474232" sldId="315"/>
            <ac:picMk id="14" creationId="{7B1919BA-52FE-4051-8DA5-9504EBE58D36}"/>
          </ac:picMkLst>
        </pc:picChg>
        <pc:picChg chg="del">
          <ac:chgData name="Gabriela Gavgas / Green Partners / RWA" userId="43efe6d3-e229-4bf9-98c1-ebbc0b3aa11a" providerId="ADAL" clId="{F2C13711-F18B-4DE5-AC03-B3E3EE657C7A}" dt="2020-09-03T11:53:33.164" v="140" actId="478"/>
          <ac:picMkLst>
            <pc:docMk/>
            <pc:sldMk cId="2763474232" sldId="315"/>
            <ac:picMk id="16" creationId="{89CAD5A0-3E2C-4BCE-A9D9-39FC8E5A3596}"/>
          </ac:picMkLst>
        </pc:picChg>
        <pc:picChg chg="del">
          <ac:chgData name="Gabriela Gavgas / Green Partners / RWA" userId="43efe6d3-e229-4bf9-98c1-ebbc0b3aa11a" providerId="ADAL" clId="{F2C13711-F18B-4DE5-AC03-B3E3EE657C7A}" dt="2020-09-03T11:53:33.704" v="141" actId="478"/>
          <ac:picMkLst>
            <pc:docMk/>
            <pc:sldMk cId="2763474232" sldId="315"/>
            <ac:picMk id="18" creationId="{47619B37-44E2-4734-A717-2655BF2EFA86}"/>
          </ac:picMkLst>
        </pc:picChg>
      </pc:sldChg>
      <pc:sldChg chg="addSp delSp modSp add mod">
        <pc:chgData name="Gabriela Gavgas / Green Partners / RWA" userId="43efe6d3-e229-4bf9-98c1-ebbc0b3aa11a" providerId="ADAL" clId="{F2C13711-F18B-4DE5-AC03-B3E3EE657C7A}" dt="2020-09-07T12:09:52.441" v="903" actId="1076"/>
        <pc:sldMkLst>
          <pc:docMk/>
          <pc:sldMk cId="456216236" sldId="316"/>
        </pc:sldMkLst>
        <pc:spChg chg="add mod">
          <ac:chgData name="Gabriela Gavgas / Green Partners / RWA" userId="43efe6d3-e229-4bf9-98c1-ebbc0b3aa11a" providerId="ADAL" clId="{F2C13711-F18B-4DE5-AC03-B3E3EE657C7A}" dt="2020-09-07T12:09:52.441" v="903" actId="1076"/>
          <ac:spMkLst>
            <pc:docMk/>
            <pc:sldMk cId="456216236" sldId="316"/>
            <ac:spMk id="2" creationId="{D254F693-B1A0-4CC1-B2C0-654E1074B94E}"/>
          </ac:spMkLst>
        </pc:spChg>
        <pc:spChg chg="del">
          <ac:chgData name="Gabriela Gavgas / Green Partners / RWA" userId="43efe6d3-e229-4bf9-98c1-ebbc0b3aa11a" providerId="ADAL" clId="{F2C13711-F18B-4DE5-AC03-B3E3EE657C7A}" dt="2020-09-03T11:53:58.140" v="152" actId="478"/>
          <ac:spMkLst>
            <pc:docMk/>
            <pc:sldMk cId="456216236" sldId="316"/>
            <ac:spMk id="19" creationId="{96700399-8197-4FE9-867B-278E3C2C71D3}"/>
          </ac:spMkLst>
        </pc:spChg>
        <pc:picChg chg="del">
          <ac:chgData name="Gabriela Gavgas / Green Partners / RWA" userId="43efe6d3-e229-4bf9-98c1-ebbc0b3aa11a" providerId="ADAL" clId="{F2C13711-F18B-4DE5-AC03-B3E3EE657C7A}" dt="2020-09-03T11:53:52.069" v="148" actId="478"/>
          <ac:picMkLst>
            <pc:docMk/>
            <pc:sldMk cId="456216236" sldId="316"/>
            <ac:picMk id="5" creationId="{76EE8CF9-106D-4EF0-8F7A-A63E8EE0C0A6}"/>
          </ac:picMkLst>
        </pc:picChg>
        <pc:picChg chg="del">
          <ac:chgData name="Gabriela Gavgas / Green Partners / RWA" userId="43efe6d3-e229-4bf9-98c1-ebbc0b3aa11a" providerId="ADAL" clId="{F2C13711-F18B-4DE5-AC03-B3E3EE657C7A}" dt="2020-09-03T11:53:51.355" v="147" actId="478"/>
          <ac:picMkLst>
            <pc:docMk/>
            <pc:sldMk cId="456216236" sldId="316"/>
            <ac:picMk id="7" creationId="{3B7C185E-7267-4E88-B0FE-CC18013F803A}"/>
          </ac:picMkLst>
        </pc:picChg>
        <pc:picChg chg="del">
          <ac:chgData name="Gabriela Gavgas / Green Partners / RWA" userId="43efe6d3-e229-4bf9-98c1-ebbc0b3aa11a" providerId="ADAL" clId="{F2C13711-F18B-4DE5-AC03-B3E3EE657C7A}" dt="2020-09-03T11:53:50.434" v="146" actId="478"/>
          <ac:picMkLst>
            <pc:docMk/>
            <pc:sldMk cId="456216236" sldId="316"/>
            <ac:picMk id="10" creationId="{78DE61F4-B36B-48A6-AD8B-6CFB6CBF94EF}"/>
          </ac:picMkLst>
        </pc:picChg>
        <pc:picChg chg="del">
          <ac:chgData name="Gabriela Gavgas / Green Partners / RWA" userId="43efe6d3-e229-4bf9-98c1-ebbc0b3aa11a" providerId="ADAL" clId="{F2C13711-F18B-4DE5-AC03-B3E3EE657C7A}" dt="2020-09-03T11:53:49.770" v="145" actId="478"/>
          <ac:picMkLst>
            <pc:docMk/>
            <pc:sldMk cId="456216236" sldId="316"/>
            <ac:picMk id="12" creationId="{DB0CC989-B1F2-4F63-B986-58913D543F6E}"/>
          </ac:picMkLst>
        </pc:picChg>
        <pc:picChg chg="del">
          <ac:chgData name="Gabriela Gavgas / Green Partners / RWA" userId="43efe6d3-e229-4bf9-98c1-ebbc0b3aa11a" providerId="ADAL" clId="{F2C13711-F18B-4DE5-AC03-B3E3EE657C7A}" dt="2020-09-03T11:53:53.097" v="149" actId="478"/>
          <ac:picMkLst>
            <pc:docMk/>
            <pc:sldMk cId="456216236" sldId="316"/>
            <ac:picMk id="14" creationId="{7B1919BA-52FE-4051-8DA5-9504EBE58D36}"/>
          </ac:picMkLst>
        </pc:picChg>
        <pc:picChg chg="mod">
          <ac:chgData name="Gabriela Gavgas / Green Partners / RWA" userId="43efe6d3-e229-4bf9-98c1-ebbc0b3aa11a" providerId="ADAL" clId="{F2C13711-F18B-4DE5-AC03-B3E3EE657C7A}" dt="2020-09-03T11:53:56.412" v="151" actId="1076"/>
          <ac:picMkLst>
            <pc:docMk/>
            <pc:sldMk cId="456216236" sldId="316"/>
            <ac:picMk id="16" creationId="{89CAD5A0-3E2C-4BCE-A9D9-39FC8E5A3596}"/>
          </ac:picMkLst>
        </pc:picChg>
        <pc:picChg chg="del">
          <ac:chgData name="Gabriela Gavgas / Green Partners / RWA" userId="43efe6d3-e229-4bf9-98c1-ebbc0b3aa11a" providerId="ADAL" clId="{F2C13711-F18B-4DE5-AC03-B3E3EE657C7A}" dt="2020-09-03T11:53:53.704" v="150" actId="478"/>
          <ac:picMkLst>
            <pc:docMk/>
            <pc:sldMk cId="456216236" sldId="316"/>
            <ac:picMk id="18" creationId="{47619B37-44E2-4734-A717-2655BF2EFA86}"/>
          </ac:picMkLst>
        </pc:picChg>
      </pc:sldChg>
      <pc:sldChg chg="addSp delSp modSp add mod">
        <pc:chgData name="Gabriela Gavgas / Green Partners / RWA" userId="43efe6d3-e229-4bf9-98c1-ebbc0b3aa11a" providerId="ADAL" clId="{F2C13711-F18B-4DE5-AC03-B3E3EE657C7A}" dt="2020-09-07T12:10:08.313" v="905" actId="1076"/>
        <pc:sldMkLst>
          <pc:docMk/>
          <pc:sldMk cId="2302711187" sldId="317"/>
        </pc:sldMkLst>
        <pc:spChg chg="add mod">
          <ac:chgData name="Gabriela Gavgas / Green Partners / RWA" userId="43efe6d3-e229-4bf9-98c1-ebbc0b3aa11a" providerId="ADAL" clId="{F2C13711-F18B-4DE5-AC03-B3E3EE657C7A}" dt="2020-09-07T12:10:08.313" v="905" actId="1076"/>
          <ac:spMkLst>
            <pc:docMk/>
            <pc:sldMk cId="2302711187" sldId="317"/>
            <ac:spMk id="2" creationId="{05176F3D-5703-4950-9E8D-545DE241E2C3}"/>
          </ac:spMkLst>
        </pc:spChg>
        <pc:spChg chg="del">
          <ac:chgData name="Gabriela Gavgas / Green Partners / RWA" userId="43efe6d3-e229-4bf9-98c1-ebbc0b3aa11a" providerId="ADAL" clId="{F2C13711-F18B-4DE5-AC03-B3E3EE657C7A}" dt="2020-09-03T11:54:10.750" v="161" actId="478"/>
          <ac:spMkLst>
            <pc:docMk/>
            <pc:sldMk cId="2302711187" sldId="317"/>
            <ac:spMk id="19" creationId="{96700399-8197-4FE9-867B-278E3C2C71D3}"/>
          </ac:spMkLst>
        </pc:spChg>
        <pc:picChg chg="del">
          <ac:chgData name="Gabriela Gavgas / Green Partners / RWA" userId="43efe6d3-e229-4bf9-98c1-ebbc0b3aa11a" providerId="ADAL" clId="{F2C13711-F18B-4DE5-AC03-B3E3EE657C7A}" dt="2020-09-03T11:54:05.819" v="157" actId="478"/>
          <ac:picMkLst>
            <pc:docMk/>
            <pc:sldMk cId="2302711187" sldId="317"/>
            <ac:picMk id="5" creationId="{76EE8CF9-106D-4EF0-8F7A-A63E8EE0C0A6}"/>
          </ac:picMkLst>
        </pc:picChg>
        <pc:picChg chg="del">
          <ac:chgData name="Gabriela Gavgas / Green Partners / RWA" userId="43efe6d3-e229-4bf9-98c1-ebbc0b3aa11a" providerId="ADAL" clId="{F2C13711-F18B-4DE5-AC03-B3E3EE657C7A}" dt="2020-09-03T11:54:05.312" v="156" actId="478"/>
          <ac:picMkLst>
            <pc:docMk/>
            <pc:sldMk cId="2302711187" sldId="317"/>
            <ac:picMk id="7" creationId="{3B7C185E-7267-4E88-B0FE-CC18013F803A}"/>
          </ac:picMkLst>
        </pc:picChg>
        <pc:picChg chg="del">
          <ac:chgData name="Gabriela Gavgas / Green Partners / RWA" userId="43efe6d3-e229-4bf9-98c1-ebbc0b3aa11a" providerId="ADAL" clId="{F2C13711-F18B-4DE5-AC03-B3E3EE657C7A}" dt="2020-09-03T11:54:04.732" v="155" actId="478"/>
          <ac:picMkLst>
            <pc:docMk/>
            <pc:sldMk cId="2302711187" sldId="317"/>
            <ac:picMk id="10" creationId="{78DE61F4-B36B-48A6-AD8B-6CFB6CBF94EF}"/>
          </ac:picMkLst>
        </pc:picChg>
        <pc:picChg chg="del">
          <ac:chgData name="Gabriela Gavgas / Green Partners / RWA" userId="43efe6d3-e229-4bf9-98c1-ebbc0b3aa11a" providerId="ADAL" clId="{F2C13711-F18B-4DE5-AC03-B3E3EE657C7A}" dt="2020-09-03T11:54:04.168" v="154" actId="478"/>
          <ac:picMkLst>
            <pc:docMk/>
            <pc:sldMk cId="2302711187" sldId="317"/>
            <ac:picMk id="12" creationId="{DB0CC989-B1F2-4F63-B986-58913D543F6E}"/>
          </ac:picMkLst>
        </pc:picChg>
        <pc:picChg chg="mod">
          <ac:chgData name="Gabriela Gavgas / Green Partners / RWA" userId="43efe6d3-e229-4bf9-98c1-ebbc0b3aa11a" providerId="ADAL" clId="{F2C13711-F18B-4DE5-AC03-B3E3EE657C7A}" dt="2020-09-03T11:54:09.115" v="160" actId="1076"/>
          <ac:picMkLst>
            <pc:docMk/>
            <pc:sldMk cId="2302711187" sldId="317"/>
            <ac:picMk id="14" creationId="{7B1919BA-52FE-4051-8DA5-9504EBE58D36}"/>
          </ac:picMkLst>
        </pc:picChg>
        <pc:picChg chg="del">
          <ac:chgData name="Gabriela Gavgas / Green Partners / RWA" userId="43efe6d3-e229-4bf9-98c1-ebbc0b3aa11a" providerId="ADAL" clId="{F2C13711-F18B-4DE5-AC03-B3E3EE657C7A}" dt="2020-09-03T11:54:06.725" v="158" actId="478"/>
          <ac:picMkLst>
            <pc:docMk/>
            <pc:sldMk cId="2302711187" sldId="317"/>
            <ac:picMk id="16" creationId="{89CAD5A0-3E2C-4BCE-A9D9-39FC8E5A3596}"/>
          </ac:picMkLst>
        </pc:picChg>
        <pc:picChg chg="del">
          <ac:chgData name="Gabriela Gavgas / Green Partners / RWA" userId="43efe6d3-e229-4bf9-98c1-ebbc0b3aa11a" providerId="ADAL" clId="{F2C13711-F18B-4DE5-AC03-B3E3EE657C7A}" dt="2020-09-03T11:54:07.308" v="159" actId="478"/>
          <ac:picMkLst>
            <pc:docMk/>
            <pc:sldMk cId="2302711187" sldId="317"/>
            <ac:picMk id="18" creationId="{47619B37-44E2-4734-A717-2655BF2EFA86}"/>
          </ac:picMkLst>
        </pc:picChg>
      </pc:sldChg>
      <pc:sldChg chg="addSp delSp modSp add mod">
        <pc:chgData name="Gabriela Gavgas / Green Partners / RWA" userId="43efe6d3-e229-4bf9-98c1-ebbc0b3aa11a" providerId="ADAL" clId="{F2C13711-F18B-4DE5-AC03-B3E3EE657C7A}" dt="2020-09-07T12:10:27.729" v="907" actId="1076"/>
        <pc:sldMkLst>
          <pc:docMk/>
          <pc:sldMk cId="1861497450" sldId="318"/>
        </pc:sldMkLst>
        <pc:spChg chg="add mod">
          <ac:chgData name="Gabriela Gavgas / Green Partners / RWA" userId="43efe6d3-e229-4bf9-98c1-ebbc0b3aa11a" providerId="ADAL" clId="{F2C13711-F18B-4DE5-AC03-B3E3EE657C7A}" dt="2020-09-07T12:10:27.729" v="907" actId="1076"/>
          <ac:spMkLst>
            <pc:docMk/>
            <pc:sldMk cId="1861497450" sldId="318"/>
            <ac:spMk id="2" creationId="{D24E0C63-ABC5-4D16-890C-A59F5FEA8AEE}"/>
          </ac:spMkLst>
        </pc:spChg>
        <pc:spChg chg="del">
          <ac:chgData name="Gabriela Gavgas / Green Partners / RWA" userId="43efe6d3-e229-4bf9-98c1-ebbc0b3aa11a" providerId="ADAL" clId="{F2C13711-F18B-4DE5-AC03-B3E3EE657C7A}" dt="2020-09-03T11:54:19.192" v="162" actId="478"/>
          <ac:spMkLst>
            <pc:docMk/>
            <pc:sldMk cId="1861497450" sldId="318"/>
            <ac:spMk id="19" creationId="{96700399-8197-4FE9-867B-278E3C2C71D3}"/>
          </ac:spMkLst>
        </pc:spChg>
        <pc:picChg chg="del">
          <ac:chgData name="Gabriela Gavgas / Green Partners / RWA" userId="43efe6d3-e229-4bf9-98c1-ebbc0b3aa11a" providerId="ADAL" clId="{F2C13711-F18B-4DE5-AC03-B3E3EE657C7A}" dt="2020-09-03T11:54:20.547" v="163" actId="478"/>
          <ac:picMkLst>
            <pc:docMk/>
            <pc:sldMk cId="1861497450" sldId="318"/>
            <ac:picMk id="5" creationId="{76EE8CF9-106D-4EF0-8F7A-A63E8EE0C0A6}"/>
          </ac:picMkLst>
        </pc:picChg>
        <pc:picChg chg="mod">
          <ac:chgData name="Gabriela Gavgas / Green Partners / RWA" userId="43efe6d3-e229-4bf9-98c1-ebbc0b3aa11a" providerId="ADAL" clId="{F2C13711-F18B-4DE5-AC03-B3E3EE657C7A}" dt="2020-09-03T11:54:25.162" v="169" actId="1076"/>
          <ac:picMkLst>
            <pc:docMk/>
            <pc:sldMk cId="1861497450" sldId="318"/>
            <ac:picMk id="7" creationId="{3B7C185E-7267-4E88-B0FE-CC18013F803A}"/>
          </ac:picMkLst>
        </pc:picChg>
        <pc:picChg chg="del">
          <ac:chgData name="Gabriela Gavgas / Green Partners / RWA" userId="43efe6d3-e229-4bf9-98c1-ebbc0b3aa11a" providerId="ADAL" clId="{F2C13711-F18B-4DE5-AC03-B3E3EE657C7A}" dt="2020-09-03T11:54:21.176" v="164" actId="478"/>
          <ac:picMkLst>
            <pc:docMk/>
            <pc:sldMk cId="1861497450" sldId="318"/>
            <ac:picMk id="10" creationId="{78DE61F4-B36B-48A6-AD8B-6CFB6CBF94EF}"/>
          </ac:picMkLst>
        </pc:picChg>
        <pc:picChg chg="del">
          <ac:chgData name="Gabriela Gavgas / Green Partners / RWA" userId="43efe6d3-e229-4bf9-98c1-ebbc0b3aa11a" providerId="ADAL" clId="{F2C13711-F18B-4DE5-AC03-B3E3EE657C7A}" dt="2020-09-03T11:54:21.657" v="165" actId="478"/>
          <ac:picMkLst>
            <pc:docMk/>
            <pc:sldMk cId="1861497450" sldId="318"/>
            <ac:picMk id="12" creationId="{DB0CC989-B1F2-4F63-B986-58913D543F6E}"/>
          </ac:picMkLst>
        </pc:picChg>
        <pc:picChg chg="del">
          <ac:chgData name="Gabriela Gavgas / Green Partners / RWA" userId="43efe6d3-e229-4bf9-98c1-ebbc0b3aa11a" providerId="ADAL" clId="{F2C13711-F18B-4DE5-AC03-B3E3EE657C7A}" dt="2020-09-03T11:54:22.142" v="166" actId="478"/>
          <ac:picMkLst>
            <pc:docMk/>
            <pc:sldMk cId="1861497450" sldId="318"/>
            <ac:picMk id="14" creationId="{7B1919BA-52FE-4051-8DA5-9504EBE58D36}"/>
          </ac:picMkLst>
        </pc:picChg>
        <pc:picChg chg="del">
          <ac:chgData name="Gabriela Gavgas / Green Partners / RWA" userId="43efe6d3-e229-4bf9-98c1-ebbc0b3aa11a" providerId="ADAL" clId="{F2C13711-F18B-4DE5-AC03-B3E3EE657C7A}" dt="2020-09-03T11:54:22.762" v="167" actId="478"/>
          <ac:picMkLst>
            <pc:docMk/>
            <pc:sldMk cId="1861497450" sldId="318"/>
            <ac:picMk id="16" creationId="{89CAD5A0-3E2C-4BCE-A9D9-39FC8E5A3596}"/>
          </ac:picMkLst>
        </pc:picChg>
        <pc:picChg chg="del">
          <ac:chgData name="Gabriela Gavgas / Green Partners / RWA" userId="43efe6d3-e229-4bf9-98c1-ebbc0b3aa11a" providerId="ADAL" clId="{F2C13711-F18B-4DE5-AC03-B3E3EE657C7A}" dt="2020-09-03T11:54:23.346" v="168" actId="478"/>
          <ac:picMkLst>
            <pc:docMk/>
            <pc:sldMk cId="1861497450" sldId="318"/>
            <ac:picMk id="18" creationId="{47619B37-44E2-4734-A717-2655BF2EFA86}"/>
          </ac:picMkLst>
        </pc:picChg>
      </pc:sldChg>
      <pc:sldChg chg="modSp add mod">
        <pc:chgData name="Gabriela Gavgas / Green Partners / RWA" userId="43efe6d3-e229-4bf9-98c1-ebbc0b3aa11a" providerId="ADAL" clId="{F2C13711-F18B-4DE5-AC03-B3E3EE657C7A}" dt="2020-09-07T09:40:35.949" v="454" actId="20577"/>
        <pc:sldMkLst>
          <pc:docMk/>
          <pc:sldMk cId="347851337" sldId="319"/>
        </pc:sldMkLst>
        <pc:spChg chg="mod">
          <ac:chgData name="Gabriela Gavgas / Green Partners / RWA" userId="43efe6d3-e229-4bf9-98c1-ebbc0b3aa11a" providerId="ADAL" clId="{F2C13711-F18B-4DE5-AC03-B3E3EE657C7A}" dt="2020-09-07T09:40:35.949" v="454" actId="20577"/>
          <ac:spMkLst>
            <pc:docMk/>
            <pc:sldMk cId="347851337" sldId="319"/>
            <ac:spMk id="5" creationId="{4D4E3663-83D0-4705-AFE2-30C3C0A89AE6}"/>
          </ac:spMkLst>
        </pc:spChg>
        <pc:spChg chg="mod">
          <ac:chgData name="Gabriela Gavgas / Green Partners / RWA" userId="43efe6d3-e229-4bf9-98c1-ebbc0b3aa11a" providerId="ADAL" clId="{F2C13711-F18B-4DE5-AC03-B3E3EE657C7A}" dt="2020-09-07T09:37:35.540" v="333" actId="20577"/>
          <ac:spMkLst>
            <pc:docMk/>
            <pc:sldMk cId="347851337" sldId="319"/>
            <ac:spMk id="9" creationId="{7A8E50CB-BE0A-48C5-9DD3-01069B53200D}"/>
          </ac:spMkLst>
        </pc:spChg>
      </pc:sldChg>
      <pc:sldChg chg="modSp add mod">
        <pc:chgData name="Gabriela Gavgas / Green Partners / RWA" userId="43efe6d3-e229-4bf9-98c1-ebbc0b3aa11a" providerId="ADAL" clId="{F2C13711-F18B-4DE5-AC03-B3E3EE657C7A}" dt="2020-09-07T09:40:23.671" v="453" actId="20577"/>
        <pc:sldMkLst>
          <pc:docMk/>
          <pc:sldMk cId="2013785851" sldId="320"/>
        </pc:sldMkLst>
        <pc:spChg chg="mod">
          <ac:chgData name="Gabriela Gavgas / Green Partners / RWA" userId="43efe6d3-e229-4bf9-98c1-ebbc0b3aa11a" providerId="ADAL" clId="{F2C13711-F18B-4DE5-AC03-B3E3EE657C7A}" dt="2020-09-07T09:40:23.671" v="453" actId="20577"/>
          <ac:spMkLst>
            <pc:docMk/>
            <pc:sldMk cId="2013785851" sldId="320"/>
            <ac:spMk id="5" creationId="{4D4E3663-83D0-4705-AFE2-30C3C0A89AE6}"/>
          </ac:spMkLst>
        </pc:spChg>
        <pc:spChg chg="mod">
          <ac:chgData name="Gabriela Gavgas / Green Partners / RWA" userId="43efe6d3-e229-4bf9-98c1-ebbc0b3aa11a" providerId="ADAL" clId="{F2C13711-F18B-4DE5-AC03-B3E3EE657C7A}" dt="2020-09-07T09:39:54.332" v="419" actId="20577"/>
          <ac:spMkLst>
            <pc:docMk/>
            <pc:sldMk cId="2013785851" sldId="320"/>
            <ac:spMk id="9" creationId="{7A8E50CB-BE0A-48C5-9DD3-01069B53200D}"/>
          </ac:spMkLst>
        </pc:spChg>
      </pc:sldChg>
      <pc:sldChg chg="modSp add mod">
        <pc:chgData name="Gabriela Gavgas / Green Partners / RWA" userId="43efe6d3-e229-4bf9-98c1-ebbc0b3aa11a" providerId="ADAL" clId="{F2C13711-F18B-4DE5-AC03-B3E3EE657C7A}" dt="2020-09-07T09:41:16.535" v="515" actId="20577"/>
        <pc:sldMkLst>
          <pc:docMk/>
          <pc:sldMk cId="1554065396" sldId="321"/>
        </pc:sldMkLst>
        <pc:spChg chg="mod">
          <ac:chgData name="Gabriela Gavgas / Green Partners / RWA" userId="43efe6d3-e229-4bf9-98c1-ebbc0b3aa11a" providerId="ADAL" clId="{F2C13711-F18B-4DE5-AC03-B3E3EE657C7A}" dt="2020-09-07T09:41:16.535" v="515" actId="20577"/>
          <ac:spMkLst>
            <pc:docMk/>
            <pc:sldMk cId="1554065396" sldId="321"/>
            <ac:spMk id="5" creationId="{4D4E3663-83D0-4705-AFE2-30C3C0A89AE6}"/>
          </ac:spMkLst>
        </pc:spChg>
        <pc:spChg chg="mod">
          <ac:chgData name="Gabriela Gavgas / Green Partners / RWA" userId="43efe6d3-e229-4bf9-98c1-ebbc0b3aa11a" providerId="ADAL" clId="{F2C13711-F18B-4DE5-AC03-B3E3EE657C7A}" dt="2020-09-07T09:41:01.216" v="457" actId="20577"/>
          <ac:spMkLst>
            <pc:docMk/>
            <pc:sldMk cId="1554065396" sldId="321"/>
            <ac:spMk id="9" creationId="{7A8E50CB-BE0A-48C5-9DD3-01069B53200D}"/>
          </ac:spMkLst>
        </pc:spChg>
      </pc:sldChg>
      <pc:sldChg chg="modSp mod">
        <pc:chgData name="Gabriela Gavgas / Green Partners / RWA" userId="43efe6d3-e229-4bf9-98c1-ebbc0b3aa11a" providerId="ADAL" clId="{F2C13711-F18B-4DE5-AC03-B3E3EE657C7A}" dt="2020-09-07T10:16:58.711" v="547" actId="114"/>
        <pc:sldMkLst>
          <pc:docMk/>
          <pc:sldMk cId="3227021652" sldId="322"/>
        </pc:sldMkLst>
        <pc:spChg chg="mod">
          <ac:chgData name="Gabriela Gavgas / Green Partners / RWA" userId="43efe6d3-e229-4bf9-98c1-ebbc0b3aa11a" providerId="ADAL" clId="{F2C13711-F18B-4DE5-AC03-B3E3EE657C7A}" dt="2020-09-07T10:16:58.711" v="547" actId="114"/>
          <ac:spMkLst>
            <pc:docMk/>
            <pc:sldMk cId="3227021652" sldId="322"/>
            <ac:spMk id="5" creationId="{1FDF5CC7-0A81-459E-9E41-34DA6077D46C}"/>
          </ac:spMkLst>
        </pc:spChg>
      </pc:sldChg>
      <pc:sldChg chg="ord">
        <pc:chgData name="Gabriela Gavgas / Green Partners / RWA" userId="43efe6d3-e229-4bf9-98c1-ebbc0b3aa11a" providerId="ADAL" clId="{F2C13711-F18B-4DE5-AC03-B3E3EE657C7A}" dt="2020-09-07T10:10:25.578" v="521"/>
        <pc:sldMkLst>
          <pc:docMk/>
          <pc:sldMk cId="68002465" sldId="327"/>
        </pc:sldMkLst>
      </pc:sldChg>
      <pc:sldChg chg="ord">
        <pc:chgData name="Gabriela Gavgas / Green Partners / RWA" userId="43efe6d3-e229-4bf9-98c1-ebbc0b3aa11a" providerId="ADAL" clId="{F2C13711-F18B-4DE5-AC03-B3E3EE657C7A}" dt="2020-09-07T10:10:25.578" v="521"/>
        <pc:sldMkLst>
          <pc:docMk/>
          <pc:sldMk cId="3074672841" sldId="328"/>
        </pc:sldMkLst>
      </pc:sldChg>
      <pc:sldChg chg="ord">
        <pc:chgData name="Gabriela Gavgas / Green Partners / RWA" userId="43efe6d3-e229-4bf9-98c1-ebbc0b3aa11a" providerId="ADAL" clId="{F2C13711-F18B-4DE5-AC03-B3E3EE657C7A}" dt="2020-09-07T10:10:25.578" v="521"/>
        <pc:sldMkLst>
          <pc:docMk/>
          <pc:sldMk cId="4106451274" sldId="329"/>
        </pc:sldMkLst>
      </pc:sldChg>
      <pc:sldChg chg="ord">
        <pc:chgData name="Gabriela Gavgas / Green Partners / RWA" userId="43efe6d3-e229-4bf9-98c1-ebbc0b3aa11a" providerId="ADAL" clId="{F2C13711-F18B-4DE5-AC03-B3E3EE657C7A}" dt="2020-09-07T10:10:25.578" v="521"/>
        <pc:sldMkLst>
          <pc:docMk/>
          <pc:sldMk cId="4278448156" sldId="330"/>
        </pc:sldMkLst>
      </pc:sldChg>
      <pc:sldChg chg="ord">
        <pc:chgData name="Gabriela Gavgas / Green Partners / RWA" userId="43efe6d3-e229-4bf9-98c1-ebbc0b3aa11a" providerId="ADAL" clId="{F2C13711-F18B-4DE5-AC03-B3E3EE657C7A}" dt="2020-09-07T10:10:25.578" v="521"/>
        <pc:sldMkLst>
          <pc:docMk/>
          <pc:sldMk cId="3980400806" sldId="331"/>
        </pc:sldMkLst>
      </pc:sldChg>
      <pc:sldChg chg="ord">
        <pc:chgData name="Gabriela Gavgas / Green Partners / RWA" userId="43efe6d3-e229-4bf9-98c1-ebbc0b3aa11a" providerId="ADAL" clId="{F2C13711-F18B-4DE5-AC03-B3E3EE657C7A}" dt="2020-09-07T10:10:25.578" v="521"/>
        <pc:sldMkLst>
          <pc:docMk/>
          <pc:sldMk cId="2662116068" sldId="332"/>
        </pc:sldMkLst>
      </pc:sldChg>
      <pc:sldChg chg="ord">
        <pc:chgData name="Gabriela Gavgas / Green Partners / RWA" userId="43efe6d3-e229-4bf9-98c1-ebbc0b3aa11a" providerId="ADAL" clId="{F2C13711-F18B-4DE5-AC03-B3E3EE657C7A}" dt="2020-09-07T10:10:25.578" v="521"/>
        <pc:sldMkLst>
          <pc:docMk/>
          <pc:sldMk cId="3957269695" sldId="333"/>
        </pc:sldMkLst>
      </pc:sldChg>
      <pc:sldChg chg="ord">
        <pc:chgData name="Gabriela Gavgas / Green Partners / RWA" userId="43efe6d3-e229-4bf9-98c1-ebbc0b3aa11a" providerId="ADAL" clId="{F2C13711-F18B-4DE5-AC03-B3E3EE657C7A}" dt="2020-09-07T10:10:25.578" v="521"/>
        <pc:sldMkLst>
          <pc:docMk/>
          <pc:sldMk cId="1174849630" sldId="334"/>
        </pc:sldMkLst>
      </pc:sldChg>
      <pc:sldChg chg="ord">
        <pc:chgData name="Gabriela Gavgas / Green Partners / RWA" userId="43efe6d3-e229-4bf9-98c1-ebbc0b3aa11a" providerId="ADAL" clId="{F2C13711-F18B-4DE5-AC03-B3E3EE657C7A}" dt="2020-09-07T10:10:25.578" v="521"/>
        <pc:sldMkLst>
          <pc:docMk/>
          <pc:sldMk cId="1496634946" sldId="335"/>
        </pc:sldMkLst>
      </pc:sldChg>
      <pc:sldChg chg="ord">
        <pc:chgData name="Gabriela Gavgas / Green Partners / RWA" userId="43efe6d3-e229-4bf9-98c1-ebbc0b3aa11a" providerId="ADAL" clId="{F2C13711-F18B-4DE5-AC03-B3E3EE657C7A}" dt="2020-09-07T10:10:25.578" v="521"/>
        <pc:sldMkLst>
          <pc:docMk/>
          <pc:sldMk cId="4105362782" sldId="336"/>
        </pc:sldMkLst>
      </pc:sldChg>
      <pc:sldChg chg="ord">
        <pc:chgData name="Gabriela Gavgas / Green Partners / RWA" userId="43efe6d3-e229-4bf9-98c1-ebbc0b3aa11a" providerId="ADAL" clId="{F2C13711-F18B-4DE5-AC03-B3E3EE657C7A}" dt="2020-09-07T10:10:25.578" v="521"/>
        <pc:sldMkLst>
          <pc:docMk/>
          <pc:sldMk cId="455783077" sldId="343"/>
        </pc:sldMkLst>
      </pc:sldChg>
      <pc:sldChg chg="ord">
        <pc:chgData name="Gabriela Gavgas / Green Partners / RWA" userId="43efe6d3-e229-4bf9-98c1-ebbc0b3aa11a" providerId="ADAL" clId="{F2C13711-F18B-4DE5-AC03-B3E3EE657C7A}" dt="2020-09-07T10:10:25.578" v="521"/>
        <pc:sldMkLst>
          <pc:docMk/>
          <pc:sldMk cId="1223712506" sldId="344"/>
        </pc:sldMkLst>
      </pc:sldChg>
      <pc:sldChg chg="ord">
        <pc:chgData name="Gabriela Gavgas / Green Partners / RWA" userId="43efe6d3-e229-4bf9-98c1-ebbc0b3aa11a" providerId="ADAL" clId="{F2C13711-F18B-4DE5-AC03-B3E3EE657C7A}" dt="2020-09-07T10:10:25.578" v="521"/>
        <pc:sldMkLst>
          <pc:docMk/>
          <pc:sldMk cId="4198945385" sldId="345"/>
        </pc:sldMkLst>
      </pc:sldChg>
      <pc:sldChg chg="ord">
        <pc:chgData name="Gabriela Gavgas / Green Partners / RWA" userId="43efe6d3-e229-4bf9-98c1-ebbc0b3aa11a" providerId="ADAL" clId="{F2C13711-F18B-4DE5-AC03-B3E3EE657C7A}" dt="2020-09-07T10:10:25.578" v="521"/>
        <pc:sldMkLst>
          <pc:docMk/>
          <pc:sldMk cId="422628189" sldId="346"/>
        </pc:sldMkLst>
      </pc:sldChg>
      <pc:sldChg chg="ord">
        <pc:chgData name="Gabriela Gavgas / Green Partners / RWA" userId="43efe6d3-e229-4bf9-98c1-ebbc0b3aa11a" providerId="ADAL" clId="{F2C13711-F18B-4DE5-AC03-B3E3EE657C7A}" dt="2020-09-07T10:10:25.578" v="521"/>
        <pc:sldMkLst>
          <pc:docMk/>
          <pc:sldMk cId="306224586" sldId="347"/>
        </pc:sldMkLst>
      </pc:sldChg>
      <pc:sldChg chg="ord">
        <pc:chgData name="Gabriela Gavgas / Green Partners / RWA" userId="43efe6d3-e229-4bf9-98c1-ebbc0b3aa11a" providerId="ADAL" clId="{F2C13711-F18B-4DE5-AC03-B3E3EE657C7A}" dt="2020-09-07T10:10:25.578" v="521"/>
        <pc:sldMkLst>
          <pc:docMk/>
          <pc:sldMk cId="3684063220" sldId="348"/>
        </pc:sldMkLst>
      </pc:sldChg>
      <pc:sldChg chg="ord">
        <pc:chgData name="Gabriela Gavgas / Green Partners / RWA" userId="43efe6d3-e229-4bf9-98c1-ebbc0b3aa11a" providerId="ADAL" clId="{F2C13711-F18B-4DE5-AC03-B3E3EE657C7A}" dt="2020-09-07T10:10:25.578" v="521"/>
        <pc:sldMkLst>
          <pc:docMk/>
          <pc:sldMk cId="3879493154" sldId="349"/>
        </pc:sldMkLst>
      </pc:sldChg>
      <pc:sldChg chg="ord">
        <pc:chgData name="Gabriela Gavgas / Green Partners / RWA" userId="43efe6d3-e229-4bf9-98c1-ebbc0b3aa11a" providerId="ADAL" clId="{F2C13711-F18B-4DE5-AC03-B3E3EE657C7A}" dt="2020-09-07T10:10:25.578" v="521"/>
        <pc:sldMkLst>
          <pc:docMk/>
          <pc:sldMk cId="3182067649" sldId="350"/>
        </pc:sldMkLst>
      </pc:sldChg>
    </pc:docChg>
  </pc:docChgLst>
  <pc:docChgLst>
    <pc:chgData name="Gabriela Gavgas / Green Partners / RWA" userId="43efe6d3-e229-4bf9-98c1-ebbc0b3aa11a" providerId="ADAL" clId="{9DBE26EB-63E4-421E-85BE-8C6B3C890F54}"/>
    <pc:docChg chg="undo custSel addSld delSld modSld">
      <pc:chgData name="Gabriela Gavgas / Green Partners / RWA" userId="43efe6d3-e229-4bf9-98c1-ebbc0b3aa11a" providerId="ADAL" clId="{9DBE26EB-63E4-421E-85BE-8C6B3C890F54}" dt="2020-08-18T06:07:40.343" v="682" actId="1076"/>
      <pc:docMkLst>
        <pc:docMk/>
      </pc:docMkLst>
      <pc:sldChg chg="modSp mod">
        <pc:chgData name="Gabriela Gavgas / Green Partners / RWA" userId="43efe6d3-e229-4bf9-98c1-ebbc0b3aa11a" providerId="ADAL" clId="{9DBE26EB-63E4-421E-85BE-8C6B3C890F54}" dt="2020-08-17T10:59:19.913" v="83" actId="14100"/>
        <pc:sldMkLst>
          <pc:docMk/>
          <pc:sldMk cId="2089029029" sldId="256"/>
        </pc:sldMkLst>
        <pc:picChg chg="mod ord">
          <ac:chgData name="Gabriela Gavgas / Green Partners / RWA" userId="43efe6d3-e229-4bf9-98c1-ebbc0b3aa11a" providerId="ADAL" clId="{9DBE26EB-63E4-421E-85BE-8C6B3C890F54}" dt="2020-08-17T10:59:19.913" v="83" actId="14100"/>
          <ac:picMkLst>
            <pc:docMk/>
            <pc:sldMk cId="2089029029" sldId="256"/>
            <ac:picMk id="7" creationId="{12AE247F-97DA-4175-91B7-B72F9CC166C1}"/>
          </ac:picMkLst>
        </pc:picChg>
      </pc:sldChg>
      <pc:sldChg chg="modSp del">
        <pc:chgData name="Gabriela Gavgas / Green Partners / RWA" userId="43efe6d3-e229-4bf9-98c1-ebbc0b3aa11a" providerId="ADAL" clId="{9DBE26EB-63E4-421E-85BE-8C6B3C890F54}" dt="2020-08-18T05:39:18.646" v="290" actId="2696"/>
        <pc:sldMkLst>
          <pc:docMk/>
          <pc:sldMk cId="3412732758" sldId="267"/>
        </pc:sldMkLst>
        <pc:spChg chg="mod">
          <ac:chgData name="Gabriela Gavgas / Green Partners / RWA" userId="43efe6d3-e229-4bf9-98c1-ebbc0b3aa11a" providerId="ADAL" clId="{9DBE26EB-63E4-421E-85BE-8C6B3C890F54}" dt="2020-08-18T05:35:43.229" v="133" actId="207"/>
          <ac:spMkLst>
            <pc:docMk/>
            <pc:sldMk cId="3412732758" sldId="267"/>
            <ac:spMk id="6" creationId="{227D1BD2-B99F-4045-8AEF-4D8C31337201}"/>
          </ac:spMkLst>
        </pc:spChg>
      </pc:sldChg>
      <pc:sldChg chg="addSp delSp modSp mod">
        <pc:chgData name="Gabriela Gavgas / Green Partners / RWA" userId="43efe6d3-e229-4bf9-98c1-ebbc0b3aa11a" providerId="ADAL" clId="{9DBE26EB-63E4-421E-85BE-8C6B3C890F54}" dt="2020-08-17T11:03:58.003" v="116" actId="403"/>
        <pc:sldMkLst>
          <pc:docMk/>
          <pc:sldMk cId="2949965580" sldId="271"/>
        </pc:sldMkLst>
        <pc:graphicFrameChg chg="add mod">
          <ac:chgData name="Gabriela Gavgas / Green Partners / RWA" userId="43efe6d3-e229-4bf9-98c1-ebbc0b3aa11a" providerId="ADAL" clId="{9DBE26EB-63E4-421E-85BE-8C6B3C890F54}" dt="2020-08-17T11:03:58.003" v="116" actId="403"/>
          <ac:graphicFrameMkLst>
            <pc:docMk/>
            <pc:sldMk cId="2949965580" sldId="271"/>
            <ac:graphicFrameMk id="2" creationId="{89D775B6-E06E-45A7-A0BD-2CB870EA253D}"/>
          </ac:graphicFrameMkLst>
        </pc:graphicFrameChg>
        <pc:picChg chg="del">
          <ac:chgData name="Gabriela Gavgas / Green Partners / RWA" userId="43efe6d3-e229-4bf9-98c1-ebbc0b3aa11a" providerId="ADAL" clId="{9DBE26EB-63E4-421E-85BE-8C6B3C890F54}" dt="2020-08-13T12:50:33.886" v="0" actId="478"/>
          <ac:picMkLst>
            <pc:docMk/>
            <pc:sldMk cId="2949965580" sldId="271"/>
            <ac:picMk id="6" creationId="{083F173B-059A-C242-A284-EDE187F2D518}"/>
          </ac:picMkLst>
        </pc:picChg>
        <pc:picChg chg="add mod ord">
          <ac:chgData name="Gabriela Gavgas / Green Partners / RWA" userId="43efe6d3-e229-4bf9-98c1-ebbc0b3aa11a" providerId="ADAL" clId="{9DBE26EB-63E4-421E-85BE-8C6B3C890F54}" dt="2020-08-17T11:02:22.913" v="91" actId="14100"/>
          <ac:picMkLst>
            <pc:docMk/>
            <pc:sldMk cId="2949965580" sldId="271"/>
            <ac:picMk id="7" creationId="{B672E620-EAE3-43C6-9981-18CD8684C243}"/>
          </ac:picMkLst>
        </pc:picChg>
      </pc:sldChg>
      <pc:sldChg chg="addSp modSp mod">
        <pc:chgData name="Gabriela Gavgas / Green Partners / RWA" userId="43efe6d3-e229-4bf9-98c1-ebbc0b3aa11a" providerId="ADAL" clId="{9DBE26EB-63E4-421E-85BE-8C6B3C890F54}" dt="2020-08-17T11:00:21.742" v="87" actId="207"/>
        <pc:sldMkLst>
          <pc:docMk/>
          <pc:sldMk cId="11145918" sldId="276"/>
        </pc:sldMkLst>
        <pc:spChg chg="mod">
          <ac:chgData name="Gabriela Gavgas / Green Partners / RWA" userId="43efe6d3-e229-4bf9-98c1-ebbc0b3aa11a" providerId="ADAL" clId="{9DBE26EB-63E4-421E-85BE-8C6B3C890F54}" dt="2020-08-17T11:00:21.742" v="87" actId="207"/>
          <ac:spMkLst>
            <pc:docMk/>
            <pc:sldMk cId="11145918" sldId="276"/>
            <ac:spMk id="2" creationId="{00000000-0000-0000-0000-000000000000}"/>
          </ac:spMkLst>
        </pc:spChg>
        <pc:picChg chg="add mod ord">
          <ac:chgData name="Gabriela Gavgas / Green Partners / RWA" userId="43efe6d3-e229-4bf9-98c1-ebbc0b3aa11a" providerId="ADAL" clId="{9DBE26EB-63E4-421E-85BE-8C6B3C890F54}" dt="2020-08-17T11:00:14.673" v="86" actId="167"/>
          <ac:picMkLst>
            <pc:docMk/>
            <pc:sldMk cId="11145918" sldId="276"/>
            <ac:picMk id="6" creationId="{FE7F1E57-FC4C-4D4D-BCE6-9C2EBD6A4BD3}"/>
          </ac:picMkLst>
        </pc:picChg>
      </pc:sldChg>
      <pc:sldChg chg="addSp delSp modSp mod">
        <pc:chgData name="Gabriela Gavgas / Green Partners / RWA" userId="43efe6d3-e229-4bf9-98c1-ebbc0b3aa11a" providerId="ADAL" clId="{9DBE26EB-63E4-421E-85BE-8C6B3C890F54}" dt="2020-08-13T12:56:43.497" v="10" actId="1582"/>
        <pc:sldMkLst>
          <pc:docMk/>
          <pc:sldMk cId="1029434767" sldId="297"/>
        </pc:sldMkLst>
        <pc:spChg chg="add mod">
          <ac:chgData name="Gabriela Gavgas / Green Partners / RWA" userId="43efe6d3-e229-4bf9-98c1-ebbc0b3aa11a" providerId="ADAL" clId="{9DBE26EB-63E4-421E-85BE-8C6B3C890F54}" dt="2020-08-13T12:56:43.497" v="10" actId="1582"/>
          <ac:spMkLst>
            <pc:docMk/>
            <pc:sldMk cId="1029434767" sldId="297"/>
            <ac:spMk id="6" creationId="{E760A8E6-24E6-4B7B-A34F-EA8F92BD947B}"/>
          </ac:spMkLst>
        </pc:spChg>
        <pc:spChg chg="add mod">
          <ac:chgData name="Gabriela Gavgas / Green Partners / RWA" userId="43efe6d3-e229-4bf9-98c1-ebbc0b3aa11a" providerId="ADAL" clId="{9DBE26EB-63E4-421E-85BE-8C6B3C890F54}" dt="2020-08-13T12:56:43.497" v="10" actId="1582"/>
          <ac:spMkLst>
            <pc:docMk/>
            <pc:sldMk cId="1029434767" sldId="297"/>
            <ac:spMk id="7" creationId="{DE6D968B-F308-4DD2-B883-E304E8F7BEC2}"/>
          </ac:spMkLst>
        </pc:spChg>
        <pc:spChg chg="add mod">
          <ac:chgData name="Gabriela Gavgas / Green Partners / RWA" userId="43efe6d3-e229-4bf9-98c1-ebbc0b3aa11a" providerId="ADAL" clId="{9DBE26EB-63E4-421E-85BE-8C6B3C890F54}" dt="2020-08-13T12:56:43.497" v="10" actId="1582"/>
          <ac:spMkLst>
            <pc:docMk/>
            <pc:sldMk cId="1029434767" sldId="297"/>
            <ac:spMk id="9" creationId="{C934C1D5-403B-45AD-BD18-2E9A2F1FF897}"/>
          </ac:spMkLst>
        </pc:spChg>
        <pc:spChg chg="add mod">
          <ac:chgData name="Gabriela Gavgas / Green Partners / RWA" userId="43efe6d3-e229-4bf9-98c1-ebbc0b3aa11a" providerId="ADAL" clId="{9DBE26EB-63E4-421E-85BE-8C6B3C890F54}" dt="2020-08-13T12:56:43.497" v="10" actId="1582"/>
          <ac:spMkLst>
            <pc:docMk/>
            <pc:sldMk cId="1029434767" sldId="297"/>
            <ac:spMk id="10" creationId="{15ED3BA1-0F92-46FA-AE1F-750D3CD46B73}"/>
          </ac:spMkLst>
        </pc:spChg>
        <pc:spChg chg="add mod">
          <ac:chgData name="Gabriela Gavgas / Green Partners / RWA" userId="43efe6d3-e229-4bf9-98c1-ebbc0b3aa11a" providerId="ADAL" clId="{9DBE26EB-63E4-421E-85BE-8C6B3C890F54}" dt="2020-08-13T12:56:43.497" v="10" actId="1582"/>
          <ac:spMkLst>
            <pc:docMk/>
            <pc:sldMk cId="1029434767" sldId="297"/>
            <ac:spMk id="11" creationId="{30B224CD-0BCB-43DE-BDCF-CB9A75320816}"/>
          </ac:spMkLst>
        </pc:spChg>
        <pc:spChg chg="add mod">
          <ac:chgData name="Gabriela Gavgas / Green Partners / RWA" userId="43efe6d3-e229-4bf9-98c1-ebbc0b3aa11a" providerId="ADAL" clId="{9DBE26EB-63E4-421E-85BE-8C6B3C890F54}" dt="2020-08-13T12:56:43.497" v="10" actId="1582"/>
          <ac:spMkLst>
            <pc:docMk/>
            <pc:sldMk cId="1029434767" sldId="297"/>
            <ac:spMk id="12" creationId="{733ED8A0-A7E6-4CD0-8F59-70D6C3417609}"/>
          </ac:spMkLst>
        </pc:spChg>
        <pc:spChg chg="add mod">
          <ac:chgData name="Gabriela Gavgas / Green Partners / RWA" userId="43efe6d3-e229-4bf9-98c1-ebbc0b3aa11a" providerId="ADAL" clId="{9DBE26EB-63E4-421E-85BE-8C6B3C890F54}" dt="2020-08-13T12:55:50.219" v="9" actId="1076"/>
          <ac:spMkLst>
            <pc:docMk/>
            <pc:sldMk cId="1029434767" sldId="297"/>
            <ac:spMk id="13" creationId="{77D7B9D5-344F-4825-B8AD-23F716767E19}"/>
          </ac:spMkLst>
        </pc:spChg>
        <pc:spChg chg="add mod">
          <ac:chgData name="Gabriela Gavgas / Green Partners / RWA" userId="43efe6d3-e229-4bf9-98c1-ebbc0b3aa11a" providerId="ADAL" clId="{9DBE26EB-63E4-421E-85BE-8C6B3C890F54}" dt="2020-08-13T12:55:50.219" v="9" actId="1076"/>
          <ac:spMkLst>
            <pc:docMk/>
            <pc:sldMk cId="1029434767" sldId="297"/>
            <ac:spMk id="16" creationId="{748C6E93-4FCA-40A2-A065-68F31118B1E6}"/>
          </ac:spMkLst>
        </pc:spChg>
        <pc:spChg chg="add mod">
          <ac:chgData name="Gabriela Gavgas / Green Partners / RWA" userId="43efe6d3-e229-4bf9-98c1-ebbc0b3aa11a" providerId="ADAL" clId="{9DBE26EB-63E4-421E-85BE-8C6B3C890F54}" dt="2020-08-13T12:55:50.219" v="9" actId="1076"/>
          <ac:spMkLst>
            <pc:docMk/>
            <pc:sldMk cId="1029434767" sldId="297"/>
            <ac:spMk id="17" creationId="{44398221-CBB4-471F-9BB5-21146A766E34}"/>
          </ac:spMkLst>
        </pc:spChg>
        <pc:spChg chg="add mod">
          <ac:chgData name="Gabriela Gavgas / Green Partners / RWA" userId="43efe6d3-e229-4bf9-98c1-ebbc0b3aa11a" providerId="ADAL" clId="{9DBE26EB-63E4-421E-85BE-8C6B3C890F54}" dt="2020-08-13T12:55:50.219" v="9" actId="1076"/>
          <ac:spMkLst>
            <pc:docMk/>
            <pc:sldMk cId="1029434767" sldId="297"/>
            <ac:spMk id="18" creationId="{8F9088AE-3264-4542-BB66-DA76B70DA098}"/>
          </ac:spMkLst>
        </pc:spChg>
        <pc:picChg chg="del">
          <ac:chgData name="Gabriela Gavgas / Green Partners / RWA" userId="43efe6d3-e229-4bf9-98c1-ebbc0b3aa11a" providerId="ADAL" clId="{9DBE26EB-63E4-421E-85BE-8C6B3C890F54}" dt="2020-08-13T12:55:16.042" v="7" actId="478"/>
          <ac:picMkLst>
            <pc:docMk/>
            <pc:sldMk cId="1029434767" sldId="297"/>
            <ac:picMk id="8" creationId="{D9514D44-E2FE-4E15-9929-BB522E7BFB61}"/>
          </ac:picMkLst>
        </pc:picChg>
        <pc:cxnChg chg="add mod">
          <ac:chgData name="Gabriela Gavgas / Green Partners / RWA" userId="43efe6d3-e229-4bf9-98c1-ebbc0b3aa11a" providerId="ADAL" clId="{9DBE26EB-63E4-421E-85BE-8C6B3C890F54}" dt="2020-08-13T12:56:43.497" v="10" actId="1582"/>
          <ac:cxnSpMkLst>
            <pc:docMk/>
            <pc:sldMk cId="1029434767" sldId="297"/>
            <ac:cxnSpMk id="14" creationId="{9D677D54-7ABD-44E4-895E-C6395C7286D6}"/>
          </ac:cxnSpMkLst>
        </pc:cxnChg>
        <pc:cxnChg chg="add mod">
          <ac:chgData name="Gabriela Gavgas / Green Partners / RWA" userId="43efe6d3-e229-4bf9-98c1-ebbc0b3aa11a" providerId="ADAL" clId="{9DBE26EB-63E4-421E-85BE-8C6B3C890F54}" dt="2020-08-13T12:56:43.497" v="10" actId="1582"/>
          <ac:cxnSpMkLst>
            <pc:docMk/>
            <pc:sldMk cId="1029434767" sldId="297"/>
            <ac:cxnSpMk id="15" creationId="{37920399-77CD-46E1-8F22-31504AB4B6FB}"/>
          </ac:cxnSpMkLst>
        </pc:cxnChg>
      </pc:sldChg>
      <pc:sldChg chg="addSp modSp mod">
        <pc:chgData name="Gabriela Gavgas / Green Partners / RWA" userId="43efe6d3-e229-4bf9-98c1-ebbc0b3aa11a" providerId="ADAL" clId="{9DBE26EB-63E4-421E-85BE-8C6B3C890F54}" dt="2020-08-17T11:07:09.737" v="125" actId="1076"/>
        <pc:sldMkLst>
          <pc:docMk/>
          <pc:sldMk cId="1060136586" sldId="299"/>
        </pc:sldMkLst>
        <pc:spChg chg="mod">
          <ac:chgData name="Gabriela Gavgas / Green Partners / RWA" userId="43efe6d3-e229-4bf9-98c1-ebbc0b3aa11a" providerId="ADAL" clId="{9DBE26EB-63E4-421E-85BE-8C6B3C890F54}" dt="2020-08-17T11:06:41.410" v="119" actId="207"/>
          <ac:spMkLst>
            <pc:docMk/>
            <pc:sldMk cId="1060136586" sldId="299"/>
            <ac:spMk id="3" creationId="{75CC7FE6-3F4C-43F4-9129-85F64E6C2D18}"/>
          </ac:spMkLst>
        </pc:spChg>
        <pc:picChg chg="mod">
          <ac:chgData name="Gabriela Gavgas / Green Partners / RWA" userId="43efe6d3-e229-4bf9-98c1-ebbc0b3aa11a" providerId="ADAL" clId="{9DBE26EB-63E4-421E-85BE-8C6B3C890F54}" dt="2020-08-17T11:07:09.737" v="125" actId="1076"/>
          <ac:picMkLst>
            <pc:docMk/>
            <pc:sldMk cId="1060136586" sldId="299"/>
            <ac:picMk id="5" creationId="{A962541E-E96C-4A5E-813B-1728784EBC76}"/>
          </ac:picMkLst>
        </pc:picChg>
        <pc:picChg chg="add mod ord">
          <ac:chgData name="Gabriela Gavgas / Green Partners / RWA" userId="43efe6d3-e229-4bf9-98c1-ebbc0b3aa11a" providerId="ADAL" clId="{9DBE26EB-63E4-421E-85BE-8C6B3C890F54}" dt="2020-08-17T11:07:05.329" v="124" actId="14100"/>
          <ac:picMkLst>
            <pc:docMk/>
            <pc:sldMk cId="1060136586" sldId="299"/>
            <ac:picMk id="6" creationId="{7CA9053F-899C-4D37-AAAF-34AEFD653FB5}"/>
          </ac:picMkLst>
        </pc:picChg>
      </pc:sldChg>
      <pc:sldChg chg="modSp mod">
        <pc:chgData name="Gabriela Gavgas / Green Partners / RWA" userId="43efe6d3-e229-4bf9-98c1-ebbc0b3aa11a" providerId="ADAL" clId="{9DBE26EB-63E4-421E-85BE-8C6B3C890F54}" dt="2020-08-13T13:17:11.597" v="77" actId="1076"/>
        <pc:sldMkLst>
          <pc:docMk/>
          <pc:sldMk cId="1860895465" sldId="302"/>
        </pc:sldMkLst>
        <pc:spChg chg="mod">
          <ac:chgData name="Gabriela Gavgas / Green Partners / RWA" userId="43efe6d3-e229-4bf9-98c1-ebbc0b3aa11a" providerId="ADAL" clId="{9DBE26EB-63E4-421E-85BE-8C6B3C890F54}" dt="2020-08-13T13:17:11.597" v="77" actId="1076"/>
          <ac:spMkLst>
            <pc:docMk/>
            <pc:sldMk cId="1860895465" sldId="302"/>
            <ac:spMk id="9" creationId="{7830EACA-0BF6-45FD-ABDD-6E436FE5754F}"/>
          </ac:spMkLst>
        </pc:spChg>
      </pc:sldChg>
      <pc:sldChg chg="addSp delSp modSp add mod">
        <pc:chgData name="Gabriela Gavgas / Green Partners / RWA" userId="43efe6d3-e229-4bf9-98c1-ebbc0b3aa11a" providerId="ADAL" clId="{9DBE26EB-63E4-421E-85BE-8C6B3C890F54}" dt="2020-08-18T06:07:40.343" v="682" actId="1076"/>
        <pc:sldMkLst>
          <pc:docMk/>
          <pc:sldMk cId="1229476374" sldId="306"/>
        </pc:sldMkLst>
        <pc:spChg chg="del">
          <ac:chgData name="Gabriela Gavgas / Green Partners / RWA" userId="43efe6d3-e229-4bf9-98c1-ebbc0b3aa11a" providerId="ADAL" clId="{9DBE26EB-63E4-421E-85BE-8C6B3C890F54}" dt="2020-08-18T05:35:13.611" v="127" actId="478"/>
          <ac:spMkLst>
            <pc:docMk/>
            <pc:sldMk cId="1229476374" sldId="306"/>
            <ac:spMk id="3" creationId="{75CC7FE6-3F4C-43F4-9129-85F64E6C2D18}"/>
          </ac:spMkLst>
        </pc:spChg>
        <pc:spChg chg="add del mod">
          <ac:chgData name="Gabriela Gavgas / Green Partners / RWA" userId="43efe6d3-e229-4bf9-98c1-ebbc0b3aa11a" providerId="ADAL" clId="{9DBE26EB-63E4-421E-85BE-8C6B3C890F54}" dt="2020-08-18T05:35:21.806" v="128"/>
          <ac:spMkLst>
            <pc:docMk/>
            <pc:sldMk cId="1229476374" sldId="306"/>
            <ac:spMk id="5" creationId="{A2019316-0CBF-4FC7-A90C-B7B2BCD11EB9}"/>
          </ac:spMkLst>
        </pc:spChg>
        <pc:spChg chg="add del mod">
          <ac:chgData name="Gabriela Gavgas / Green Partners / RWA" userId="43efe6d3-e229-4bf9-98c1-ebbc0b3aa11a" providerId="ADAL" clId="{9DBE26EB-63E4-421E-85BE-8C6B3C890F54}" dt="2020-08-18T05:35:28.460" v="129" actId="478"/>
          <ac:spMkLst>
            <pc:docMk/>
            <pc:sldMk cId="1229476374" sldId="306"/>
            <ac:spMk id="7" creationId="{1E3C6F40-E4DB-4D23-955C-39821F309950}"/>
          </ac:spMkLst>
        </pc:spChg>
        <pc:spChg chg="add del mod">
          <ac:chgData name="Gabriela Gavgas / Green Partners / RWA" userId="43efe6d3-e229-4bf9-98c1-ebbc0b3aa11a" providerId="ADAL" clId="{9DBE26EB-63E4-421E-85BE-8C6B3C890F54}" dt="2020-08-18T05:35:30.465" v="130" actId="478"/>
          <ac:spMkLst>
            <pc:docMk/>
            <pc:sldMk cId="1229476374" sldId="306"/>
            <ac:spMk id="8" creationId="{EBAE14FC-2E78-4904-ACA6-C750B813E104}"/>
          </ac:spMkLst>
        </pc:spChg>
        <pc:spChg chg="mod">
          <ac:chgData name="Gabriela Gavgas / Green Partners / RWA" userId="43efe6d3-e229-4bf9-98c1-ebbc0b3aa11a" providerId="ADAL" clId="{9DBE26EB-63E4-421E-85BE-8C6B3C890F54}" dt="2020-08-18T06:07:40.343" v="682" actId="1076"/>
          <ac:spMkLst>
            <pc:docMk/>
            <pc:sldMk cId="1229476374" sldId="306"/>
            <ac:spMk id="9" creationId="{7830EACA-0BF6-45FD-ABDD-6E436FE5754F}"/>
          </ac:spMkLst>
        </pc:spChg>
        <pc:spChg chg="add mod">
          <ac:chgData name="Gabriela Gavgas / Green Partners / RWA" userId="43efe6d3-e229-4bf9-98c1-ebbc0b3aa11a" providerId="ADAL" clId="{9DBE26EB-63E4-421E-85BE-8C6B3C890F54}" dt="2020-08-18T05:36:11.336" v="148" actId="1076"/>
          <ac:spMkLst>
            <pc:docMk/>
            <pc:sldMk cId="1229476374" sldId="306"/>
            <ac:spMk id="10" creationId="{6524316B-6A43-4D9A-A943-98D0F9815F2B}"/>
          </ac:spMkLst>
        </pc:spChg>
        <pc:spChg chg="add mod">
          <ac:chgData name="Gabriela Gavgas / Green Partners / RWA" userId="43efe6d3-e229-4bf9-98c1-ebbc0b3aa11a" providerId="ADAL" clId="{9DBE26EB-63E4-421E-85BE-8C6B3C890F54}" dt="2020-08-18T06:06:46.319" v="666" actId="1076"/>
          <ac:spMkLst>
            <pc:docMk/>
            <pc:sldMk cId="1229476374" sldId="306"/>
            <ac:spMk id="12" creationId="{6D065583-E8B2-41A4-9D87-C0BF1C576280}"/>
          </ac:spMkLst>
        </pc:spChg>
        <pc:spChg chg="add mod">
          <ac:chgData name="Gabriela Gavgas / Green Partners / RWA" userId="43efe6d3-e229-4bf9-98c1-ebbc0b3aa11a" providerId="ADAL" clId="{9DBE26EB-63E4-421E-85BE-8C6B3C890F54}" dt="2020-08-18T06:06:56.824" v="668" actId="1076"/>
          <ac:spMkLst>
            <pc:docMk/>
            <pc:sldMk cId="1229476374" sldId="306"/>
            <ac:spMk id="14" creationId="{C00B8640-DCF1-4C03-BCE2-5FF1CBABBD1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0A6FC0-FEAE-8443-B6DE-C3D620A858DF}" type="doc">
      <dgm:prSet loTypeId="urn:microsoft.com/office/officeart/2005/8/layout/cycle1" loCatId="" qsTypeId="urn:microsoft.com/office/officeart/2005/8/quickstyle/simple5" qsCatId="simple" csTypeId="urn:microsoft.com/office/officeart/2005/8/colors/accent1_2" csCatId="accent1" phldr="1"/>
      <dgm:spPr/>
      <dgm:t>
        <a:bodyPr/>
        <a:lstStyle/>
        <a:p>
          <a:endParaRPr lang="en-US"/>
        </a:p>
      </dgm:t>
    </dgm:pt>
    <dgm:pt modelId="{525FBD3A-5349-D749-9DA4-52C3D7B817DB}">
      <dgm:prSet phldrT="[Text]" custT="1"/>
      <dgm:spPr/>
      <dgm:t>
        <a:bodyPr/>
        <a:lstStyle/>
        <a:p>
          <a:r>
            <a:rPr lang="ru-RU" sz="1800" b="1" dirty="0">
              <a:solidFill>
                <a:schemeClr val="bg1"/>
              </a:solidFill>
            </a:rPr>
            <a:t>Определение существующего положения </a:t>
          </a:r>
          <a:endParaRPr lang="en-US" sz="1800" b="1" dirty="0">
            <a:solidFill>
              <a:schemeClr val="bg1"/>
            </a:solidFill>
          </a:endParaRPr>
        </a:p>
      </dgm:t>
    </dgm:pt>
    <dgm:pt modelId="{55F3206C-A6A1-2D46-B344-9A1B491682E2}" type="parTrans" cxnId="{8D849DEF-4488-E040-9D50-38BACAAF4E31}">
      <dgm:prSet/>
      <dgm:spPr/>
      <dgm:t>
        <a:bodyPr/>
        <a:lstStyle/>
        <a:p>
          <a:endParaRPr lang="en-US"/>
        </a:p>
      </dgm:t>
    </dgm:pt>
    <dgm:pt modelId="{6A2DDE98-D276-AF46-ACAD-6A8ADA417078}" type="sibTrans" cxnId="{8D849DEF-4488-E040-9D50-38BACAAF4E31}">
      <dgm:prSet/>
      <dgm:spPr/>
      <dgm:t>
        <a:bodyPr/>
        <a:lstStyle/>
        <a:p>
          <a:endParaRPr lang="en-US"/>
        </a:p>
      </dgm:t>
    </dgm:pt>
    <dgm:pt modelId="{48638468-7F54-3C42-BD33-A7A1F6E06F69}">
      <dgm:prSet phldrT="[Text]" custT="1"/>
      <dgm:spPr/>
      <dgm:t>
        <a:bodyPr/>
        <a:lstStyle/>
        <a:p>
          <a:r>
            <a:rPr lang="ru-RU" sz="2000" b="1" dirty="0">
              <a:solidFill>
                <a:schemeClr val="bg1"/>
              </a:solidFill>
            </a:rPr>
            <a:t>Планирование улучшений </a:t>
          </a:r>
          <a:endParaRPr lang="en-US" sz="2000" b="1" dirty="0">
            <a:solidFill>
              <a:schemeClr val="bg1"/>
            </a:solidFill>
          </a:endParaRPr>
        </a:p>
      </dgm:t>
    </dgm:pt>
    <dgm:pt modelId="{34A0DF78-5344-1A4C-904C-DC9D2562900F}" type="parTrans" cxnId="{72AABE2C-903C-CA41-B787-81522A561D08}">
      <dgm:prSet/>
      <dgm:spPr/>
      <dgm:t>
        <a:bodyPr/>
        <a:lstStyle/>
        <a:p>
          <a:endParaRPr lang="en-US"/>
        </a:p>
      </dgm:t>
    </dgm:pt>
    <dgm:pt modelId="{818DE35D-602D-9C47-A8D9-558B7D0052EE}" type="sibTrans" cxnId="{72AABE2C-903C-CA41-B787-81522A561D08}">
      <dgm:prSet/>
      <dgm:spPr/>
      <dgm:t>
        <a:bodyPr/>
        <a:lstStyle/>
        <a:p>
          <a:endParaRPr lang="en-US"/>
        </a:p>
      </dgm:t>
    </dgm:pt>
    <dgm:pt modelId="{935532B2-D179-854A-8429-4F55605B24BA}">
      <dgm:prSet phldrT="[Text]" custT="1"/>
      <dgm:spPr/>
      <dgm:t>
        <a:bodyPr/>
        <a:lstStyle/>
        <a:p>
          <a:r>
            <a:rPr lang="ru-RU" sz="1800" b="1" dirty="0">
              <a:solidFill>
                <a:schemeClr val="bg1"/>
              </a:solidFill>
            </a:rPr>
            <a:t>Реализация </a:t>
          </a:r>
          <a:endParaRPr lang="en-US" sz="1800" b="1" dirty="0">
            <a:solidFill>
              <a:schemeClr val="bg1"/>
            </a:solidFill>
          </a:endParaRPr>
        </a:p>
      </dgm:t>
    </dgm:pt>
    <dgm:pt modelId="{0ACFA3E7-C0BA-F04E-BA82-0BA36BE44E02}" type="parTrans" cxnId="{5772A203-B941-B544-988C-4B5598BF6562}">
      <dgm:prSet/>
      <dgm:spPr/>
      <dgm:t>
        <a:bodyPr/>
        <a:lstStyle/>
        <a:p>
          <a:endParaRPr lang="en-US"/>
        </a:p>
      </dgm:t>
    </dgm:pt>
    <dgm:pt modelId="{64693066-01A3-0341-8DA2-2EF0FA017871}" type="sibTrans" cxnId="{5772A203-B941-B544-988C-4B5598BF6562}">
      <dgm:prSet/>
      <dgm:spPr/>
      <dgm:t>
        <a:bodyPr/>
        <a:lstStyle/>
        <a:p>
          <a:endParaRPr lang="en-US"/>
        </a:p>
      </dgm:t>
    </dgm:pt>
    <dgm:pt modelId="{9569BB74-E697-C14B-B834-61128338501B}">
      <dgm:prSet phldrT="[Text]" custT="1"/>
      <dgm:spPr/>
      <dgm:t>
        <a:bodyPr/>
        <a:lstStyle/>
        <a:p>
          <a:r>
            <a:rPr lang="ru-RU" sz="2000" b="1" dirty="0">
              <a:solidFill>
                <a:schemeClr val="bg1"/>
              </a:solidFill>
            </a:rPr>
            <a:t>Мониторинг по показателям </a:t>
          </a:r>
          <a:r>
            <a:rPr lang="en-US" sz="1600" dirty="0"/>
            <a:t> </a:t>
          </a:r>
        </a:p>
      </dgm:t>
    </dgm:pt>
    <dgm:pt modelId="{DD23F217-DBB3-7441-89DD-9FCCA0E95A3A}" type="parTrans" cxnId="{1F19FED4-70A3-554F-82CD-52A432F1A384}">
      <dgm:prSet/>
      <dgm:spPr/>
      <dgm:t>
        <a:bodyPr/>
        <a:lstStyle/>
        <a:p>
          <a:endParaRPr lang="en-US"/>
        </a:p>
      </dgm:t>
    </dgm:pt>
    <dgm:pt modelId="{36F13284-95C5-C344-AF78-633EE12C805B}" type="sibTrans" cxnId="{1F19FED4-70A3-554F-82CD-52A432F1A384}">
      <dgm:prSet/>
      <dgm:spPr/>
      <dgm:t>
        <a:bodyPr/>
        <a:lstStyle/>
        <a:p>
          <a:endParaRPr lang="en-US"/>
        </a:p>
      </dgm:t>
    </dgm:pt>
    <dgm:pt modelId="{66454EF5-D130-2143-9447-F9D22E3AA008}">
      <dgm:prSet phldrT="[Text]" custT="1"/>
      <dgm:spPr/>
      <dgm:t>
        <a:bodyPr/>
        <a:lstStyle/>
        <a:p>
          <a:r>
            <a:rPr lang="ru-RU" sz="2000" b="1" dirty="0">
              <a:solidFill>
                <a:schemeClr val="bg1"/>
              </a:solidFill>
            </a:rPr>
            <a:t>Оценка</a:t>
          </a:r>
          <a:endParaRPr lang="en-US" sz="2000" b="1" dirty="0">
            <a:solidFill>
              <a:schemeClr val="bg1"/>
            </a:solidFill>
          </a:endParaRPr>
        </a:p>
      </dgm:t>
    </dgm:pt>
    <dgm:pt modelId="{B9D01E25-6C1E-FC43-9FA0-7565E38367CB}" type="parTrans" cxnId="{38DAF1B2-AD70-0F48-B37D-8B3FB407F61B}">
      <dgm:prSet/>
      <dgm:spPr/>
      <dgm:t>
        <a:bodyPr/>
        <a:lstStyle/>
        <a:p>
          <a:endParaRPr lang="en-US"/>
        </a:p>
      </dgm:t>
    </dgm:pt>
    <dgm:pt modelId="{C84CB5BE-2E68-4840-AC82-77446A46322E}" type="sibTrans" cxnId="{38DAF1B2-AD70-0F48-B37D-8B3FB407F61B}">
      <dgm:prSet/>
      <dgm:spPr/>
      <dgm:t>
        <a:bodyPr/>
        <a:lstStyle/>
        <a:p>
          <a:endParaRPr lang="en-US"/>
        </a:p>
      </dgm:t>
    </dgm:pt>
    <dgm:pt modelId="{504B9405-8DB9-634F-9F9A-273D962AE8FB}" type="pres">
      <dgm:prSet presAssocID="{B80A6FC0-FEAE-8443-B6DE-C3D620A858DF}" presName="cycle" presStyleCnt="0">
        <dgm:presLayoutVars>
          <dgm:dir/>
          <dgm:resizeHandles val="exact"/>
        </dgm:presLayoutVars>
      </dgm:prSet>
      <dgm:spPr/>
      <dgm:t>
        <a:bodyPr/>
        <a:lstStyle/>
        <a:p>
          <a:endParaRPr lang="en-US"/>
        </a:p>
      </dgm:t>
    </dgm:pt>
    <dgm:pt modelId="{CBCF3333-7EBA-4143-8153-5E065458D588}" type="pres">
      <dgm:prSet presAssocID="{525FBD3A-5349-D749-9DA4-52C3D7B817DB}" presName="dummy" presStyleCnt="0"/>
      <dgm:spPr/>
    </dgm:pt>
    <dgm:pt modelId="{4801E8DE-5C17-154B-834E-498277DA2BFD}" type="pres">
      <dgm:prSet presAssocID="{525FBD3A-5349-D749-9DA4-52C3D7B817DB}" presName="node" presStyleLbl="revTx" presStyleIdx="0" presStyleCnt="5" custScaleX="263456" custScaleY="81487" custRadScaleRad="89237" custRadScaleInc="38668">
        <dgm:presLayoutVars>
          <dgm:bulletEnabled val="1"/>
        </dgm:presLayoutVars>
      </dgm:prSet>
      <dgm:spPr/>
      <dgm:t>
        <a:bodyPr/>
        <a:lstStyle/>
        <a:p>
          <a:endParaRPr lang="en-US"/>
        </a:p>
      </dgm:t>
    </dgm:pt>
    <dgm:pt modelId="{5C6F6917-DC57-ED4B-89EE-2E70ECCD0C21}" type="pres">
      <dgm:prSet presAssocID="{6A2DDE98-D276-AF46-ACAD-6A8ADA417078}" presName="sibTrans" presStyleLbl="node1" presStyleIdx="0" presStyleCnt="5" custScaleX="101219" custScaleY="102424"/>
      <dgm:spPr/>
      <dgm:t>
        <a:bodyPr/>
        <a:lstStyle/>
        <a:p>
          <a:endParaRPr lang="en-US"/>
        </a:p>
      </dgm:t>
    </dgm:pt>
    <dgm:pt modelId="{76051062-FD0A-F74A-80D9-0CC1591F084A}" type="pres">
      <dgm:prSet presAssocID="{48638468-7F54-3C42-BD33-A7A1F6E06F69}" presName="dummy" presStyleCnt="0"/>
      <dgm:spPr/>
    </dgm:pt>
    <dgm:pt modelId="{A1CDA2E7-56A9-AA4E-A0F3-3F9D85D9AD94}" type="pres">
      <dgm:prSet presAssocID="{48638468-7F54-3C42-BD33-A7A1F6E06F69}" presName="node" presStyleLbl="revTx" presStyleIdx="1" presStyleCnt="5" custScaleX="218252" custScaleY="74947">
        <dgm:presLayoutVars>
          <dgm:bulletEnabled val="1"/>
        </dgm:presLayoutVars>
      </dgm:prSet>
      <dgm:spPr/>
      <dgm:t>
        <a:bodyPr/>
        <a:lstStyle/>
        <a:p>
          <a:endParaRPr lang="en-US"/>
        </a:p>
      </dgm:t>
    </dgm:pt>
    <dgm:pt modelId="{B7917D19-3D50-054C-A4FE-25589D238772}" type="pres">
      <dgm:prSet presAssocID="{818DE35D-602D-9C47-A8D9-558B7D0052EE}" presName="sibTrans" presStyleLbl="node1" presStyleIdx="1" presStyleCnt="5"/>
      <dgm:spPr/>
      <dgm:t>
        <a:bodyPr/>
        <a:lstStyle/>
        <a:p>
          <a:endParaRPr lang="en-US"/>
        </a:p>
      </dgm:t>
    </dgm:pt>
    <dgm:pt modelId="{F2AF145A-3172-D64E-89A8-1EA5B41B0E93}" type="pres">
      <dgm:prSet presAssocID="{935532B2-D179-854A-8429-4F55605B24BA}" presName="dummy" presStyleCnt="0"/>
      <dgm:spPr/>
    </dgm:pt>
    <dgm:pt modelId="{AFA39C47-1347-C046-ABEF-10AD04F44CE9}" type="pres">
      <dgm:prSet presAssocID="{935532B2-D179-854A-8429-4F55605B24BA}" presName="node" presStyleLbl="revTx" presStyleIdx="2" presStyleCnt="5" custScaleX="148955" custScaleY="66457">
        <dgm:presLayoutVars>
          <dgm:bulletEnabled val="1"/>
        </dgm:presLayoutVars>
      </dgm:prSet>
      <dgm:spPr/>
      <dgm:t>
        <a:bodyPr/>
        <a:lstStyle/>
        <a:p>
          <a:endParaRPr lang="en-US"/>
        </a:p>
      </dgm:t>
    </dgm:pt>
    <dgm:pt modelId="{7CB6903C-C046-4E43-86D4-456CF4593144}" type="pres">
      <dgm:prSet presAssocID="{64693066-01A3-0341-8DA2-2EF0FA017871}" presName="sibTrans" presStyleLbl="node1" presStyleIdx="2" presStyleCnt="5"/>
      <dgm:spPr/>
      <dgm:t>
        <a:bodyPr/>
        <a:lstStyle/>
        <a:p>
          <a:endParaRPr lang="en-US"/>
        </a:p>
      </dgm:t>
    </dgm:pt>
    <dgm:pt modelId="{3FE529AF-2F5E-0943-BA9C-348B5D9659D9}" type="pres">
      <dgm:prSet presAssocID="{9569BB74-E697-C14B-B834-61128338501B}" presName="dummy" presStyleCnt="0"/>
      <dgm:spPr/>
    </dgm:pt>
    <dgm:pt modelId="{70C74E5E-DD08-B248-B5C3-CFD401A3FBEA}" type="pres">
      <dgm:prSet presAssocID="{9569BB74-E697-C14B-B834-61128338501B}" presName="node" presStyleLbl="revTx" presStyleIdx="3" presStyleCnt="5" custScaleX="140750" custScaleY="61909">
        <dgm:presLayoutVars>
          <dgm:bulletEnabled val="1"/>
        </dgm:presLayoutVars>
      </dgm:prSet>
      <dgm:spPr/>
      <dgm:t>
        <a:bodyPr/>
        <a:lstStyle/>
        <a:p>
          <a:endParaRPr lang="en-US"/>
        </a:p>
      </dgm:t>
    </dgm:pt>
    <dgm:pt modelId="{15EFFD02-1832-4A45-A288-C2194EEC2047}" type="pres">
      <dgm:prSet presAssocID="{36F13284-95C5-C344-AF78-633EE12C805B}" presName="sibTrans" presStyleLbl="node1" presStyleIdx="3" presStyleCnt="5"/>
      <dgm:spPr/>
      <dgm:t>
        <a:bodyPr/>
        <a:lstStyle/>
        <a:p>
          <a:endParaRPr lang="en-US"/>
        </a:p>
      </dgm:t>
    </dgm:pt>
    <dgm:pt modelId="{A36105F1-AA09-414E-B9E4-27DF1ECA04E5}" type="pres">
      <dgm:prSet presAssocID="{66454EF5-D130-2143-9447-F9D22E3AA008}" presName="dummy" presStyleCnt="0"/>
      <dgm:spPr/>
    </dgm:pt>
    <dgm:pt modelId="{ADBB2FE2-DEE3-724A-B65C-37E10D208170}" type="pres">
      <dgm:prSet presAssocID="{66454EF5-D130-2143-9447-F9D22E3AA008}" presName="node" presStyleLbl="revTx" presStyleIdx="4" presStyleCnt="5" custScaleX="128460" custScaleY="53583">
        <dgm:presLayoutVars>
          <dgm:bulletEnabled val="1"/>
        </dgm:presLayoutVars>
      </dgm:prSet>
      <dgm:spPr/>
      <dgm:t>
        <a:bodyPr/>
        <a:lstStyle/>
        <a:p>
          <a:endParaRPr lang="en-US"/>
        </a:p>
      </dgm:t>
    </dgm:pt>
    <dgm:pt modelId="{B000E67C-362A-4744-AF18-5B89DA1CB13E}" type="pres">
      <dgm:prSet presAssocID="{C84CB5BE-2E68-4840-AC82-77446A46322E}" presName="sibTrans" presStyleLbl="node1" presStyleIdx="4" presStyleCnt="5" custScaleX="110050" custScaleY="102286"/>
      <dgm:spPr/>
      <dgm:t>
        <a:bodyPr/>
        <a:lstStyle/>
        <a:p>
          <a:endParaRPr lang="en-US"/>
        </a:p>
      </dgm:t>
    </dgm:pt>
  </dgm:ptLst>
  <dgm:cxnLst>
    <dgm:cxn modelId="{2AB258BB-5E05-0342-9AA0-EE4872D64B3F}" type="presOf" srcId="{935532B2-D179-854A-8429-4F55605B24BA}" destId="{AFA39C47-1347-C046-ABEF-10AD04F44CE9}" srcOrd="0" destOrd="0" presId="urn:microsoft.com/office/officeart/2005/8/layout/cycle1"/>
    <dgm:cxn modelId="{0059B5BA-DA1D-D84B-B337-4687EC1BEB59}" type="presOf" srcId="{36F13284-95C5-C344-AF78-633EE12C805B}" destId="{15EFFD02-1832-4A45-A288-C2194EEC2047}" srcOrd="0" destOrd="0" presId="urn:microsoft.com/office/officeart/2005/8/layout/cycle1"/>
    <dgm:cxn modelId="{3E4F0BD6-F4CC-664E-8926-FEC52676C609}" type="presOf" srcId="{C84CB5BE-2E68-4840-AC82-77446A46322E}" destId="{B000E67C-362A-4744-AF18-5B89DA1CB13E}" srcOrd="0" destOrd="0" presId="urn:microsoft.com/office/officeart/2005/8/layout/cycle1"/>
    <dgm:cxn modelId="{CF907A84-127E-5A40-A58F-51E4A18D241E}" type="presOf" srcId="{818DE35D-602D-9C47-A8D9-558B7D0052EE}" destId="{B7917D19-3D50-054C-A4FE-25589D238772}" srcOrd="0" destOrd="0" presId="urn:microsoft.com/office/officeart/2005/8/layout/cycle1"/>
    <dgm:cxn modelId="{8D849DEF-4488-E040-9D50-38BACAAF4E31}" srcId="{B80A6FC0-FEAE-8443-B6DE-C3D620A858DF}" destId="{525FBD3A-5349-D749-9DA4-52C3D7B817DB}" srcOrd="0" destOrd="0" parTransId="{55F3206C-A6A1-2D46-B344-9A1B491682E2}" sibTransId="{6A2DDE98-D276-AF46-ACAD-6A8ADA417078}"/>
    <dgm:cxn modelId="{89A07CF4-2085-9E49-8989-1F0016F3A3E2}" type="presOf" srcId="{B80A6FC0-FEAE-8443-B6DE-C3D620A858DF}" destId="{504B9405-8DB9-634F-9F9A-273D962AE8FB}" srcOrd="0" destOrd="0" presId="urn:microsoft.com/office/officeart/2005/8/layout/cycle1"/>
    <dgm:cxn modelId="{76B0353B-CE99-AF40-BFA5-9CDF38F986B0}" type="presOf" srcId="{48638468-7F54-3C42-BD33-A7A1F6E06F69}" destId="{A1CDA2E7-56A9-AA4E-A0F3-3F9D85D9AD94}" srcOrd="0" destOrd="0" presId="urn:microsoft.com/office/officeart/2005/8/layout/cycle1"/>
    <dgm:cxn modelId="{7E4E839D-4839-4E4A-BF72-9F114700EBF6}" type="presOf" srcId="{525FBD3A-5349-D749-9DA4-52C3D7B817DB}" destId="{4801E8DE-5C17-154B-834E-498277DA2BFD}" srcOrd="0" destOrd="0" presId="urn:microsoft.com/office/officeart/2005/8/layout/cycle1"/>
    <dgm:cxn modelId="{CD12BBEF-E90D-0D43-A099-F855D346E649}" type="presOf" srcId="{66454EF5-D130-2143-9447-F9D22E3AA008}" destId="{ADBB2FE2-DEE3-724A-B65C-37E10D208170}" srcOrd="0" destOrd="0" presId="urn:microsoft.com/office/officeart/2005/8/layout/cycle1"/>
    <dgm:cxn modelId="{4095C343-03ED-9340-9DE4-7BC7FBFB59B3}" type="presOf" srcId="{64693066-01A3-0341-8DA2-2EF0FA017871}" destId="{7CB6903C-C046-4E43-86D4-456CF4593144}" srcOrd="0" destOrd="0" presId="urn:microsoft.com/office/officeart/2005/8/layout/cycle1"/>
    <dgm:cxn modelId="{476D019D-4E63-0345-B879-BD330F4F3864}" type="presOf" srcId="{6A2DDE98-D276-AF46-ACAD-6A8ADA417078}" destId="{5C6F6917-DC57-ED4B-89EE-2E70ECCD0C21}" srcOrd="0" destOrd="0" presId="urn:microsoft.com/office/officeart/2005/8/layout/cycle1"/>
    <dgm:cxn modelId="{1F19FED4-70A3-554F-82CD-52A432F1A384}" srcId="{B80A6FC0-FEAE-8443-B6DE-C3D620A858DF}" destId="{9569BB74-E697-C14B-B834-61128338501B}" srcOrd="3" destOrd="0" parTransId="{DD23F217-DBB3-7441-89DD-9FCCA0E95A3A}" sibTransId="{36F13284-95C5-C344-AF78-633EE12C805B}"/>
    <dgm:cxn modelId="{38DAF1B2-AD70-0F48-B37D-8B3FB407F61B}" srcId="{B80A6FC0-FEAE-8443-B6DE-C3D620A858DF}" destId="{66454EF5-D130-2143-9447-F9D22E3AA008}" srcOrd="4" destOrd="0" parTransId="{B9D01E25-6C1E-FC43-9FA0-7565E38367CB}" sibTransId="{C84CB5BE-2E68-4840-AC82-77446A46322E}"/>
    <dgm:cxn modelId="{72AABE2C-903C-CA41-B787-81522A561D08}" srcId="{B80A6FC0-FEAE-8443-B6DE-C3D620A858DF}" destId="{48638468-7F54-3C42-BD33-A7A1F6E06F69}" srcOrd="1" destOrd="0" parTransId="{34A0DF78-5344-1A4C-904C-DC9D2562900F}" sibTransId="{818DE35D-602D-9C47-A8D9-558B7D0052EE}"/>
    <dgm:cxn modelId="{04964859-F967-214B-8B11-26E8F30C9FD3}" type="presOf" srcId="{9569BB74-E697-C14B-B834-61128338501B}" destId="{70C74E5E-DD08-B248-B5C3-CFD401A3FBEA}" srcOrd="0" destOrd="0" presId="urn:microsoft.com/office/officeart/2005/8/layout/cycle1"/>
    <dgm:cxn modelId="{5772A203-B941-B544-988C-4B5598BF6562}" srcId="{B80A6FC0-FEAE-8443-B6DE-C3D620A858DF}" destId="{935532B2-D179-854A-8429-4F55605B24BA}" srcOrd="2" destOrd="0" parTransId="{0ACFA3E7-C0BA-F04E-BA82-0BA36BE44E02}" sibTransId="{64693066-01A3-0341-8DA2-2EF0FA017871}"/>
    <dgm:cxn modelId="{0A92D1EB-7864-F64A-B390-4169DDCE7EBD}" type="presParOf" srcId="{504B9405-8DB9-634F-9F9A-273D962AE8FB}" destId="{CBCF3333-7EBA-4143-8153-5E065458D588}" srcOrd="0" destOrd="0" presId="urn:microsoft.com/office/officeart/2005/8/layout/cycle1"/>
    <dgm:cxn modelId="{F044DC7A-10B0-0D48-9327-A55FB4907E95}" type="presParOf" srcId="{504B9405-8DB9-634F-9F9A-273D962AE8FB}" destId="{4801E8DE-5C17-154B-834E-498277DA2BFD}" srcOrd="1" destOrd="0" presId="urn:microsoft.com/office/officeart/2005/8/layout/cycle1"/>
    <dgm:cxn modelId="{9F51904B-EF2B-7A43-B48D-29E8E03B2F65}" type="presParOf" srcId="{504B9405-8DB9-634F-9F9A-273D962AE8FB}" destId="{5C6F6917-DC57-ED4B-89EE-2E70ECCD0C21}" srcOrd="2" destOrd="0" presId="urn:microsoft.com/office/officeart/2005/8/layout/cycle1"/>
    <dgm:cxn modelId="{D03708CB-25B9-CC4C-9B6E-E261C151F453}" type="presParOf" srcId="{504B9405-8DB9-634F-9F9A-273D962AE8FB}" destId="{76051062-FD0A-F74A-80D9-0CC1591F084A}" srcOrd="3" destOrd="0" presId="urn:microsoft.com/office/officeart/2005/8/layout/cycle1"/>
    <dgm:cxn modelId="{9C436E1E-0C6A-1A43-AED3-EB4F08DD63A7}" type="presParOf" srcId="{504B9405-8DB9-634F-9F9A-273D962AE8FB}" destId="{A1CDA2E7-56A9-AA4E-A0F3-3F9D85D9AD94}" srcOrd="4" destOrd="0" presId="urn:microsoft.com/office/officeart/2005/8/layout/cycle1"/>
    <dgm:cxn modelId="{0E03091B-6D29-9740-8EB1-1CE680B30CCB}" type="presParOf" srcId="{504B9405-8DB9-634F-9F9A-273D962AE8FB}" destId="{B7917D19-3D50-054C-A4FE-25589D238772}" srcOrd="5" destOrd="0" presId="urn:microsoft.com/office/officeart/2005/8/layout/cycle1"/>
    <dgm:cxn modelId="{37738FFD-9FC1-3544-945A-2510190EE641}" type="presParOf" srcId="{504B9405-8DB9-634F-9F9A-273D962AE8FB}" destId="{F2AF145A-3172-D64E-89A8-1EA5B41B0E93}" srcOrd="6" destOrd="0" presId="urn:microsoft.com/office/officeart/2005/8/layout/cycle1"/>
    <dgm:cxn modelId="{FD417FA4-58B5-7045-90C5-D5FC59233150}" type="presParOf" srcId="{504B9405-8DB9-634F-9F9A-273D962AE8FB}" destId="{AFA39C47-1347-C046-ABEF-10AD04F44CE9}" srcOrd="7" destOrd="0" presId="urn:microsoft.com/office/officeart/2005/8/layout/cycle1"/>
    <dgm:cxn modelId="{AD38B06C-3A62-A142-87AB-D2701186A397}" type="presParOf" srcId="{504B9405-8DB9-634F-9F9A-273D962AE8FB}" destId="{7CB6903C-C046-4E43-86D4-456CF4593144}" srcOrd="8" destOrd="0" presId="urn:microsoft.com/office/officeart/2005/8/layout/cycle1"/>
    <dgm:cxn modelId="{86D2A6E7-96FE-C347-ABBD-088E09D45019}" type="presParOf" srcId="{504B9405-8DB9-634F-9F9A-273D962AE8FB}" destId="{3FE529AF-2F5E-0943-BA9C-348B5D9659D9}" srcOrd="9" destOrd="0" presId="urn:microsoft.com/office/officeart/2005/8/layout/cycle1"/>
    <dgm:cxn modelId="{068B54FB-E23F-F446-ADEA-86A6E4FA6C33}" type="presParOf" srcId="{504B9405-8DB9-634F-9F9A-273D962AE8FB}" destId="{70C74E5E-DD08-B248-B5C3-CFD401A3FBEA}" srcOrd="10" destOrd="0" presId="urn:microsoft.com/office/officeart/2005/8/layout/cycle1"/>
    <dgm:cxn modelId="{A56FA486-6C32-0F48-B863-A2F91006D576}" type="presParOf" srcId="{504B9405-8DB9-634F-9F9A-273D962AE8FB}" destId="{15EFFD02-1832-4A45-A288-C2194EEC2047}" srcOrd="11" destOrd="0" presId="urn:microsoft.com/office/officeart/2005/8/layout/cycle1"/>
    <dgm:cxn modelId="{B4E959F7-D0AE-8C45-A01E-3A3F20570EF7}" type="presParOf" srcId="{504B9405-8DB9-634F-9F9A-273D962AE8FB}" destId="{A36105F1-AA09-414E-B9E4-27DF1ECA04E5}" srcOrd="12" destOrd="0" presId="urn:microsoft.com/office/officeart/2005/8/layout/cycle1"/>
    <dgm:cxn modelId="{070D9C4A-9403-C146-9D45-36EE2F3E1576}" type="presParOf" srcId="{504B9405-8DB9-634F-9F9A-273D962AE8FB}" destId="{ADBB2FE2-DEE3-724A-B65C-37E10D208170}" srcOrd="13" destOrd="0" presId="urn:microsoft.com/office/officeart/2005/8/layout/cycle1"/>
    <dgm:cxn modelId="{8A42D6BB-995C-9A4E-B2B6-19123F86DB85}" type="presParOf" srcId="{504B9405-8DB9-634F-9F9A-273D962AE8FB}" destId="{B000E67C-362A-4744-AF18-5B89DA1CB13E}"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1E8DE-5C17-154B-834E-498277DA2BFD}">
      <dsp:nvSpPr>
        <dsp:cNvPr id="0" name=""/>
        <dsp:cNvSpPr/>
      </dsp:nvSpPr>
      <dsp:spPr>
        <a:xfrm>
          <a:off x="3856165" y="604234"/>
          <a:ext cx="3147974" cy="973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a:solidFill>
                <a:schemeClr val="bg1"/>
              </a:solidFill>
            </a:rPr>
            <a:t>Определение существующего положения </a:t>
          </a:r>
          <a:endParaRPr lang="en-US" sz="1800" b="1" kern="1200" dirty="0">
            <a:solidFill>
              <a:schemeClr val="bg1"/>
            </a:solidFill>
          </a:endParaRPr>
        </a:p>
      </dsp:txBody>
      <dsp:txXfrm>
        <a:off x="3856165" y="604234"/>
        <a:ext cx="3147974" cy="973669"/>
      </dsp:txXfrm>
    </dsp:sp>
    <dsp:sp modelId="{5C6F6917-DC57-ED4B-89EE-2E70ECCD0C21}">
      <dsp:nvSpPr>
        <dsp:cNvPr id="0" name=""/>
        <dsp:cNvSpPr/>
      </dsp:nvSpPr>
      <dsp:spPr>
        <a:xfrm>
          <a:off x="1912765" y="474144"/>
          <a:ext cx="4534952" cy="4588940"/>
        </a:xfrm>
        <a:prstGeom prst="circularArrow">
          <a:avLst>
            <a:gd name="adj1" fmla="val 5201"/>
            <a:gd name="adj2" fmla="val 335940"/>
            <a:gd name="adj3" fmla="val 20807983"/>
            <a:gd name="adj4" fmla="val 19391998"/>
            <a:gd name="adj5" fmla="val 6067"/>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1CDA2E7-56A9-AA4E-A0F3-3F9D85D9AD94}">
      <dsp:nvSpPr>
        <dsp:cNvPr id="0" name=""/>
        <dsp:cNvSpPr/>
      </dsp:nvSpPr>
      <dsp:spPr>
        <a:xfrm>
          <a:off x="4756301" y="2505676"/>
          <a:ext cx="2607842" cy="895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b="1" kern="1200" dirty="0">
              <a:solidFill>
                <a:schemeClr val="bg1"/>
              </a:solidFill>
            </a:rPr>
            <a:t>Планирование улучшений </a:t>
          </a:r>
          <a:endParaRPr lang="en-US" sz="2000" b="1" kern="1200" dirty="0">
            <a:solidFill>
              <a:schemeClr val="bg1"/>
            </a:solidFill>
          </a:endParaRPr>
        </a:p>
      </dsp:txBody>
      <dsp:txXfrm>
        <a:off x="4756301" y="2505676"/>
        <a:ext cx="2607842" cy="895524"/>
      </dsp:txXfrm>
    </dsp:sp>
    <dsp:sp modelId="{B7917D19-3D50-054C-A4FE-25589D238772}">
      <dsp:nvSpPr>
        <dsp:cNvPr id="0" name=""/>
        <dsp:cNvSpPr/>
      </dsp:nvSpPr>
      <dsp:spPr>
        <a:xfrm>
          <a:off x="1929590" y="99021"/>
          <a:ext cx="4480337" cy="4480337"/>
        </a:xfrm>
        <a:prstGeom prst="circularArrow">
          <a:avLst>
            <a:gd name="adj1" fmla="val 5201"/>
            <a:gd name="adj2" fmla="val 335940"/>
            <a:gd name="adj3" fmla="val 3468291"/>
            <a:gd name="adj4" fmla="val 1937696"/>
            <a:gd name="adj5" fmla="val 6067"/>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FA39C47-1347-C046-ABEF-10AD04F44CE9}">
      <dsp:nvSpPr>
        <dsp:cNvPr id="0" name=""/>
        <dsp:cNvSpPr/>
      </dsp:nvSpPr>
      <dsp:spPr>
        <a:xfrm>
          <a:off x="3279844" y="3929901"/>
          <a:ext cx="1779828" cy="79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a:solidFill>
                <a:schemeClr val="bg1"/>
              </a:solidFill>
            </a:rPr>
            <a:t>Реализация </a:t>
          </a:r>
          <a:endParaRPr lang="en-US" sz="1800" b="1" kern="1200" dirty="0">
            <a:solidFill>
              <a:schemeClr val="bg1"/>
            </a:solidFill>
          </a:endParaRPr>
        </a:p>
      </dsp:txBody>
      <dsp:txXfrm>
        <a:off x="3279844" y="3929901"/>
        <a:ext cx="1779828" cy="794079"/>
      </dsp:txXfrm>
    </dsp:sp>
    <dsp:sp modelId="{7CB6903C-C046-4E43-86D4-456CF4593144}">
      <dsp:nvSpPr>
        <dsp:cNvPr id="0" name=""/>
        <dsp:cNvSpPr/>
      </dsp:nvSpPr>
      <dsp:spPr>
        <a:xfrm>
          <a:off x="1929590" y="99021"/>
          <a:ext cx="4480337" cy="4480337"/>
        </a:xfrm>
        <a:prstGeom prst="circularArrow">
          <a:avLst>
            <a:gd name="adj1" fmla="val 5201"/>
            <a:gd name="adj2" fmla="val 335940"/>
            <a:gd name="adj3" fmla="val 8683517"/>
            <a:gd name="adj4" fmla="val 6995769"/>
            <a:gd name="adj5" fmla="val 6067"/>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0C74E5E-DD08-B248-B5C3-CFD401A3FBEA}">
      <dsp:nvSpPr>
        <dsp:cNvPr id="0" name=""/>
        <dsp:cNvSpPr/>
      </dsp:nvSpPr>
      <dsp:spPr>
        <a:xfrm>
          <a:off x="1438401" y="2583570"/>
          <a:ext cx="1681788" cy="739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b="1" kern="1200" dirty="0">
              <a:solidFill>
                <a:schemeClr val="bg1"/>
              </a:solidFill>
            </a:rPr>
            <a:t>Мониторинг по показателям </a:t>
          </a:r>
          <a:r>
            <a:rPr lang="en-US" sz="1600" kern="1200" dirty="0"/>
            <a:t> </a:t>
          </a:r>
        </a:p>
      </dsp:txBody>
      <dsp:txXfrm>
        <a:off x="1438401" y="2583570"/>
        <a:ext cx="1681788" cy="739736"/>
      </dsp:txXfrm>
    </dsp:sp>
    <dsp:sp modelId="{15EFFD02-1832-4A45-A288-C2194EEC2047}">
      <dsp:nvSpPr>
        <dsp:cNvPr id="0" name=""/>
        <dsp:cNvSpPr/>
      </dsp:nvSpPr>
      <dsp:spPr>
        <a:xfrm>
          <a:off x="1929590" y="99021"/>
          <a:ext cx="4480337" cy="4480337"/>
        </a:xfrm>
        <a:prstGeom prst="circularArrow">
          <a:avLst>
            <a:gd name="adj1" fmla="val 5201"/>
            <a:gd name="adj2" fmla="val 335940"/>
            <a:gd name="adj3" fmla="val 12887374"/>
            <a:gd name="adj4" fmla="val 10376280"/>
            <a:gd name="adj5" fmla="val 6067"/>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DBB2FE2-DEE3-724A-B65C-37E10D208170}">
      <dsp:nvSpPr>
        <dsp:cNvPr id="0" name=""/>
        <dsp:cNvSpPr/>
      </dsp:nvSpPr>
      <dsp:spPr>
        <a:xfrm>
          <a:off x="2233919" y="410940"/>
          <a:ext cx="1534938" cy="64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b="1" kern="1200" dirty="0">
              <a:solidFill>
                <a:schemeClr val="bg1"/>
              </a:solidFill>
            </a:rPr>
            <a:t>Оценка</a:t>
          </a:r>
          <a:endParaRPr lang="en-US" sz="2000" b="1" kern="1200" dirty="0">
            <a:solidFill>
              <a:schemeClr val="bg1"/>
            </a:solidFill>
          </a:endParaRPr>
        </a:p>
      </dsp:txBody>
      <dsp:txXfrm>
        <a:off x="2233919" y="410940"/>
        <a:ext cx="1534938" cy="640250"/>
      </dsp:txXfrm>
    </dsp:sp>
    <dsp:sp modelId="{B000E67C-362A-4744-AF18-5B89DA1CB13E}">
      <dsp:nvSpPr>
        <dsp:cNvPr id="0" name=""/>
        <dsp:cNvSpPr/>
      </dsp:nvSpPr>
      <dsp:spPr>
        <a:xfrm>
          <a:off x="1218644" y="107310"/>
          <a:ext cx="4930610" cy="4582757"/>
        </a:xfrm>
        <a:prstGeom prst="circularArrow">
          <a:avLst>
            <a:gd name="adj1" fmla="val 5201"/>
            <a:gd name="adj2" fmla="val 335940"/>
            <a:gd name="adj3" fmla="val 17392695"/>
            <a:gd name="adj4" fmla="val 16205364"/>
            <a:gd name="adj5" fmla="val 6067"/>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37D8F7-21F3-4AC5-AEA8-2AF1AFBFA8D4}" type="datetimeFigureOut">
              <a:rPr lang="en-GB" smtClean="0"/>
              <a:t>09/09/2020</a:t>
            </a:fld>
            <a:endParaRPr lang="en-GB"/>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68C5BE-CA69-451E-95AE-8604C1DF65DA}" type="slidenum">
              <a:rPr lang="en-GB" smtClean="0"/>
              <a:t>‹#›</a:t>
            </a:fld>
            <a:endParaRPr lang="en-GB"/>
          </a:p>
        </p:txBody>
      </p:sp>
    </p:spTree>
    <p:extLst>
      <p:ext uri="{BB962C8B-B14F-4D97-AF65-F5344CB8AC3E}">
        <p14:creationId xmlns:p14="http://schemas.microsoft.com/office/powerpoint/2010/main" val="1764107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 front">
    <p:spTree>
      <p:nvGrpSpPr>
        <p:cNvPr id="1" name=""/>
        <p:cNvGrpSpPr/>
        <p:nvPr/>
      </p:nvGrpSpPr>
      <p:grpSpPr>
        <a:xfrm>
          <a:off x="0" y="0"/>
          <a:ext cx="0" cy="0"/>
          <a:chOff x="0" y="0"/>
          <a:chExt cx="0" cy="0"/>
        </a:xfrm>
      </p:grpSpPr>
      <p:sp>
        <p:nvSpPr>
          <p:cNvPr id="3" name="Picture Placeholder 3">
            <a:extLst>
              <a:ext uri="{FF2B5EF4-FFF2-40B4-BE49-F238E27FC236}">
                <a16:creationId xmlns="" xmlns:a16="http://schemas.microsoft.com/office/drawing/2014/main" id="{BE1E7DB1-24BB-4A09-9F07-E42A60B98F8A}"/>
              </a:ext>
            </a:extLst>
          </p:cNvPr>
          <p:cNvSpPr>
            <a:spLocks noGrp="1"/>
          </p:cNvSpPr>
          <p:nvPr>
            <p:ph type="pic" sz="quarter" idx="13"/>
          </p:nvPr>
        </p:nvSpPr>
        <p:spPr>
          <a:xfrm>
            <a:off x="719814" y="1"/>
            <a:ext cx="9971999" cy="7559674"/>
          </a:xfrm>
          <a:prstGeom prst="rect">
            <a:avLst/>
          </a:prstGeom>
          <a:pattFill prst="pct20">
            <a:fgClr>
              <a:schemeClr val="bg1">
                <a:lumMod val="50000"/>
              </a:schemeClr>
            </a:fgClr>
            <a:bgClr>
              <a:schemeClr val="bg1">
                <a:lumMod val="85000"/>
              </a:schemeClr>
            </a:bgClr>
          </a:pattFill>
          <a:ln>
            <a:noFill/>
          </a:ln>
        </p:spPr>
        <p:txBody>
          <a:bodyPr lIns="180000" tIns="180000" rIns="360000" bIns="180000" anchor="ctr">
            <a:normAutofit/>
          </a:bodyPr>
          <a:lstStyle>
            <a:lvl1pPr marL="0" indent="0" algn="r">
              <a:buNone/>
              <a:defRPr sz="1400" b="0" i="0">
                <a:solidFill>
                  <a:schemeClr val="bg1"/>
                </a:solidFill>
              </a:defRPr>
            </a:lvl1pPr>
          </a:lstStyle>
          <a:p>
            <a:r>
              <a:rPr lang="en-US"/>
              <a:t>Click icon to add picture</a:t>
            </a:r>
            <a:endParaRPr lang="en-GB" dirty="0"/>
          </a:p>
        </p:txBody>
      </p:sp>
      <p:sp>
        <p:nvSpPr>
          <p:cNvPr id="5" name="Title 1">
            <a:extLst>
              <a:ext uri="{FF2B5EF4-FFF2-40B4-BE49-F238E27FC236}">
                <a16:creationId xmlns="" xmlns:a16="http://schemas.microsoft.com/office/drawing/2014/main" id="{F026E06C-951D-4ADF-8D38-35BE28C92445}"/>
              </a:ext>
            </a:extLst>
          </p:cNvPr>
          <p:cNvSpPr>
            <a:spLocks noGrp="1"/>
          </p:cNvSpPr>
          <p:nvPr>
            <p:ph type="ctrTitle"/>
          </p:nvPr>
        </p:nvSpPr>
        <p:spPr>
          <a:xfrm>
            <a:off x="0" y="1238261"/>
            <a:ext cx="5345906" cy="2541576"/>
          </a:xfrm>
          <a:prstGeom prst="rect">
            <a:avLst/>
          </a:prstGeom>
          <a:solidFill>
            <a:schemeClr val="tx2"/>
          </a:solidFill>
          <a:ln>
            <a:noFill/>
          </a:ln>
        </p:spPr>
        <p:txBody>
          <a:bodyPr lIns="720000" tIns="288000" rIns="288000" bIns="0" anchor="t">
            <a:noAutofit/>
          </a:bodyPr>
          <a:lstStyle>
            <a:lvl1pPr algn="l">
              <a:lnSpc>
                <a:spcPct val="100000"/>
              </a:lnSpc>
              <a:defRPr sz="2600">
                <a:solidFill>
                  <a:schemeClr val="bg1"/>
                </a:solidFill>
              </a:defRPr>
            </a:lvl1pPr>
          </a:lstStyle>
          <a:p>
            <a:r>
              <a:rPr lang="en-US"/>
              <a:t>Click to edit Master title style</a:t>
            </a:r>
            <a:endParaRPr lang="en-US" dirty="0"/>
          </a:p>
        </p:txBody>
      </p:sp>
      <p:sp>
        <p:nvSpPr>
          <p:cNvPr id="6" name="Subtitle 2">
            <a:extLst>
              <a:ext uri="{FF2B5EF4-FFF2-40B4-BE49-F238E27FC236}">
                <a16:creationId xmlns="" xmlns:a16="http://schemas.microsoft.com/office/drawing/2014/main" id="{864CA6F3-90C5-4771-8A64-A0F713CF9370}"/>
              </a:ext>
            </a:extLst>
          </p:cNvPr>
          <p:cNvSpPr>
            <a:spLocks noGrp="1"/>
          </p:cNvSpPr>
          <p:nvPr>
            <p:ph type="subTitle" idx="1"/>
          </p:nvPr>
        </p:nvSpPr>
        <p:spPr>
          <a:xfrm>
            <a:off x="0" y="3664915"/>
            <a:ext cx="5345906" cy="1090774"/>
          </a:xfrm>
          <a:prstGeom prst="rect">
            <a:avLst/>
          </a:prstGeom>
          <a:solidFill>
            <a:schemeClr val="tx2"/>
          </a:solidFill>
          <a:ln>
            <a:noFill/>
          </a:ln>
        </p:spPr>
        <p:txBody>
          <a:bodyPr lIns="720000" tIns="0" rIns="288000" bIns="288000" anchor="b">
            <a:noAutofit/>
          </a:bodyPr>
          <a:lstStyle>
            <a:lvl1pPr marL="0" indent="0" algn="l">
              <a:buNone/>
              <a:defRPr sz="1600" b="0">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endParaRPr lang="en-US" dirty="0"/>
          </a:p>
        </p:txBody>
      </p:sp>
      <p:sp>
        <p:nvSpPr>
          <p:cNvPr id="15" name="Text Placeholder 14">
            <a:extLst>
              <a:ext uri="{FF2B5EF4-FFF2-40B4-BE49-F238E27FC236}">
                <a16:creationId xmlns="" xmlns:a16="http://schemas.microsoft.com/office/drawing/2014/main" id="{33002D47-30D9-4519-BC2B-3D050FD4FD6D}"/>
              </a:ext>
            </a:extLst>
          </p:cNvPr>
          <p:cNvSpPr>
            <a:spLocks noGrp="1"/>
          </p:cNvSpPr>
          <p:nvPr>
            <p:ph type="body" sz="quarter" idx="15" hasCustomPrompt="1"/>
          </p:nvPr>
        </p:nvSpPr>
        <p:spPr>
          <a:xfrm>
            <a:off x="0" y="4755689"/>
            <a:ext cx="5345113" cy="1573292"/>
          </a:xfrm>
          <a:prstGeom prst="rect">
            <a:avLst/>
          </a:prstGeom>
          <a:solidFill>
            <a:schemeClr val="bg2"/>
          </a:solidFill>
          <a:ln>
            <a:noFill/>
          </a:ln>
        </p:spPr>
        <p:txBody>
          <a:bodyPr lIns="720000" tIns="180000" rIns="288000">
            <a:noAutofit/>
          </a:bodyPr>
          <a:lstStyle>
            <a:lvl1pPr marL="0" indent="0">
              <a:lnSpc>
                <a:spcPct val="100000"/>
              </a:lnSpc>
              <a:buNone/>
              <a:defRPr sz="1000" b="0">
                <a:solidFill>
                  <a:schemeClr val="tx2"/>
                </a:solidFill>
              </a:defRPr>
            </a:lvl1pPr>
            <a:lvl2pPr>
              <a:defRPr sz="1000"/>
            </a:lvl2pPr>
            <a:lvl3pPr>
              <a:defRPr sz="1000"/>
            </a:lvl3pPr>
            <a:lvl4pPr>
              <a:defRPr sz="1000"/>
            </a:lvl4pPr>
            <a:lvl5pPr>
              <a:defRPr sz="1000"/>
            </a:lvl5pPr>
          </a:lstStyle>
          <a:p>
            <a:r>
              <a:rPr lang="en-GB" dirty="0"/>
              <a:t>1) Click here to select 2) Go to Insert / Date &amp; Time 3) Choose the right date format 4) Don’t forget to add the logo(s) aligned left with this text.</a:t>
            </a:r>
          </a:p>
        </p:txBody>
      </p:sp>
    </p:spTree>
    <p:extLst>
      <p:ext uri="{BB962C8B-B14F-4D97-AF65-F5344CB8AC3E}">
        <p14:creationId xmlns:p14="http://schemas.microsoft.com/office/powerpoint/2010/main" val="1158915549"/>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ld title + sub white (full image)">
    <p:spTree>
      <p:nvGrpSpPr>
        <p:cNvPr id="1" name=""/>
        <p:cNvGrpSpPr/>
        <p:nvPr/>
      </p:nvGrpSpPr>
      <p:grpSpPr>
        <a:xfrm>
          <a:off x="0" y="0"/>
          <a:ext cx="0" cy="0"/>
          <a:chOff x="0" y="0"/>
          <a:chExt cx="0" cy="0"/>
        </a:xfrm>
      </p:grpSpPr>
      <p:sp>
        <p:nvSpPr>
          <p:cNvPr id="9" name="Picture Placeholder 3">
            <a:extLst>
              <a:ext uri="{FF2B5EF4-FFF2-40B4-BE49-F238E27FC236}">
                <a16:creationId xmlns="" xmlns:a16="http://schemas.microsoft.com/office/drawing/2014/main" id="{0C6FBA52-B770-4AD8-A6BD-60EC36C4A1C4}"/>
              </a:ext>
            </a:extLst>
          </p:cNvPr>
          <p:cNvSpPr>
            <a:spLocks noGrp="1"/>
          </p:cNvSpPr>
          <p:nvPr>
            <p:ph type="pic" sz="quarter" idx="13"/>
          </p:nvPr>
        </p:nvSpPr>
        <p:spPr>
          <a:xfrm>
            <a:off x="719999" y="0"/>
            <a:ext cx="9971814" cy="7559674"/>
          </a:xfrm>
          <a:prstGeom prst="rect">
            <a:avLst/>
          </a:prstGeom>
          <a:pattFill prst="pct25">
            <a:fgClr>
              <a:schemeClr val="accent1"/>
            </a:fgClr>
            <a:bgClr>
              <a:schemeClr val="bg1"/>
            </a:bgClr>
          </a:pattFill>
          <a:ln>
            <a:noFill/>
          </a:ln>
        </p:spPr>
        <p:txBody>
          <a:bodyPr anchor="ctr">
            <a:normAutofit/>
          </a:bodyPr>
          <a:lstStyle>
            <a:lvl1pPr marL="0" indent="0" algn="ctr">
              <a:buNone/>
              <a:defRPr sz="1400" b="0" i="1">
                <a:solidFill>
                  <a:schemeClr val="tx2"/>
                </a:solidFill>
              </a:defRPr>
            </a:lvl1pPr>
          </a:lstStyle>
          <a:p>
            <a:r>
              <a:rPr lang="en-US"/>
              <a:t>Click icon to add picture</a:t>
            </a:r>
            <a:endParaRPr lang="en-GB" dirty="0"/>
          </a:p>
        </p:txBody>
      </p:sp>
      <p:sp>
        <p:nvSpPr>
          <p:cNvPr id="5" name="Title Placeholder 1">
            <a:extLst>
              <a:ext uri="{FF2B5EF4-FFF2-40B4-BE49-F238E27FC236}">
                <a16:creationId xmlns="" xmlns:a16="http://schemas.microsoft.com/office/drawing/2014/main" id="{528FDB69-7C80-417F-8352-92FED0E46EB4}"/>
              </a:ext>
            </a:extLst>
          </p:cNvPr>
          <p:cNvSpPr>
            <a:spLocks noGrp="1"/>
          </p:cNvSpPr>
          <p:nvPr>
            <p:ph type="title" hasCustomPrompt="1"/>
          </p:nvPr>
        </p:nvSpPr>
        <p:spPr>
          <a:xfrm>
            <a:off x="1440000" y="983833"/>
            <a:ext cx="8640001" cy="2436004"/>
          </a:xfrm>
          <a:prstGeom prst="rect">
            <a:avLst/>
          </a:prstGeom>
        </p:spPr>
        <p:txBody>
          <a:bodyPr vert="horz" lIns="0" tIns="0" rIns="0" bIns="0" rtlCol="0" anchor="t" anchorCtr="0">
            <a:noAutofit/>
          </a:bodyPr>
          <a:lstStyle>
            <a:lvl1pPr>
              <a:defRPr sz="9500">
                <a:solidFill>
                  <a:schemeClr val="bg1"/>
                </a:solidFill>
              </a:defRPr>
            </a:lvl1pPr>
          </a:lstStyle>
          <a:p>
            <a:r>
              <a:rPr lang="en-US" dirty="0"/>
              <a:t>Bold</a:t>
            </a:r>
            <a:br>
              <a:rPr lang="en-US" dirty="0"/>
            </a:br>
            <a:r>
              <a:rPr lang="en-US" dirty="0"/>
              <a:t>headline</a:t>
            </a:r>
          </a:p>
        </p:txBody>
      </p:sp>
      <p:sp>
        <p:nvSpPr>
          <p:cNvPr id="12" name="Slide Number Placeholder 5">
            <a:extLst>
              <a:ext uri="{FF2B5EF4-FFF2-40B4-BE49-F238E27FC236}">
                <a16:creationId xmlns="" xmlns:a16="http://schemas.microsoft.com/office/drawing/2014/main" id="{215940E4-B6E1-4502-B36A-BF8BB63F1DC7}"/>
              </a:ext>
            </a:extLst>
          </p:cNvPr>
          <p:cNvSpPr>
            <a:spLocks noGrp="1"/>
          </p:cNvSpPr>
          <p:nvPr>
            <p:ph type="sldNum" sz="quarter" idx="12"/>
          </p:nvPr>
        </p:nvSpPr>
        <p:spPr>
          <a:xfrm rot="16200000">
            <a:off x="-842829" y="5637010"/>
            <a:ext cx="2405658" cy="360000"/>
          </a:xfrm>
          <a:prstGeom prst="rect">
            <a:avLst/>
          </a:prstGeom>
        </p:spPr>
        <p:txBody>
          <a:bodyPr lIns="0" tIns="0" rIns="0" bIns="0" anchor="ctr"/>
          <a:lstStyle>
            <a:lvl1pPr algn="l">
              <a:defRPr sz="1200" b="1">
                <a:solidFill>
                  <a:schemeClr val="tx1">
                    <a:lumMod val="40000"/>
                    <a:lumOff val="60000"/>
                  </a:schemeClr>
                </a:solidFill>
                <a:latin typeface="Arial" panose="020B0604020202020204" pitchFamily="34" charset="0"/>
                <a:cs typeface="Arial" panose="020B0604020202020204" pitchFamily="34" charset="0"/>
              </a:defRPr>
            </a:lvl1pPr>
          </a:lstStyle>
          <a:p>
            <a:fld id="{0E0DA07F-3E36-425D-B0F8-FEE94D403494}" type="slidenum">
              <a:rPr lang="en-GB" smtClean="0"/>
              <a:pPr/>
              <a:t>‹#›</a:t>
            </a:fld>
            <a:endParaRPr lang="en-GB" dirty="0"/>
          </a:p>
        </p:txBody>
      </p:sp>
      <p:sp>
        <p:nvSpPr>
          <p:cNvPr id="2" name="Footer Placeholder 1">
            <a:extLst>
              <a:ext uri="{FF2B5EF4-FFF2-40B4-BE49-F238E27FC236}">
                <a16:creationId xmlns="" xmlns:a16="http://schemas.microsoft.com/office/drawing/2014/main" id="{07C3DF3A-FD65-4028-8FF7-7283D27F22DD}"/>
              </a:ext>
            </a:extLst>
          </p:cNvPr>
          <p:cNvSpPr>
            <a:spLocks noGrp="1"/>
          </p:cNvSpPr>
          <p:nvPr>
            <p:ph type="ftr" sz="quarter" idx="14"/>
          </p:nvPr>
        </p:nvSpPr>
        <p:spPr/>
        <p:txBody>
          <a:bodyPr/>
          <a:lstStyle>
            <a:lvl1pPr>
              <a:defRPr>
                <a:solidFill>
                  <a:schemeClr val="bg1"/>
                </a:solidFill>
              </a:defRPr>
            </a:lvl1pPr>
          </a:lstStyle>
          <a:p>
            <a:r>
              <a:rPr lang="en-US"/>
              <a:t>A is for Arial, B is for Best</a:t>
            </a:r>
            <a:endParaRPr lang="en-GB" dirty="0"/>
          </a:p>
        </p:txBody>
      </p:sp>
      <p:sp>
        <p:nvSpPr>
          <p:cNvPr id="7" name="Text Placeholder 3">
            <a:extLst>
              <a:ext uri="{FF2B5EF4-FFF2-40B4-BE49-F238E27FC236}">
                <a16:creationId xmlns="" xmlns:a16="http://schemas.microsoft.com/office/drawing/2014/main" id="{737FB924-AA5F-4622-A715-352BA26B6CFA}"/>
              </a:ext>
            </a:extLst>
          </p:cNvPr>
          <p:cNvSpPr>
            <a:spLocks noGrp="1"/>
          </p:cNvSpPr>
          <p:nvPr>
            <p:ph type="body" sz="half" idx="2" hasCustomPrompt="1"/>
          </p:nvPr>
        </p:nvSpPr>
        <p:spPr>
          <a:xfrm>
            <a:off x="1439999" y="6455121"/>
            <a:ext cx="8640000" cy="564718"/>
          </a:xfrm>
          <a:prstGeom prst="rect">
            <a:avLst/>
          </a:prstGeom>
        </p:spPr>
        <p:txBody>
          <a:bodyPr lIns="0" tIns="0" rIns="0" bIns="0" anchor="b">
            <a:noAutofit/>
          </a:bodyPr>
          <a:lstStyle>
            <a:lvl1pPr marL="0" indent="0">
              <a:buNone/>
              <a:defRPr sz="3200">
                <a:solidFill>
                  <a:schemeClr val="bg1"/>
                </a:solidFill>
              </a:defRPr>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dirty="0" err="1"/>
              <a:t>Supernice</a:t>
            </a:r>
            <a:r>
              <a:rPr lang="en-US" dirty="0"/>
              <a:t> subtitle here</a:t>
            </a:r>
          </a:p>
        </p:txBody>
      </p:sp>
    </p:spTree>
    <p:extLst>
      <p:ext uri="{BB962C8B-B14F-4D97-AF65-F5344CB8AC3E}">
        <p14:creationId xmlns:p14="http://schemas.microsoft.com/office/powerpoint/2010/main" val="23170708"/>
      </p:ext>
    </p:extLst>
  </p:cSld>
  <p:clrMapOvr>
    <a:masterClrMapping/>
  </p:clrMapOvr>
  <p:transition spd="slow">
    <p:cover/>
  </p:transition>
  <p:extLst>
    <p:ext uri="{DCECCB84-F9BA-43D5-87BE-67443E8EF086}">
      <p15:sldGuideLst xmlns=""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ld title + sub solid color (full image)">
    <p:spTree>
      <p:nvGrpSpPr>
        <p:cNvPr id="1" name=""/>
        <p:cNvGrpSpPr/>
        <p:nvPr/>
      </p:nvGrpSpPr>
      <p:grpSpPr>
        <a:xfrm>
          <a:off x="0" y="0"/>
          <a:ext cx="0" cy="0"/>
          <a:chOff x="0" y="0"/>
          <a:chExt cx="0" cy="0"/>
        </a:xfrm>
      </p:grpSpPr>
      <p:sp>
        <p:nvSpPr>
          <p:cNvPr id="8" name="Picture Placeholder 3">
            <a:extLst>
              <a:ext uri="{FF2B5EF4-FFF2-40B4-BE49-F238E27FC236}">
                <a16:creationId xmlns="" xmlns:a16="http://schemas.microsoft.com/office/drawing/2014/main" id="{F4A06127-C4A6-471A-A282-3E7E83F083F1}"/>
              </a:ext>
            </a:extLst>
          </p:cNvPr>
          <p:cNvSpPr>
            <a:spLocks noGrp="1"/>
          </p:cNvSpPr>
          <p:nvPr>
            <p:ph type="pic" sz="quarter" idx="13"/>
          </p:nvPr>
        </p:nvSpPr>
        <p:spPr>
          <a:xfrm>
            <a:off x="719999" y="0"/>
            <a:ext cx="9971814" cy="7559674"/>
          </a:xfrm>
          <a:prstGeom prst="rect">
            <a:avLst/>
          </a:prstGeom>
          <a:pattFill prst="pct25">
            <a:fgClr>
              <a:schemeClr val="accent1"/>
            </a:fgClr>
            <a:bgClr>
              <a:schemeClr val="bg1"/>
            </a:bgClr>
          </a:pattFill>
          <a:ln>
            <a:noFill/>
          </a:ln>
        </p:spPr>
        <p:txBody>
          <a:bodyPr anchor="ctr">
            <a:normAutofit/>
          </a:bodyPr>
          <a:lstStyle>
            <a:lvl1pPr marL="0" indent="0" algn="ctr">
              <a:buNone/>
              <a:defRPr sz="1400" b="0" i="1">
                <a:solidFill>
                  <a:schemeClr val="tx2"/>
                </a:solidFill>
              </a:defRPr>
            </a:lvl1pPr>
          </a:lstStyle>
          <a:p>
            <a:r>
              <a:rPr lang="en-US"/>
              <a:t>Click icon to add picture</a:t>
            </a:r>
            <a:endParaRPr lang="en-GB" dirty="0"/>
          </a:p>
        </p:txBody>
      </p:sp>
      <p:sp>
        <p:nvSpPr>
          <p:cNvPr id="5" name="Title Placeholder 1">
            <a:extLst>
              <a:ext uri="{FF2B5EF4-FFF2-40B4-BE49-F238E27FC236}">
                <a16:creationId xmlns="" xmlns:a16="http://schemas.microsoft.com/office/drawing/2014/main" id="{528FDB69-7C80-417F-8352-92FED0E46EB4}"/>
              </a:ext>
            </a:extLst>
          </p:cNvPr>
          <p:cNvSpPr>
            <a:spLocks noGrp="1"/>
          </p:cNvSpPr>
          <p:nvPr>
            <p:ph type="title" hasCustomPrompt="1"/>
          </p:nvPr>
        </p:nvSpPr>
        <p:spPr>
          <a:xfrm>
            <a:off x="1440000" y="983833"/>
            <a:ext cx="8640001" cy="2436004"/>
          </a:xfrm>
          <a:prstGeom prst="rect">
            <a:avLst/>
          </a:prstGeom>
        </p:spPr>
        <p:txBody>
          <a:bodyPr vert="horz" lIns="0" tIns="0" rIns="0" bIns="0" rtlCol="0" anchor="t" anchorCtr="0">
            <a:noAutofit/>
          </a:bodyPr>
          <a:lstStyle>
            <a:lvl1pPr>
              <a:defRPr sz="9500">
                <a:solidFill>
                  <a:schemeClr val="tx2"/>
                </a:solidFill>
              </a:defRPr>
            </a:lvl1pPr>
          </a:lstStyle>
          <a:p>
            <a:r>
              <a:rPr lang="en-US" dirty="0"/>
              <a:t>Bold</a:t>
            </a:r>
            <a:br>
              <a:rPr lang="en-US" dirty="0"/>
            </a:br>
            <a:r>
              <a:rPr lang="en-US" dirty="0"/>
              <a:t>headline</a:t>
            </a:r>
          </a:p>
        </p:txBody>
      </p:sp>
      <p:sp>
        <p:nvSpPr>
          <p:cNvPr id="12" name="Slide Number Placeholder 5">
            <a:extLst>
              <a:ext uri="{FF2B5EF4-FFF2-40B4-BE49-F238E27FC236}">
                <a16:creationId xmlns="" xmlns:a16="http://schemas.microsoft.com/office/drawing/2014/main" id="{215940E4-B6E1-4502-B36A-BF8BB63F1DC7}"/>
              </a:ext>
            </a:extLst>
          </p:cNvPr>
          <p:cNvSpPr>
            <a:spLocks noGrp="1"/>
          </p:cNvSpPr>
          <p:nvPr>
            <p:ph type="sldNum" sz="quarter" idx="12"/>
          </p:nvPr>
        </p:nvSpPr>
        <p:spPr>
          <a:xfrm rot="16200000">
            <a:off x="-842829" y="5637010"/>
            <a:ext cx="2405658" cy="360000"/>
          </a:xfrm>
          <a:prstGeom prst="rect">
            <a:avLst/>
          </a:prstGeom>
        </p:spPr>
        <p:txBody>
          <a:bodyPr lIns="0" tIns="0" rIns="0" bIns="0" anchor="ctr"/>
          <a:lstStyle>
            <a:lvl1pPr algn="l">
              <a:defRPr sz="1200" b="1">
                <a:solidFill>
                  <a:schemeClr val="tx1">
                    <a:lumMod val="40000"/>
                    <a:lumOff val="60000"/>
                  </a:schemeClr>
                </a:solidFill>
                <a:latin typeface="Arial" panose="020B0604020202020204" pitchFamily="34" charset="0"/>
                <a:cs typeface="Arial" panose="020B0604020202020204" pitchFamily="34" charset="0"/>
              </a:defRPr>
            </a:lvl1pPr>
          </a:lstStyle>
          <a:p>
            <a:fld id="{0E0DA07F-3E36-425D-B0F8-FEE94D403494}" type="slidenum">
              <a:rPr lang="en-GB" smtClean="0"/>
              <a:pPr/>
              <a:t>‹#›</a:t>
            </a:fld>
            <a:endParaRPr lang="en-GB" dirty="0"/>
          </a:p>
        </p:txBody>
      </p:sp>
      <p:sp>
        <p:nvSpPr>
          <p:cNvPr id="2" name="Footer Placeholder 1">
            <a:extLst>
              <a:ext uri="{FF2B5EF4-FFF2-40B4-BE49-F238E27FC236}">
                <a16:creationId xmlns="" xmlns:a16="http://schemas.microsoft.com/office/drawing/2014/main" id="{16DEF02A-0736-481D-825A-2F7D18903AB1}"/>
              </a:ext>
            </a:extLst>
          </p:cNvPr>
          <p:cNvSpPr>
            <a:spLocks noGrp="1"/>
          </p:cNvSpPr>
          <p:nvPr>
            <p:ph type="ftr" sz="quarter" idx="14"/>
          </p:nvPr>
        </p:nvSpPr>
        <p:spPr/>
        <p:txBody>
          <a:bodyPr/>
          <a:lstStyle>
            <a:lvl1pPr>
              <a:defRPr>
                <a:solidFill>
                  <a:schemeClr val="tx2"/>
                </a:solidFill>
              </a:defRPr>
            </a:lvl1pPr>
          </a:lstStyle>
          <a:p>
            <a:r>
              <a:rPr lang="en-US"/>
              <a:t>A is for Arial, B is for Best</a:t>
            </a:r>
            <a:endParaRPr lang="en-GB" dirty="0"/>
          </a:p>
        </p:txBody>
      </p:sp>
      <p:sp>
        <p:nvSpPr>
          <p:cNvPr id="7" name="Text Placeholder 3">
            <a:extLst>
              <a:ext uri="{FF2B5EF4-FFF2-40B4-BE49-F238E27FC236}">
                <a16:creationId xmlns="" xmlns:a16="http://schemas.microsoft.com/office/drawing/2014/main" id="{05A00A48-21BF-4E7B-AF46-0DEF951F4155}"/>
              </a:ext>
            </a:extLst>
          </p:cNvPr>
          <p:cNvSpPr>
            <a:spLocks noGrp="1"/>
          </p:cNvSpPr>
          <p:nvPr>
            <p:ph type="body" sz="half" idx="2" hasCustomPrompt="1"/>
          </p:nvPr>
        </p:nvSpPr>
        <p:spPr>
          <a:xfrm>
            <a:off x="1439999" y="6455121"/>
            <a:ext cx="8640000" cy="564718"/>
          </a:xfrm>
          <a:prstGeom prst="rect">
            <a:avLst/>
          </a:prstGeom>
        </p:spPr>
        <p:txBody>
          <a:bodyPr lIns="0" tIns="0" rIns="0" bIns="0" anchor="b">
            <a:noAutofit/>
          </a:bodyPr>
          <a:lstStyle>
            <a:lvl1pPr marL="0" indent="0">
              <a:buNone/>
              <a:defRPr sz="3200">
                <a:solidFill>
                  <a:srgbClr val="46C1BE"/>
                </a:solidFill>
              </a:defRPr>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dirty="0" err="1"/>
              <a:t>Supernice</a:t>
            </a:r>
            <a:r>
              <a:rPr lang="en-US" dirty="0"/>
              <a:t> subtitle here</a:t>
            </a:r>
          </a:p>
        </p:txBody>
      </p:sp>
    </p:spTree>
    <p:extLst>
      <p:ext uri="{BB962C8B-B14F-4D97-AF65-F5344CB8AC3E}">
        <p14:creationId xmlns:p14="http://schemas.microsoft.com/office/powerpoint/2010/main" val="597305190"/>
      </p:ext>
    </p:extLst>
  </p:cSld>
  <p:clrMapOvr>
    <a:masterClrMapping/>
  </p:clrMapOvr>
  <p:transition spd="slow">
    <p:cover/>
  </p:transition>
  <p:extLst>
    <p:ext uri="{DCECCB84-F9BA-43D5-87BE-67443E8EF086}">
      <p15:sldGuideLst xmlns=""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ull image + white title">
    <p:spTree>
      <p:nvGrpSpPr>
        <p:cNvPr id="1" name=""/>
        <p:cNvGrpSpPr/>
        <p:nvPr/>
      </p:nvGrpSpPr>
      <p:grpSpPr>
        <a:xfrm>
          <a:off x="0" y="0"/>
          <a:ext cx="0" cy="0"/>
          <a:chOff x="0" y="0"/>
          <a:chExt cx="0" cy="0"/>
        </a:xfrm>
      </p:grpSpPr>
      <p:sp>
        <p:nvSpPr>
          <p:cNvPr id="6" name="Picture Placeholder 3">
            <a:extLst>
              <a:ext uri="{FF2B5EF4-FFF2-40B4-BE49-F238E27FC236}">
                <a16:creationId xmlns="" xmlns:a16="http://schemas.microsoft.com/office/drawing/2014/main" id="{11B94290-EDF3-4D55-B681-8C8C20CEED4A}"/>
              </a:ext>
            </a:extLst>
          </p:cNvPr>
          <p:cNvSpPr>
            <a:spLocks noGrp="1"/>
          </p:cNvSpPr>
          <p:nvPr>
            <p:ph type="pic" sz="quarter" idx="13"/>
          </p:nvPr>
        </p:nvSpPr>
        <p:spPr>
          <a:xfrm>
            <a:off x="719999" y="0"/>
            <a:ext cx="9971814" cy="7559674"/>
          </a:xfrm>
          <a:prstGeom prst="rect">
            <a:avLst/>
          </a:prstGeom>
          <a:pattFill prst="pct25">
            <a:fgClr>
              <a:schemeClr val="accent1"/>
            </a:fgClr>
            <a:bgClr>
              <a:schemeClr val="bg1"/>
            </a:bgClr>
          </a:pattFill>
          <a:ln>
            <a:noFill/>
          </a:ln>
        </p:spPr>
        <p:txBody>
          <a:bodyPr anchor="ctr">
            <a:normAutofit/>
          </a:bodyPr>
          <a:lstStyle>
            <a:lvl1pPr marL="0" indent="0" algn="ctr">
              <a:buNone/>
              <a:defRPr sz="1400" b="0" i="1">
                <a:solidFill>
                  <a:schemeClr val="tx2"/>
                </a:solidFill>
              </a:defRPr>
            </a:lvl1pPr>
          </a:lstStyle>
          <a:p>
            <a:r>
              <a:rPr lang="en-US"/>
              <a:t>Click icon to add picture</a:t>
            </a:r>
            <a:endParaRPr lang="en-GB" dirty="0"/>
          </a:p>
        </p:txBody>
      </p:sp>
      <p:sp>
        <p:nvSpPr>
          <p:cNvPr id="11" name="Text Placeholder 3">
            <a:extLst>
              <a:ext uri="{FF2B5EF4-FFF2-40B4-BE49-F238E27FC236}">
                <a16:creationId xmlns="" xmlns:a16="http://schemas.microsoft.com/office/drawing/2014/main" id="{923B7FF0-237E-4030-BA41-2CA05977F34F}"/>
              </a:ext>
            </a:extLst>
          </p:cNvPr>
          <p:cNvSpPr>
            <a:spLocks noGrp="1"/>
          </p:cNvSpPr>
          <p:nvPr>
            <p:ph type="body" sz="half" idx="2" hasCustomPrompt="1"/>
          </p:nvPr>
        </p:nvSpPr>
        <p:spPr>
          <a:xfrm>
            <a:off x="1439999" y="5748950"/>
            <a:ext cx="8640000" cy="1270889"/>
          </a:xfrm>
          <a:prstGeom prst="rect">
            <a:avLst/>
          </a:prstGeom>
        </p:spPr>
        <p:txBody>
          <a:bodyPr lIns="0" tIns="0" rIns="0" bIns="0" anchor="b">
            <a:noAutofit/>
          </a:bodyPr>
          <a:lstStyle>
            <a:lvl1pPr marL="0" indent="0">
              <a:buNone/>
              <a:defRPr sz="3200">
                <a:solidFill>
                  <a:schemeClr val="bg1"/>
                </a:solidFill>
              </a:defRPr>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dirty="0"/>
              <a:t>Smart title here</a:t>
            </a:r>
          </a:p>
        </p:txBody>
      </p:sp>
      <p:sp>
        <p:nvSpPr>
          <p:cNvPr id="12" name="Slide Number Placeholder 5">
            <a:extLst>
              <a:ext uri="{FF2B5EF4-FFF2-40B4-BE49-F238E27FC236}">
                <a16:creationId xmlns="" xmlns:a16="http://schemas.microsoft.com/office/drawing/2014/main" id="{215940E4-B6E1-4502-B36A-BF8BB63F1DC7}"/>
              </a:ext>
            </a:extLst>
          </p:cNvPr>
          <p:cNvSpPr>
            <a:spLocks noGrp="1"/>
          </p:cNvSpPr>
          <p:nvPr>
            <p:ph type="sldNum" sz="quarter" idx="12"/>
          </p:nvPr>
        </p:nvSpPr>
        <p:spPr>
          <a:xfrm rot="16200000">
            <a:off x="-842829" y="5637010"/>
            <a:ext cx="2405658" cy="360000"/>
          </a:xfrm>
          <a:prstGeom prst="rect">
            <a:avLst/>
          </a:prstGeom>
        </p:spPr>
        <p:txBody>
          <a:bodyPr lIns="0" tIns="0" rIns="0" bIns="0" anchor="ctr"/>
          <a:lstStyle>
            <a:lvl1pPr algn="l">
              <a:defRPr sz="1200" b="1">
                <a:solidFill>
                  <a:schemeClr val="tx1">
                    <a:lumMod val="40000"/>
                    <a:lumOff val="60000"/>
                  </a:schemeClr>
                </a:solidFill>
                <a:latin typeface="Arial" panose="020B0604020202020204" pitchFamily="34" charset="0"/>
                <a:cs typeface="Arial" panose="020B0604020202020204" pitchFamily="34" charset="0"/>
              </a:defRPr>
            </a:lvl1pPr>
          </a:lstStyle>
          <a:p>
            <a:fld id="{0E0DA07F-3E36-425D-B0F8-FEE94D403494}" type="slidenum">
              <a:rPr lang="en-GB" smtClean="0"/>
              <a:pPr/>
              <a:t>‹#›</a:t>
            </a:fld>
            <a:endParaRPr lang="en-GB" dirty="0"/>
          </a:p>
        </p:txBody>
      </p:sp>
      <p:sp>
        <p:nvSpPr>
          <p:cNvPr id="2" name="Footer Placeholder 1">
            <a:extLst>
              <a:ext uri="{FF2B5EF4-FFF2-40B4-BE49-F238E27FC236}">
                <a16:creationId xmlns="" xmlns:a16="http://schemas.microsoft.com/office/drawing/2014/main" id="{50B2440E-C241-4FC1-9508-026DA04B1E10}"/>
              </a:ext>
            </a:extLst>
          </p:cNvPr>
          <p:cNvSpPr>
            <a:spLocks noGrp="1"/>
          </p:cNvSpPr>
          <p:nvPr>
            <p:ph type="ftr" sz="quarter" idx="14"/>
          </p:nvPr>
        </p:nvSpPr>
        <p:spPr/>
        <p:txBody>
          <a:bodyPr/>
          <a:lstStyle>
            <a:lvl1pPr>
              <a:defRPr>
                <a:solidFill>
                  <a:schemeClr val="bg2"/>
                </a:solidFill>
              </a:defRPr>
            </a:lvl1pPr>
          </a:lstStyle>
          <a:p>
            <a:r>
              <a:rPr lang="en-US"/>
              <a:t>A is for Arial, B is for Best</a:t>
            </a:r>
            <a:endParaRPr lang="en-GB" dirty="0"/>
          </a:p>
        </p:txBody>
      </p:sp>
    </p:spTree>
    <p:extLst>
      <p:ext uri="{BB962C8B-B14F-4D97-AF65-F5344CB8AC3E}">
        <p14:creationId xmlns:p14="http://schemas.microsoft.com/office/powerpoint/2010/main" val="4197208188"/>
      </p:ext>
    </p:extLst>
  </p:cSld>
  <p:clrMapOvr>
    <a:masterClrMapping/>
  </p:clrMapOvr>
  <p:transition spd="slow">
    <p:cover/>
  </p:transition>
  <p:extLst>
    <p:ext uri="{DCECCB84-F9BA-43D5-87BE-67443E8EF086}">
      <p15:sldGuideLst xmlns=""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ull image + solid color title">
    <p:spTree>
      <p:nvGrpSpPr>
        <p:cNvPr id="1" name=""/>
        <p:cNvGrpSpPr/>
        <p:nvPr/>
      </p:nvGrpSpPr>
      <p:grpSpPr>
        <a:xfrm>
          <a:off x="0" y="0"/>
          <a:ext cx="0" cy="0"/>
          <a:chOff x="0" y="0"/>
          <a:chExt cx="0" cy="0"/>
        </a:xfrm>
      </p:grpSpPr>
      <p:sp>
        <p:nvSpPr>
          <p:cNvPr id="6" name="Picture Placeholder 3">
            <a:extLst>
              <a:ext uri="{FF2B5EF4-FFF2-40B4-BE49-F238E27FC236}">
                <a16:creationId xmlns="" xmlns:a16="http://schemas.microsoft.com/office/drawing/2014/main" id="{11B94290-EDF3-4D55-B681-8C8C20CEED4A}"/>
              </a:ext>
            </a:extLst>
          </p:cNvPr>
          <p:cNvSpPr>
            <a:spLocks noGrp="1"/>
          </p:cNvSpPr>
          <p:nvPr>
            <p:ph type="pic" sz="quarter" idx="13"/>
          </p:nvPr>
        </p:nvSpPr>
        <p:spPr>
          <a:xfrm>
            <a:off x="719999" y="0"/>
            <a:ext cx="9971814" cy="7559674"/>
          </a:xfrm>
          <a:prstGeom prst="rect">
            <a:avLst/>
          </a:prstGeom>
          <a:pattFill prst="pct25">
            <a:fgClr>
              <a:schemeClr val="accent1"/>
            </a:fgClr>
            <a:bgClr>
              <a:schemeClr val="bg1"/>
            </a:bgClr>
          </a:pattFill>
          <a:ln>
            <a:noFill/>
          </a:ln>
        </p:spPr>
        <p:txBody>
          <a:bodyPr anchor="ctr">
            <a:normAutofit/>
          </a:bodyPr>
          <a:lstStyle>
            <a:lvl1pPr marL="0" indent="0" algn="ctr">
              <a:buNone/>
              <a:defRPr sz="1400" b="0" i="1">
                <a:solidFill>
                  <a:schemeClr val="tx2"/>
                </a:solidFill>
              </a:defRPr>
            </a:lvl1pPr>
          </a:lstStyle>
          <a:p>
            <a:r>
              <a:rPr lang="en-US"/>
              <a:t>Click icon to add picture</a:t>
            </a:r>
            <a:endParaRPr lang="en-GB" dirty="0"/>
          </a:p>
        </p:txBody>
      </p:sp>
      <p:sp>
        <p:nvSpPr>
          <p:cNvPr id="11" name="Text Placeholder 3">
            <a:extLst>
              <a:ext uri="{FF2B5EF4-FFF2-40B4-BE49-F238E27FC236}">
                <a16:creationId xmlns="" xmlns:a16="http://schemas.microsoft.com/office/drawing/2014/main" id="{923B7FF0-237E-4030-BA41-2CA05977F34F}"/>
              </a:ext>
            </a:extLst>
          </p:cNvPr>
          <p:cNvSpPr>
            <a:spLocks noGrp="1"/>
          </p:cNvSpPr>
          <p:nvPr>
            <p:ph type="body" sz="half" idx="2" hasCustomPrompt="1"/>
          </p:nvPr>
        </p:nvSpPr>
        <p:spPr>
          <a:xfrm>
            <a:off x="1439999" y="5748950"/>
            <a:ext cx="8640000" cy="1270889"/>
          </a:xfrm>
          <a:prstGeom prst="rect">
            <a:avLst/>
          </a:prstGeom>
        </p:spPr>
        <p:txBody>
          <a:bodyPr lIns="0" tIns="0" rIns="0" bIns="0" anchor="b">
            <a:noAutofit/>
          </a:bodyPr>
          <a:lstStyle>
            <a:lvl1pPr marL="0" indent="0">
              <a:buNone/>
              <a:defRPr sz="3200">
                <a:solidFill>
                  <a:schemeClr val="tx2"/>
                </a:solidFill>
              </a:defRPr>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dirty="0"/>
              <a:t>Smart title here</a:t>
            </a:r>
          </a:p>
        </p:txBody>
      </p:sp>
      <p:sp>
        <p:nvSpPr>
          <p:cNvPr id="12" name="Slide Number Placeholder 5">
            <a:extLst>
              <a:ext uri="{FF2B5EF4-FFF2-40B4-BE49-F238E27FC236}">
                <a16:creationId xmlns="" xmlns:a16="http://schemas.microsoft.com/office/drawing/2014/main" id="{215940E4-B6E1-4502-B36A-BF8BB63F1DC7}"/>
              </a:ext>
            </a:extLst>
          </p:cNvPr>
          <p:cNvSpPr>
            <a:spLocks noGrp="1"/>
          </p:cNvSpPr>
          <p:nvPr>
            <p:ph type="sldNum" sz="quarter" idx="12"/>
          </p:nvPr>
        </p:nvSpPr>
        <p:spPr>
          <a:xfrm rot="16200000">
            <a:off x="-842829" y="5637010"/>
            <a:ext cx="2405658" cy="360000"/>
          </a:xfrm>
          <a:prstGeom prst="rect">
            <a:avLst/>
          </a:prstGeom>
        </p:spPr>
        <p:txBody>
          <a:bodyPr lIns="0" tIns="0" rIns="0" bIns="0" anchor="ctr"/>
          <a:lstStyle>
            <a:lvl1pPr algn="l">
              <a:defRPr sz="1200" b="1">
                <a:solidFill>
                  <a:schemeClr val="tx1">
                    <a:lumMod val="40000"/>
                    <a:lumOff val="60000"/>
                  </a:schemeClr>
                </a:solidFill>
                <a:latin typeface="Arial" panose="020B0604020202020204" pitchFamily="34" charset="0"/>
                <a:cs typeface="Arial" panose="020B0604020202020204" pitchFamily="34" charset="0"/>
              </a:defRPr>
            </a:lvl1pPr>
          </a:lstStyle>
          <a:p>
            <a:fld id="{0E0DA07F-3E36-425D-B0F8-FEE94D403494}" type="slidenum">
              <a:rPr lang="en-GB" smtClean="0"/>
              <a:pPr/>
              <a:t>‹#›</a:t>
            </a:fld>
            <a:endParaRPr lang="en-GB" dirty="0"/>
          </a:p>
        </p:txBody>
      </p:sp>
      <p:sp>
        <p:nvSpPr>
          <p:cNvPr id="2" name="Footer Placeholder 1">
            <a:extLst>
              <a:ext uri="{FF2B5EF4-FFF2-40B4-BE49-F238E27FC236}">
                <a16:creationId xmlns="" xmlns:a16="http://schemas.microsoft.com/office/drawing/2014/main" id="{96D5666D-C9A9-487C-BCB8-20AEF961B05F}"/>
              </a:ext>
            </a:extLst>
          </p:cNvPr>
          <p:cNvSpPr>
            <a:spLocks noGrp="1"/>
          </p:cNvSpPr>
          <p:nvPr>
            <p:ph type="ftr" sz="quarter" idx="14"/>
          </p:nvPr>
        </p:nvSpPr>
        <p:spPr/>
        <p:txBody>
          <a:bodyPr/>
          <a:lstStyle>
            <a:lvl1pPr>
              <a:defRPr>
                <a:solidFill>
                  <a:schemeClr val="tx2"/>
                </a:solidFill>
              </a:defRPr>
            </a:lvl1pPr>
          </a:lstStyle>
          <a:p>
            <a:r>
              <a:rPr lang="en-US"/>
              <a:t>A is for Arial, B is for Best</a:t>
            </a:r>
            <a:endParaRPr lang="en-GB" dirty="0"/>
          </a:p>
        </p:txBody>
      </p:sp>
    </p:spTree>
    <p:extLst>
      <p:ext uri="{BB962C8B-B14F-4D97-AF65-F5344CB8AC3E}">
        <p14:creationId xmlns:p14="http://schemas.microsoft.com/office/powerpoint/2010/main" val="656515553"/>
      </p:ext>
    </p:extLst>
  </p:cSld>
  <p:clrMapOvr>
    <a:masterClrMapping/>
  </p:clrMapOvr>
  <p:transition spd="slow">
    <p:cover/>
  </p:transition>
  <p:extLst>
    <p:ext uri="{DCECCB84-F9BA-43D5-87BE-67443E8EF086}">
      <p15:sldGuideLst xmlns=""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parator">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565273E-CF89-4665-98BE-444F85AD4F42}"/>
              </a:ext>
            </a:extLst>
          </p:cNvPr>
          <p:cNvSpPr/>
          <p:nvPr/>
        </p:nvSpPr>
        <p:spPr>
          <a:xfrm flipH="1">
            <a:off x="720000" y="-1"/>
            <a:ext cx="9971813" cy="7559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 name="Slide Number Placeholder 5">
            <a:extLst>
              <a:ext uri="{FF2B5EF4-FFF2-40B4-BE49-F238E27FC236}">
                <a16:creationId xmlns="" xmlns:a16="http://schemas.microsoft.com/office/drawing/2014/main" id="{215940E4-B6E1-4502-B36A-BF8BB63F1DC7}"/>
              </a:ext>
            </a:extLst>
          </p:cNvPr>
          <p:cNvSpPr>
            <a:spLocks noGrp="1"/>
          </p:cNvSpPr>
          <p:nvPr>
            <p:ph type="sldNum" sz="quarter" idx="12"/>
          </p:nvPr>
        </p:nvSpPr>
        <p:spPr>
          <a:xfrm rot="16200000">
            <a:off x="-842829" y="5637010"/>
            <a:ext cx="2405658" cy="360000"/>
          </a:xfrm>
          <a:prstGeom prst="rect">
            <a:avLst/>
          </a:prstGeom>
        </p:spPr>
        <p:txBody>
          <a:bodyPr lIns="0" tIns="0" rIns="0" bIns="0" anchor="ctr"/>
          <a:lstStyle>
            <a:lvl1pPr algn="l">
              <a:defRPr sz="1200" b="1">
                <a:solidFill>
                  <a:schemeClr val="tx1">
                    <a:lumMod val="40000"/>
                    <a:lumOff val="60000"/>
                  </a:schemeClr>
                </a:solidFill>
                <a:latin typeface="Arial" panose="020B0604020202020204" pitchFamily="34" charset="0"/>
                <a:cs typeface="Arial" panose="020B0604020202020204" pitchFamily="34" charset="0"/>
              </a:defRPr>
            </a:lvl1pPr>
          </a:lstStyle>
          <a:p>
            <a:fld id="{0E0DA07F-3E36-425D-B0F8-FEE94D403494}" type="slidenum">
              <a:rPr lang="en-GB" smtClean="0"/>
              <a:pPr/>
              <a:t>‹#›</a:t>
            </a:fld>
            <a:endParaRPr lang="en-GB" dirty="0"/>
          </a:p>
        </p:txBody>
      </p:sp>
      <p:sp>
        <p:nvSpPr>
          <p:cNvPr id="3" name="Footer Placeholder 2">
            <a:extLst>
              <a:ext uri="{FF2B5EF4-FFF2-40B4-BE49-F238E27FC236}">
                <a16:creationId xmlns="" xmlns:a16="http://schemas.microsoft.com/office/drawing/2014/main" id="{39D96666-1760-4D1D-B761-55F2E847BA55}"/>
              </a:ext>
            </a:extLst>
          </p:cNvPr>
          <p:cNvSpPr>
            <a:spLocks noGrp="1"/>
          </p:cNvSpPr>
          <p:nvPr>
            <p:ph type="ftr" sz="quarter" idx="13"/>
          </p:nvPr>
        </p:nvSpPr>
        <p:spPr/>
        <p:txBody>
          <a:bodyPr/>
          <a:lstStyle>
            <a:lvl1pPr>
              <a:defRPr>
                <a:solidFill>
                  <a:schemeClr val="bg1"/>
                </a:solidFill>
              </a:defRPr>
            </a:lvl1pPr>
          </a:lstStyle>
          <a:p>
            <a:r>
              <a:rPr lang="en-US"/>
              <a:t>A is for Arial, B is for Best</a:t>
            </a:r>
            <a:endParaRPr lang="en-GB" dirty="0"/>
          </a:p>
        </p:txBody>
      </p:sp>
      <p:sp>
        <p:nvSpPr>
          <p:cNvPr id="14" name="Title Placeholder 1">
            <a:extLst>
              <a:ext uri="{FF2B5EF4-FFF2-40B4-BE49-F238E27FC236}">
                <a16:creationId xmlns="" xmlns:a16="http://schemas.microsoft.com/office/drawing/2014/main" id="{275271FA-EBE6-4683-A274-89259B643F43}"/>
              </a:ext>
            </a:extLst>
          </p:cNvPr>
          <p:cNvSpPr>
            <a:spLocks noGrp="1"/>
          </p:cNvSpPr>
          <p:nvPr>
            <p:ph type="title" hasCustomPrompt="1"/>
          </p:nvPr>
        </p:nvSpPr>
        <p:spPr>
          <a:xfrm>
            <a:off x="1349470" y="680142"/>
            <a:ext cx="8640001" cy="3004659"/>
          </a:xfrm>
          <a:prstGeom prst="rect">
            <a:avLst/>
          </a:prstGeom>
        </p:spPr>
        <p:txBody>
          <a:bodyPr vert="horz" lIns="0" tIns="0" rIns="0" bIns="0" rtlCol="0" anchor="t" anchorCtr="0">
            <a:noAutofit/>
          </a:bodyPr>
          <a:lstStyle>
            <a:lvl1pPr>
              <a:defRPr sz="25000" b="0">
                <a:solidFill>
                  <a:schemeClr val="bg1"/>
                </a:solidFill>
              </a:defRPr>
            </a:lvl1pPr>
          </a:lstStyle>
          <a:p>
            <a:r>
              <a:rPr lang="en-US" dirty="0"/>
              <a:t>8</a:t>
            </a:r>
          </a:p>
        </p:txBody>
      </p:sp>
      <p:sp>
        <p:nvSpPr>
          <p:cNvPr id="17" name="Text Placeholder 3">
            <a:extLst>
              <a:ext uri="{FF2B5EF4-FFF2-40B4-BE49-F238E27FC236}">
                <a16:creationId xmlns="" xmlns:a16="http://schemas.microsoft.com/office/drawing/2014/main" id="{5E02C9D7-701B-4438-BF2A-E4F5A259A526}"/>
              </a:ext>
            </a:extLst>
          </p:cNvPr>
          <p:cNvSpPr>
            <a:spLocks noGrp="1"/>
          </p:cNvSpPr>
          <p:nvPr>
            <p:ph type="body" sz="half" idx="2" hasCustomPrompt="1"/>
          </p:nvPr>
        </p:nvSpPr>
        <p:spPr>
          <a:xfrm>
            <a:off x="1439999" y="3779837"/>
            <a:ext cx="8640000" cy="1262943"/>
          </a:xfrm>
          <a:prstGeom prst="rect">
            <a:avLst/>
          </a:prstGeom>
        </p:spPr>
        <p:txBody>
          <a:bodyPr lIns="0" tIns="0" rIns="0" bIns="0" anchor="t">
            <a:noAutofit/>
          </a:bodyPr>
          <a:lstStyle>
            <a:lvl1pPr marL="0" indent="0">
              <a:buNone/>
              <a:defRPr sz="3200">
                <a:solidFill>
                  <a:schemeClr val="bg1"/>
                </a:solidFill>
              </a:defRPr>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dirty="0"/>
              <a:t>Section title here</a:t>
            </a:r>
          </a:p>
        </p:txBody>
      </p:sp>
      <p:pic>
        <p:nvPicPr>
          <p:cNvPr id="4" name="Picture 3">
            <a:extLst>
              <a:ext uri="{FF2B5EF4-FFF2-40B4-BE49-F238E27FC236}">
                <a16:creationId xmlns="" xmlns:a16="http://schemas.microsoft.com/office/drawing/2014/main" id="{6E5B45D3-3AFE-4D8A-9A81-A8F3EBCD4D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39999" y="5867595"/>
            <a:ext cx="1853345" cy="1152244"/>
          </a:xfrm>
          <a:prstGeom prst="rect">
            <a:avLst/>
          </a:prstGeom>
        </p:spPr>
      </p:pic>
    </p:spTree>
    <p:extLst>
      <p:ext uri="{BB962C8B-B14F-4D97-AF65-F5344CB8AC3E}">
        <p14:creationId xmlns:p14="http://schemas.microsoft.com/office/powerpoint/2010/main" val="3012952244"/>
      </p:ext>
    </p:extLst>
  </p:cSld>
  <p:clrMapOvr>
    <a:masterClrMapping/>
  </p:clrMapOvr>
  <p:transition spd="slow">
    <p:cover/>
  </p:transition>
  <p:extLst>
    <p:ext uri="{DCECCB84-F9BA-43D5-87BE-67443E8EF086}">
      <p15:sldGuideLst xmlns=""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ver - back">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565273E-CF89-4665-98BE-444F85AD4F42}"/>
              </a:ext>
            </a:extLst>
          </p:cNvPr>
          <p:cNvSpPr/>
          <p:nvPr/>
        </p:nvSpPr>
        <p:spPr>
          <a:xfrm flipH="1">
            <a:off x="720000" y="-1"/>
            <a:ext cx="9971813" cy="7559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Footer Placeholder 2">
            <a:extLst>
              <a:ext uri="{FF2B5EF4-FFF2-40B4-BE49-F238E27FC236}">
                <a16:creationId xmlns="" xmlns:a16="http://schemas.microsoft.com/office/drawing/2014/main" id="{39D96666-1760-4D1D-B761-55F2E847BA55}"/>
              </a:ext>
            </a:extLst>
          </p:cNvPr>
          <p:cNvSpPr>
            <a:spLocks noGrp="1"/>
          </p:cNvSpPr>
          <p:nvPr>
            <p:ph type="ftr" sz="quarter" idx="13"/>
          </p:nvPr>
        </p:nvSpPr>
        <p:spPr/>
        <p:txBody>
          <a:bodyPr/>
          <a:lstStyle>
            <a:lvl1pPr>
              <a:defRPr>
                <a:solidFill>
                  <a:schemeClr val="bg1"/>
                </a:solidFill>
              </a:defRPr>
            </a:lvl1pPr>
          </a:lstStyle>
          <a:p>
            <a:r>
              <a:rPr lang="en-US"/>
              <a:t>A is for Arial, B is for Best</a:t>
            </a:r>
            <a:endParaRPr lang="en-GB" dirty="0"/>
          </a:p>
        </p:txBody>
      </p:sp>
      <p:pic>
        <p:nvPicPr>
          <p:cNvPr id="4" name="Picture 3">
            <a:extLst>
              <a:ext uri="{FF2B5EF4-FFF2-40B4-BE49-F238E27FC236}">
                <a16:creationId xmlns="" xmlns:a16="http://schemas.microsoft.com/office/drawing/2014/main" id="{6E5B45D3-3AFE-4D8A-9A81-A8F3EBCD4D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6656" y="5867595"/>
            <a:ext cx="1853345" cy="1152244"/>
          </a:xfrm>
          <a:prstGeom prst="rect">
            <a:avLst/>
          </a:prstGeom>
        </p:spPr>
      </p:pic>
      <p:sp>
        <p:nvSpPr>
          <p:cNvPr id="8" name="Title Placeholder 1">
            <a:extLst>
              <a:ext uri="{FF2B5EF4-FFF2-40B4-BE49-F238E27FC236}">
                <a16:creationId xmlns="" xmlns:a16="http://schemas.microsoft.com/office/drawing/2014/main" id="{3A36631C-4E96-4092-BFE5-4E9E4B84BDF2}"/>
              </a:ext>
            </a:extLst>
          </p:cNvPr>
          <p:cNvSpPr>
            <a:spLocks noGrp="1"/>
          </p:cNvSpPr>
          <p:nvPr>
            <p:ph type="title" hasCustomPrompt="1"/>
          </p:nvPr>
        </p:nvSpPr>
        <p:spPr>
          <a:xfrm>
            <a:off x="1440000" y="983833"/>
            <a:ext cx="8640001" cy="1623565"/>
          </a:xfrm>
          <a:prstGeom prst="rect">
            <a:avLst/>
          </a:prstGeom>
        </p:spPr>
        <p:txBody>
          <a:bodyPr vert="horz" lIns="0" tIns="0" rIns="0" bIns="0" rtlCol="0" anchor="t" anchorCtr="0">
            <a:noAutofit/>
          </a:bodyPr>
          <a:lstStyle>
            <a:lvl1pPr>
              <a:defRPr sz="9500">
                <a:solidFill>
                  <a:schemeClr val="bg1"/>
                </a:solidFill>
              </a:defRPr>
            </a:lvl1pPr>
          </a:lstStyle>
          <a:p>
            <a:r>
              <a:rPr lang="en-US" dirty="0"/>
              <a:t>Thank you</a:t>
            </a:r>
          </a:p>
        </p:txBody>
      </p:sp>
      <p:sp>
        <p:nvSpPr>
          <p:cNvPr id="6" name="TextBox 5">
            <a:extLst>
              <a:ext uri="{FF2B5EF4-FFF2-40B4-BE49-F238E27FC236}">
                <a16:creationId xmlns="" xmlns:a16="http://schemas.microsoft.com/office/drawing/2014/main" id="{69AF6FB7-C274-43A5-B1B0-DA23C5362B82}"/>
              </a:ext>
            </a:extLst>
          </p:cNvPr>
          <p:cNvSpPr txBox="1"/>
          <p:nvPr/>
        </p:nvSpPr>
        <p:spPr>
          <a:xfrm>
            <a:off x="1439999" y="4049795"/>
            <a:ext cx="3905907" cy="2970044"/>
          </a:xfrm>
          <a:prstGeom prst="rect">
            <a:avLst/>
          </a:prstGeom>
          <a:noFill/>
        </p:spPr>
        <p:txBody>
          <a:bodyPr wrap="square" lIns="0" tIns="0" rIns="0" bIns="0" rtlCol="0" anchor="b">
            <a:spAutoFit/>
          </a:bodyPr>
          <a:lstStyle/>
          <a:p>
            <a:r>
              <a:rPr lang="en-US" sz="1400" b="1" dirty="0">
                <a:solidFill>
                  <a:srgbClr val="FFFFFF"/>
                </a:solidFill>
                <a:effectLst/>
                <a:latin typeface="Arial" panose="020B0604020202020204" pitchFamily="34" charset="0"/>
                <a:ea typeface="MS PGothic" panose="020B0600070205080204" pitchFamily="34" charset="-128"/>
              </a:rPr>
              <a:t>RWA Group</a:t>
            </a:r>
          </a:p>
          <a:p>
            <a:endParaRPr lang="en-US" sz="1100" b="1" dirty="0">
              <a:solidFill>
                <a:srgbClr val="FFFFFF"/>
              </a:solidFill>
              <a:effectLst/>
              <a:latin typeface="Arial" panose="020B0604020202020204" pitchFamily="34" charset="0"/>
              <a:ea typeface="MS PGothic" panose="020B0600070205080204"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rgbClr val="FFFFFF"/>
                </a:solidFill>
                <a:effectLst/>
                <a:latin typeface="Arial" panose="020B0604020202020204" pitchFamily="34" charset="0"/>
                <a:ea typeface="MS PGothic" panose="020B0600070205080204" pitchFamily="34" charset="-128"/>
              </a:rPr>
              <a:t>United Kingdom</a:t>
            </a:r>
            <a:r>
              <a:rPr lang="en-GB" sz="1100" dirty="0">
                <a:solidFill>
                  <a:srgbClr val="FFFFFF"/>
                </a:solidFill>
                <a:effectLst/>
                <a:latin typeface="Arial" panose="020B0604020202020204" pitchFamily="34" charset="0"/>
                <a:ea typeface="MS PGothic" panose="020B0600070205080204" pitchFamily="34" charset="-128"/>
              </a:rPr>
              <a:t/>
            </a:r>
            <a:br>
              <a:rPr lang="en-GB" sz="1100" dirty="0">
                <a:solidFill>
                  <a:srgbClr val="FFFFFF"/>
                </a:solidFill>
                <a:effectLst/>
                <a:latin typeface="Arial" panose="020B0604020202020204" pitchFamily="34" charset="0"/>
                <a:ea typeface="MS PGothic" panose="020B0600070205080204" pitchFamily="34" charset="-128"/>
              </a:rPr>
            </a:br>
            <a:r>
              <a:rPr lang="en-US" sz="1100" dirty="0">
                <a:solidFill>
                  <a:srgbClr val="FFFFFF"/>
                </a:solidFill>
                <a:effectLst/>
                <a:latin typeface="Arial" panose="020B0604020202020204" pitchFamily="34" charset="0"/>
                <a:ea typeface="MS PGothic" panose="020B0600070205080204" pitchFamily="34" charset="-128"/>
              </a:rPr>
              <a:t>Wren House, 68</a:t>
            </a:r>
            <a:br>
              <a:rPr lang="en-US" sz="1100" dirty="0">
                <a:solidFill>
                  <a:srgbClr val="FFFFFF"/>
                </a:solidFill>
                <a:effectLst/>
                <a:latin typeface="Arial" panose="020B0604020202020204" pitchFamily="34" charset="0"/>
                <a:ea typeface="MS PGothic" panose="020B0600070205080204" pitchFamily="34" charset="-128"/>
              </a:rPr>
            </a:br>
            <a:r>
              <a:rPr lang="en-US" sz="1100" dirty="0">
                <a:solidFill>
                  <a:srgbClr val="FFFFFF"/>
                </a:solidFill>
                <a:effectLst/>
                <a:latin typeface="Arial" panose="020B0604020202020204" pitchFamily="34" charset="0"/>
                <a:ea typeface="MS PGothic" panose="020B0600070205080204" pitchFamily="34" charset="-128"/>
              </a:rPr>
              <a:t>London Road, St. Albans</a:t>
            </a:r>
          </a:p>
          <a:p>
            <a:r>
              <a:rPr lang="en-US" sz="1100" dirty="0">
                <a:solidFill>
                  <a:srgbClr val="FFFFFF"/>
                </a:solidFill>
                <a:effectLst/>
                <a:latin typeface="Arial" panose="020B0604020202020204" pitchFamily="34" charset="0"/>
                <a:ea typeface="MS PGothic" panose="020B0600070205080204" pitchFamily="34" charset="-128"/>
              </a:rPr>
              <a:t>Hertfordshire, AL 1 1 NG.</a:t>
            </a:r>
          </a:p>
          <a:p>
            <a:r>
              <a:rPr lang="en-GB" sz="1100" dirty="0">
                <a:solidFill>
                  <a:srgbClr val="FFFFFF"/>
                </a:solidFill>
                <a:effectLst/>
                <a:latin typeface="Arial" panose="020B0604020202020204" pitchFamily="34" charset="0"/>
                <a:ea typeface="MS PGothic" panose="020B0600070205080204" pitchFamily="34" charset="-128"/>
              </a:rPr>
              <a:t/>
            </a:r>
            <a:br>
              <a:rPr lang="en-GB" sz="1100" dirty="0">
                <a:solidFill>
                  <a:srgbClr val="FFFFFF"/>
                </a:solidFill>
                <a:effectLst/>
                <a:latin typeface="Arial" panose="020B0604020202020204" pitchFamily="34" charset="0"/>
                <a:ea typeface="MS PGothic" panose="020B0600070205080204" pitchFamily="34" charset="-128"/>
              </a:rPr>
            </a:br>
            <a:r>
              <a:rPr lang="en-US" sz="1100" b="1" dirty="0">
                <a:solidFill>
                  <a:srgbClr val="FFFFFF"/>
                </a:solidFill>
                <a:effectLst/>
                <a:latin typeface="Arial" panose="020B0604020202020204" pitchFamily="34" charset="0"/>
                <a:ea typeface="MS PGothic" panose="020B0600070205080204" pitchFamily="34" charset="-128"/>
              </a:rPr>
              <a:t>Romania</a:t>
            </a:r>
            <a:r>
              <a:rPr lang="en-GB" sz="1100" dirty="0">
                <a:solidFill>
                  <a:srgbClr val="FFFFFF"/>
                </a:solidFill>
                <a:effectLst/>
                <a:latin typeface="Arial" panose="020B0604020202020204" pitchFamily="34" charset="0"/>
                <a:ea typeface="MS PGothic" panose="020B0600070205080204" pitchFamily="34" charset="-128"/>
              </a:rPr>
              <a:t/>
            </a:r>
            <a:br>
              <a:rPr lang="en-GB" sz="1100" dirty="0">
                <a:solidFill>
                  <a:srgbClr val="FFFFFF"/>
                </a:solidFill>
                <a:effectLst/>
                <a:latin typeface="Arial" panose="020B0604020202020204" pitchFamily="34" charset="0"/>
                <a:ea typeface="MS PGothic" panose="020B0600070205080204" pitchFamily="34" charset="-128"/>
              </a:rPr>
            </a:br>
            <a:r>
              <a:rPr lang="en-US" sz="1100" dirty="0" err="1">
                <a:solidFill>
                  <a:srgbClr val="FFFFFF"/>
                </a:solidFill>
                <a:effectLst/>
                <a:latin typeface="Arial" panose="020B0604020202020204" pitchFamily="34" charset="0"/>
                <a:ea typeface="MS PGothic" panose="020B0600070205080204" pitchFamily="34" charset="-128"/>
              </a:rPr>
              <a:t>Fantanele</a:t>
            </a:r>
            <a:r>
              <a:rPr lang="en-US" sz="1100" dirty="0">
                <a:solidFill>
                  <a:srgbClr val="FFFFFF"/>
                </a:solidFill>
                <a:effectLst/>
                <a:latin typeface="Arial" panose="020B0604020202020204" pitchFamily="34" charset="0"/>
                <a:ea typeface="MS PGothic" panose="020B0600070205080204" pitchFamily="34" charset="-128"/>
              </a:rPr>
              <a:t> street no. 18</a:t>
            </a:r>
            <a:r>
              <a:rPr lang="en-GB" sz="1100" dirty="0">
                <a:solidFill>
                  <a:srgbClr val="FFFFFF"/>
                </a:solidFill>
                <a:effectLst/>
                <a:latin typeface="Arial" panose="020B0604020202020204" pitchFamily="34" charset="0"/>
                <a:ea typeface="MS PGothic" panose="020B0600070205080204" pitchFamily="34" charset="-128"/>
              </a:rPr>
              <a:t/>
            </a:r>
            <a:br>
              <a:rPr lang="en-GB" sz="1100" dirty="0">
                <a:solidFill>
                  <a:srgbClr val="FFFFFF"/>
                </a:solidFill>
                <a:effectLst/>
                <a:latin typeface="Arial" panose="020B0604020202020204" pitchFamily="34" charset="0"/>
                <a:ea typeface="MS PGothic" panose="020B0600070205080204" pitchFamily="34" charset="-128"/>
              </a:rPr>
            </a:br>
            <a:r>
              <a:rPr lang="en-US" sz="1100" dirty="0">
                <a:solidFill>
                  <a:srgbClr val="FFFFFF"/>
                </a:solidFill>
                <a:effectLst/>
                <a:latin typeface="Arial" panose="020B0604020202020204" pitchFamily="34" charset="0"/>
                <a:ea typeface="MS PGothic" panose="020B0600070205080204" pitchFamily="34" charset="-128"/>
              </a:rPr>
              <a:t>Cluj-Napoca</a:t>
            </a:r>
          </a:p>
          <a:p>
            <a:r>
              <a:rPr lang="en-GB" sz="1100" dirty="0">
                <a:solidFill>
                  <a:srgbClr val="FFFFFF"/>
                </a:solidFill>
                <a:effectLst/>
                <a:latin typeface="Arial" panose="020B0604020202020204" pitchFamily="34" charset="0"/>
                <a:ea typeface="MS PGothic" panose="020B0600070205080204" pitchFamily="34" charset="-128"/>
              </a:rPr>
              <a:t/>
            </a:r>
            <a:br>
              <a:rPr lang="en-GB" sz="1100" dirty="0">
                <a:solidFill>
                  <a:srgbClr val="FFFFFF"/>
                </a:solidFill>
                <a:effectLst/>
                <a:latin typeface="Arial" panose="020B0604020202020204" pitchFamily="34" charset="0"/>
                <a:ea typeface="MS PGothic" panose="020B0600070205080204" pitchFamily="34" charset="-128"/>
              </a:rPr>
            </a:br>
            <a:r>
              <a:rPr lang="en-US" sz="1100" dirty="0">
                <a:solidFill>
                  <a:srgbClr val="FFFFFF"/>
                </a:solidFill>
                <a:effectLst/>
                <a:latin typeface="Arial" panose="020B0604020202020204" pitchFamily="34" charset="0"/>
                <a:ea typeface="MS PGothic" panose="020B0600070205080204" pitchFamily="34" charset="-128"/>
              </a:rPr>
              <a:t>office@rwagroup.net</a:t>
            </a:r>
          </a:p>
          <a:p>
            <a:endParaRPr lang="en-GB" sz="1100" dirty="0">
              <a:solidFill>
                <a:srgbClr val="FFFFFF"/>
              </a:solidFill>
              <a:effectLst/>
              <a:latin typeface="Arial" panose="020B0604020202020204" pitchFamily="34" charset="0"/>
              <a:ea typeface="MS PGothic" panose="020B0600070205080204" pitchFamily="34" charset="-128"/>
            </a:endParaRPr>
          </a:p>
          <a:p>
            <a:r>
              <a:rPr lang="en-US" sz="1100" dirty="0">
                <a:solidFill>
                  <a:srgbClr val="FFFFFF"/>
                </a:solidFill>
                <a:effectLst/>
                <a:latin typeface="Arial" panose="020B0604020202020204" pitchFamily="34" charset="0"/>
                <a:ea typeface="MS PGothic" panose="020B0600070205080204" pitchFamily="34" charset="-128"/>
              </a:rPr>
              <a:t>+40 264 589 291</a:t>
            </a:r>
            <a:r>
              <a:rPr lang="en-GB" sz="1100" dirty="0">
                <a:solidFill>
                  <a:srgbClr val="FFFFFF"/>
                </a:solidFill>
                <a:effectLst/>
                <a:latin typeface="Arial" panose="020B0604020202020204" pitchFamily="34" charset="0"/>
                <a:ea typeface="MS PGothic" panose="020B0600070205080204" pitchFamily="34" charset="-128"/>
              </a:rPr>
              <a:t/>
            </a:r>
            <a:br>
              <a:rPr lang="en-GB" sz="1100" dirty="0">
                <a:solidFill>
                  <a:srgbClr val="FFFFFF"/>
                </a:solidFill>
                <a:effectLst/>
                <a:latin typeface="Arial" panose="020B0604020202020204" pitchFamily="34" charset="0"/>
                <a:ea typeface="MS PGothic" panose="020B0600070205080204" pitchFamily="34" charset="-128"/>
              </a:rPr>
            </a:br>
            <a:r>
              <a:rPr lang="en-US" sz="1100" dirty="0">
                <a:solidFill>
                  <a:srgbClr val="FFFFFF"/>
                </a:solidFill>
                <a:effectLst/>
                <a:latin typeface="Arial" panose="020B0604020202020204" pitchFamily="34" charset="0"/>
                <a:ea typeface="MS PGothic" panose="020B0600070205080204" pitchFamily="34" charset="-128"/>
              </a:rPr>
              <a:t>+40 264 585 585 (fax)</a:t>
            </a:r>
          </a:p>
          <a:p>
            <a:endParaRPr lang="en-GB" sz="1100" dirty="0">
              <a:solidFill>
                <a:srgbClr val="FFFFFF"/>
              </a:solidFill>
              <a:effectLst/>
              <a:latin typeface="Arial" panose="020B0604020202020204" pitchFamily="34" charset="0"/>
              <a:ea typeface="MS PGothic" panose="020B0600070205080204" pitchFamily="34" charset="-128"/>
            </a:endParaRPr>
          </a:p>
          <a:p>
            <a:r>
              <a:rPr lang="en-US" sz="1400" dirty="0">
                <a:solidFill>
                  <a:srgbClr val="FFFFFF"/>
                </a:solidFill>
                <a:effectLst/>
                <a:latin typeface="Arial" panose="020B0604020202020204" pitchFamily="34" charset="0"/>
                <a:ea typeface="MS PGothic" panose="020B0600070205080204" pitchFamily="34" charset="-128"/>
              </a:rPr>
              <a:t>www.rwagroup.net</a:t>
            </a:r>
            <a:endParaRPr lang="en-GB" sz="1400" dirty="0">
              <a:solidFill>
                <a:srgbClr val="FFFFFF"/>
              </a:solidFill>
              <a:effectLst/>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355635121"/>
      </p:ext>
    </p:extLst>
  </p:cSld>
  <p:clrMapOvr>
    <a:masterClrMapping/>
  </p:clrMapOvr>
  <p:transition spd="slow">
    <p:cover/>
  </p:transition>
  <p:extLst>
    <p:ext uri="{DCECCB84-F9BA-43D5-87BE-67443E8EF086}">
      <p15:sldGuideLst xmlns=""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 1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40000" y="2004181"/>
            <a:ext cx="8640000" cy="5015658"/>
          </a:xfrm>
          <a:prstGeom prst="rect">
            <a:avLst/>
          </a:prstGeom>
        </p:spPr>
        <p:txBody>
          <a:bodyPr wrap="square" lIns="0" tIns="0" rIns="0" bIns="0" numCol="1" spcCol="360000">
            <a:noAutofit/>
          </a:bodyPr>
          <a:lstStyle>
            <a:lvl1pPr marL="0" indent="0" algn="l">
              <a:lnSpc>
                <a:spcPct val="100000"/>
              </a:lnSpc>
              <a:spcBef>
                <a:spcPts val="1200"/>
              </a:spcBef>
              <a:buFont typeface="Arial" panose="020B0604020202020204" pitchFamily="34" charset="0"/>
              <a:buNone/>
              <a:defRPr sz="2000" b="0">
                <a:solidFill>
                  <a:schemeClr val="tx1"/>
                </a:solidFill>
                <a:latin typeface="Arial" panose="020B0604020202020204" pitchFamily="34" charset="0"/>
                <a:cs typeface="Arial" panose="020B0604020202020204" pitchFamily="34" charset="0"/>
              </a:defRPr>
            </a:lvl1pPr>
            <a:lvl2pPr>
              <a:defRPr sz="1800" b="0">
                <a:solidFill>
                  <a:srgbClr val="46C1BE"/>
                </a:solidFill>
                <a:latin typeface="Arial" panose="020B0604020202020204" pitchFamily="34" charset="0"/>
                <a:cs typeface="Arial" panose="020B0604020202020204" pitchFamily="34" charset="0"/>
              </a:defRPr>
            </a:lvl2pPr>
            <a:lvl3pPr>
              <a:defRPr sz="1600" b="0">
                <a:solidFill>
                  <a:schemeClr val="tx1">
                    <a:lumMod val="65000"/>
                    <a:lumOff val="35000"/>
                  </a:schemeClr>
                </a:solidFill>
                <a:latin typeface="Arial" panose="020B0604020202020204" pitchFamily="34" charset="0"/>
                <a:cs typeface="Arial" panose="020B0604020202020204" pitchFamily="34" charset="0"/>
              </a:defRPr>
            </a:lvl3pPr>
            <a:lvl4pPr>
              <a:defRPr sz="1400" b="0">
                <a:solidFill>
                  <a:srgbClr val="46C1BE"/>
                </a:solidFill>
                <a:latin typeface="Arial" panose="020B0604020202020204" pitchFamily="34" charset="0"/>
                <a:cs typeface="Arial" panose="020B0604020202020204" pitchFamily="34" charset="0"/>
              </a:defRPr>
            </a:lvl4pPr>
            <a:lvl5pPr>
              <a:defRPr sz="1200" b="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here to add 1 column of text. Triple bottom line deep dive impact investing shine think tank. Invest, benefit corporation expose the truth; empower our work inclusion or. Bandwidth big data leverage commitment collaborate shine innovate program area, systems thinking resist indicators synergy efficient. Then transparent triple bottom line shine philanthropy impact investing vibrant resist the resistance preliminary thinking boots on the ground. Synergy or cultivate innovate effective altruism milestones challenges and opportunities emerging citizen-centered fairness. Shared value milestones data greenwashing expose the truth social entrepreneur. Support do-gooder citizen-centered commitment social innovation. Effective resilient revolutionary, do-gooder bandwidth impact investing resilient changemaker. Design thinking mobilize co-creation thought leadership revolutionary silo improve world emerging entrepreneur. Empower communities emerging social.</a:t>
            </a:r>
          </a:p>
        </p:txBody>
      </p:sp>
      <p:sp>
        <p:nvSpPr>
          <p:cNvPr id="5" name="Title Placeholder 1">
            <a:extLst>
              <a:ext uri="{FF2B5EF4-FFF2-40B4-BE49-F238E27FC236}">
                <a16:creationId xmlns="" xmlns:a16="http://schemas.microsoft.com/office/drawing/2014/main" id="{528FDB69-7C80-417F-8352-92FED0E46EB4}"/>
              </a:ext>
            </a:extLst>
          </p:cNvPr>
          <p:cNvSpPr>
            <a:spLocks noGrp="1"/>
          </p:cNvSpPr>
          <p:nvPr>
            <p:ph type="title" hasCustomPrompt="1"/>
          </p:nvPr>
        </p:nvSpPr>
        <p:spPr>
          <a:xfrm>
            <a:off x="1440000" y="504000"/>
            <a:ext cx="8640001" cy="864000"/>
          </a:xfrm>
          <a:prstGeom prst="rect">
            <a:avLst/>
          </a:prstGeom>
        </p:spPr>
        <p:txBody>
          <a:bodyPr vert="horz" lIns="0" tIns="0" rIns="0" bIns="0" rtlCol="0" anchor="b" anchorCtr="0">
            <a:noAutofit/>
          </a:bodyPr>
          <a:lstStyle>
            <a:lvl1pPr>
              <a:defRPr sz="3200">
                <a:solidFill>
                  <a:schemeClr val="tx1"/>
                </a:solidFill>
              </a:defRPr>
            </a:lvl1pPr>
          </a:lstStyle>
          <a:p>
            <a:r>
              <a:rPr lang="en-US" dirty="0"/>
              <a:t>Your great slide title goes here</a:t>
            </a:r>
          </a:p>
        </p:txBody>
      </p:sp>
      <p:sp>
        <p:nvSpPr>
          <p:cNvPr id="9" name="Rectangle 8">
            <a:extLst>
              <a:ext uri="{FF2B5EF4-FFF2-40B4-BE49-F238E27FC236}">
                <a16:creationId xmlns="" xmlns:a16="http://schemas.microsoft.com/office/drawing/2014/main" id="{8AC7F8C8-0DF2-49F6-BEB7-318963C5969A}"/>
              </a:ext>
            </a:extLst>
          </p:cNvPr>
          <p:cNvSpPr/>
          <p:nvPr/>
        </p:nvSpPr>
        <p:spPr>
          <a:xfrm>
            <a:off x="0" y="-1"/>
            <a:ext cx="720000" cy="7559675"/>
          </a:xfrm>
          <a:prstGeom prst="rect">
            <a:avLst/>
          </a:prstGeom>
          <a:solidFill>
            <a:srgbClr val="46C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xfrm rot="16200000">
            <a:off x="-842829" y="5637010"/>
            <a:ext cx="2405658" cy="360000"/>
          </a:xfrm>
          <a:prstGeom prst="rect">
            <a:avLst/>
          </a:prstGeom>
        </p:spPr>
        <p:txBody>
          <a:bodyPr lIns="0" tIns="0" rIns="0" bIns="0" anchor="ctr"/>
          <a:lstStyle>
            <a:lvl1pPr algn="l">
              <a:defRPr sz="1200" b="1">
                <a:solidFill>
                  <a:schemeClr val="bg1"/>
                </a:solidFill>
                <a:latin typeface="Arial" panose="020B0604020202020204" pitchFamily="34" charset="0"/>
                <a:cs typeface="Arial" panose="020B0604020202020204" pitchFamily="34" charset="0"/>
              </a:defRPr>
            </a:lvl1pPr>
          </a:lstStyle>
          <a:p>
            <a:fld id="{0E0DA07F-3E36-425D-B0F8-FEE94D403494}" type="slidenum">
              <a:rPr lang="en-GB" smtClean="0"/>
              <a:pPr/>
              <a:t>‹#›</a:t>
            </a:fld>
            <a:endParaRPr lang="en-GB" dirty="0"/>
          </a:p>
        </p:txBody>
      </p:sp>
      <p:sp>
        <p:nvSpPr>
          <p:cNvPr id="11" name="Text Placeholder 3">
            <a:extLst>
              <a:ext uri="{FF2B5EF4-FFF2-40B4-BE49-F238E27FC236}">
                <a16:creationId xmlns="" xmlns:a16="http://schemas.microsoft.com/office/drawing/2014/main" id="{923B7FF0-237E-4030-BA41-2CA05977F34F}"/>
              </a:ext>
            </a:extLst>
          </p:cNvPr>
          <p:cNvSpPr>
            <a:spLocks noGrp="1"/>
          </p:cNvSpPr>
          <p:nvPr>
            <p:ph type="body" sz="half" idx="2" hasCustomPrompt="1"/>
          </p:nvPr>
        </p:nvSpPr>
        <p:spPr>
          <a:xfrm>
            <a:off x="1439999" y="1409403"/>
            <a:ext cx="8640000" cy="288000"/>
          </a:xfrm>
          <a:prstGeom prst="rect">
            <a:avLst/>
          </a:prstGeom>
        </p:spPr>
        <p:txBody>
          <a:bodyPr lIns="0" tIns="0" rIns="0" bIns="0">
            <a:noAutofit/>
          </a:bodyPr>
          <a:lstStyle>
            <a:lvl1pPr marL="0" indent="0">
              <a:buNone/>
              <a:defRPr sz="1600">
                <a:solidFill>
                  <a:srgbClr val="46C1BE"/>
                </a:solidFill>
              </a:defRPr>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dirty="0" err="1"/>
              <a:t>Supernice</a:t>
            </a:r>
            <a:r>
              <a:rPr lang="en-US" dirty="0"/>
              <a:t> subtitle here</a:t>
            </a:r>
          </a:p>
        </p:txBody>
      </p:sp>
      <p:sp>
        <p:nvSpPr>
          <p:cNvPr id="10" name="Footer Placeholder 9">
            <a:extLst>
              <a:ext uri="{FF2B5EF4-FFF2-40B4-BE49-F238E27FC236}">
                <a16:creationId xmlns="" xmlns:a16="http://schemas.microsoft.com/office/drawing/2014/main" id="{BD2B049D-E03E-4BCF-A293-2EE5120FDFBE}"/>
              </a:ext>
            </a:extLst>
          </p:cNvPr>
          <p:cNvSpPr>
            <a:spLocks noGrp="1"/>
          </p:cNvSpPr>
          <p:nvPr>
            <p:ph type="ftr" sz="quarter" idx="13"/>
          </p:nvPr>
        </p:nvSpPr>
        <p:spPr/>
        <p:txBody>
          <a:bodyPr/>
          <a:lstStyle/>
          <a:p>
            <a:r>
              <a:rPr lang="en-US"/>
              <a:t>A is for Arial, B is for Best</a:t>
            </a:r>
            <a:endParaRPr lang="en-GB" dirty="0"/>
          </a:p>
        </p:txBody>
      </p:sp>
    </p:spTree>
    <p:extLst>
      <p:ext uri="{BB962C8B-B14F-4D97-AF65-F5344CB8AC3E}">
        <p14:creationId xmlns:p14="http://schemas.microsoft.com/office/powerpoint/2010/main" val="1729322341"/>
      </p:ext>
    </p:extLst>
  </p:cSld>
  <p:clrMapOvr>
    <a:masterClrMapping/>
  </p:clrMapOvr>
  <p:transition spd="slow">
    <p:cover/>
  </p:transition>
  <p:extLst>
    <p:ext uri="{DCECCB84-F9BA-43D5-87BE-67443E8EF086}">
      <p15:sldGuideLst xmlns=""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 2 column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40000" y="2004181"/>
            <a:ext cx="8640000" cy="5015658"/>
          </a:xfrm>
          <a:prstGeom prst="rect">
            <a:avLst/>
          </a:prstGeom>
        </p:spPr>
        <p:txBody>
          <a:bodyPr wrap="square" lIns="0" tIns="0" rIns="0" bIns="0" numCol="2" spcCol="216000">
            <a:noAutofit/>
          </a:bodyPr>
          <a:lstStyle>
            <a:lvl1pPr marL="0" indent="0" algn="l">
              <a:lnSpc>
                <a:spcPct val="100000"/>
              </a:lnSpc>
              <a:spcBef>
                <a:spcPts val="1200"/>
              </a:spcBef>
              <a:buFont typeface="Arial" panose="020B0604020202020204" pitchFamily="34" charset="0"/>
              <a:buNone/>
              <a:defRPr sz="2000" b="0">
                <a:solidFill>
                  <a:schemeClr val="tx1"/>
                </a:solidFill>
                <a:latin typeface="Arial" panose="020B0604020202020204" pitchFamily="34" charset="0"/>
                <a:cs typeface="Arial" panose="020B0604020202020204" pitchFamily="34" charset="0"/>
              </a:defRPr>
            </a:lvl1pPr>
            <a:lvl2pPr>
              <a:defRPr sz="1800" b="0">
                <a:solidFill>
                  <a:srgbClr val="46C1BE"/>
                </a:solidFill>
                <a:latin typeface="Arial" panose="020B0604020202020204" pitchFamily="34" charset="0"/>
                <a:cs typeface="Arial" panose="020B0604020202020204" pitchFamily="34" charset="0"/>
              </a:defRPr>
            </a:lvl2pPr>
            <a:lvl3pPr>
              <a:defRPr sz="1600" b="0">
                <a:solidFill>
                  <a:schemeClr val="tx1">
                    <a:lumMod val="65000"/>
                    <a:lumOff val="35000"/>
                  </a:schemeClr>
                </a:solidFill>
                <a:latin typeface="Arial" panose="020B0604020202020204" pitchFamily="34" charset="0"/>
                <a:cs typeface="Arial" panose="020B0604020202020204" pitchFamily="34" charset="0"/>
              </a:defRPr>
            </a:lvl3pPr>
            <a:lvl4pPr>
              <a:defRPr sz="1400" b="0">
                <a:solidFill>
                  <a:srgbClr val="46C1BE"/>
                </a:solidFill>
                <a:latin typeface="Arial" panose="020B0604020202020204" pitchFamily="34" charset="0"/>
                <a:cs typeface="Arial" panose="020B0604020202020204" pitchFamily="34" charset="0"/>
              </a:defRPr>
            </a:lvl4pPr>
            <a:lvl5pPr>
              <a:defRPr sz="1200" b="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here to add 2 columns of text. Triple bottom line deep dive impact investing shine think tank. Invest, benefit corporation expose the truth; empower our work inclusion or. Bandwidth big data leverage commitment collaborate shine innovate program area, systems thinking resist indicators synergy efficient. Then transparent triple bottom line shine philanthropy impact investing vibrant resist the resistance preliminary thinking boots on the ground. Synergy or cultivate innovate effective altruism milestones challenges and opportunities emerging citizen-centered fairness. Shared value milestones data greenwashing expose the truth social entrepreneur. Support do-gooder citizen-centered commitment social innovation. Effective resilient revolutionary, do-gooder bandwidth impact investing resilient changemaker. Design thinking mobilize co-creation thought leadership revolutionary silo improve world emerging entrepreneur. Empower communities emerging social.</a:t>
            </a:r>
          </a:p>
        </p:txBody>
      </p:sp>
      <p:sp>
        <p:nvSpPr>
          <p:cNvPr id="5" name="Title Placeholder 1">
            <a:extLst>
              <a:ext uri="{FF2B5EF4-FFF2-40B4-BE49-F238E27FC236}">
                <a16:creationId xmlns="" xmlns:a16="http://schemas.microsoft.com/office/drawing/2014/main" id="{528FDB69-7C80-417F-8352-92FED0E46EB4}"/>
              </a:ext>
            </a:extLst>
          </p:cNvPr>
          <p:cNvSpPr>
            <a:spLocks noGrp="1"/>
          </p:cNvSpPr>
          <p:nvPr>
            <p:ph type="title" hasCustomPrompt="1"/>
          </p:nvPr>
        </p:nvSpPr>
        <p:spPr>
          <a:xfrm>
            <a:off x="1440000" y="504000"/>
            <a:ext cx="8640001" cy="864000"/>
          </a:xfrm>
          <a:prstGeom prst="rect">
            <a:avLst/>
          </a:prstGeom>
        </p:spPr>
        <p:txBody>
          <a:bodyPr vert="horz" lIns="0" tIns="0" rIns="0" bIns="0" rtlCol="0" anchor="b" anchorCtr="0">
            <a:noAutofit/>
          </a:bodyPr>
          <a:lstStyle>
            <a:lvl1pPr>
              <a:defRPr sz="3200">
                <a:solidFill>
                  <a:schemeClr val="tx1"/>
                </a:solidFill>
              </a:defRPr>
            </a:lvl1pPr>
          </a:lstStyle>
          <a:p>
            <a:r>
              <a:rPr lang="en-US" dirty="0"/>
              <a:t>Your great slide title goes here</a:t>
            </a:r>
          </a:p>
        </p:txBody>
      </p:sp>
      <p:sp>
        <p:nvSpPr>
          <p:cNvPr id="8" name="Rectangle 7">
            <a:extLst>
              <a:ext uri="{FF2B5EF4-FFF2-40B4-BE49-F238E27FC236}">
                <a16:creationId xmlns="" xmlns:a16="http://schemas.microsoft.com/office/drawing/2014/main" id="{1E2887DE-42BD-4CE9-9C89-6B49AF9AF689}"/>
              </a:ext>
            </a:extLst>
          </p:cNvPr>
          <p:cNvSpPr/>
          <p:nvPr/>
        </p:nvSpPr>
        <p:spPr>
          <a:xfrm>
            <a:off x="0" y="-1"/>
            <a:ext cx="720000" cy="7559675"/>
          </a:xfrm>
          <a:prstGeom prst="rect">
            <a:avLst/>
          </a:prstGeom>
          <a:solidFill>
            <a:srgbClr val="46C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Slide Number Placeholder 5">
            <a:extLst>
              <a:ext uri="{FF2B5EF4-FFF2-40B4-BE49-F238E27FC236}">
                <a16:creationId xmlns="" xmlns:a16="http://schemas.microsoft.com/office/drawing/2014/main" id="{AEAEA879-B81B-4181-9014-42DD9FDFD7CF}"/>
              </a:ext>
            </a:extLst>
          </p:cNvPr>
          <p:cNvSpPr>
            <a:spLocks noGrp="1"/>
          </p:cNvSpPr>
          <p:nvPr>
            <p:ph type="sldNum" sz="quarter" idx="12"/>
          </p:nvPr>
        </p:nvSpPr>
        <p:spPr>
          <a:xfrm rot="16200000">
            <a:off x="-842829" y="5637010"/>
            <a:ext cx="2405658" cy="360000"/>
          </a:xfrm>
          <a:prstGeom prst="rect">
            <a:avLst/>
          </a:prstGeom>
        </p:spPr>
        <p:txBody>
          <a:bodyPr lIns="0" tIns="0" rIns="0" bIns="0" anchor="ctr"/>
          <a:lstStyle>
            <a:lvl1pPr algn="l">
              <a:defRPr sz="1200" b="1">
                <a:solidFill>
                  <a:schemeClr val="bg1"/>
                </a:solidFill>
                <a:latin typeface="Arial" panose="020B0604020202020204" pitchFamily="34" charset="0"/>
                <a:cs typeface="Arial" panose="020B0604020202020204" pitchFamily="34" charset="0"/>
              </a:defRPr>
            </a:lvl1pPr>
          </a:lstStyle>
          <a:p>
            <a:fld id="{0E0DA07F-3E36-425D-B0F8-FEE94D403494}" type="slidenum">
              <a:rPr lang="en-GB" smtClean="0"/>
              <a:pPr/>
              <a:t>‹#›</a:t>
            </a:fld>
            <a:endParaRPr lang="en-GB" dirty="0"/>
          </a:p>
        </p:txBody>
      </p:sp>
      <p:sp>
        <p:nvSpPr>
          <p:cNvPr id="2" name="Footer Placeholder 1">
            <a:extLst>
              <a:ext uri="{FF2B5EF4-FFF2-40B4-BE49-F238E27FC236}">
                <a16:creationId xmlns="" xmlns:a16="http://schemas.microsoft.com/office/drawing/2014/main" id="{7607CE73-1C41-458A-82C1-38A4FF60D838}"/>
              </a:ext>
            </a:extLst>
          </p:cNvPr>
          <p:cNvSpPr>
            <a:spLocks noGrp="1"/>
          </p:cNvSpPr>
          <p:nvPr>
            <p:ph type="ftr" sz="quarter" idx="13"/>
          </p:nvPr>
        </p:nvSpPr>
        <p:spPr/>
        <p:txBody>
          <a:bodyPr/>
          <a:lstStyle/>
          <a:p>
            <a:r>
              <a:rPr lang="en-US"/>
              <a:t>A is for Arial, B is for Best</a:t>
            </a:r>
            <a:endParaRPr lang="en-GB" dirty="0"/>
          </a:p>
        </p:txBody>
      </p:sp>
      <p:sp>
        <p:nvSpPr>
          <p:cNvPr id="9" name="Text Placeholder 3">
            <a:extLst>
              <a:ext uri="{FF2B5EF4-FFF2-40B4-BE49-F238E27FC236}">
                <a16:creationId xmlns="" xmlns:a16="http://schemas.microsoft.com/office/drawing/2014/main" id="{F2FE63D7-008F-494D-8DD7-AC09326C0AF9}"/>
              </a:ext>
            </a:extLst>
          </p:cNvPr>
          <p:cNvSpPr>
            <a:spLocks noGrp="1"/>
          </p:cNvSpPr>
          <p:nvPr>
            <p:ph type="body" sz="half" idx="2" hasCustomPrompt="1"/>
          </p:nvPr>
        </p:nvSpPr>
        <p:spPr>
          <a:xfrm>
            <a:off x="1439999" y="1409403"/>
            <a:ext cx="8640000" cy="288000"/>
          </a:xfrm>
          <a:prstGeom prst="rect">
            <a:avLst/>
          </a:prstGeom>
        </p:spPr>
        <p:txBody>
          <a:bodyPr lIns="0" tIns="0" rIns="0" bIns="0">
            <a:noAutofit/>
          </a:bodyPr>
          <a:lstStyle>
            <a:lvl1pPr marL="0" indent="0">
              <a:buNone/>
              <a:defRPr sz="1600">
                <a:solidFill>
                  <a:srgbClr val="46C1BE"/>
                </a:solidFill>
              </a:defRPr>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dirty="0" err="1"/>
              <a:t>Supernice</a:t>
            </a:r>
            <a:r>
              <a:rPr lang="en-US" dirty="0"/>
              <a:t> subtitle here</a:t>
            </a:r>
          </a:p>
        </p:txBody>
      </p:sp>
    </p:spTree>
    <p:extLst>
      <p:ext uri="{BB962C8B-B14F-4D97-AF65-F5344CB8AC3E}">
        <p14:creationId xmlns:p14="http://schemas.microsoft.com/office/powerpoint/2010/main" val="1699544194"/>
      </p:ext>
    </p:extLst>
  </p:cSld>
  <p:clrMapOvr>
    <a:masterClrMapping/>
  </p:clrMapOvr>
  <p:transition spd="slow">
    <p:cover/>
  </p:transition>
  <p:extLst>
    <p:ext uri="{DCECCB84-F9BA-43D5-87BE-67443E8EF086}">
      <p15:sldGuideLst xmlns=""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 3 column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40000" y="2004181"/>
            <a:ext cx="8640000" cy="5015658"/>
          </a:xfrm>
          <a:prstGeom prst="rect">
            <a:avLst/>
          </a:prstGeom>
        </p:spPr>
        <p:txBody>
          <a:bodyPr wrap="square" lIns="0" tIns="0" rIns="0" bIns="0" numCol="3" spcCol="216000">
            <a:noAutofit/>
          </a:bodyPr>
          <a:lstStyle>
            <a:lvl1pPr marL="0" indent="0" algn="l">
              <a:lnSpc>
                <a:spcPct val="100000"/>
              </a:lnSpc>
              <a:spcBef>
                <a:spcPts val="1200"/>
              </a:spcBef>
              <a:buFont typeface="Arial" panose="020B0604020202020204" pitchFamily="34" charset="0"/>
              <a:buNone/>
              <a:defRPr sz="2000" b="0">
                <a:solidFill>
                  <a:schemeClr val="tx1"/>
                </a:solidFill>
                <a:latin typeface="Arial" panose="020B0604020202020204" pitchFamily="34" charset="0"/>
                <a:cs typeface="Arial" panose="020B0604020202020204" pitchFamily="34" charset="0"/>
              </a:defRPr>
            </a:lvl1pPr>
            <a:lvl2pPr>
              <a:defRPr sz="1800" b="0">
                <a:solidFill>
                  <a:srgbClr val="46C1BE"/>
                </a:solidFill>
                <a:latin typeface="Arial" panose="020B0604020202020204" pitchFamily="34" charset="0"/>
                <a:cs typeface="Arial" panose="020B0604020202020204" pitchFamily="34" charset="0"/>
              </a:defRPr>
            </a:lvl2pPr>
            <a:lvl3pPr>
              <a:defRPr sz="1600" b="0">
                <a:solidFill>
                  <a:schemeClr val="tx1">
                    <a:lumMod val="65000"/>
                    <a:lumOff val="35000"/>
                  </a:schemeClr>
                </a:solidFill>
                <a:latin typeface="Arial" panose="020B0604020202020204" pitchFamily="34" charset="0"/>
                <a:cs typeface="Arial" panose="020B0604020202020204" pitchFamily="34" charset="0"/>
              </a:defRPr>
            </a:lvl3pPr>
            <a:lvl4pPr>
              <a:defRPr sz="1400" b="0">
                <a:solidFill>
                  <a:srgbClr val="46C1BE"/>
                </a:solidFill>
                <a:latin typeface="Arial" panose="020B0604020202020204" pitchFamily="34" charset="0"/>
                <a:cs typeface="Arial" panose="020B0604020202020204" pitchFamily="34" charset="0"/>
              </a:defRPr>
            </a:lvl4pPr>
            <a:lvl5pPr>
              <a:defRPr sz="1200" b="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here to add 3 columns of text. Triple bottom line deep dive impact investing shine think tank. Invest, benefit corporation expose the truth; empower our work inclusion or. Bandwidth big data leverage commitment collaborate shine innovate program area, systems thinking resist indicators synergy efficient. Then transparent triple bottom line shine philanthropy impact investing vibrant resist the resistance preliminary thinking boots on the ground. Synergy or cultivate innovate effective altruism milestones challenges and opportunities emerging citizen-centered fairness. Shared value milestones data greenwashing expose the truth social entrepreneur. Support do-gooder citizen-centered commitment social innovation. Effective resilient revolutionary, do-gooder bandwidth impact investing resilient changemaker. Design thinking mobilize co-creation thought leadership revolutionary silo improve world emerging entrepreneur. Empower communities emerging social.</a:t>
            </a:r>
          </a:p>
        </p:txBody>
      </p:sp>
      <p:sp>
        <p:nvSpPr>
          <p:cNvPr id="5" name="Title Placeholder 1">
            <a:extLst>
              <a:ext uri="{FF2B5EF4-FFF2-40B4-BE49-F238E27FC236}">
                <a16:creationId xmlns="" xmlns:a16="http://schemas.microsoft.com/office/drawing/2014/main" id="{528FDB69-7C80-417F-8352-92FED0E46EB4}"/>
              </a:ext>
            </a:extLst>
          </p:cNvPr>
          <p:cNvSpPr>
            <a:spLocks noGrp="1"/>
          </p:cNvSpPr>
          <p:nvPr>
            <p:ph type="title" hasCustomPrompt="1"/>
          </p:nvPr>
        </p:nvSpPr>
        <p:spPr>
          <a:xfrm>
            <a:off x="1440000" y="504000"/>
            <a:ext cx="8640001" cy="864000"/>
          </a:xfrm>
          <a:prstGeom prst="rect">
            <a:avLst/>
          </a:prstGeom>
        </p:spPr>
        <p:txBody>
          <a:bodyPr vert="horz" lIns="0" tIns="0" rIns="0" bIns="0" rtlCol="0" anchor="b" anchorCtr="0">
            <a:noAutofit/>
          </a:bodyPr>
          <a:lstStyle>
            <a:lvl1pPr>
              <a:defRPr sz="3200">
                <a:solidFill>
                  <a:schemeClr val="tx1"/>
                </a:solidFill>
              </a:defRPr>
            </a:lvl1pPr>
          </a:lstStyle>
          <a:p>
            <a:r>
              <a:rPr lang="en-US" dirty="0"/>
              <a:t>Your great slide title goes here</a:t>
            </a:r>
          </a:p>
        </p:txBody>
      </p:sp>
      <p:sp>
        <p:nvSpPr>
          <p:cNvPr id="8" name="Rectangle 7">
            <a:extLst>
              <a:ext uri="{FF2B5EF4-FFF2-40B4-BE49-F238E27FC236}">
                <a16:creationId xmlns="" xmlns:a16="http://schemas.microsoft.com/office/drawing/2014/main" id="{CB1D5BE3-138C-401C-9A1B-353A33E77E8F}"/>
              </a:ext>
            </a:extLst>
          </p:cNvPr>
          <p:cNvSpPr/>
          <p:nvPr/>
        </p:nvSpPr>
        <p:spPr>
          <a:xfrm>
            <a:off x="0" y="-1"/>
            <a:ext cx="720000" cy="7559675"/>
          </a:xfrm>
          <a:prstGeom prst="rect">
            <a:avLst/>
          </a:prstGeom>
          <a:solidFill>
            <a:srgbClr val="46C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Slide Number Placeholder 5">
            <a:extLst>
              <a:ext uri="{FF2B5EF4-FFF2-40B4-BE49-F238E27FC236}">
                <a16:creationId xmlns="" xmlns:a16="http://schemas.microsoft.com/office/drawing/2014/main" id="{5F4E8F16-59F2-455C-8857-6215EACE3FF6}"/>
              </a:ext>
            </a:extLst>
          </p:cNvPr>
          <p:cNvSpPr>
            <a:spLocks noGrp="1"/>
          </p:cNvSpPr>
          <p:nvPr>
            <p:ph type="sldNum" sz="quarter" idx="12"/>
          </p:nvPr>
        </p:nvSpPr>
        <p:spPr>
          <a:xfrm rot="16200000">
            <a:off x="-842829" y="5637010"/>
            <a:ext cx="2405658" cy="360000"/>
          </a:xfrm>
          <a:prstGeom prst="rect">
            <a:avLst/>
          </a:prstGeom>
        </p:spPr>
        <p:txBody>
          <a:bodyPr lIns="0" tIns="0" rIns="0" bIns="0" anchor="ctr"/>
          <a:lstStyle>
            <a:lvl1pPr algn="l">
              <a:defRPr sz="1200" b="1">
                <a:solidFill>
                  <a:schemeClr val="bg1"/>
                </a:solidFill>
                <a:latin typeface="Arial" panose="020B0604020202020204" pitchFamily="34" charset="0"/>
                <a:cs typeface="Arial" panose="020B0604020202020204" pitchFamily="34" charset="0"/>
              </a:defRPr>
            </a:lvl1pPr>
          </a:lstStyle>
          <a:p>
            <a:fld id="{0E0DA07F-3E36-425D-B0F8-FEE94D403494}" type="slidenum">
              <a:rPr lang="en-GB" smtClean="0"/>
              <a:pPr/>
              <a:t>‹#›</a:t>
            </a:fld>
            <a:endParaRPr lang="en-GB" dirty="0"/>
          </a:p>
        </p:txBody>
      </p:sp>
      <p:sp>
        <p:nvSpPr>
          <p:cNvPr id="2" name="Footer Placeholder 1">
            <a:extLst>
              <a:ext uri="{FF2B5EF4-FFF2-40B4-BE49-F238E27FC236}">
                <a16:creationId xmlns="" xmlns:a16="http://schemas.microsoft.com/office/drawing/2014/main" id="{1B52D488-5DE4-4D59-BD03-A91B302F22C7}"/>
              </a:ext>
            </a:extLst>
          </p:cNvPr>
          <p:cNvSpPr>
            <a:spLocks noGrp="1"/>
          </p:cNvSpPr>
          <p:nvPr>
            <p:ph type="ftr" sz="quarter" idx="13"/>
          </p:nvPr>
        </p:nvSpPr>
        <p:spPr/>
        <p:txBody>
          <a:bodyPr/>
          <a:lstStyle/>
          <a:p>
            <a:r>
              <a:rPr lang="en-US"/>
              <a:t>A is for Arial, B is for Best</a:t>
            </a:r>
            <a:endParaRPr lang="en-GB" dirty="0"/>
          </a:p>
        </p:txBody>
      </p:sp>
      <p:sp>
        <p:nvSpPr>
          <p:cNvPr id="9" name="Text Placeholder 3">
            <a:extLst>
              <a:ext uri="{FF2B5EF4-FFF2-40B4-BE49-F238E27FC236}">
                <a16:creationId xmlns="" xmlns:a16="http://schemas.microsoft.com/office/drawing/2014/main" id="{C6DCDA0D-A4F0-4724-A533-56F706F717A6}"/>
              </a:ext>
            </a:extLst>
          </p:cNvPr>
          <p:cNvSpPr>
            <a:spLocks noGrp="1"/>
          </p:cNvSpPr>
          <p:nvPr>
            <p:ph type="body" sz="half" idx="2" hasCustomPrompt="1"/>
          </p:nvPr>
        </p:nvSpPr>
        <p:spPr>
          <a:xfrm>
            <a:off x="1439999" y="1409403"/>
            <a:ext cx="8640000" cy="288000"/>
          </a:xfrm>
          <a:prstGeom prst="rect">
            <a:avLst/>
          </a:prstGeom>
        </p:spPr>
        <p:txBody>
          <a:bodyPr lIns="0" tIns="0" rIns="0" bIns="0">
            <a:noAutofit/>
          </a:bodyPr>
          <a:lstStyle>
            <a:lvl1pPr marL="0" indent="0">
              <a:buNone/>
              <a:defRPr sz="1600">
                <a:solidFill>
                  <a:srgbClr val="46C1BE"/>
                </a:solidFill>
              </a:defRPr>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dirty="0" err="1"/>
              <a:t>Supernice</a:t>
            </a:r>
            <a:r>
              <a:rPr lang="en-US" dirty="0"/>
              <a:t> subtitle here</a:t>
            </a:r>
          </a:p>
        </p:txBody>
      </p:sp>
    </p:spTree>
    <p:extLst>
      <p:ext uri="{BB962C8B-B14F-4D97-AF65-F5344CB8AC3E}">
        <p14:creationId xmlns:p14="http://schemas.microsoft.com/office/powerpoint/2010/main" val="1003214350"/>
      </p:ext>
    </p:extLst>
  </p:cSld>
  <p:clrMapOvr>
    <a:masterClrMapping/>
  </p:clrMapOvr>
  <p:transition spd="slow">
    <p:cover/>
  </p:transition>
  <p:extLst>
    <p:ext uri="{DCECCB84-F9BA-43D5-87BE-67443E8EF086}">
      <p15:sldGuideLst xmlns="" xmlns:p15="http://schemas.microsoft.com/office/powerpoint/2012/main">
        <p15:guide id="1" pos="37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text / right image">
    <p:spTree>
      <p:nvGrpSpPr>
        <p:cNvPr id="1" name=""/>
        <p:cNvGrpSpPr/>
        <p:nvPr/>
      </p:nvGrpSpPr>
      <p:grpSpPr>
        <a:xfrm>
          <a:off x="0" y="0"/>
          <a:ext cx="0" cy="0"/>
          <a:chOff x="0" y="0"/>
          <a:chExt cx="0" cy="0"/>
        </a:xfrm>
      </p:grpSpPr>
      <p:sp>
        <p:nvSpPr>
          <p:cNvPr id="5" name="Title Placeholder 1">
            <a:extLst>
              <a:ext uri="{FF2B5EF4-FFF2-40B4-BE49-F238E27FC236}">
                <a16:creationId xmlns="" xmlns:a16="http://schemas.microsoft.com/office/drawing/2014/main" id="{528FDB69-7C80-417F-8352-92FED0E46EB4}"/>
              </a:ext>
            </a:extLst>
          </p:cNvPr>
          <p:cNvSpPr>
            <a:spLocks noGrp="1"/>
          </p:cNvSpPr>
          <p:nvPr>
            <p:ph type="title" hasCustomPrompt="1"/>
          </p:nvPr>
        </p:nvSpPr>
        <p:spPr>
          <a:xfrm>
            <a:off x="1440000" y="504000"/>
            <a:ext cx="8640001" cy="864000"/>
          </a:xfrm>
          <a:prstGeom prst="rect">
            <a:avLst/>
          </a:prstGeom>
        </p:spPr>
        <p:txBody>
          <a:bodyPr vert="horz" lIns="0" tIns="0" rIns="0" bIns="0" rtlCol="0" anchor="b" anchorCtr="0">
            <a:noAutofit/>
          </a:bodyPr>
          <a:lstStyle>
            <a:lvl1pPr>
              <a:defRPr sz="3200">
                <a:solidFill>
                  <a:schemeClr val="tx1"/>
                </a:solidFill>
              </a:defRPr>
            </a:lvl1pPr>
          </a:lstStyle>
          <a:p>
            <a:r>
              <a:rPr lang="en-US" dirty="0"/>
              <a:t>Your great slide title goes here</a:t>
            </a:r>
          </a:p>
        </p:txBody>
      </p:sp>
      <p:sp>
        <p:nvSpPr>
          <p:cNvPr id="3" name="Content Placeholder 2"/>
          <p:cNvSpPr>
            <a:spLocks noGrp="1"/>
          </p:cNvSpPr>
          <p:nvPr>
            <p:ph idx="1" hasCustomPrompt="1"/>
          </p:nvPr>
        </p:nvSpPr>
        <p:spPr>
          <a:xfrm>
            <a:off x="1439998" y="2004181"/>
            <a:ext cx="4176000" cy="5015658"/>
          </a:xfrm>
          <a:prstGeom prst="rect">
            <a:avLst/>
          </a:prstGeom>
        </p:spPr>
        <p:txBody>
          <a:bodyPr wrap="square" lIns="0" tIns="0" rIns="0" bIns="0" numCol="1" spcCol="216000">
            <a:noAutofit/>
          </a:bodyPr>
          <a:lstStyle>
            <a:lvl1pPr marL="0" indent="0" algn="l">
              <a:lnSpc>
                <a:spcPct val="100000"/>
              </a:lnSpc>
              <a:spcBef>
                <a:spcPts val="1200"/>
              </a:spcBef>
              <a:buFont typeface="Arial" panose="020B0604020202020204" pitchFamily="34" charset="0"/>
              <a:buNone/>
              <a:defRPr sz="2000" b="0">
                <a:solidFill>
                  <a:schemeClr val="tx1"/>
                </a:solidFill>
                <a:latin typeface="Arial" panose="020B0604020202020204" pitchFamily="34" charset="0"/>
                <a:cs typeface="Arial" panose="020B0604020202020204" pitchFamily="34" charset="0"/>
              </a:defRPr>
            </a:lvl1pPr>
            <a:lvl2pPr>
              <a:defRPr sz="1800" b="0">
                <a:solidFill>
                  <a:srgbClr val="46C1BE"/>
                </a:solidFill>
                <a:latin typeface="Arial" panose="020B0604020202020204" pitchFamily="34" charset="0"/>
                <a:cs typeface="Arial" panose="020B0604020202020204" pitchFamily="34" charset="0"/>
              </a:defRPr>
            </a:lvl2pPr>
            <a:lvl3pPr>
              <a:defRPr sz="1600" b="0">
                <a:solidFill>
                  <a:schemeClr val="tx1">
                    <a:lumMod val="65000"/>
                    <a:lumOff val="35000"/>
                  </a:schemeClr>
                </a:solidFill>
                <a:latin typeface="Arial" panose="020B0604020202020204" pitchFamily="34" charset="0"/>
                <a:cs typeface="Arial" panose="020B0604020202020204" pitchFamily="34" charset="0"/>
              </a:defRPr>
            </a:lvl3pPr>
            <a:lvl4pPr>
              <a:defRPr sz="1400" b="0">
                <a:solidFill>
                  <a:srgbClr val="46C1BE"/>
                </a:solidFill>
                <a:latin typeface="Arial" panose="020B0604020202020204" pitchFamily="34" charset="0"/>
                <a:cs typeface="Arial" panose="020B0604020202020204" pitchFamily="34" charset="0"/>
              </a:defRPr>
            </a:lvl4pPr>
            <a:lvl5pPr>
              <a:defRPr sz="1200" b="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here to add 3 columns of text. Triple bottom line deep dive impact investing shine think tank. Invest, benefit corporation expose the truth; empower our work inclusion or. Bandwidth big data leverage commitment collaborate shine innovate program area, systems thinking resist indicators synergy efficient. Then transparent triple bottom line shine philanthropy impact investing vibrant resist the resistance preliminary thinking boots on the ground. Synergy or cultivate innovate effective altruism milestones change opportunities.</a:t>
            </a:r>
          </a:p>
        </p:txBody>
      </p:sp>
      <p:sp>
        <p:nvSpPr>
          <p:cNvPr id="10" name="Rectangle 9">
            <a:extLst>
              <a:ext uri="{FF2B5EF4-FFF2-40B4-BE49-F238E27FC236}">
                <a16:creationId xmlns="" xmlns:a16="http://schemas.microsoft.com/office/drawing/2014/main" id="{1F7316E2-E705-4597-9E84-96E1C9C30427}"/>
              </a:ext>
            </a:extLst>
          </p:cNvPr>
          <p:cNvSpPr/>
          <p:nvPr/>
        </p:nvSpPr>
        <p:spPr>
          <a:xfrm>
            <a:off x="0" y="-1"/>
            <a:ext cx="720000" cy="7559675"/>
          </a:xfrm>
          <a:prstGeom prst="rect">
            <a:avLst/>
          </a:prstGeom>
          <a:solidFill>
            <a:srgbClr val="46C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Slide Number Placeholder 5">
            <a:extLst>
              <a:ext uri="{FF2B5EF4-FFF2-40B4-BE49-F238E27FC236}">
                <a16:creationId xmlns="" xmlns:a16="http://schemas.microsoft.com/office/drawing/2014/main" id="{6D59795F-A1B9-4890-868D-802BE9D10530}"/>
              </a:ext>
            </a:extLst>
          </p:cNvPr>
          <p:cNvSpPr>
            <a:spLocks noGrp="1"/>
          </p:cNvSpPr>
          <p:nvPr>
            <p:ph type="sldNum" sz="quarter" idx="12"/>
          </p:nvPr>
        </p:nvSpPr>
        <p:spPr>
          <a:xfrm rot="16200000">
            <a:off x="-842829" y="5637010"/>
            <a:ext cx="2405658" cy="360000"/>
          </a:xfrm>
          <a:prstGeom prst="rect">
            <a:avLst/>
          </a:prstGeom>
        </p:spPr>
        <p:txBody>
          <a:bodyPr lIns="0" tIns="0" rIns="0" bIns="0" anchor="ctr"/>
          <a:lstStyle>
            <a:lvl1pPr algn="l">
              <a:defRPr sz="1200" b="1">
                <a:solidFill>
                  <a:schemeClr val="bg1"/>
                </a:solidFill>
                <a:latin typeface="Arial" panose="020B0604020202020204" pitchFamily="34" charset="0"/>
                <a:cs typeface="Arial" panose="020B0604020202020204" pitchFamily="34" charset="0"/>
              </a:defRPr>
            </a:lvl1pPr>
          </a:lstStyle>
          <a:p>
            <a:fld id="{0E0DA07F-3E36-425D-B0F8-FEE94D403494}" type="slidenum">
              <a:rPr lang="en-GB" smtClean="0"/>
              <a:pPr/>
              <a:t>‹#›</a:t>
            </a:fld>
            <a:endParaRPr lang="en-GB" dirty="0"/>
          </a:p>
        </p:txBody>
      </p:sp>
      <p:sp>
        <p:nvSpPr>
          <p:cNvPr id="4" name="Picture Placeholder 3">
            <a:extLst>
              <a:ext uri="{FF2B5EF4-FFF2-40B4-BE49-F238E27FC236}">
                <a16:creationId xmlns="" xmlns:a16="http://schemas.microsoft.com/office/drawing/2014/main" id="{E446B86A-43EC-47A1-BB45-52B342ECE2A4}"/>
              </a:ext>
            </a:extLst>
          </p:cNvPr>
          <p:cNvSpPr>
            <a:spLocks noGrp="1"/>
          </p:cNvSpPr>
          <p:nvPr>
            <p:ph type="pic" sz="quarter" idx="13"/>
          </p:nvPr>
        </p:nvSpPr>
        <p:spPr>
          <a:xfrm>
            <a:off x="5903998" y="2004177"/>
            <a:ext cx="4176001" cy="5015659"/>
          </a:xfrm>
          <a:prstGeom prst="rect">
            <a:avLst/>
          </a:prstGeom>
          <a:pattFill prst="pct25">
            <a:fgClr>
              <a:schemeClr val="bg1">
                <a:lumMod val="50000"/>
              </a:schemeClr>
            </a:fgClr>
            <a:bgClr>
              <a:schemeClr val="bg1">
                <a:lumMod val="95000"/>
              </a:schemeClr>
            </a:bgClr>
          </a:pattFill>
          <a:ln>
            <a:noFill/>
          </a:ln>
        </p:spPr>
        <p:txBody>
          <a:bodyPr anchor="ctr">
            <a:normAutofit/>
          </a:bodyPr>
          <a:lstStyle>
            <a:lvl1pPr marL="0" indent="0" algn="ctr">
              <a:buNone/>
              <a:defRPr sz="1400" b="0" i="1">
                <a:solidFill>
                  <a:schemeClr val="tx2"/>
                </a:solidFill>
              </a:defRPr>
            </a:lvl1pPr>
          </a:lstStyle>
          <a:p>
            <a:r>
              <a:rPr lang="en-US"/>
              <a:t>Click icon to add picture</a:t>
            </a:r>
            <a:endParaRPr lang="en-GB" dirty="0"/>
          </a:p>
        </p:txBody>
      </p:sp>
      <p:sp>
        <p:nvSpPr>
          <p:cNvPr id="2" name="Footer Placeholder 1">
            <a:extLst>
              <a:ext uri="{FF2B5EF4-FFF2-40B4-BE49-F238E27FC236}">
                <a16:creationId xmlns="" xmlns:a16="http://schemas.microsoft.com/office/drawing/2014/main" id="{2FBCE440-8964-4BDA-B0CA-FDAA4027F178}"/>
              </a:ext>
            </a:extLst>
          </p:cNvPr>
          <p:cNvSpPr>
            <a:spLocks noGrp="1"/>
          </p:cNvSpPr>
          <p:nvPr>
            <p:ph type="ftr" sz="quarter" idx="14"/>
          </p:nvPr>
        </p:nvSpPr>
        <p:spPr/>
        <p:txBody>
          <a:bodyPr/>
          <a:lstStyle/>
          <a:p>
            <a:r>
              <a:rPr lang="en-US"/>
              <a:t>A is for Arial, B is for Best</a:t>
            </a:r>
            <a:endParaRPr lang="en-GB" dirty="0"/>
          </a:p>
        </p:txBody>
      </p:sp>
      <p:sp>
        <p:nvSpPr>
          <p:cNvPr id="9" name="Text Placeholder 3">
            <a:extLst>
              <a:ext uri="{FF2B5EF4-FFF2-40B4-BE49-F238E27FC236}">
                <a16:creationId xmlns="" xmlns:a16="http://schemas.microsoft.com/office/drawing/2014/main" id="{D9B7CF2E-89CC-4A29-907F-1A3D634E37F6}"/>
              </a:ext>
            </a:extLst>
          </p:cNvPr>
          <p:cNvSpPr>
            <a:spLocks noGrp="1"/>
          </p:cNvSpPr>
          <p:nvPr>
            <p:ph type="body" sz="half" idx="2" hasCustomPrompt="1"/>
          </p:nvPr>
        </p:nvSpPr>
        <p:spPr>
          <a:xfrm>
            <a:off x="1439999" y="1409403"/>
            <a:ext cx="8640000" cy="288000"/>
          </a:xfrm>
          <a:prstGeom prst="rect">
            <a:avLst/>
          </a:prstGeom>
        </p:spPr>
        <p:txBody>
          <a:bodyPr lIns="0" tIns="0" rIns="0" bIns="0">
            <a:noAutofit/>
          </a:bodyPr>
          <a:lstStyle>
            <a:lvl1pPr marL="0" indent="0">
              <a:buNone/>
              <a:defRPr sz="1600">
                <a:solidFill>
                  <a:srgbClr val="46C1BE"/>
                </a:solidFill>
              </a:defRPr>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dirty="0" err="1"/>
              <a:t>Supernice</a:t>
            </a:r>
            <a:r>
              <a:rPr lang="en-US" dirty="0"/>
              <a:t> subtitle here</a:t>
            </a:r>
          </a:p>
        </p:txBody>
      </p:sp>
      <p:sp>
        <p:nvSpPr>
          <p:cNvPr id="7" name="Text Placeholder 6">
            <a:extLst>
              <a:ext uri="{FF2B5EF4-FFF2-40B4-BE49-F238E27FC236}">
                <a16:creationId xmlns="" xmlns:a16="http://schemas.microsoft.com/office/drawing/2014/main" id="{9939F841-0998-4251-A748-189E478BA7E0}"/>
              </a:ext>
            </a:extLst>
          </p:cNvPr>
          <p:cNvSpPr>
            <a:spLocks noGrp="1"/>
          </p:cNvSpPr>
          <p:nvPr>
            <p:ph type="body" sz="quarter" idx="15" hasCustomPrompt="1"/>
          </p:nvPr>
        </p:nvSpPr>
        <p:spPr>
          <a:xfrm>
            <a:off x="5903997" y="7147223"/>
            <a:ext cx="4176001" cy="179387"/>
          </a:xfrm>
          <a:prstGeom prst="rect">
            <a:avLst/>
          </a:prstGeom>
        </p:spPr>
        <p:txBody>
          <a:bodyPr lIns="0" tIns="0" rIns="0" bIns="0"/>
          <a:lstStyle>
            <a:lvl1pPr marL="0" indent="0">
              <a:buNone/>
              <a:defRPr sz="900" b="0"/>
            </a:lvl1pPr>
          </a:lstStyle>
          <a:p>
            <a:r>
              <a:rPr lang="en-US" dirty="0"/>
              <a:t>Add image caption here</a:t>
            </a:r>
            <a:endParaRPr lang="en-GB" dirty="0"/>
          </a:p>
        </p:txBody>
      </p:sp>
    </p:spTree>
    <p:extLst>
      <p:ext uri="{BB962C8B-B14F-4D97-AF65-F5344CB8AC3E}">
        <p14:creationId xmlns:p14="http://schemas.microsoft.com/office/powerpoint/2010/main" val="138384763"/>
      </p:ext>
    </p:extLst>
  </p:cSld>
  <p:clrMapOvr>
    <a:masterClrMapping/>
  </p:clrMapOvr>
  <p:transition spd="slow">
    <p:cover/>
  </p:transition>
  <p:extLst>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image / right text">
    <p:spTree>
      <p:nvGrpSpPr>
        <p:cNvPr id="1" name=""/>
        <p:cNvGrpSpPr/>
        <p:nvPr/>
      </p:nvGrpSpPr>
      <p:grpSpPr>
        <a:xfrm>
          <a:off x="0" y="0"/>
          <a:ext cx="0" cy="0"/>
          <a:chOff x="0" y="0"/>
          <a:chExt cx="0" cy="0"/>
        </a:xfrm>
      </p:grpSpPr>
      <p:sp>
        <p:nvSpPr>
          <p:cNvPr id="5" name="Title Placeholder 1">
            <a:extLst>
              <a:ext uri="{FF2B5EF4-FFF2-40B4-BE49-F238E27FC236}">
                <a16:creationId xmlns="" xmlns:a16="http://schemas.microsoft.com/office/drawing/2014/main" id="{528FDB69-7C80-417F-8352-92FED0E46EB4}"/>
              </a:ext>
            </a:extLst>
          </p:cNvPr>
          <p:cNvSpPr>
            <a:spLocks noGrp="1"/>
          </p:cNvSpPr>
          <p:nvPr>
            <p:ph type="title" hasCustomPrompt="1"/>
          </p:nvPr>
        </p:nvSpPr>
        <p:spPr>
          <a:xfrm>
            <a:off x="1440000" y="504000"/>
            <a:ext cx="8640001" cy="864000"/>
          </a:xfrm>
          <a:prstGeom prst="rect">
            <a:avLst/>
          </a:prstGeom>
        </p:spPr>
        <p:txBody>
          <a:bodyPr vert="horz" lIns="0" tIns="0" rIns="0" bIns="0" rtlCol="0" anchor="b" anchorCtr="0">
            <a:noAutofit/>
          </a:bodyPr>
          <a:lstStyle>
            <a:lvl1pPr>
              <a:defRPr sz="3200">
                <a:solidFill>
                  <a:schemeClr val="tx1"/>
                </a:solidFill>
              </a:defRPr>
            </a:lvl1pPr>
          </a:lstStyle>
          <a:p>
            <a:r>
              <a:rPr lang="en-US" dirty="0"/>
              <a:t>Your great slide title goes here</a:t>
            </a:r>
          </a:p>
        </p:txBody>
      </p:sp>
      <p:sp>
        <p:nvSpPr>
          <p:cNvPr id="3" name="Content Placeholder 2"/>
          <p:cNvSpPr>
            <a:spLocks noGrp="1"/>
          </p:cNvSpPr>
          <p:nvPr>
            <p:ph idx="1" hasCustomPrompt="1"/>
          </p:nvPr>
        </p:nvSpPr>
        <p:spPr>
          <a:xfrm>
            <a:off x="5903999" y="2004181"/>
            <a:ext cx="4176000" cy="5015658"/>
          </a:xfrm>
          <a:prstGeom prst="rect">
            <a:avLst/>
          </a:prstGeom>
        </p:spPr>
        <p:txBody>
          <a:bodyPr wrap="square" lIns="0" tIns="0" rIns="0" bIns="0" numCol="1" spcCol="216000">
            <a:noAutofit/>
          </a:bodyPr>
          <a:lstStyle>
            <a:lvl1pPr marL="0" indent="0" algn="l">
              <a:lnSpc>
                <a:spcPct val="100000"/>
              </a:lnSpc>
              <a:spcBef>
                <a:spcPts val="1200"/>
              </a:spcBef>
              <a:buFont typeface="Arial" panose="020B0604020202020204" pitchFamily="34" charset="0"/>
              <a:buNone/>
              <a:defRPr sz="2000" b="0">
                <a:solidFill>
                  <a:schemeClr val="tx1"/>
                </a:solidFill>
                <a:latin typeface="Arial" panose="020B0604020202020204" pitchFamily="34" charset="0"/>
                <a:cs typeface="Arial" panose="020B0604020202020204" pitchFamily="34" charset="0"/>
              </a:defRPr>
            </a:lvl1pPr>
            <a:lvl2pPr>
              <a:defRPr sz="1800" b="0">
                <a:solidFill>
                  <a:srgbClr val="46C1BE"/>
                </a:solidFill>
                <a:latin typeface="Arial" panose="020B0604020202020204" pitchFamily="34" charset="0"/>
                <a:cs typeface="Arial" panose="020B0604020202020204" pitchFamily="34" charset="0"/>
              </a:defRPr>
            </a:lvl2pPr>
            <a:lvl3pPr>
              <a:defRPr sz="1600" b="0">
                <a:solidFill>
                  <a:schemeClr val="tx1">
                    <a:lumMod val="65000"/>
                    <a:lumOff val="35000"/>
                  </a:schemeClr>
                </a:solidFill>
                <a:latin typeface="Arial" panose="020B0604020202020204" pitchFamily="34" charset="0"/>
                <a:cs typeface="Arial" panose="020B0604020202020204" pitchFamily="34" charset="0"/>
              </a:defRPr>
            </a:lvl3pPr>
            <a:lvl4pPr>
              <a:defRPr sz="1400" b="0">
                <a:solidFill>
                  <a:srgbClr val="46C1BE"/>
                </a:solidFill>
                <a:latin typeface="Arial" panose="020B0604020202020204" pitchFamily="34" charset="0"/>
                <a:cs typeface="Arial" panose="020B0604020202020204" pitchFamily="34" charset="0"/>
              </a:defRPr>
            </a:lvl4pPr>
            <a:lvl5pPr>
              <a:defRPr sz="1200" b="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here to add 3 columns of text. Triple bottom line deep dive impact investing shine think tank. Invest, benefit corporation expose the truth; empower our work inclusion or. Bandwidth big data leverage commitment collaborate shine innovate program area, systems thinking resist indicators synergy efficient. Then transparent triple bottom line shine philanthropy impact investing vibrant resist the resistance preliminary thinking boots on the ground. Synergy or cultivate innovate effective altruism milestones change opportunities.</a:t>
            </a:r>
          </a:p>
        </p:txBody>
      </p:sp>
      <p:sp>
        <p:nvSpPr>
          <p:cNvPr id="10" name="Rectangle 9">
            <a:extLst>
              <a:ext uri="{FF2B5EF4-FFF2-40B4-BE49-F238E27FC236}">
                <a16:creationId xmlns="" xmlns:a16="http://schemas.microsoft.com/office/drawing/2014/main" id="{238F39AE-0C0F-486A-857C-158DBBEC70E3}"/>
              </a:ext>
            </a:extLst>
          </p:cNvPr>
          <p:cNvSpPr/>
          <p:nvPr/>
        </p:nvSpPr>
        <p:spPr>
          <a:xfrm>
            <a:off x="0" y="-1"/>
            <a:ext cx="720000" cy="7559675"/>
          </a:xfrm>
          <a:prstGeom prst="rect">
            <a:avLst/>
          </a:prstGeom>
          <a:solidFill>
            <a:srgbClr val="46C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Slide Number Placeholder 5">
            <a:extLst>
              <a:ext uri="{FF2B5EF4-FFF2-40B4-BE49-F238E27FC236}">
                <a16:creationId xmlns="" xmlns:a16="http://schemas.microsoft.com/office/drawing/2014/main" id="{1692681D-B3C9-4707-AD87-136371D429BB}"/>
              </a:ext>
            </a:extLst>
          </p:cNvPr>
          <p:cNvSpPr>
            <a:spLocks noGrp="1"/>
          </p:cNvSpPr>
          <p:nvPr>
            <p:ph type="sldNum" sz="quarter" idx="12"/>
          </p:nvPr>
        </p:nvSpPr>
        <p:spPr>
          <a:xfrm rot="16200000">
            <a:off x="-842829" y="5637010"/>
            <a:ext cx="2405658" cy="360000"/>
          </a:xfrm>
          <a:prstGeom prst="rect">
            <a:avLst/>
          </a:prstGeom>
        </p:spPr>
        <p:txBody>
          <a:bodyPr lIns="0" tIns="0" rIns="0" bIns="0" anchor="ctr"/>
          <a:lstStyle>
            <a:lvl1pPr algn="l">
              <a:defRPr sz="1200" b="1">
                <a:solidFill>
                  <a:schemeClr val="bg1"/>
                </a:solidFill>
                <a:latin typeface="Arial" panose="020B0604020202020204" pitchFamily="34" charset="0"/>
                <a:cs typeface="Arial" panose="020B0604020202020204" pitchFamily="34" charset="0"/>
              </a:defRPr>
            </a:lvl1pPr>
          </a:lstStyle>
          <a:p>
            <a:fld id="{0E0DA07F-3E36-425D-B0F8-FEE94D403494}" type="slidenum">
              <a:rPr lang="en-GB" smtClean="0"/>
              <a:pPr/>
              <a:t>‹#›</a:t>
            </a:fld>
            <a:endParaRPr lang="en-GB" dirty="0"/>
          </a:p>
        </p:txBody>
      </p:sp>
      <p:sp>
        <p:nvSpPr>
          <p:cNvPr id="9" name="Picture Placeholder 3">
            <a:extLst>
              <a:ext uri="{FF2B5EF4-FFF2-40B4-BE49-F238E27FC236}">
                <a16:creationId xmlns="" xmlns:a16="http://schemas.microsoft.com/office/drawing/2014/main" id="{82C86852-797C-47B5-9E32-EB179A23EAFF}"/>
              </a:ext>
            </a:extLst>
          </p:cNvPr>
          <p:cNvSpPr>
            <a:spLocks noGrp="1"/>
          </p:cNvSpPr>
          <p:nvPr>
            <p:ph type="pic" sz="quarter" idx="13"/>
          </p:nvPr>
        </p:nvSpPr>
        <p:spPr>
          <a:xfrm>
            <a:off x="1439999" y="2004180"/>
            <a:ext cx="4176001" cy="5015659"/>
          </a:xfrm>
          <a:prstGeom prst="rect">
            <a:avLst/>
          </a:prstGeom>
          <a:pattFill prst="pct25">
            <a:fgClr>
              <a:schemeClr val="bg1">
                <a:lumMod val="50000"/>
              </a:schemeClr>
            </a:fgClr>
            <a:bgClr>
              <a:schemeClr val="bg1">
                <a:lumMod val="95000"/>
              </a:schemeClr>
            </a:bgClr>
          </a:pattFill>
          <a:ln>
            <a:noFill/>
          </a:ln>
        </p:spPr>
        <p:txBody>
          <a:bodyPr anchor="ctr">
            <a:normAutofit/>
          </a:bodyPr>
          <a:lstStyle>
            <a:lvl1pPr marL="0" indent="0" algn="ctr">
              <a:buNone/>
              <a:defRPr sz="1400" b="0" i="1">
                <a:solidFill>
                  <a:schemeClr val="tx2"/>
                </a:solidFill>
              </a:defRPr>
            </a:lvl1pPr>
          </a:lstStyle>
          <a:p>
            <a:r>
              <a:rPr lang="en-US"/>
              <a:t>Click icon to add picture</a:t>
            </a:r>
            <a:endParaRPr lang="en-GB" dirty="0"/>
          </a:p>
        </p:txBody>
      </p:sp>
      <p:sp>
        <p:nvSpPr>
          <p:cNvPr id="2" name="Footer Placeholder 1">
            <a:extLst>
              <a:ext uri="{FF2B5EF4-FFF2-40B4-BE49-F238E27FC236}">
                <a16:creationId xmlns="" xmlns:a16="http://schemas.microsoft.com/office/drawing/2014/main" id="{EF1BF232-3992-4B39-B438-B2C47DC0381E}"/>
              </a:ext>
            </a:extLst>
          </p:cNvPr>
          <p:cNvSpPr>
            <a:spLocks noGrp="1"/>
          </p:cNvSpPr>
          <p:nvPr>
            <p:ph type="ftr" sz="quarter" idx="14"/>
          </p:nvPr>
        </p:nvSpPr>
        <p:spPr/>
        <p:txBody>
          <a:bodyPr/>
          <a:lstStyle/>
          <a:p>
            <a:r>
              <a:rPr lang="en-US"/>
              <a:t>A is for Arial, B is for Best</a:t>
            </a:r>
            <a:endParaRPr lang="en-GB" dirty="0"/>
          </a:p>
        </p:txBody>
      </p:sp>
      <p:sp>
        <p:nvSpPr>
          <p:cNvPr id="13" name="Text Placeholder 3">
            <a:extLst>
              <a:ext uri="{FF2B5EF4-FFF2-40B4-BE49-F238E27FC236}">
                <a16:creationId xmlns="" xmlns:a16="http://schemas.microsoft.com/office/drawing/2014/main" id="{2229E89C-2EEA-4C85-9CAC-9966DCF7B3E4}"/>
              </a:ext>
            </a:extLst>
          </p:cNvPr>
          <p:cNvSpPr>
            <a:spLocks noGrp="1"/>
          </p:cNvSpPr>
          <p:nvPr>
            <p:ph type="body" sz="half" idx="2" hasCustomPrompt="1"/>
          </p:nvPr>
        </p:nvSpPr>
        <p:spPr>
          <a:xfrm>
            <a:off x="1439999" y="1409403"/>
            <a:ext cx="8640000" cy="288000"/>
          </a:xfrm>
          <a:prstGeom prst="rect">
            <a:avLst/>
          </a:prstGeom>
        </p:spPr>
        <p:txBody>
          <a:bodyPr lIns="0" tIns="0" rIns="0" bIns="0">
            <a:noAutofit/>
          </a:bodyPr>
          <a:lstStyle>
            <a:lvl1pPr marL="0" indent="0">
              <a:buNone/>
              <a:defRPr sz="1600">
                <a:solidFill>
                  <a:srgbClr val="46C1BE"/>
                </a:solidFill>
              </a:defRPr>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dirty="0" err="1"/>
              <a:t>Supernice</a:t>
            </a:r>
            <a:r>
              <a:rPr lang="en-US" dirty="0"/>
              <a:t> subtitle here</a:t>
            </a:r>
          </a:p>
        </p:txBody>
      </p:sp>
      <p:sp>
        <p:nvSpPr>
          <p:cNvPr id="14" name="Text Placeholder 6">
            <a:extLst>
              <a:ext uri="{FF2B5EF4-FFF2-40B4-BE49-F238E27FC236}">
                <a16:creationId xmlns="" xmlns:a16="http://schemas.microsoft.com/office/drawing/2014/main" id="{FFFBB5EE-3541-4737-9D5A-A18A4F2C355A}"/>
              </a:ext>
            </a:extLst>
          </p:cNvPr>
          <p:cNvSpPr>
            <a:spLocks noGrp="1"/>
          </p:cNvSpPr>
          <p:nvPr>
            <p:ph type="body" sz="quarter" idx="15" hasCustomPrompt="1"/>
          </p:nvPr>
        </p:nvSpPr>
        <p:spPr>
          <a:xfrm>
            <a:off x="1439999" y="7147223"/>
            <a:ext cx="4176001" cy="179387"/>
          </a:xfrm>
          <a:prstGeom prst="rect">
            <a:avLst/>
          </a:prstGeom>
        </p:spPr>
        <p:txBody>
          <a:bodyPr lIns="0" tIns="0" rIns="0" bIns="0"/>
          <a:lstStyle>
            <a:lvl1pPr marL="0" indent="0">
              <a:buNone/>
              <a:defRPr sz="900" b="0"/>
            </a:lvl1pPr>
          </a:lstStyle>
          <a:p>
            <a:r>
              <a:rPr lang="en-US" dirty="0"/>
              <a:t>Add image caption here</a:t>
            </a:r>
            <a:endParaRPr lang="en-GB" dirty="0"/>
          </a:p>
        </p:txBody>
      </p:sp>
    </p:spTree>
    <p:extLst>
      <p:ext uri="{BB962C8B-B14F-4D97-AF65-F5344CB8AC3E}">
        <p14:creationId xmlns:p14="http://schemas.microsoft.com/office/powerpoint/2010/main" val="3146571598"/>
      </p:ext>
    </p:extLst>
  </p:cSld>
  <p:clrMapOvr>
    <a:masterClrMapping/>
  </p:clrMapOvr>
  <p:transition spd="slow">
    <p:cover/>
  </p:transition>
  <p:extLst>
    <p:ext uri="{DCECCB84-F9BA-43D5-87BE-67443E8EF086}">
      <p15:sldGuideLst xmlns=""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5" name="Title Placeholder 1">
            <a:extLst>
              <a:ext uri="{FF2B5EF4-FFF2-40B4-BE49-F238E27FC236}">
                <a16:creationId xmlns="" xmlns:a16="http://schemas.microsoft.com/office/drawing/2014/main" id="{528FDB69-7C80-417F-8352-92FED0E46EB4}"/>
              </a:ext>
            </a:extLst>
          </p:cNvPr>
          <p:cNvSpPr>
            <a:spLocks noGrp="1"/>
          </p:cNvSpPr>
          <p:nvPr>
            <p:ph type="title" hasCustomPrompt="1"/>
          </p:nvPr>
        </p:nvSpPr>
        <p:spPr>
          <a:xfrm>
            <a:off x="1440000" y="504000"/>
            <a:ext cx="8640001" cy="864000"/>
          </a:xfrm>
          <a:prstGeom prst="rect">
            <a:avLst/>
          </a:prstGeom>
        </p:spPr>
        <p:txBody>
          <a:bodyPr vert="horz" lIns="0" tIns="0" rIns="0" bIns="0" rtlCol="0" anchor="b" anchorCtr="0">
            <a:noAutofit/>
          </a:bodyPr>
          <a:lstStyle>
            <a:lvl1pPr>
              <a:defRPr sz="3200">
                <a:solidFill>
                  <a:schemeClr val="tx1"/>
                </a:solidFill>
              </a:defRPr>
            </a:lvl1pPr>
          </a:lstStyle>
          <a:p>
            <a:r>
              <a:rPr lang="en-US" dirty="0"/>
              <a:t>Your great slide title goes here</a:t>
            </a:r>
          </a:p>
        </p:txBody>
      </p:sp>
      <p:sp>
        <p:nvSpPr>
          <p:cNvPr id="10" name="Rectangle 9">
            <a:extLst>
              <a:ext uri="{FF2B5EF4-FFF2-40B4-BE49-F238E27FC236}">
                <a16:creationId xmlns="" xmlns:a16="http://schemas.microsoft.com/office/drawing/2014/main" id="{1565273E-CF89-4665-98BE-444F85AD4F42}"/>
              </a:ext>
            </a:extLst>
          </p:cNvPr>
          <p:cNvSpPr/>
          <p:nvPr/>
        </p:nvSpPr>
        <p:spPr>
          <a:xfrm>
            <a:off x="0" y="-1"/>
            <a:ext cx="720000" cy="7559675"/>
          </a:xfrm>
          <a:prstGeom prst="rect">
            <a:avLst/>
          </a:prstGeom>
          <a:solidFill>
            <a:srgbClr val="46C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Slide Number Placeholder 5">
            <a:extLst>
              <a:ext uri="{FF2B5EF4-FFF2-40B4-BE49-F238E27FC236}">
                <a16:creationId xmlns="" xmlns:a16="http://schemas.microsoft.com/office/drawing/2014/main" id="{215940E4-B6E1-4502-B36A-BF8BB63F1DC7}"/>
              </a:ext>
            </a:extLst>
          </p:cNvPr>
          <p:cNvSpPr>
            <a:spLocks noGrp="1"/>
          </p:cNvSpPr>
          <p:nvPr>
            <p:ph type="sldNum" sz="quarter" idx="12"/>
          </p:nvPr>
        </p:nvSpPr>
        <p:spPr>
          <a:xfrm rot="16200000">
            <a:off x="-842829" y="5637010"/>
            <a:ext cx="2405658" cy="360000"/>
          </a:xfrm>
          <a:prstGeom prst="rect">
            <a:avLst/>
          </a:prstGeom>
        </p:spPr>
        <p:txBody>
          <a:bodyPr lIns="0" tIns="0" rIns="0" bIns="0" anchor="ctr"/>
          <a:lstStyle>
            <a:lvl1pPr algn="l">
              <a:defRPr sz="1200" b="1">
                <a:solidFill>
                  <a:schemeClr val="bg1"/>
                </a:solidFill>
                <a:latin typeface="Arial" panose="020B0604020202020204" pitchFamily="34" charset="0"/>
                <a:cs typeface="Arial" panose="020B0604020202020204" pitchFamily="34" charset="0"/>
              </a:defRPr>
            </a:lvl1pPr>
          </a:lstStyle>
          <a:p>
            <a:fld id="{0E0DA07F-3E36-425D-B0F8-FEE94D403494}" type="slidenum">
              <a:rPr lang="en-GB" smtClean="0"/>
              <a:pPr/>
              <a:t>‹#›</a:t>
            </a:fld>
            <a:endParaRPr lang="en-GB" dirty="0"/>
          </a:p>
        </p:txBody>
      </p:sp>
      <p:sp>
        <p:nvSpPr>
          <p:cNvPr id="9" name="Picture Placeholder 3">
            <a:extLst>
              <a:ext uri="{FF2B5EF4-FFF2-40B4-BE49-F238E27FC236}">
                <a16:creationId xmlns="" xmlns:a16="http://schemas.microsoft.com/office/drawing/2014/main" id="{30711C5B-1BFC-4CBE-B0A3-8284347B960A}"/>
              </a:ext>
            </a:extLst>
          </p:cNvPr>
          <p:cNvSpPr>
            <a:spLocks noGrp="1"/>
          </p:cNvSpPr>
          <p:nvPr>
            <p:ph type="pic" sz="quarter" idx="13"/>
          </p:nvPr>
        </p:nvSpPr>
        <p:spPr>
          <a:xfrm>
            <a:off x="1439999" y="2004180"/>
            <a:ext cx="8640000" cy="5015659"/>
          </a:xfrm>
          <a:prstGeom prst="rect">
            <a:avLst/>
          </a:prstGeom>
          <a:pattFill prst="pct25">
            <a:fgClr>
              <a:schemeClr val="bg1">
                <a:lumMod val="50000"/>
              </a:schemeClr>
            </a:fgClr>
            <a:bgClr>
              <a:schemeClr val="bg1">
                <a:lumMod val="95000"/>
              </a:schemeClr>
            </a:bgClr>
          </a:pattFill>
          <a:ln>
            <a:noFill/>
          </a:ln>
        </p:spPr>
        <p:txBody>
          <a:bodyPr anchor="ctr">
            <a:normAutofit/>
          </a:bodyPr>
          <a:lstStyle>
            <a:lvl1pPr marL="0" indent="0" algn="ctr">
              <a:buNone/>
              <a:defRPr sz="1400" b="0" i="1">
                <a:solidFill>
                  <a:schemeClr val="tx2"/>
                </a:solidFill>
              </a:defRPr>
            </a:lvl1pPr>
          </a:lstStyle>
          <a:p>
            <a:r>
              <a:rPr lang="en-US"/>
              <a:t>Click icon to add picture</a:t>
            </a:r>
            <a:endParaRPr lang="en-GB" dirty="0"/>
          </a:p>
        </p:txBody>
      </p:sp>
      <p:sp>
        <p:nvSpPr>
          <p:cNvPr id="2" name="Footer Placeholder 1">
            <a:extLst>
              <a:ext uri="{FF2B5EF4-FFF2-40B4-BE49-F238E27FC236}">
                <a16:creationId xmlns="" xmlns:a16="http://schemas.microsoft.com/office/drawing/2014/main" id="{B16D8A52-650E-4650-A135-9AACB5A0EA81}"/>
              </a:ext>
            </a:extLst>
          </p:cNvPr>
          <p:cNvSpPr>
            <a:spLocks noGrp="1"/>
          </p:cNvSpPr>
          <p:nvPr>
            <p:ph type="ftr" sz="quarter" idx="14"/>
          </p:nvPr>
        </p:nvSpPr>
        <p:spPr/>
        <p:txBody>
          <a:bodyPr/>
          <a:lstStyle/>
          <a:p>
            <a:r>
              <a:rPr lang="en-US"/>
              <a:t>A is for Arial, B is for Best</a:t>
            </a:r>
            <a:endParaRPr lang="en-GB" dirty="0"/>
          </a:p>
        </p:txBody>
      </p:sp>
      <p:sp>
        <p:nvSpPr>
          <p:cNvPr id="8" name="Text Placeholder 3">
            <a:extLst>
              <a:ext uri="{FF2B5EF4-FFF2-40B4-BE49-F238E27FC236}">
                <a16:creationId xmlns="" xmlns:a16="http://schemas.microsoft.com/office/drawing/2014/main" id="{1F5EED72-6F3D-4A12-940F-1B32FE664602}"/>
              </a:ext>
            </a:extLst>
          </p:cNvPr>
          <p:cNvSpPr>
            <a:spLocks noGrp="1"/>
          </p:cNvSpPr>
          <p:nvPr>
            <p:ph type="body" sz="half" idx="2" hasCustomPrompt="1"/>
          </p:nvPr>
        </p:nvSpPr>
        <p:spPr>
          <a:xfrm>
            <a:off x="1439999" y="1409403"/>
            <a:ext cx="8640000" cy="288000"/>
          </a:xfrm>
          <a:prstGeom prst="rect">
            <a:avLst/>
          </a:prstGeom>
        </p:spPr>
        <p:txBody>
          <a:bodyPr lIns="0" tIns="0" rIns="0" bIns="0">
            <a:noAutofit/>
          </a:bodyPr>
          <a:lstStyle>
            <a:lvl1pPr marL="0" indent="0">
              <a:buNone/>
              <a:defRPr sz="1600">
                <a:solidFill>
                  <a:srgbClr val="46C1BE"/>
                </a:solidFill>
              </a:defRPr>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dirty="0" err="1"/>
              <a:t>Supernice</a:t>
            </a:r>
            <a:r>
              <a:rPr lang="en-US" dirty="0"/>
              <a:t> subtitle here</a:t>
            </a:r>
          </a:p>
        </p:txBody>
      </p:sp>
      <p:sp>
        <p:nvSpPr>
          <p:cNvPr id="13" name="Text Placeholder 6">
            <a:extLst>
              <a:ext uri="{FF2B5EF4-FFF2-40B4-BE49-F238E27FC236}">
                <a16:creationId xmlns="" xmlns:a16="http://schemas.microsoft.com/office/drawing/2014/main" id="{D882FF6F-7F23-4B85-8212-BE320A6FE320}"/>
              </a:ext>
            </a:extLst>
          </p:cNvPr>
          <p:cNvSpPr>
            <a:spLocks noGrp="1"/>
          </p:cNvSpPr>
          <p:nvPr>
            <p:ph type="body" sz="quarter" idx="15" hasCustomPrompt="1"/>
          </p:nvPr>
        </p:nvSpPr>
        <p:spPr>
          <a:xfrm>
            <a:off x="1446142" y="7147223"/>
            <a:ext cx="4176001" cy="179387"/>
          </a:xfrm>
          <a:prstGeom prst="rect">
            <a:avLst/>
          </a:prstGeom>
        </p:spPr>
        <p:txBody>
          <a:bodyPr lIns="0" tIns="0" rIns="0" bIns="0"/>
          <a:lstStyle>
            <a:lvl1pPr marL="0" indent="0">
              <a:buNone/>
              <a:defRPr sz="900" b="0"/>
            </a:lvl1pPr>
          </a:lstStyle>
          <a:p>
            <a:r>
              <a:rPr lang="en-US" dirty="0"/>
              <a:t>Add image caption here</a:t>
            </a:r>
            <a:endParaRPr lang="en-GB" dirty="0"/>
          </a:p>
        </p:txBody>
      </p:sp>
    </p:spTree>
    <p:extLst>
      <p:ext uri="{BB962C8B-B14F-4D97-AF65-F5344CB8AC3E}">
        <p14:creationId xmlns:p14="http://schemas.microsoft.com/office/powerpoint/2010/main" val="4011362946"/>
      </p:ext>
    </p:extLst>
  </p:cSld>
  <p:clrMapOvr>
    <a:masterClrMapping/>
  </p:clrMapOvr>
  <p:transition spd="slow">
    <p:cover/>
  </p:transition>
  <p:extLst>
    <p:ext uri="{DCECCB84-F9BA-43D5-87BE-67443E8EF086}">
      <p15:sldGuideLst xmlns=""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old title + sub (white)">
    <p:spTree>
      <p:nvGrpSpPr>
        <p:cNvPr id="1" name=""/>
        <p:cNvGrpSpPr/>
        <p:nvPr/>
      </p:nvGrpSpPr>
      <p:grpSpPr>
        <a:xfrm>
          <a:off x="0" y="0"/>
          <a:ext cx="0" cy="0"/>
          <a:chOff x="0" y="0"/>
          <a:chExt cx="0" cy="0"/>
        </a:xfrm>
      </p:grpSpPr>
      <p:sp>
        <p:nvSpPr>
          <p:cNvPr id="5" name="Title Placeholder 1">
            <a:extLst>
              <a:ext uri="{FF2B5EF4-FFF2-40B4-BE49-F238E27FC236}">
                <a16:creationId xmlns="" xmlns:a16="http://schemas.microsoft.com/office/drawing/2014/main" id="{528FDB69-7C80-417F-8352-92FED0E46EB4}"/>
              </a:ext>
            </a:extLst>
          </p:cNvPr>
          <p:cNvSpPr>
            <a:spLocks noGrp="1"/>
          </p:cNvSpPr>
          <p:nvPr>
            <p:ph type="title" hasCustomPrompt="1"/>
          </p:nvPr>
        </p:nvSpPr>
        <p:spPr>
          <a:xfrm>
            <a:off x="1440000" y="983833"/>
            <a:ext cx="8640001" cy="5398860"/>
          </a:xfrm>
          <a:prstGeom prst="rect">
            <a:avLst/>
          </a:prstGeom>
        </p:spPr>
        <p:txBody>
          <a:bodyPr vert="horz" lIns="0" tIns="0" rIns="0" bIns="0" rtlCol="0" anchor="t" anchorCtr="0">
            <a:noAutofit/>
          </a:bodyPr>
          <a:lstStyle>
            <a:lvl1pPr>
              <a:defRPr sz="9500">
                <a:solidFill>
                  <a:schemeClr val="tx1"/>
                </a:solidFill>
              </a:defRPr>
            </a:lvl1pPr>
          </a:lstStyle>
          <a:p>
            <a:r>
              <a:rPr lang="en-US" dirty="0"/>
              <a:t>Bold</a:t>
            </a:r>
            <a:br>
              <a:rPr lang="en-US" dirty="0"/>
            </a:br>
            <a:r>
              <a:rPr lang="en-US" dirty="0"/>
              <a:t>headline</a:t>
            </a:r>
          </a:p>
        </p:txBody>
      </p:sp>
      <p:sp>
        <p:nvSpPr>
          <p:cNvPr id="11" name="Text Placeholder 3">
            <a:extLst>
              <a:ext uri="{FF2B5EF4-FFF2-40B4-BE49-F238E27FC236}">
                <a16:creationId xmlns="" xmlns:a16="http://schemas.microsoft.com/office/drawing/2014/main" id="{923B7FF0-237E-4030-BA41-2CA05977F34F}"/>
              </a:ext>
            </a:extLst>
          </p:cNvPr>
          <p:cNvSpPr>
            <a:spLocks noGrp="1"/>
          </p:cNvSpPr>
          <p:nvPr>
            <p:ph type="body" sz="half" idx="2" hasCustomPrompt="1"/>
          </p:nvPr>
        </p:nvSpPr>
        <p:spPr>
          <a:xfrm>
            <a:off x="1439999" y="6455121"/>
            <a:ext cx="8640000" cy="564718"/>
          </a:xfrm>
          <a:prstGeom prst="rect">
            <a:avLst/>
          </a:prstGeom>
        </p:spPr>
        <p:txBody>
          <a:bodyPr lIns="0" tIns="0" rIns="0" bIns="0" anchor="b">
            <a:noAutofit/>
          </a:bodyPr>
          <a:lstStyle>
            <a:lvl1pPr marL="0" indent="0">
              <a:buNone/>
              <a:defRPr sz="3200">
                <a:solidFill>
                  <a:srgbClr val="46C1BE"/>
                </a:solidFill>
              </a:defRPr>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dirty="0" err="1"/>
              <a:t>Supernice</a:t>
            </a:r>
            <a:r>
              <a:rPr lang="en-US" dirty="0"/>
              <a:t> subtitle here</a:t>
            </a:r>
          </a:p>
        </p:txBody>
      </p:sp>
      <p:sp>
        <p:nvSpPr>
          <p:cNvPr id="8" name="Rectangle 7">
            <a:extLst>
              <a:ext uri="{FF2B5EF4-FFF2-40B4-BE49-F238E27FC236}">
                <a16:creationId xmlns="" xmlns:a16="http://schemas.microsoft.com/office/drawing/2014/main" id="{72A12700-C926-48E0-A3CE-CB9CCE5ADC2B}"/>
              </a:ext>
            </a:extLst>
          </p:cNvPr>
          <p:cNvSpPr/>
          <p:nvPr/>
        </p:nvSpPr>
        <p:spPr>
          <a:xfrm>
            <a:off x="0" y="-1"/>
            <a:ext cx="720000" cy="7559675"/>
          </a:xfrm>
          <a:prstGeom prst="rect">
            <a:avLst/>
          </a:prstGeom>
          <a:solidFill>
            <a:srgbClr val="46C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Slide Number Placeholder 5">
            <a:extLst>
              <a:ext uri="{FF2B5EF4-FFF2-40B4-BE49-F238E27FC236}">
                <a16:creationId xmlns="" xmlns:a16="http://schemas.microsoft.com/office/drawing/2014/main" id="{5C7FBBCC-4AB3-47BC-83E7-8D65EC82AE73}"/>
              </a:ext>
            </a:extLst>
          </p:cNvPr>
          <p:cNvSpPr>
            <a:spLocks noGrp="1"/>
          </p:cNvSpPr>
          <p:nvPr>
            <p:ph type="sldNum" sz="quarter" idx="12"/>
          </p:nvPr>
        </p:nvSpPr>
        <p:spPr>
          <a:xfrm rot="16200000">
            <a:off x="-842829" y="5637010"/>
            <a:ext cx="2405658" cy="360000"/>
          </a:xfrm>
          <a:prstGeom prst="rect">
            <a:avLst/>
          </a:prstGeom>
        </p:spPr>
        <p:txBody>
          <a:bodyPr lIns="0" tIns="0" rIns="0" bIns="0" anchor="ctr"/>
          <a:lstStyle>
            <a:lvl1pPr algn="l">
              <a:defRPr sz="1200" b="1">
                <a:solidFill>
                  <a:schemeClr val="bg1"/>
                </a:solidFill>
                <a:latin typeface="Arial" panose="020B0604020202020204" pitchFamily="34" charset="0"/>
                <a:cs typeface="Arial" panose="020B0604020202020204" pitchFamily="34" charset="0"/>
              </a:defRPr>
            </a:lvl1pPr>
          </a:lstStyle>
          <a:p>
            <a:fld id="{0E0DA07F-3E36-425D-B0F8-FEE94D403494}" type="slidenum">
              <a:rPr lang="en-GB" smtClean="0"/>
              <a:pPr/>
              <a:t>‹#›</a:t>
            </a:fld>
            <a:endParaRPr lang="en-GB" dirty="0"/>
          </a:p>
        </p:txBody>
      </p:sp>
      <p:sp>
        <p:nvSpPr>
          <p:cNvPr id="2" name="Footer Placeholder 1">
            <a:extLst>
              <a:ext uri="{FF2B5EF4-FFF2-40B4-BE49-F238E27FC236}">
                <a16:creationId xmlns="" xmlns:a16="http://schemas.microsoft.com/office/drawing/2014/main" id="{E4B85AD3-60C2-4498-BF32-CA306D79833A}"/>
              </a:ext>
            </a:extLst>
          </p:cNvPr>
          <p:cNvSpPr>
            <a:spLocks noGrp="1"/>
          </p:cNvSpPr>
          <p:nvPr>
            <p:ph type="ftr" sz="quarter" idx="13"/>
          </p:nvPr>
        </p:nvSpPr>
        <p:spPr/>
        <p:txBody>
          <a:bodyPr/>
          <a:lstStyle/>
          <a:p>
            <a:r>
              <a:rPr lang="en-US"/>
              <a:t>A is for Arial, B is for Best</a:t>
            </a:r>
            <a:endParaRPr lang="en-GB" dirty="0"/>
          </a:p>
        </p:txBody>
      </p:sp>
    </p:spTree>
    <p:extLst>
      <p:ext uri="{BB962C8B-B14F-4D97-AF65-F5344CB8AC3E}">
        <p14:creationId xmlns:p14="http://schemas.microsoft.com/office/powerpoint/2010/main" val="199700193"/>
      </p:ext>
    </p:extLst>
  </p:cSld>
  <p:clrMapOvr>
    <a:masterClrMapping/>
  </p:clrMapOvr>
  <p:transition spd="slow">
    <p:cover/>
  </p:transition>
  <p:extLst>
    <p:ext uri="{DCECCB84-F9BA-43D5-87BE-67443E8EF086}">
      <p15:sldGuideLst xmlns=""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old title + sub (solid color)">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565273E-CF89-4665-98BE-444F85AD4F42}"/>
              </a:ext>
            </a:extLst>
          </p:cNvPr>
          <p:cNvSpPr/>
          <p:nvPr/>
        </p:nvSpPr>
        <p:spPr>
          <a:xfrm flipH="1">
            <a:off x="719999" y="-1"/>
            <a:ext cx="9971813" cy="7559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Title Placeholder 1">
            <a:extLst>
              <a:ext uri="{FF2B5EF4-FFF2-40B4-BE49-F238E27FC236}">
                <a16:creationId xmlns="" xmlns:a16="http://schemas.microsoft.com/office/drawing/2014/main" id="{528FDB69-7C80-417F-8352-92FED0E46EB4}"/>
              </a:ext>
            </a:extLst>
          </p:cNvPr>
          <p:cNvSpPr>
            <a:spLocks noGrp="1"/>
          </p:cNvSpPr>
          <p:nvPr>
            <p:ph type="title" hasCustomPrompt="1"/>
          </p:nvPr>
        </p:nvSpPr>
        <p:spPr>
          <a:xfrm>
            <a:off x="1440000" y="983833"/>
            <a:ext cx="8640001" cy="5398860"/>
          </a:xfrm>
          <a:prstGeom prst="rect">
            <a:avLst/>
          </a:prstGeom>
        </p:spPr>
        <p:txBody>
          <a:bodyPr vert="horz" lIns="0" tIns="0" rIns="0" bIns="0" rtlCol="0" anchor="t" anchorCtr="0">
            <a:noAutofit/>
          </a:bodyPr>
          <a:lstStyle>
            <a:lvl1pPr>
              <a:defRPr sz="9500">
                <a:solidFill>
                  <a:schemeClr val="bg1"/>
                </a:solidFill>
              </a:defRPr>
            </a:lvl1pPr>
          </a:lstStyle>
          <a:p>
            <a:r>
              <a:rPr lang="en-US" dirty="0"/>
              <a:t>Bold</a:t>
            </a:r>
            <a:br>
              <a:rPr lang="en-US" dirty="0"/>
            </a:br>
            <a:r>
              <a:rPr lang="en-US" dirty="0"/>
              <a:t>headline</a:t>
            </a:r>
          </a:p>
        </p:txBody>
      </p:sp>
      <p:sp>
        <p:nvSpPr>
          <p:cNvPr id="11" name="Text Placeholder 3">
            <a:extLst>
              <a:ext uri="{FF2B5EF4-FFF2-40B4-BE49-F238E27FC236}">
                <a16:creationId xmlns="" xmlns:a16="http://schemas.microsoft.com/office/drawing/2014/main" id="{923B7FF0-237E-4030-BA41-2CA05977F34F}"/>
              </a:ext>
            </a:extLst>
          </p:cNvPr>
          <p:cNvSpPr>
            <a:spLocks noGrp="1"/>
          </p:cNvSpPr>
          <p:nvPr>
            <p:ph type="body" sz="half" idx="2" hasCustomPrompt="1"/>
          </p:nvPr>
        </p:nvSpPr>
        <p:spPr>
          <a:xfrm>
            <a:off x="1439999" y="6455121"/>
            <a:ext cx="8640000" cy="564718"/>
          </a:xfrm>
          <a:prstGeom prst="rect">
            <a:avLst/>
          </a:prstGeom>
        </p:spPr>
        <p:txBody>
          <a:bodyPr lIns="0" tIns="0" rIns="0" bIns="0" anchor="b">
            <a:noAutofit/>
          </a:bodyPr>
          <a:lstStyle>
            <a:lvl1pPr marL="0" indent="0">
              <a:buNone/>
              <a:defRPr sz="3200">
                <a:solidFill>
                  <a:schemeClr val="bg1"/>
                </a:solidFill>
              </a:defRPr>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dirty="0" err="1"/>
              <a:t>Supernice</a:t>
            </a:r>
            <a:r>
              <a:rPr lang="en-US" dirty="0"/>
              <a:t> subtitle here</a:t>
            </a:r>
          </a:p>
        </p:txBody>
      </p:sp>
      <p:sp>
        <p:nvSpPr>
          <p:cNvPr id="12" name="Slide Number Placeholder 5">
            <a:extLst>
              <a:ext uri="{FF2B5EF4-FFF2-40B4-BE49-F238E27FC236}">
                <a16:creationId xmlns="" xmlns:a16="http://schemas.microsoft.com/office/drawing/2014/main" id="{215940E4-B6E1-4502-B36A-BF8BB63F1DC7}"/>
              </a:ext>
            </a:extLst>
          </p:cNvPr>
          <p:cNvSpPr>
            <a:spLocks noGrp="1"/>
          </p:cNvSpPr>
          <p:nvPr>
            <p:ph type="sldNum" sz="quarter" idx="12"/>
          </p:nvPr>
        </p:nvSpPr>
        <p:spPr>
          <a:xfrm rot="16200000">
            <a:off x="-842829" y="5637010"/>
            <a:ext cx="2405658" cy="360000"/>
          </a:xfrm>
          <a:prstGeom prst="rect">
            <a:avLst/>
          </a:prstGeom>
        </p:spPr>
        <p:txBody>
          <a:bodyPr lIns="0" tIns="0" rIns="0" bIns="0" anchor="ctr"/>
          <a:lstStyle>
            <a:lvl1pPr algn="l">
              <a:defRPr sz="1200" b="1">
                <a:solidFill>
                  <a:schemeClr val="tx1">
                    <a:lumMod val="40000"/>
                    <a:lumOff val="60000"/>
                  </a:schemeClr>
                </a:solidFill>
                <a:latin typeface="Arial" panose="020B0604020202020204" pitchFamily="34" charset="0"/>
                <a:cs typeface="Arial" panose="020B0604020202020204" pitchFamily="34" charset="0"/>
              </a:defRPr>
            </a:lvl1pPr>
          </a:lstStyle>
          <a:p>
            <a:fld id="{0E0DA07F-3E36-425D-B0F8-FEE94D403494}" type="slidenum">
              <a:rPr lang="en-GB" smtClean="0"/>
              <a:pPr/>
              <a:t>‹#›</a:t>
            </a:fld>
            <a:endParaRPr lang="en-GB" dirty="0"/>
          </a:p>
        </p:txBody>
      </p:sp>
      <p:sp>
        <p:nvSpPr>
          <p:cNvPr id="3" name="Footer Placeholder 2">
            <a:extLst>
              <a:ext uri="{FF2B5EF4-FFF2-40B4-BE49-F238E27FC236}">
                <a16:creationId xmlns="" xmlns:a16="http://schemas.microsoft.com/office/drawing/2014/main" id="{39D96666-1760-4D1D-B761-55F2E847BA55}"/>
              </a:ext>
            </a:extLst>
          </p:cNvPr>
          <p:cNvSpPr>
            <a:spLocks noGrp="1"/>
          </p:cNvSpPr>
          <p:nvPr>
            <p:ph type="ftr" sz="quarter" idx="13"/>
          </p:nvPr>
        </p:nvSpPr>
        <p:spPr/>
        <p:txBody>
          <a:bodyPr/>
          <a:lstStyle>
            <a:lvl1pPr>
              <a:defRPr>
                <a:solidFill>
                  <a:schemeClr val="bg1"/>
                </a:solidFill>
              </a:defRPr>
            </a:lvl1pPr>
          </a:lstStyle>
          <a:p>
            <a:r>
              <a:rPr lang="en-US"/>
              <a:t>A is for Arial, B is for Best</a:t>
            </a:r>
            <a:endParaRPr lang="en-GB" dirty="0"/>
          </a:p>
        </p:txBody>
      </p:sp>
    </p:spTree>
    <p:extLst>
      <p:ext uri="{BB962C8B-B14F-4D97-AF65-F5344CB8AC3E}">
        <p14:creationId xmlns:p14="http://schemas.microsoft.com/office/powerpoint/2010/main" val="675179722"/>
      </p:ext>
    </p:extLst>
  </p:cSld>
  <p:clrMapOvr>
    <a:masterClrMapping/>
  </p:clrMapOvr>
  <p:transition spd="slow">
    <p:cover/>
  </p:transition>
  <p:extLst>
    <p:ext uri="{DCECCB84-F9BA-43D5-87BE-67443E8EF086}">
      <p15:sldGuideLst xmlns=""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CDCFCA8F-1125-4A09-92EE-AA7313DC4D22}"/>
              </a:ext>
            </a:extLst>
          </p:cNvPr>
          <p:cNvSpPr>
            <a:spLocks noGrp="1"/>
          </p:cNvSpPr>
          <p:nvPr>
            <p:ph type="ftr" sz="quarter" idx="3"/>
          </p:nvPr>
        </p:nvSpPr>
        <p:spPr>
          <a:xfrm>
            <a:off x="1440000" y="180000"/>
            <a:ext cx="8570845" cy="245513"/>
          </a:xfrm>
          <a:prstGeom prst="rect">
            <a:avLst/>
          </a:prstGeom>
        </p:spPr>
        <p:txBody>
          <a:bodyPr vert="horz" lIns="0" tIns="0" rIns="0" bIns="0" rtlCol="0" anchor="t"/>
          <a:lstStyle>
            <a:lvl1pPr algn="l">
              <a:defRPr sz="900">
                <a:solidFill>
                  <a:schemeClr val="tx1">
                    <a:tint val="75000"/>
                  </a:schemeClr>
                </a:solidFill>
              </a:defRPr>
            </a:lvl1pPr>
          </a:lstStyle>
          <a:p>
            <a:r>
              <a:rPr lang="en-US"/>
              <a:t>A is for Arial, B is for Best</a:t>
            </a:r>
            <a:endParaRPr lang="en-GB" dirty="0"/>
          </a:p>
        </p:txBody>
      </p:sp>
    </p:spTree>
    <p:extLst>
      <p:ext uri="{BB962C8B-B14F-4D97-AF65-F5344CB8AC3E}">
        <p14:creationId xmlns:p14="http://schemas.microsoft.com/office/powerpoint/2010/main" val="1447104457"/>
      </p:ext>
    </p:extLst>
  </p:cSld>
  <p:clrMap bg1="lt1" tx1="dk1" bg2="lt2" tx2="dk2" accent1="accent1" accent2="accent2" accent3="accent3" accent4="accent4" accent5="accent5" accent6="accent6" hlink="hlink" folHlink="folHlink"/>
  <p:sldLayoutIdLst>
    <p:sldLayoutId id="2147483688" r:id="rId1"/>
    <p:sldLayoutId id="2147483662" r:id="rId2"/>
    <p:sldLayoutId id="2147483677" r:id="rId3"/>
    <p:sldLayoutId id="2147483678" r:id="rId4"/>
    <p:sldLayoutId id="2147483679" r:id="rId5"/>
    <p:sldLayoutId id="2147483680" r:id="rId6"/>
    <p:sldLayoutId id="2147483681" r:id="rId7"/>
    <p:sldLayoutId id="2147483683" r:id="rId8"/>
    <p:sldLayoutId id="2147483684" r:id="rId9"/>
    <p:sldLayoutId id="2147483682" r:id="rId10"/>
    <p:sldLayoutId id="2147483686" r:id="rId11"/>
    <p:sldLayoutId id="2147483685" r:id="rId12"/>
    <p:sldLayoutId id="2147483687" r:id="rId13"/>
    <p:sldLayoutId id="2147483689" r:id="rId14"/>
    <p:sldLayoutId id="2147483690" r:id="rId15"/>
  </p:sldLayoutIdLst>
  <p:hf hdr="0" dt="0"/>
  <p:txStyles>
    <p:titleStyle>
      <a:lvl1pPr algn="l" defTabSz="1007943" rtl="0" eaLnBrk="1" latinLnBrk="0" hangingPunct="1">
        <a:lnSpc>
          <a:spcPct val="90000"/>
        </a:lnSpc>
        <a:spcBef>
          <a:spcPct val="0"/>
        </a:spcBef>
        <a:buNone/>
        <a:defRPr sz="3200" b="1"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2646" b="1" kern="1200">
          <a:solidFill>
            <a:srgbClr val="46C1BE"/>
          </a:solidFill>
          <a:latin typeface="Arial" panose="020B0604020202020204" pitchFamily="34" charset="0"/>
          <a:ea typeface="+mn-ea"/>
          <a:cs typeface="Arial" panose="020B0604020202020204"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2205" b="1"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4.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jpe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jpeg"/><Relationship Id="rId2" Type="http://schemas.openxmlformats.org/officeDocument/2006/relationships/image" Target="../media/image10.jpeg"/><Relationship Id="rId16"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50.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image" Target="../media/image88.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51.xml.rels><?xml version="1.0" encoding="UTF-8" standalone="yes"?>
<Relationships xmlns="http://schemas.openxmlformats.org/package/2006/relationships"><Relationship Id="rId8" Type="http://schemas.openxmlformats.org/officeDocument/2006/relationships/hyperlink" Target="http://www.ebrdgreencities.com/" TargetMode="External"/><Relationship Id="rId3" Type="http://schemas.openxmlformats.org/officeDocument/2006/relationships/hyperlink" Target="http://www.rwagroup.net/" TargetMode="External"/><Relationship Id="rId7" Type="http://schemas.openxmlformats.org/officeDocument/2006/relationships/hyperlink" Target="mailto:FaizievB@ebrd.com" TargetMode="External"/><Relationship Id="rId2" Type="http://schemas.openxmlformats.org/officeDocument/2006/relationships/hyperlink" Target="mailto:reka@rwagroup.net" TargetMode="External"/><Relationship Id="rId1" Type="http://schemas.openxmlformats.org/officeDocument/2006/relationships/slideLayout" Target="../slideLayouts/slideLayout2.xml"/><Relationship Id="rId6" Type="http://schemas.openxmlformats.org/officeDocument/2006/relationships/hyperlink" Target="mailto:KarassaM@ebrd.com" TargetMode="External"/><Relationship Id="rId5" Type="http://schemas.openxmlformats.org/officeDocument/2006/relationships/hyperlink" Target="http://www.ecosocioanalysts.kz/en/" TargetMode="External"/><Relationship Id="rId4" Type="http://schemas.openxmlformats.org/officeDocument/2006/relationships/hyperlink" Target="mailto:NOspanova@ecosocioanalysts.kz"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ebrdgreencities.com/" TargetMode="External"/><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 xmlns:a16="http://schemas.microsoft.com/office/drawing/2014/main" id="{12AE247F-97DA-4175-91B7-B72F9CC166C1}"/>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p:blipFill>
        <p:spPr>
          <a:xfrm>
            <a:off x="-1" y="0"/>
            <a:ext cx="10702155" cy="7559675"/>
          </a:xfrm>
        </p:spPr>
      </p:pic>
      <p:sp>
        <p:nvSpPr>
          <p:cNvPr id="3" name="Title 2">
            <a:extLst>
              <a:ext uri="{FF2B5EF4-FFF2-40B4-BE49-F238E27FC236}">
                <a16:creationId xmlns="" xmlns:a16="http://schemas.microsoft.com/office/drawing/2014/main" id="{4AD437DC-3E22-4D67-8582-E1026813154B}"/>
              </a:ext>
            </a:extLst>
          </p:cNvPr>
          <p:cNvSpPr>
            <a:spLocks noGrp="1"/>
          </p:cNvSpPr>
          <p:nvPr>
            <p:ph type="ctrTitle"/>
          </p:nvPr>
        </p:nvSpPr>
        <p:spPr/>
        <p:txBody>
          <a:bodyPr/>
          <a:lstStyle/>
          <a:p>
            <a:r>
              <a:rPr lang="en-GB" sz="2800" dirty="0"/>
              <a:t/>
            </a:r>
            <a:br>
              <a:rPr lang="en-GB" sz="2800" dirty="0"/>
            </a:br>
            <a:r>
              <a:rPr lang="ru-RU" sz="2800" dirty="0"/>
              <a:t>План Действий «Зеленый Город» для города Алматы</a:t>
            </a:r>
            <a:endParaRPr lang="en-GB" sz="2800" dirty="0"/>
          </a:p>
        </p:txBody>
      </p:sp>
      <p:sp>
        <p:nvSpPr>
          <p:cNvPr id="4" name="Subtitle 3">
            <a:extLst>
              <a:ext uri="{FF2B5EF4-FFF2-40B4-BE49-F238E27FC236}">
                <a16:creationId xmlns="" xmlns:a16="http://schemas.microsoft.com/office/drawing/2014/main" id="{0921D925-3AE7-43DC-98DB-17F21885632D}"/>
              </a:ext>
            </a:extLst>
          </p:cNvPr>
          <p:cNvSpPr>
            <a:spLocks noGrp="1"/>
          </p:cNvSpPr>
          <p:nvPr>
            <p:ph type="subTitle" idx="1"/>
          </p:nvPr>
        </p:nvSpPr>
        <p:spPr/>
        <p:txBody>
          <a:bodyPr/>
          <a:lstStyle/>
          <a:p>
            <a:r>
              <a:rPr lang="ru-RU" dirty="0"/>
              <a:t>Программа ЕБРР «Зеленые города»</a:t>
            </a:r>
            <a:endParaRPr lang="en-GB" dirty="0"/>
          </a:p>
        </p:txBody>
      </p:sp>
      <p:sp>
        <p:nvSpPr>
          <p:cNvPr id="5" name="Text Placeholder 4">
            <a:extLst>
              <a:ext uri="{FF2B5EF4-FFF2-40B4-BE49-F238E27FC236}">
                <a16:creationId xmlns="" xmlns:a16="http://schemas.microsoft.com/office/drawing/2014/main" id="{D4DCA0D5-D3B4-4615-9F02-A21C19B366CE}"/>
              </a:ext>
            </a:extLst>
          </p:cNvPr>
          <p:cNvSpPr>
            <a:spLocks noGrp="1"/>
          </p:cNvSpPr>
          <p:nvPr>
            <p:ph type="body" sz="quarter" idx="15"/>
          </p:nvPr>
        </p:nvSpPr>
        <p:spPr>
          <a:xfrm>
            <a:off x="-1" y="4755689"/>
            <a:ext cx="5345113" cy="1573292"/>
          </a:xfrm>
        </p:spPr>
        <p:txBody>
          <a:bodyPr/>
          <a:lstStyle/>
          <a:p>
            <a:r>
              <a:rPr lang="en-GB" dirty="0"/>
              <a:t>       </a:t>
            </a:r>
          </a:p>
        </p:txBody>
      </p:sp>
      <p:pic>
        <p:nvPicPr>
          <p:cNvPr id="9" name="Picture 8">
            <a:extLst>
              <a:ext uri="{FF2B5EF4-FFF2-40B4-BE49-F238E27FC236}">
                <a16:creationId xmlns="" xmlns:a16="http://schemas.microsoft.com/office/drawing/2014/main" id="{D0C9E563-BDCB-40A1-B10D-18381C6273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1081" y="5005146"/>
            <a:ext cx="1034729" cy="646141"/>
          </a:xfrm>
          <a:prstGeom prst="rect">
            <a:avLst/>
          </a:prstGeom>
        </p:spPr>
      </p:pic>
      <p:pic>
        <p:nvPicPr>
          <p:cNvPr id="6" name="Picture 5">
            <a:extLst>
              <a:ext uri="{FF2B5EF4-FFF2-40B4-BE49-F238E27FC236}">
                <a16:creationId xmlns="" xmlns:a16="http://schemas.microsoft.com/office/drawing/2014/main" id="{8ED08845-0BF9-4B11-B285-36E23945AB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1919" y="5402874"/>
            <a:ext cx="1803193" cy="191226"/>
          </a:xfrm>
          <a:prstGeom prst="rect">
            <a:avLst/>
          </a:prstGeom>
        </p:spPr>
      </p:pic>
      <p:pic>
        <p:nvPicPr>
          <p:cNvPr id="10" name="Picture 9" descr="A picture containing drawing&#10;&#10;Description automatically generated">
            <a:extLst>
              <a:ext uri="{FF2B5EF4-FFF2-40B4-BE49-F238E27FC236}">
                <a16:creationId xmlns="" xmlns:a16="http://schemas.microsoft.com/office/drawing/2014/main" id="{C372BE94-6CEA-4CED-A2D2-6172ED2AFE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457" y="4720742"/>
            <a:ext cx="1828468" cy="960073"/>
          </a:xfrm>
          <a:prstGeom prst="rect">
            <a:avLst/>
          </a:prstGeom>
        </p:spPr>
      </p:pic>
      <p:pic>
        <p:nvPicPr>
          <p:cNvPr id="11" name="Picture 10">
            <a:extLst>
              <a:ext uri="{FF2B5EF4-FFF2-40B4-BE49-F238E27FC236}">
                <a16:creationId xmlns="" xmlns:a16="http://schemas.microsoft.com/office/drawing/2014/main" id="{030F700A-534F-4E7E-B9D7-96AAFFD0CFA1}"/>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72555" y="5829748"/>
            <a:ext cx="1828468" cy="263585"/>
          </a:xfrm>
          <a:prstGeom prst="rect">
            <a:avLst/>
          </a:prstGeom>
          <a:noFill/>
          <a:ln>
            <a:noFill/>
          </a:ln>
        </p:spPr>
      </p:pic>
      <p:pic>
        <p:nvPicPr>
          <p:cNvPr id="8" name="Picture 7" descr="A picture containing knife&#10;&#10;Description automatically generated">
            <a:extLst>
              <a:ext uri="{FF2B5EF4-FFF2-40B4-BE49-F238E27FC236}">
                <a16:creationId xmlns="" xmlns:a16="http://schemas.microsoft.com/office/drawing/2014/main" id="{43CACB46-AE1D-42ED-8215-B3C92FF928F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3115" y="5645868"/>
            <a:ext cx="1707220" cy="631344"/>
          </a:xfrm>
          <a:prstGeom prst="rect">
            <a:avLst/>
          </a:prstGeom>
        </p:spPr>
      </p:pic>
      <p:pic>
        <p:nvPicPr>
          <p:cNvPr id="12" name="Picture 21" descr="A picture containing food, plate&#10;&#10;Description automatically generated">
            <a:extLst>
              <a:ext uri="{FF2B5EF4-FFF2-40B4-BE49-F238E27FC236}">
                <a16:creationId xmlns:a16="http://schemas.microsoft.com/office/drawing/2014/main" xmlns="" id="{3B1B2D04-8CED-4A79-8592-90F7D56E1A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36" y="5098135"/>
            <a:ext cx="788582" cy="788582"/>
          </a:xfrm>
          <a:prstGeom prst="rect">
            <a:avLst/>
          </a:prstGeom>
        </p:spPr>
      </p:pic>
    </p:spTree>
    <p:extLst>
      <p:ext uri="{BB962C8B-B14F-4D97-AF65-F5344CB8AC3E}">
        <p14:creationId xmlns:p14="http://schemas.microsoft.com/office/powerpoint/2010/main" val="2089029029"/>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p:txBody>
          <a:bodyPr/>
          <a:lstStyle/>
          <a:p>
            <a:r>
              <a:rPr lang="ru-RU" dirty="0"/>
              <a:t>Сравнительный анализ</a:t>
            </a:r>
            <a:br>
              <a:rPr lang="ru-RU" dirty="0"/>
            </a:br>
            <a:r>
              <a:rPr lang="ru-RU" dirty="0"/>
              <a:t>и расстановка приоритетов</a:t>
            </a:r>
            <a:endParaRPr lang="en-GB" dirty="0"/>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fld id="{0E0DA07F-3E36-425D-B0F8-FEE94D403494}" type="slidenum">
              <a:rPr lang="en-GB" smtClean="0"/>
              <a:pPr/>
              <a:t>10</a:t>
            </a:fld>
            <a:endParaRPr lang="en-GB" dirty="0"/>
          </a:p>
        </p:txBody>
      </p:sp>
      <p:sp>
        <p:nvSpPr>
          <p:cNvPr id="8" name="Text Placeholder 7">
            <a:extLst>
              <a:ext uri="{FF2B5EF4-FFF2-40B4-BE49-F238E27FC236}">
                <a16:creationId xmlns="" xmlns:a16="http://schemas.microsoft.com/office/drawing/2014/main" id="{404B6C19-1CB0-48C9-A2DC-51AFBFB41005}"/>
              </a:ext>
            </a:extLst>
          </p:cNvPr>
          <p:cNvSpPr>
            <a:spLocks noGrp="1"/>
          </p:cNvSpPr>
          <p:nvPr>
            <p:ph type="body" sz="half" idx="2"/>
          </p:nvPr>
        </p:nvSpPr>
        <p:spPr/>
        <p:txBody>
          <a:bodyPr/>
          <a:lstStyle/>
          <a:p>
            <a:r>
              <a:rPr lang="ru-RU" dirty="0"/>
              <a:t>Пример</a:t>
            </a:r>
            <a:endParaRPr lang="en-GB" dirty="0"/>
          </a:p>
        </p:txBody>
      </p:sp>
      <p:pic>
        <p:nvPicPr>
          <p:cNvPr id="1029" name="Picture 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025906" y="1669453"/>
            <a:ext cx="9240133" cy="568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3628509"/>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p:txBody>
          <a:bodyPr/>
          <a:lstStyle/>
          <a:p>
            <a:r>
              <a:rPr lang="ru-RU" sz="2800" dirty="0"/>
              <a:t>КАК МЫ ПОДГОТАВЛИВАЕМ ПЛАН</a:t>
            </a:r>
            <a:endParaRPr lang="en-GB" sz="2800" dirty="0"/>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fld id="{0E0DA07F-3E36-425D-B0F8-FEE94D403494}" type="slidenum">
              <a:rPr lang="en-GB" smtClean="0"/>
              <a:pPr/>
              <a:t>11</a:t>
            </a:fld>
            <a:endParaRPr lang="en-GB" dirty="0"/>
          </a:p>
        </p:txBody>
      </p:sp>
      <p:sp>
        <p:nvSpPr>
          <p:cNvPr id="5" name="Text Placeholder 4">
            <a:extLst>
              <a:ext uri="{FF2B5EF4-FFF2-40B4-BE49-F238E27FC236}">
                <a16:creationId xmlns="" xmlns:a16="http://schemas.microsoft.com/office/drawing/2014/main" id="{24DA9441-2B0C-4E3F-8BF9-A666230723BA}"/>
              </a:ext>
            </a:extLst>
          </p:cNvPr>
          <p:cNvSpPr>
            <a:spLocks noGrp="1"/>
          </p:cNvSpPr>
          <p:nvPr>
            <p:ph type="body" sz="half" idx="2"/>
          </p:nvPr>
        </p:nvSpPr>
        <p:spPr/>
        <p:txBody>
          <a:bodyPr/>
          <a:lstStyle/>
          <a:p>
            <a:r>
              <a:rPr lang="ru-RU" dirty="0"/>
              <a:t>Роль Города и Консультанта</a:t>
            </a:r>
            <a:endParaRPr lang="en-GB" dirty="0"/>
          </a:p>
        </p:txBody>
      </p:sp>
      <p:graphicFrame>
        <p:nvGraphicFramePr>
          <p:cNvPr id="2" name="Table 6">
            <a:extLst>
              <a:ext uri="{FF2B5EF4-FFF2-40B4-BE49-F238E27FC236}">
                <a16:creationId xmlns="" xmlns:a16="http://schemas.microsoft.com/office/drawing/2014/main" id="{8F14F4BA-14E1-4AA3-A63F-1F7EF8E46BE8}"/>
              </a:ext>
            </a:extLst>
          </p:cNvPr>
          <p:cNvGraphicFramePr>
            <a:graphicFrameLocks noGrp="1"/>
          </p:cNvGraphicFramePr>
          <p:nvPr>
            <p:extLst>
              <p:ext uri="{D42A27DB-BD31-4B8C-83A1-F6EECF244321}">
                <p14:modId xmlns:p14="http://schemas.microsoft.com/office/powerpoint/2010/main" val="2487950383"/>
              </p:ext>
            </p:extLst>
          </p:nvPr>
        </p:nvGraphicFramePr>
        <p:xfrm>
          <a:off x="1487578" y="1714751"/>
          <a:ext cx="8886492" cy="4691507"/>
        </p:xfrm>
        <a:graphic>
          <a:graphicData uri="http://schemas.openxmlformats.org/drawingml/2006/table">
            <a:tbl>
              <a:tblPr firstRow="1" bandRow="1">
                <a:tableStyleId>{69012ECD-51FC-41F1-AA8D-1B2483CD663E}</a:tableStyleId>
              </a:tblPr>
              <a:tblGrid>
                <a:gridCol w="2962164">
                  <a:extLst>
                    <a:ext uri="{9D8B030D-6E8A-4147-A177-3AD203B41FA5}">
                      <a16:colId xmlns="" xmlns:a16="http://schemas.microsoft.com/office/drawing/2014/main" val="3238644613"/>
                    </a:ext>
                  </a:extLst>
                </a:gridCol>
                <a:gridCol w="2962164">
                  <a:extLst>
                    <a:ext uri="{9D8B030D-6E8A-4147-A177-3AD203B41FA5}">
                      <a16:colId xmlns="" xmlns:a16="http://schemas.microsoft.com/office/drawing/2014/main" val="716220894"/>
                    </a:ext>
                  </a:extLst>
                </a:gridCol>
                <a:gridCol w="2962164">
                  <a:extLst>
                    <a:ext uri="{9D8B030D-6E8A-4147-A177-3AD203B41FA5}">
                      <a16:colId xmlns="" xmlns:a16="http://schemas.microsoft.com/office/drawing/2014/main" val="1611967585"/>
                    </a:ext>
                  </a:extLst>
                </a:gridCol>
              </a:tblGrid>
              <a:tr h="364295">
                <a:tc>
                  <a:txBody>
                    <a:bodyPr/>
                    <a:lstStyle/>
                    <a:p>
                      <a:endParaRPr lang="en-GB" dirty="0"/>
                    </a:p>
                  </a:txBody>
                  <a:tcPr>
                    <a:solidFill>
                      <a:schemeClr val="bg1"/>
                    </a:solidFill>
                  </a:tcPr>
                </a:tc>
                <a:tc>
                  <a:txBody>
                    <a:bodyPr/>
                    <a:lstStyle/>
                    <a:p>
                      <a:pPr algn="ctr"/>
                      <a:r>
                        <a:rPr lang="kk-KZ" dirty="0"/>
                        <a:t>Город</a:t>
                      </a:r>
                      <a:endParaRPr lang="en-GB" dirty="0"/>
                    </a:p>
                  </a:txBody>
                  <a:tcPr/>
                </a:tc>
                <a:tc>
                  <a:txBody>
                    <a:bodyPr/>
                    <a:lstStyle/>
                    <a:p>
                      <a:pPr algn="ctr"/>
                      <a:r>
                        <a:rPr lang="kk-KZ" dirty="0"/>
                        <a:t>Консультант</a:t>
                      </a:r>
                      <a:endParaRPr lang="en-GB" dirty="0"/>
                    </a:p>
                  </a:txBody>
                  <a:tcPr/>
                </a:tc>
                <a:extLst>
                  <a:ext uri="{0D108BD9-81ED-4DB2-BD59-A6C34878D82A}">
                    <a16:rowId xmlns="" xmlns:a16="http://schemas.microsoft.com/office/drawing/2014/main" val="2576503947"/>
                  </a:ext>
                </a:extLst>
              </a:tr>
              <a:tr h="592082">
                <a:tc>
                  <a:txBody>
                    <a:bodyPr/>
                    <a:lstStyle/>
                    <a:p>
                      <a:r>
                        <a:rPr lang="ru-RU" sz="1800" i="1" dirty="0"/>
                        <a:t>Сбор данных / анализ пробелов</a:t>
                      </a:r>
                      <a:endParaRPr lang="en-GB" sz="1800" i="1" dirty="0"/>
                    </a:p>
                  </a:txBody>
                  <a:tcPr/>
                </a:tc>
                <a:tc>
                  <a:txBody>
                    <a:bodyPr/>
                    <a:lstStyle/>
                    <a:p>
                      <a:r>
                        <a:rPr lang="ru-RU" sz="1800" dirty="0"/>
                        <a:t>Предоставление имеющейся информации</a:t>
                      </a:r>
                      <a:endParaRPr lang="en-GB" sz="1800" dirty="0"/>
                    </a:p>
                  </a:txBody>
                  <a:tcPr>
                    <a:solidFill>
                      <a:schemeClr val="tx2">
                        <a:lumMod val="40000"/>
                        <a:lumOff val="60000"/>
                      </a:schemeClr>
                    </a:solidFill>
                  </a:tcPr>
                </a:tc>
                <a:tc>
                  <a:txBody>
                    <a:bodyPr/>
                    <a:lstStyle/>
                    <a:p>
                      <a:r>
                        <a:rPr lang="ru-RU" sz="1800" dirty="0"/>
                        <a:t>Сбор данных, анализ пробелов</a:t>
                      </a:r>
                      <a:endParaRPr lang="en-GB" sz="1800" dirty="0"/>
                    </a:p>
                  </a:txBody>
                  <a:tcPr>
                    <a:solidFill>
                      <a:schemeClr val="tx2">
                        <a:lumMod val="40000"/>
                        <a:lumOff val="60000"/>
                      </a:schemeClr>
                    </a:solidFill>
                  </a:tcPr>
                </a:tc>
                <a:extLst>
                  <a:ext uri="{0D108BD9-81ED-4DB2-BD59-A6C34878D82A}">
                    <a16:rowId xmlns="" xmlns:a16="http://schemas.microsoft.com/office/drawing/2014/main" val="4206518222"/>
                  </a:ext>
                </a:extLst>
              </a:tr>
              <a:tr h="592082">
                <a:tc>
                  <a:txBody>
                    <a:bodyPr/>
                    <a:lstStyle/>
                    <a:p>
                      <a:r>
                        <a:rPr lang="ru-RU" sz="1800" i="1" dirty="0" err="1"/>
                        <a:t>Приоритезация</a:t>
                      </a:r>
                      <a:r>
                        <a:rPr lang="ru-RU" sz="1800" i="1" dirty="0"/>
                        <a:t> экологических проблем</a:t>
                      </a:r>
                      <a:endParaRPr lang="en-GB" sz="1800" i="1" dirty="0"/>
                    </a:p>
                  </a:txBody>
                  <a:tcPr/>
                </a:tc>
                <a:tc>
                  <a:txBody>
                    <a:bodyPr/>
                    <a:lstStyle/>
                    <a:p>
                      <a:r>
                        <a:rPr lang="kk-KZ" sz="1800" dirty="0"/>
                        <a:t>Утверждение</a:t>
                      </a:r>
                      <a:r>
                        <a:rPr lang="kk-KZ" sz="1800" baseline="0" dirty="0"/>
                        <a:t> </a:t>
                      </a:r>
                      <a:endParaRPr lang="en-GB" sz="1800" dirty="0"/>
                    </a:p>
                  </a:txBody>
                  <a:tcPr>
                    <a:solidFill>
                      <a:schemeClr val="tx2">
                        <a:lumMod val="40000"/>
                        <a:lumOff val="60000"/>
                      </a:schemeClr>
                    </a:solidFill>
                  </a:tcPr>
                </a:tc>
                <a:tc>
                  <a:txBody>
                    <a:bodyPr/>
                    <a:lstStyle/>
                    <a:p>
                      <a:r>
                        <a:rPr lang="ru-RU" sz="1800" dirty="0"/>
                        <a:t>Анализ данных, техническая оценка</a:t>
                      </a:r>
                      <a:endParaRPr lang="en-GB" sz="1800" dirty="0"/>
                    </a:p>
                  </a:txBody>
                  <a:tcPr>
                    <a:solidFill>
                      <a:schemeClr val="tx2">
                        <a:lumMod val="40000"/>
                        <a:lumOff val="60000"/>
                      </a:schemeClr>
                    </a:solidFill>
                  </a:tcPr>
                </a:tc>
                <a:extLst>
                  <a:ext uri="{0D108BD9-81ED-4DB2-BD59-A6C34878D82A}">
                    <a16:rowId xmlns="" xmlns:a16="http://schemas.microsoft.com/office/drawing/2014/main" val="3863476458"/>
                  </a:ext>
                </a:extLst>
              </a:tr>
              <a:tr h="1111099">
                <a:tc>
                  <a:txBody>
                    <a:bodyPr/>
                    <a:lstStyle/>
                    <a:p>
                      <a:r>
                        <a:rPr lang="ru-RU" sz="1800" i="1" dirty="0"/>
                        <a:t>Длинный список мероприятий с кратки-ми описаниями. </a:t>
                      </a:r>
                      <a:r>
                        <a:rPr lang="ru-RU" sz="1800" i="1" dirty="0" err="1"/>
                        <a:t>Приори-тезация</a:t>
                      </a:r>
                      <a:r>
                        <a:rPr lang="ru-RU" sz="1800" i="1" dirty="0"/>
                        <a:t> действий</a:t>
                      </a:r>
                      <a:endParaRPr lang="en-GB" sz="1800" i="1" dirty="0"/>
                    </a:p>
                  </a:txBody>
                  <a:tcPr/>
                </a:tc>
                <a:tc>
                  <a:txBody>
                    <a:bodyPr/>
                    <a:lstStyle/>
                    <a:p>
                      <a:r>
                        <a:rPr lang="kk-KZ" sz="1800" dirty="0"/>
                        <a:t>Активная консультация</a:t>
                      </a:r>
                      <a:r>
                        <a:rPr lang="kk-KZ" sz="1800" baseline="0" dirty="0"/>
                        <a:t> </a:t>
                      </a:r>
                      <a:endParaRPr lang="en-GB" sz="1800" dirty="0"/>
                    </a:p>
                  </a:txBody>
                  <a:tcPr>
                    <a:solidFill>
                      <a:schemeClr val="tx2">
                        <a:lumMod val="40000"/>
                        <a:lumOff val="60000"/>
                      </a:schemeClr>
                    </a:solidFill>
                  </a:tcPr>
                </a:tc>
                <a:tc>
                  <a:txBody>
                    <a:bodyPr/>
                    <a:lstStyle/>
                    <a:p>
                      <a:r>
                        <a:rPr lang="ru-RU" sz="1800" dirty="0"/>
                        <a:t>Руководство, решения</a:t>
                      </a:r>
                      <a:endParaRPr lang="en-GB" sz="1800" dirty="0"/>
                    </a:p>
                  </a:txBody>
                  <a:tcPr>
                    <a:solidFill>
                      <a:schemeClr val="tx2">
                        <a:lumMod val="40000"/>
                        <a:lumOff val="60000"/>
                      </a:schemeClr>
                    </a:solidFill>
                  </a:tcPr>
                </a:tc>
                <a:extLst>
                  <a:ext uri="{0D108BD9-81ED-4DB2-BD59-A6C34878D82A}">
                    <a16:rowId xmlns="" xmlns:a16="http://schemas.microsoft.com/office/drawing/2014/main" val="639317098"/>
                  </a:ext>
                </a:extLst>
              </a:tr>
              <a:tr h="845832">
                <a:tc>
                  <a:txBody>
                    <a:bodyPr/>
                    <a:lstStyle/>
                    <a:p>
                      <a:r>
                        <a:rPr lang="ru-RU" sz="1800" i="1" dirty="0"/>
                        <a:t>Короткий</a:t>
                      </a:r>
                      <a:r>
                        <a:rPr lang="ru-RU" sz="1800" i="1" baseline="0" dirty="0"/>
                        <a:t> список</a:t>
                      </a:r>
                      <a:r>
                        <a:rPr lang="ru-RU" sz="1800" i="1" dirty="0"/>
                        <a:t> мероприятий. Подробные действия</a:t>
                      </a:r>
                      <a:endParaRPr lang="en-GB" sz="1800" i="1" dirty="0"/>
                    </a:p>
                  </a:txBody>
                  <a:tcPr/>
                </a:tc>
                <a:tc>
                  <a:txBody>
                    <a:bodyPr/>
                    <a:lstStyle/>
                    <a:p>
                      <a:r>
                        <a:rPr lang="kk-KZ" sz="1800" dirty="0"/>
                        <a:t>Активное вовлечение</a:t>
                      </a:r>
                      <a:r>
                        <a:rPr lang="kk-KZ" sz="1800" baseline="0" dirty="0"/>
                        <a:t> </a:t>
                      </a:r>
                      <a:endParaRPr lang="en-GB" sz="1800" dirty="0"/>
                    </a:p>
                  </a:txBody>
                  <a:tcPr>
                    <a:solidFill>
                      <a:schemeClr val="tx2">
                        <a:lumMod val="40000"/>
                        <a:lumOff val="60000"/>
                      </a:schemeClr>
                    </a:solidFill>
                  </a:tcPr>
                </a:tc>
                <a:tc>
                  <a:txBody>
                    <a:bodyPr/>
                    <a:lstStyle/>
                    <a:p>
                      <a:r>
                        <a:rPr lang="ru-RU" sz="1800" dirty="0"/>
                        <a:t>Формирование и детализация реалистичных действий</a:t>
                      </a:r>
                      <a:endParaRPr lang="en-GB" sz="1800" dirty="0"/>
                    </a:p>
                  </a:txBody>
                  <a:tcPr>
                    <a:solidFill>
                      <a:schemeClr val="tx2">
                        <a:lumMod val="40000"/>
                        <a:lumOff val="60000"/>
                      </a:schemeClr>
                    </a:solidFill>
                  </a:tcPr>
                </a:tc>
                <a:extLst>
                  <a:ext uri="{0D108BD9-81ED-4DB2-BD59-A6C34878D82A}">
                    <a16:rowId xmlns="" xmlns:a16="http://schemas.microsoft.com/office/drawing/2014/main" val="889469094"/>
                  </a:ext>
                </a:extLst>
              </a:tr>
              <a:tr h="845832">
                <a:tc>
                  <a:txBody>
                    <a:bodyPr/>
                    <a:lstStyle/>
                    <a:p>
                      <a:r>
                        <a:rPr lang="ru-RU" sz="1800" i="1" dirty="0"/>
                        <a:t>Официальное одобрение </a:t>
                      </a:r>
                      <a:r>
                        <a:rPr lang="kk-KZ" sz="1800" i="1" dirty="0"/>
                        <a:t>плана</a:t>
                      </a:r>
                      <a:endParaRPr lang="en-GB" sz="1800" i="1" dirty="0"/>
                    </a:p>
                  </a:txBody>
                  <a:tcPr/>
                </a:tc>
                <a:tc>
                  <a:txBody>
                    <a:bodyPr/>
                    <a:lstStyle/>
                    <a:p>
                      <a:r>
                        <a:rPr lang="ru-RU" sz="1800" dirty="0"/>
                        <a:t>Ответственность за процесс утверждения плана</a:t>
                      </a:r>
                      <a:endParaRPr lang="en-GB" sz="1800" dirty="0"/>
                    </a:p>
                  </a:txBody>
                  <a:tcPr>
                    <a:solidFill>
                      <a:schemeClr val="tx2">
                        <a:lumMod val="40000"/>
                        <a:lumOff val="60000"/>
                      </a:schemeClr>
                    </a:solidFill>
                  </a:tcPr>
                </a:tc>
                <a:tc>
                  <a:txBody>
                    <a:bodyPr/>
                    <a:lstStyle/>
                    <a:p>
                      <a:r>
                        <a:rPr lang="ru-RU" sz="1800" dirty="0"/>
                        <a:t>Поддержка в процессе утверждения</a:t>
                      </a:r>
                      <a:endParaRPr lang="en-GB" sz="1800" dirty="0"/>
                    </a:p>
                  </a:txBody>
                  <a:tcPr>
                    <a:solidFill>
                      <a:schemeClr val="tx2">
                        <a:lumMod val="40000"/>
                        <a:lumOff val="60000"/>
                      </a:schemeClr>
                    </a:solidFill>
                  </a:tcPr>
                </a:tc>
                <a:extLst>
                  <a:ext uri="{0D108BD9-81ED-4DB2-BD59-A6C34878D82A}">
                    <a16:rowId xmlns="" xmlns:a16="http://schemas.microsoft.com/office/drawing/2014/main" val="3398685314"/>
                  </a:ext>
                </a:extLst>
              </a:tr>
            </a:tbl>
          </a:graphicData>
        </a:graphic>
      </p:graphicFrame>
      <p:sp>
        <p:nvSpPr>
          <p:cNvPr id="9" name="TextBox 8">
            <a:extLst>
              <a:ext uri="{FF2B5EF4-FFF2-40B4-BE49-F238E27FC236}">
                <a16:creationId xmlns="" xmlns:a16="http://schemas.microsoft.com/office/drawing/2014/main" id="{3E891006-462B-428C-8719-2078254C2D1B}"/>
              </a:ext>
            </a:extLst>
          </p:cNvPr>
          <p:cNvSpPr txBox="1"/>
          <p:nvPr/>
        </p:nvSpPr>
        <p:spPr>
          <a:xfrm>
            <a:off x="1456621" y="6496547"/>
            <a:ext cx="8569283" cy="830997"/>
          </a:xfrm>
          <a:prstGeom prst="rect">
            <a:avLst/>
          </a:prstGeom>
          <a:noFill/>
        </p:spPr>
        <p:txBody>
          <a:bodyPr wrap="square">
            <a:spAutoFit/>
          </a:bodyPr>
          <a:lstStyle/>
          <a:p>
            <a:r>
              <a:rPr lang="ru-RU" sz="1600" i="1" dirty="0">
                <a:solidFill>
                  <a:schemeClr val="dk1"/>
                </a:solidFill>
              </a:rPr>
              <a:t>Процесс взаимодействия с заинтересованными сторонами: сроки, формат, метод и предлагаемые участники мероприятия по взаимодействию с заинтересованными сторонами будут регулярно описываться и обновляться в ПЗС</a:t>
            </a:r>
            <a:endParaRPr lang="en-GB" sz="1600" i="1" dirty="0">
              <a:solidFill>
                <a:schemeClr val="dk1"/>
              </a:solidFill>
            </a:endParaRPr>
          </a:p>
        </p:txBody>
      </p:sp>
    </p:spTree>
    <p:extLst>
      <p:ext uri="{BB962C8B-B14F-4D97-AF65-F5344CB8AC3E}">
        <p14:creationId xmlns:p14="http://schemas.microsoft.com/office/powerpoint/2010/main" val="1066427145"/>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E:\Худож фото\Алматы\kocmoc20.05.2005 931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5906" y="0"/>
            <a:ext cx="10079567" cy="75596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a:xfrm>
            <a:off x="1025906" y="504000"/>
            <a:ext cx="9493536" cy="864000"/>
          </a:xfrm>
        </p:spPr>
        <p:txBody>
          <a:bodyPr/>
          <a:lstStyle/>
          <a:p>
            <a:r>
              <a:rPr lang="ru-RU" sz="2800" dirty="0">
                <a:solidFill>
                  <a:schemeClr val="bg1"/>
                </a:solidFill>
              </a:rPr>
              <a:t>ГРАФИК СОГЛАСОВАНИЯ ОСНОВНЫХ РЕЗУЛЬТАТОВ</a:t>
            </a:r>
            <a:endParaRPr lang="en-GB" sz="2800" dirty="0">
              <a:solidFill>
                <a:schemeClr val="bg1"/>
              </a:solidFill>
            </a:endParaRPr>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fld id="{0E0DA07F-3E36-425D-B0F8-FEE94D403494}" type="slidenum">
              <a:rPr lang="en-GB" smtClean="0"/>
              <a:pPr/>
              <a:t>12</a:t>
            </a:fld>
            <a:endParaRPr lang="en-GB" dirty="0"/>
          </a:p>
        </p:txBody>
      </p:sp>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59759" y="1420179"/>
            <a:ext cx="9691859" cy="3439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9599676"/>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p:txBody>
          <a:bodyPr/>
          <a:lstStyle/>
          <a:p>
            <a:r>
              <a:rPr lang="kk-KZ" sz="2800" dirty="0"/>
              <a:t>ПРИМЕР ПЛАНА - УЛАН-БАТОР</a:t>
            </a:r>
            <a:endParaRPr lang="en-GB" sz="2800" dirty="0"/>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fld id="{0E0DA07F-3E36-425D-B0F8-FEE94D403494}" type="slidenum">
              <a:rPr lang="en-GB" smtClean="0"/>
              <a:pPr/>
              <a:t>13</a:t>
            </a:fld>
            <a:endParaRPr lang="en-GB" dirty="0"/>
          </a:p>
        </p:txBody>
      </p:sp>
      <p:pic>
        <p:nvPicPr>
          <p:cNvPr id="7" name="Picture 6">
            <a:extLst>
              <a:ext uri="{FF2B5EF4-FFF2-40B4-BE49-F238E27FC236}">
                <a16:creationId xmlns="" xmlns:a16="http://schemas.microsoft.com/office/drawing/2014/main" id="{E234D754-E386-4AEF-97D5-E42CD14C79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5906" y="507767"/>
            <a:ext cx="2321454" cy="864000"/>
          </a:xfrm>
          <a:prstGeom prst="rect">
            <a:avLst/>
          </a:prstGeom>
        </p:spPr>
      </p:pic>
      <p:pic>
        <p:nvPicPr>
          <p:cNvPr id="10" name="Picture 9">
            <a:extLst>
              <a:ext uri="{FF2B5EF4-FFF2-40B4-BE49-F238E27FC236}">
                <a16:creationId xmlns="" xmlns:a16="http://schemas.microsoft.com/office/drawing/2014/main" id="{303CDC9C-957C-416A-8BDF-9F27857F25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5168" y="1495997"/>
            <a:ext cx="4165040" cy="2954214"/>
          </a:xfrm>
          <a:prstGeom prst="rect">
            <a:avLst/>
          </a:prstGeom>
        </p:spPr>
      </p:pic>
      <p:pic>
        <p:nvPicPr>
          <p:cNvPr id="12" name="Picture 11">
            <a:extLst>
              <a:ext uri="{FF2B5EF4-FFF2-40B4-BE49-F238E27FC236}">
                <a16:creationId xmlns="" xmlns:a16="http://schemas.microsoft.com/office/drawing/2014/main" id="{07ED1DA8-60D3-4184-80C0-510533B39B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99074" y="4299492"/>
            <a:ext cx="4197227" cy="2805544"/>
          </a:xfrm>
          <a:prstGeom prst="rect">
            <a:avLst/>
          </a:prstGeom>
        </p:spPr>
      </p:pic>
      <p:pic>
        <p:nvPicPr>
          <p:cNvPr id="14" name="Picture 13">
            <a:extLst>
              <a:ext uri="{FF2B5EF4-FFF2-40B4-BE49-F238E27FC236}">
                <a16:creationId xmlns="" xmlns:a16="http://schemas.microsoft.com/office/drawing/2014/main" id="{4B54D211-953C-428E-9525-DEE6AA7EB1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1813" y="4299492"/>
            <a:ext cx="5040000" cy="2805544"/>
          </a:xfrm>
          <a:prstGeom prst="rect">
            <a:avLst/>
          </a:prstGeom>
        </p:spPr>
      </p:pic>
      <p:sp>
        <p:nvSpPr>
          <p:cNvPr id="16" name="TextBox 15">
            <a:extLst>
              <a:ext uri="{FF2B5EF4-FFF2-40B4-BE49-F238E27FC236}">
                <a16:creationId xmlns="" xmlns:a16="http://schemas.microsoft.com/office/drawing/2014/main" id="{3907A1E3-53F1-4A6F-99A7-ECFF7F9C19C1}"/>
              </a:ext>
            </a:extLst>
          </p:cNvPr>
          <p:cNvSpPr txBox="1"/>
          <p:nvPr/>
        </p:nvSpPr>
        <p:spPr>
          <a:xfrm>
            <a:off x="2542641" y="6959146"/>
            <a:ext cx="6434718" cy="307777"/>
          </a:xfrm>
          <a:prstGeom prst="rect">
            <a:avLst/>
          </a:prstGeom>
          <a:noFill/>
        </p:spPr>
        <p:txBody>
          <a:bodyPr wrap="square" rtlCol="0">
            <a:spAutoFit/>
          </a:bodyPr>
          <a:lstStyle/>
          <a:p>
            <a:r>
              <a:rPr lang="ru-RU" sz="1400" i="1" dirty="0"/>
              <a:t>Утверждение ПДЗГ УБ в Мэрии, 19 декабря 2019 г.</a:t>
            </a:r>
            <a:endParaRPr lang="en-GB" sz="1400" i="1" dirty="0"/>
          </a:p>
        </p:txBody>
      </p:sp>
      <p:sp>
        <p:nvSpPr>
          <p:cNvPr id="17" name="TextBox 16">
            <a:extLst>
              <a:ext uri="{FF2B5EF4-FFF2-40B4-BE49-F238E27FC236}">
                <a16:creationId xmlns="" xmlns:a16="http://schemas.microsoft.com/office/drawing/2014/main" id="{C574374D-CB8A-4CFC-AAD9-A20636617DDE}"/>
              </a:ext>
            </a:extLst>
          </p:cNvPr>
          <p:cNvSpPr txBox="1"/>
          <p:nvPr/>
        </p:nvSpPr>
        <p:spPr>
          <a:xfrm>
            <a:off x="5885906" y="2025511"/>
            <a:ext cx="3960000" cy="2031325"/>
          </a:xfrm>
          <a:prstGeom prst="rect">
            <a:avLst/>
          </a:prstGeom>
          <a:noFill/>
        </p:spPr>
        <p:txBody>
          <a:bodyPr wrap="square" rtlCol="0">
            <a:spAutoFit/>
          </a:bodyPr>
          <a:lstStyle/>
          <a:p>
            <a:pPr marL="285750" indent="-285750">
              <a:buFont typeface="Arial" panose="020B0604020202020204" pitchFamily="34" charset="0"/>
              <a:buChar char="•"/>
            </a:pPr>
            <a:r>
              <a:rPr lang="ru-RU" dirty="0"/>
              <a:t>1 видение, 4 стратегические цели, 14 действий, 43 краткосрочные меры</a:t>
            </a:r>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r>
              <a:rPr lang="ru-RU" dirty="0"/>
              <a:t>Инвестиционные затраты CAPEX 712 726 100 долларов США на 2020-2024 годы</a:t>
            </a:r>
            <a:endParaRPr lang="en-GB" dirty="0"/>
          </a:p>
        </p:txBody>
      </p:sp>
    </p:spTree>
    <p:extLst>
      <p:ext uri="{BB962C8B-B14F-4D97-AF65-F5344CB8AC3E}">
        <p14:creationId xmlns:p14="http://schemas.microsoft.com/office/powerpoint/2010/main" val="817691790"/>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p:txBody>
          <a:bodyPr/>
          <a:lstStyle/>
          <a:p>
            <a:r>
              <a:rPr lang="kk-KZ" dirty="0"/>
              <a:t>ПРИМЕР ПЛАНА - УЛАН-БАТОР</a:t>
            </a:r>
            <a:endParaRPr lang="en-GB" dirty="0"/>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fld id="{0E0DA07F-3E36-425D-B0F8-FEE94D403494}" type="slidenum">
              <a:rPr lang="en-GB" smtClean="0"/>
              <a:pPr/>
              <a:t>14</a:t>
            </a:fld>
            <a:endParaRPr lang="en-GB" dirty="0"/>
          </a:p>
        </p:txBody>
      </p:sp>
      <p:sp>
        <p:nvSpPr>
          <p:cNvPr id="8" name="Text Placeholder 7">
            <a:extLst>
              <a:ext uri="{FF2B5EF4-FFF2-40B4-BE49-F238E27FC236}">
                <a16:creationId xmlns="" xmlns:a16="http://schemas.microsoft.com/office/drawing/2014/main" id="{6793FDEC-95C4-4DE6-B2F7-67D3803685EA}"/>
              </a:ext>
            </a:extLst>
          </p:cNvPr>
          <p:cNvSpPr>
            <a:spLocks noGrp="1"/>
          </p:cNvSpPr>
          <p:nvPr>
            <p:ph type="body" sz="half" idx="2"/>
          </p:nvPr>
        </p:nvSpPr>
        <p:spPr/>
        <p:txBody>
          <a:bodyPr/>
          <a:lstStyle/>
          <a:p>
            <a:r>
              <a:rPr lang="kk-KZ" dirty="0"/>
              <a:t>Пример действий</a:t>
            </a:r>
            <a:endParaRPr lang="en-GB" dirty="0"/>
          </a:p>
        </p:txBody>
      </p:sp>
      <p:pic>
        <p:nvPicPr>
          <p:cNvPr id="7" name="Picture 6" descr="A screenshot of a cell phone&#10;&#10;Description automatically generated">
            <a:extLst>
              <a:ext uri="{FF2B5EF4-FFF2-40B4-BE49-F238E27FC236}">
                <a16:creationId xmlns="" xmlns:a16="http://schemas.microsoft.com/office/drawing/2014/main" id="{95A46529-8082-437A-9935-6612808B3C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906" y="1738806"/>
            <a:ext cx="4680000" cy="2631986"/>
          </a:xfrm>
          <a:prstGeom prst="rect">
            <a:avLst/>
          </a:prstGeom>
        </p:spPr>
      </p:pic>
      <p:pic>
        <p:nvPicPr>
          <p:cNvPr id="10" name="Picture 9" descr="A screenshot of a cell phone&#10;&#10;Description automatically generated">
            <a:extLst>
              <a:ext uri="{FF2B5EF4-FFF2-40B4-BE49-F238E27FC236}">
                <a16:creationId xmlns="" xmlns:a16="http://schemas.microsoft.com/office/drawing/2014/main" id="{28F75EC5-2958-4E53-A2A1-34B9FE9539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906" y="4620578"/>
            <a:ext cx="4691118" cy="2638239"/>
          </a:xfrm>
          <a:prstGeom prst="rect">
            <a:avLst/>
          </a:prstGeom>
        </p:spPr>
      </p:pic>
      <p:sp>
        <p:nvSpPr>
          <p:cNvPr id="11" name="TextBox 10">
            <a:extLst>
              <a:ext uri="{FF2B5EF4-FFF2-40B4-BE49-F238E27FC236}">
                <a16:creationId xmlns="" xmlns:a16="http://schemas.microsoft.com/office/drawing/2014/main" id="{2C6198C0-2A9D-407E-8717-E359BAE2967E}"/>
              </a:ext>
            </a:extLst>
          </p:cNvPr>
          <p:cNvSpPr txBox="1"/>
          <p:nvPr/>
        </p:nvSpPr>
        <p:spPr>
          <a:xfrm>
            <a:off x="6085000" y="4614181"/>
            <a:ext cx="3940906" cy="2585323"/>
          </a:xfrm>
          <a:prstGeom prst="rect">
            <a:avLst/>
          </a:prstGeom>
          <a:noFill/>
        </p:spPr>
        <p:txBody>
          <a:bodyPr wrap="square" rtlCol="0">
            <a:spAutoFit/>
          </a:bodyPr>
          <a:lstStyle/>
          <a:p>
            <a:r>
              <a:rPr lang="ru-RU" dirty="0"/>
              <a:t>Многофункциональные зеленые зоны: универсальное решение для медленного транспорта и отдыха, удержание осадков, смягчение последствий изменения климата и улучшение качества воздуха. Решение вопросов </a:t>
            </a:r>
            <a:r>
              <a:rPr lang="ru-RU" dirty="0" err="1"/>
              <a:t>землепользо-вания</a:t>
            </a:r>
            <a:r>
              <a:rPr lang="ru-RU" dirty="0"/>
              <a:t>, водного и транспортного секторов.</a:t>
            </a:r>
            <a:endParaRPr lang="en-GB" dirty="0"/>
          </a:p>
        </p:txBody>
      </p:sp>
      <p:sp>
        <p:nvSpPr>
          <p:cNvPr id="13" name="TextBox 12">
            <a:extLst>
              <a:ext uri="{FF2B5EF4-FFF2-40B4-BE49-F238E27FC236}">
                <a16:creationId xmlns="" xmlns:a16="http://schemas.microsoft.com/office/drawing/2014/main" id="{8604349C-EB0E-41CD-A64C-C8F552AF1828}"/>
              </a:ext>
            </a:extLst>
          </p:cNvPr>
          <p:cNvSpPr txBox="1"/>
          <p:nvPr/>
        </p:nvSpPr>
        <p:spPr>
          <a:xfrm>
            <a:off x="6065906" y="1865646"/>
            <a:ext cx="3960000" cy="2308324"/>
          </a:xfrm>
          <a:prstGeom prst="rect">
            <a:avLst/>
          </a:prstGeom>
          <a:noFill/>
        </p:spPr>
        <p:txBody>
          <a:bodyPr wrap="square" rtlCol="0">
            <a:spAutoFit/>
          </a:bodyPr>
          <a:lstStyle/>
          <a:p>
            <a:r>
              <a:rPr lang="ru-RU" dirty="0"/>
              <a:t>Устойчивая городская мобильность:</a:t>
            </a:r>
          </a:p>
          <a:p>
            <a:r>
              <a:rPr lang="ru-RU" dirty="0"/>
              <a:t>Создание эффективной и инклюзивной транспортной системы, обеспечивающей равную доступность и устойчивую мобильность в городе и за пределами города. </a:t>
            </a:r>
            <a:endParaRPr lang="en-GB" dirty="0"/>
          </a:p>
        </p:txBody>
      </p:sp>
    </p:spTree>
    <p:extLst>
      <p:ext uri="{BB962C8B-B14F-4D97-AF65-F5344CB8AC3E}">
        <p14:creationId xmlns:p14="http://schemas.microsoft.com/office/powerpoint/2010/main" val="333869628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a:xfrm>
            <a:off x="1385906" y="224262"/>
            <a:ext cx="8640001" cy="864000"/>
          </a:xfrm>
        </p:spPr>
        <p:txBody>
          <a:bodyPr/>
          <a:lstStyle/>
          <a:p>
            <a:r>
              <a:rPr lang="ru-RU" dirty="0"/>
              <a:t>Проделанные шаги</a:t>
            </a:r>
            <a:endParaRPr lang="en-GB" dirty="0"/>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fld id="{0E0DA07F-3E36-425D-B0F8-FEE94D403494}" type="slidenum">
              <a:rPr lang="en-GB" smtClean="0"/>
              <a:pPr/>
              <a:t>15</a:t>
            </a:fld>
            <a:endParaRPr lang="en-GB" dirty="0"/>
          </a:p>
        </p:txBody>
      </p:sp>
      <p:sp>
        <p:nvSpPr>
          <p:cNvPr id="9" name="TextBox 8">
            <a:extLst>
              <a:ext uri="{FF2B5EF4-FFF2-40B4-BE49-F238E27FC236}">
                <a16:creationId xmlns="" xmlns:a16="http://schemas.microsoft.com/office/drawing/2014/main" id="{7830EACA-0BF6-45FD-ABDD-6E436FE5754F}"/>
              </a:ext>
            </a:extLst>
          </p:cNvPr>
          <p:cNvSpPr txBox="1"/>
          <p:nvPr/>
        </p:nvSpPr>
        <p:spPr>
          <a:xfrm>
            <a:off x="1295892" y="1276823"/>
            <a:ext cx="7560000" cy="6075509"/>
          </a:xfrm>
          <a:prstGeom prst="rect">
            <a:avLst/>
          </a:prstGeom>
          <a:noFill/>
        </p:spPr>
        <p:txBody>
          <a:bodyPr wrap="square" rtlCol="0">
            <a:spAutoFit/>
          </a:bodyPr>
          <a:lstStyle/>
          <a:p>
            <a:pPr marL="285750" indent="-285750">
              <a:buFont typeface="Arial" panose="020B0604020202020204" pitchFamily="34" charset="0"/>
              <a:buChar char="•"/>
            </a:pPr>
            <a:r>
              <a:rPr lang="ru-RU" sz="2000" dirty="0"/>
              <a:t>Получение комментариев от </a:t>
            </a:r>
            <a:r>
              <a:rPr lang="ru-RU" sz="2000" dirty="0" err="1"/>
              <a:t>Акимата</a:t>
            </a:r>
            <a:r>
              <a:rPr lang="ru-RU" sz="2000" dirty="0"/>
              <a:t> по плану вовлечения заинтересованных сторон, проект плана - с 24 августа</a:t>
            </a:r>
          </a:p>
          <a:p>
            <a:endParaRPr lang="en-GB" sz="2000" i="1" dirty="0"/>
          </a:p>
          <a:p>
            <a:pPr marL="285750" indent="-285750">
              <a:buFont typeface="Arial" panose="020B0604020202020204" pitchFamily="34" charset="0"/>
              <a:buChar char="•"/>
            </a:pPr>
            <a:r>
              <a:rPr lang="ru-RU" sz="2000" dirty="0"/>
              <a:t>Запрос существующей информации – с 24 августа</a:t>
            </a:r>
          </a:p>
          <a:p>
            <a:pPr marL="285750" indent="-285750">
              <a:buFont typeface="Arial" panose="020B0604020202020204" pitchFamily="34" charset="0"/>
              <a:buChar char="•"/>
            </a:pPr>
            <a:endParaRPr lang="en-GB" sz="2000" i="1" dirty="0"/>
          </a:p>
          <a:p>
            <a:pPr marL="285750" indent="-285750">
              <a:buFont typeface="Arial" panose="020B0604020202020204" pitchFamily="34" charset="0"/>
              <a:buChar char="•"/>
            </a:pPr>
            <a:r>
              <a:rPr lang="ru-RU" sz="2000" dirty="0"/>
              <a:t>Официальный запуск/ Первый семинар с заинтересованными сторонами </a:t>
            </a:r>
            <a:r>
              <a:rPr lang="en-GB" sz="2000" dirty="0"/>
              <a:t>– </a:t>
            </a:r>
            <a:r>
              <a:rPr lang="ru-RU" sz="2000" dirty="0"/>
              <a:t>с 7 сентября </a:t>
            </a:r>
            <a:endParaRPr lang="en-GB" sz="2000" i="1" dirty="0"/>
          </a:p>
          <a:p>
            <a:pPr marL="285750" indent="-285750">
              <a:buFont typeface="Arial" panose="020B0604020202020204" pitchFamily="34" charset="0"/>
              <a:buChar char="•"/>
            </a:pPr>
            <a:endParaRPr lang="en-GB" sz="2000" i="1" dirty="0"/>
          </a:p>
          <a:p>
            <a:pPr defTabSz="1007943">
              <a:lnSpc>
                <a:spcPct val="90000"/>
              </a:lnSpc>
              <a:spcBef>
                <a:spcPct val="0"/>
              </a:spcBef>
            </a:pPr>
            <a:r>
              <a:rPr lang="ru-RU" sz="3200" b="1" dirty="0">
                <a:latin typeface="Arial" panose="020B0604020202020204" pitchFamily="34" charset="0"/>
                <a:ea typeface="+mj-ea"/>
                <a:cs typeface="Arial" panose="020B0604020202020204" pitchFamily="34" charset="0"/>
              </a:rPr>
              <a:t>Следующие шаги</a:t>
            </a:r>
            <a:endParaRPr lang="en-GB" sz="3200" b="1" dirty="0">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ru-RU" sz="2000" dirty="0"/>
              <a:t>Организация отдельной встречи между консультантами и экспертами </a:t>
            </a:r>
            <a:r>
              <a:rPr lang="ru-RU" sz="2000" dirty="0" err="1"/>
              <a:t>Акимата</a:t>
            </a:r>
            <a:r>
              <a:rPr lang="ru-RU" sz="2000" dirty="0"/>
              <a:t> касательно взаимодействия с заинтересованными сторонами – с 14 сентября</a:t>
            </a:r>
          </a:p>
          <a:p>
            <a:pPr marL="285750" indent="-285750">
              <a:buFont typeface="Arial" panose="020B0604020202020204" pitchFamily="34" charset="0"/>
              <a:buChar char="•"/>
            </a:pPr>
            <a:endParaRPr lang="en-GB" sz="2000" i="1" dirty="0"/>
          </a:p>
          <a:p>
            <a:pPr marL="285750" indent="-285750">
              <a:buFont typeface="Arial" panose="020B0604020202020204" pitchFamily="34" charset="0"/>
              <a:buChar char="•"/>
            </a:pPr>
            <a:r>
              <a:rPr lang="ru-RU" sz="2000" dirty="0"/>
              <a:t>Первоначальный доклад – с 21 сентября</a:t>
            </a:r>
          </a:p>
          <a:p>
            <a:pPr marL="285750" indent="-285750">
              <a:buFont typeface="Arial" panose="020B0604020202020204" pitchFamily="34" charset="0"/>
              <a:buChar char="•"/>
            </a:pPr>
            <a:endParaRPr lang="en-GB" sz="2000" i="1" dirty="0"/>
          </a:p>
          <a:p>
            <a:pPr marL="285750" indent="-285750">
              <a:buFont typeface="Arial" panose="020B0604020202020204" pitchFamily="34" charset="0"/>
              <a:buChar char="•"/>
            </a:pPr>
            <a:r>
              <a:rPr lang="ru-RU" sz="2000" dirty="0"/>
              <a:t>Отчет по организационной структуре – с 12 октября</a:t>
            </a:r>
          </a:p>
          <a:p>
            <a:pPr marL="285750" indent="-285750">
              <a:buFont typeface="Arial" panose="020B0604020202020204" pitchFamily="34" charset="0"/>
              <a:buChar char="•"/>
            </a:pPr>
            <a:endParaRPr lang="en-GB" sz="2000" i="1" dirty="0"/>
          </a:p>
          <a:p>
            <a:pPr marL="285750" indent="-285750">
              <a:buFont typeface="Arial" panose="020B0604020202020204" pitchFamily="34" charset="0"/>
              <a:buChar char="•"/>
            </a:pPr>
            <a:r>
              <a:rPr lang="ru-RU" sz="2000" dirty="0"/>
              <a:t>База данных показателей – с 9 ноября </a:t>
            </a:r>
            <a:endParaRPr lang="en-GB" sz="2000" i="1" dirty="0"/>
          </a:p>
        </p:txBody>
      </p:sp>
    </p:spTree>
    <p:extLst>
      <p:ext uri="{BB962C8B-B14F-4D97-AF65-F5344CB8AC3E}">
        <p14:creationId xmlns:p14="http://schemas.microsoft.com/office/powerpoint/2010/main" val="1860895465"/>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7A8E50CB-BE0A-48C5-9DD3-01069B53200D}"/>
              </a:ext>
            </a:extLst>
          </p:cNvPr>
          <p:cNvSpPr>
            <a:spLocks noGrp="1"/>
          </p:cNvSpPr>
          <p:nvPr>
            <p:ph type="title"/>
          </p:nvPr>
        </p:nvSpPr>
        <p:spPr>
          <a:xfrm>
            <a:off x="1385906" y="539837"/>
            <a:ext cx="8945906" cy="5398860"/>
          </a:xfrm>
        </p:spPr>
        <p:txBody>
          <a:bodyPr/>
          <a:lstStyle/>
          <a:p>
            <a:r>
              <a:rPr lang="ru-RU" dirty="0"/>
              <a:t>Пример передовой практики в секторах ПДЗГ </a:t>
            </a:r>
            <a:endParaRPr lang="en-GB" dirty="0"/>
          </a:p>
        </p:txBody>
      </p:sp>
      <p:sp>
        <p:nvSpPr>
          <p:cNvPr id="4" name="Slide Number Placeholder 3">
            <a:extLst>
              <a:ext uri="{FF2B5EF4-FFF2-40B4-BE49-F238E27FC236}">
                <a16:creationId xmlns="" xmlns:a16="http://schemas.microsoft.com/office/drawing/2014/main" id="{92AFC0B3-256E-4F53-B596-7B8F0C7BF03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595959">
                    <a:lumMod val="40000"/>
                    <a:lumOff val="6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GB" sz="1200" b="1" i="0" u="none" strike="noStrike" kern="1200" cap="none" spc="0" normalizeH="0" baseline="0" noProof="0" dirty="0">
              <a:ln>
                <a:noFill/>
              </a:ln>
              <a:solidFill>
                <a:srgbClr val="595959">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 xmlns:a16="http://schemas.microsoft.com/office/drawing/2014/main" id="{AE14957E-E851-4CE4-A56D-7E1BE6BE6BBA}"/>
              </a:ext>
            </a:extLst>
          </p:cNvPr>
          <p:cNvSpPr>
            <a:spLocks noGrp="1"/>
          </p:cNvSpPr>
          <p:nvPr>
            <p:ph type="ftr" sz="quarter" idx="13"/>
          </p:nvPr>
        </p:nvSpPr>
        <p:spPr/>
        <p:txBody>
          <a:bodyPr/>
          <a:lstStyle/>
          <a:p>
            <a:pPr lvl="0">
              <a:defRPr/>
            </a:pPr>
            <a:r>
              <a:rPr lang="ru-RU" dirty="0">
                <a:solidFill>
                  <a:srgbClr val="FFFFFF"/>
                </a:solidFill>
              </a:rPr>
              <a:t>План действий «Зеленый город» для г. Алматы </a:t>
            </a:r>
            <a:endParaRPr lang="en-GB" dirty="0">
              <a:solidFill>
                <a:srgbClr val="FFFFFF"/>
              </a:solidFill>
            </a:endParaRPr>
          </a:p>
        </p:txBody>
      </p:sp>
      <p:sp>
        <p:nvSpPr>
          <p:cNvPr id="5" name="Text Placeholder 4">
            <a:extLst>
              <a:ext uri="{FF2B5EF4-FFF2-40B4-BE49-F238E27FC236}">
                <a16:creationId xmlns="" xmlns:a16="http://schemas.microsoft.com/office/drawing/2014/main" id="{4D4E3663-83D0-4705-AFE2-30C3C0A89AE6}"/>
              </a:ext>
            </a:extLst>
          </p:cNvPr>
          <p:cNvSpPr>
            <a:spLocks noGrp="1"/>
          </p:cNvSpPr>
          <p:nvPr>
            <p:ph type="body" sz="half" idx="2"/>
          </p:nvPr>
        </p:nvSpPr>
        <p:spPr>
          <a:xfrm>
            <a:off x="1385906" y="5939837"/>
            <a:ext cx="8640000" cy="924718"/>
          </a:xfrm>
        </p:spPr>
        <p:txBody>
          <a:bodyPr/>
          <a:lstStyle/>
          <a:p>
            <a:r>
              <a:rPr lang="ru-RU" dirty="0"/>
              <a:t>Спикер</a:t>
            </a:r>
            <a:r>
              <a:rPr lang="en-GB" dirty="0"/>
              <a:t>: </a:t>
            </a:r>
            <a:r>
              <a:rPr lang="ru-RU" dirty="0"/>
              <a:t>МАРК КЕППЕНС</a:t>
            </a:r>
            <a:r>
              <a:rPr lang="en-GB" dirty="0"/>
              <a:t>, </a:t>
            </a:r>
            <a:r>
              <a:rPr lang="ru-RU" dirty="0"/>
              <a:t>эксперт по городскому транспорту </a:t>
            </a:r>
            <a:r>
              <a:rPr lang="en-GB" dirty="0"/>
              <a:t> </a:t>
            </a:r>
          </a:p>
        </p:txBody>
      </p:sp>
    </p:spTree>
    <p:extLst>
      <p:ext uri="{BB962C8B-B14F-4D97-AF65-F5344CB8AC3E}">
        <p14:creationId xmlns:p14="http://schemas.microsoft.com/office/powerpoint/2010/main" val="2013785851"/>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p:txBody>
          <a:bodyPr/>
          <a:lstStyle/>
          <a:p>
            <a:r>
              <a:rPr lang="ru-RU" dirty="0"/>
              <a:t>«Озеленение» будущего: дальнейшие действия?</a:t>
            </a:r>
            <a:endParaRPr lang="en-GB" dirty="0"/>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Box 8">
            <a:extLst>
              <a:ext uri="{FF2B5EF4-FFF2-40B4-BE49-F238E27FC236}">
                <a16:creationId xmlns="" xmlns:a16="http://schemas.microsoft.com/office/drawing/2014/main" id="{1FDF5CC7-0A81-459E-9E41-34DA6077D46C}"/>
              </a:ext>
            </a:extLst>
          </p:cNvPr>
          <p:cNvSpPr txBox="1"/>
          <p:nvPr/>
        </p:nvSpPr>
        <p:spPr>
          <a:xfrm>
            <a:off x="1440000" y="1619837"/>
            <a:ext cx="8640000" cy="53245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0" i="0" u="sng" strike="noStrike" kern="1200" cap="none" spc="0" normalizeH="0" baseline="0" noProof="0" dirty="0">
                <a:ln>
                  <a:noFill/>
                </a:ln>
                <a:solidFill>
                  <a:srgbClr val="595959"/>
                </a:solidFill>
                <a:effectLst/>
                <a:uLnTx/>
                <a:uFillTx/>
                <a:latin typeface="Arial"/>
                <a:ea typeface="+mn-ea"/>
                <a:cs typeface="+mn-cs"/>
              </a:rPr>
              <a:t>Загрязнение</a:t>
            </a:r>
            <a:r>
              <a:rPr kumimoji="0" lang="ru-RU" sz="2000" b="0" i="0" u="sng" strike="noStrike" kern="1200" cap="none" spc="0" normalizeH="0" noProof="0" dirty="0">
                <a:ln>
                  <a:noFill/>
                </a:ln>
                <a:solidFill>
                  <a:srgbClr val="595959"/>
                </a:solidFill>
                <a:effectLst/>
                <a:uLnTx/>
                <a:uFillTx/>
                <a:latin typeface="Arial"/>
                <a:ea typeface="+mn-ea"/>
                <a:cs typeface="+mn-cs"/>
              </a:rPr>
              <a:t> воздуха</a:t>
            </a:r>
            <a:endParaRPr kumimoji="0" lang="en-US" sz="2000" b="0" i="0" u="sng" strike="noStrike" kern="1200" cap="none" spc="0" normalizeH="0" baseline="0" noProof="0" dirty="0">
              <a:ln>
                <a:noFill/>
              </a:ln>
              <a:solidFill>
                <a:srgbClr val="59595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rgbClr val="59595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0" i="0" u="sng" strike="noStrike" kern="1200" cap="none" spc="0" normalizeH="0" baseline="0" noProof="0" dirty="0" err="1">
                <a:ln>
                  <a:noFill/>
                </a:ln>
                <a:solidFill>
                  <a:srgbClr val="595959"/>
                </a:solidFill>
                <a:effectLst/>
                <a:uLnTx/>
                <a:uFillTx/>
                <a:latin typeface="Arial"/>
                <a:ea typeface="+mn-ea"/>
                <a:cs typeface="+mn-cs"/>
              </a:rPr>
              <a:t>Экологичный</a:t>
            </a:r>
            <a:r>
              <a:rPr kumimoji="0" lang="ru-RU" sz="2000" b="0" i="0" u="sng" strike="noStrike" kern="1200" cap="none" spc="0" normalizeH="0" baseline="0" noProof="0" dirty="0">
                <a:ln>
                  <a:noFill/>
                </a:ln>
                <a:solidFill>
                  <a:srgbClr val="595959"/>
                </a:solidFill>
                <a:effectLst/>
                <a:uLnTx/>
                <a:uFillTx/>
                <a:latin typeface="Arial"/>
                <a:ea typeface="+mn-ea"/>
                <a:cs typeface="+mn-cs"/>
              </a:rPr>
              <a:t> и безопасный транспорт</a:t>
            </a:r>
            <a:endParaRPr kumimoji="0" lang="en-US" sz="2000" b="0" i="0" u="sng" strike="noStrike" kern="1200" cap="none" spc="0" normalizeH="0" baseline="0" noProof="0" dirty="0">
              <a:ln>
                <a:noFill/>
              </a:ln>
              <a:solidFill>
                <a:srgbClr val="59595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rgbClr val="59595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0" i="0" u="sng" strike="noStrike" kern="1200" cap="none" spc="0" normalizeH="0" baseline="0" noProof="0" dirty="0">
                <a:ln>
                  <a:noFill/>
                </a:ln>
                <a:solidFill>
                  <a:srgbClr val="595959"/>
                </a:solidFill>
                <a:effectLst/>
                <a:uLnTx/>
                <a:uFillTx/>
                <a:latin typeface="Arial"/>
                <a:ea typeface="+mn-ea"/>
                <a:cs typeface="+mn-cs"/>
              </a:rPr>
              <a:t>Улучшенное управление твердыми отходами</a:t>
            </a:r>
            <a:endParaRPr kumimoji="0" lang="en-US" sz="2000" b="0" i="0" u="sng" strike="noStrike" kern="1200" cap="none" spc="0" normalizeH="0" baseline="0" noProof="0" dirty="0">
              <a:ln>
                <a:noFill/>
              </a:ln>
              <a:solidFill>
                <a:srgbClr val="59595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rgbClr val="59595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0" i="0" u="sng" strike="noStrike" kern="1200" cap="none" spc="0" normalizeH="0" baseline="0" noProof="0" dirty="0">
                <a:ln>
                  <a:noFill/>
                </a:ln>
                <a:solidFill>
                  <a:srgbClr val="595959"/>
                </a:solidFill>
                <a:effectLst/>
                <a:uLnTx/>
                <a:uFillTx/>
                <a:latin typeface="Arial"/>
                <a:ea typeface="+mn-ea"/>
                <a:cs typeface="+mn-cs"/>
              </a:rPr>
              <a:t>Безопасность водопотребления</a:t>
            </a:r>
            <a:endParaRPr kumimoji="0" lang="en-US" sz="2000" b="0" i="0" u="sng" strike="noStrike" kern="1200" cap="none" spc="0" normalizeH="0" baseline="0" noProof="0" dirty="0">
              <a:ln>
                <a:noFill/>
              </a:ln>
              <a:solidFill>
                <a:srgbClr val="59595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rgbClr val="59595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0" i="0" u="sng" strike="noStrike" kern="1200" cap="none" spc="0" normalizeH="0" baseline="0" noProof="0" dirty="0">
                <a:ln>
                  <a:noFill/>
                </a:ln>
                <a:solidFill>
                  <a:srgbClr val="595959"/>
                </a:solidFill>
                <a:effectLst/>
                <a:uLnTx/>
                <a:uFillTx/>
                <a:latin typeface="Arial"/>
                <a:ea typeface="+mn-ea"/>
                <a:cs typeface="+mn-cs"/>
              </a:rPr>
              <a:t>Сохранение качества почв </a:t>
            </a:r>
            <a:endParaRPr kumimoji="0" lang="en-US" sz="2000" b="0" i="0" u="sng" strike="noStrike" kern="1200" cap="none" spc="0" normalizeH="0" baseline="0" noProof="0" dirty="0">
              <a:ln>
                <a:noFill/>
              </a:ln>
              <a:solidFill>
                <a:srgbClr val="59595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rgbClr val="59595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0" i="0" u="sng" strike="noStrike" kern="1200" cap="none" spc="0" normalizeH="0" baseline="0" noProof="0" dirty="0">
                <a:ln>
                  <a:noFill/>
                </a:ln>
                <a:solidFill>
                  <a:srgbClr val="595959"/>
                </a:solidFill>
                <a:effectLst/>
                <a:uLnTx/>
                <a:uFillTx/>
                <a:latin typeface="Arial"/>
                <a:ea typeface="+mn-ea"/>
                <a:cs typeface="+mn-cs"/>
              </a:rPr>
              <a:t>Участие и осведомлённость общественности </a:t>
            </a:r>
            <a:endParaRPr kumimoji="0" lang="en-US" sz="2000" b="0" i="0" u="sng" strike="noStrike" kern="1200" cap="none" spc="0" normalizeH="0" baseline="0" noProof="0" dirty="0">
              <a:ln>
                <a:noFill/>
              </a:ln>
              <a:solidFill>
                <a:srgbClr val="59595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rgbClr val="59595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0" i="0" u="sng" strike="noStrike" kern="1200" cap="none" spc="0" normalizeH="0" baseline="0" noProof="0" dirty="0">
                <a:ln>
                  <a:noFill/>
                </a:ln>
                <a:solidFill>
                  <a:srgbClr val="595959"/>
                </a:solidFill>
                <a:effectLst/>
                <a:uLnTx/>
                <a:uFillTx/>
                <a:latin typeface="Arial"/>
                <a:ea typeface="+mn-ea"/>
                <a:cs typeface="+mn-cs"/>
              </a:rPr>
              <a:t>Устойчивость к изменению климата </a:t>
            </a:r>
            <a:endParaRPr kumimoji="0" lang="en-US" sz="2000" b="0" i="0" u="sng" strike="noStrike" kern="1200" cap="none" spc="0" normalizeH="0" baseline="0" noProof="0" dirty="0">
              <a:ln>
                <a:noFill/>
              </a:ln>
              <a:solidFill>
                <a:srgbClr val="59595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rgbClr val="59595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0" i="0" u="sng" strike="noStrike" kern="1200" cap="none" spc="0" normalizeH="0" baseline="0" noProof="0" dirty="0">
                <a:ln>
                  <a:noFill/>
                </a:ln>
                <a:solidFill>
                  <a:srgbClr val="595959"/>
                </a:solidFill>
                <a:effectLst/>
                <a:uLnTx/>
                <a:uFillTx/>
                <a:latin typeface="Arial"/>
                <a:ea typeface="+mn-ea"/>
                <a:cs typeface="+mn-cs"/>
              </a:rPr>
              <a:t>Жилищное строительство </a:t>
            </a:r>
            <a:endParaRPr kumimoji="0" lang="en-US" sz="2000" b="0" i="0" u="sng" strike="noStrike" kern="1200" cap="none" spc="0" normalizeH="0" baseline="0" noProof="0" dirty="0">
              <a:ln>
                <a:noFill/>
              </a:ln>
              <a:solidFill>
                <a:srgbClr val="595959"/>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2000" b="0" i="1" u="none" strike="noStrike" kern="1200" cap="none" spc="0" normalizeH="0" baseline="0" noProof="0" dirty="0">
              <a:ln>
                <a:noFill/>
              </a:ln>
              <a:solidFill>
                <a:srgbClr val="595959"/>
              </a:solidFill>
              <a:effectLst/>
              <a:uLnTx/>
              <a:uFillTx/>
              <a:latin typeface="Arial"/>
              <a:ea typeface="+mn-ea"/>
              <a:cs typeface="+mn-cs"/>
            </a:endParaRPr>
          </a:p>
          <a:p>
            <a:pPr marR="0" lvl="0" algn="l" defTabSz="457200" rtl="0" eaLnBrk="1" fontAlgn="auto" latinLnBrk="0" hangingPunct="1">
              <a:lnSpc>
                <a:spcPct val="100000"/>
              </a:lnSpc>
              <a:spcBef>
                <a:spcPts val="0"/>
              </a:spcBef>
              <a:spcAft>
                <a:spcPts val="0"/>
              </a:spcAft>
              <a:buClrTx/>
              <a:buSzTx/>
              <a:tabLst/>
              <a:defRPr/>
            </a:pPr>
            <a:r>
              <a:rPr lang="ru-RU" sz="2000" u="sng" dirty="0">
                <a:solidFill>
                  <a:srgbClr val="595959"/>
                </a:solidFill>
                <a:latin typeface="Arial"/>
              </a:rPr>
              <a:t>Сооружения и Энергетика </a:t>
            </a:r>
            <a:endParaRPr kumimoji="0" lang="en-GB" sz="2000" b="0" u="sng" strike="noStrike" kern="1200" cap="none" spc="0" normalizeH="0" baseline="0" noProof="0" dirty="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27021652"/>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itle 1">
            <a:extLst>
              <a:ext uri="{FF2B5EF4-FFF2-40B4-BE49-F238E27FC236}">
                <a16:creationId xmlns="" xmlns:a16="http://schemas.microsoft.com/office/drawing/2014/main" id="{14344688-4A87-4097-B0A8-0695ADAB703B}"/>
              </a:ext>
            </a:extLst>
          </p:cNvPr>
          <p:cNvSpPr txBox="1">
            <a:spLocks/>
          </p:cNvSpPr>
          <p:nvPr/>
        </p:nvSpPr>
        <p:spPr>
          <a:xfrm>
            <a:off x="1440000" y="684000"/>
            <a:ext cx="8513064" cy="914399"/>
          </a:xfrm>
          <a:prstGeom prst="rect">
            <a:avLst/>
          </a:prstGeom>
        </p:spPr>
        <p:txBody>
          <a:bodyPr vert="horz" wrap="none" lIns="0" tIns="0" rIns="0" bIns="0" rtlCol="0" anchor="t" anchorCtr="0">
            <a:noAutofit/>
          </a:bodyPr>
          <a:lstStyle>
            <a:lvl1pPr algn="l" defTabSz="1007943"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1007943" rtl="0" eaLnBrk="1" fontAlgn="auto" latinLnBrk="0" hangingPunct="1">
              <a:lnSpc>
                <a:spcPct val="100000"/>
              </a:lnSpc>
              <a:spcBef>
                <a:spcPct val="0"/>
              </a:spcBef>
              <a:spcAft>
                <a:spcPts val="0"/>
              </a:spcAft>
              <a:buClrTx/>
              <a:buSzTx/>
              <a:buFontTx/>
              <a:buNone/>
              <a:tabLst/>
              <a:defRPr/>
            </a:pPr>
            <a:r>
              <a:rPr kumimoji="0" lang="ru-RU" sz="3400" b="1" i="0" u="none" strike="noStrike" kern="1200" cap="none" spc="0" normalizeH="0" baseline="0" noProof="0" dirty="0">
                <a:ln>
                  <a:noFill/>
                </a:ln>
                <a:solidFill>
                  <a:srgbClr val="8FC640"/>
                </a:solidFill>
                <a:effectLst/>
                <a:uLnTx/>
                <a:uFillTx/>
                <a:latin typeface="Montserrat" panose="00000500000000000000" pitchFamily="2" charset="0"/>
                <a:ea typeface="+mj-ea"/>
                <a:cs typeface="Arial" panose="020B0604020202020204" pitchFamily="34" charset="0"/>
              </a:rPr>
              <a:t>Проблема загрязнение воздуха</a:t>
            </a:r>
            <a:endParaRPr kumimoji="0" lang="en-US" sz="3400" b="1" i="0" u="none" strike="noStrike" kern="1200" cap="none" spc="0" normalizeH="0" baseline="0" noProof="0" dirty="0">
              <a:ln>
                <a:noFill/>
              </a:ln>
              <a:solidFill>
                <a:srgbClr val="8FC640"/>
              </a:solidFill>
              <a:effectLst/>
              <a:uLnTx/>
              <a:uFillTx/>
              <a:latin typeface="Montserrat" panose="00000500000000000000" pitchFamily="2" charset="0"/>
              <a:ea typeface="+mj-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 xmlns:a16="http://schemas.microsoft.com/office/drawing/2014/main" id="{4A6E6DF1-F8BA-4D38-927B-C2B179F6D7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8661" y="1790475"/>
            <a:ext cx="8534400" cy="5047488"/>
          </a:xfrm>
          <a:prstGeom prst="rect">
            <a:avLst/>
          </a:prstGeom>
        </p:spPr>
      </p:pic>
    </p:spTree>
    <p:extLst>
      <p:ext uri="{BB962C8B-B14F-4D97-AF65-F5344CB8AC3E}">
        <p14:creationId xmlns:p14="http://schemas.microsoft.com/office/powerpoint/2010/main" val="766426280"/>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itle 1">
            <a:extLst>
              <a:ext uri="{FF2B5EF4-FFF2-40B4-BE49-F238E27FC236}">
                <a16:creationId xmlns="" xmlns:a16="http://schemas.microsoft.com/office/drawing/2014/main" id="{536EC10B-6F92-45FA-ABE0-C2BCC685C001}"/>
              </a:ext>
            </a:extLst>
          </p:cNvPr>
          <p:cNvSpPr txBox="1">
            <a:spLocks/>
          </p:cNvSpPr>
          <p:nvPr/>
        </p:nvSpPr>
        <p:spPr>
          <a:xfrm>
            <a:off x="1440000" y="684000"/>
            <a:ext cx="8513064" cy="1106475"/>
          </a:xfrm>
          <a:prstGeom prst="rect">
            <a:avLst/>
          </a:prstGeom>
        </p:spPr>
        <p:txBody>
          <a:bodyPr vert="horz" wrap="none" lIns="0" tIns="0" rIns="0" bIns="0" rtlCol="0" anchor="t" anchorCtr="0">
            <a:noAutofit/>
          </a:bodyPr>
          <a:lstStyle>
            <a:lvl1pPr algn="l" defTabSz="1007943"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lvl="0">
              <a:defRPr/>
            </a:pPr>
            <a:r>
              <a:rPr lang="ru-RU" dirty="0">
                <a:solidFill>
                  <a:srgbClr val="595959"/>
                </a:solidFill>
              </a:rPr>
              <a:t>Башня-воздухоочиститель</a:t>
            </a:r>
            <a:r>
              <a:rPr kumimoji="0" lang="en-US"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rPr>
              <a:t/>
            </a:r>
            <a:br>
              <a:rPr kumimoji="0" lang="en-US"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rPr>
            </a:br>
            <a:r>
              <a:rPr kumimoji="0" lang="ru-RU"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rPr>
              <a:t>Студия</a:t>
            </a:r>
            <a:r>
              <a:rPr kumimoji="0" lang="en-US"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rPr>
              <a:t> </a:t>
            </a:r>
            <a:r>
              <a:rPr kumimoji="0" lang="ru-RU" sz="3200" b="1" i="0" u="none" strike="noStrike" kern="1200" cap="none" spc="0" normalizeH="0" baseline="0" noProof="0" dirty="0" err="1">
                <a:ln>
                  <a:noFill/>
                </a:ln>
                <a:solidFill>
                  <a:srgbClr val="595959"/>
                </a:solidFill>
                <a:effectLst/>
                <a:uLnTx/>
                <a:uFillTx/>
                <a:latin typeface="Arial" panose="020B0604020202020204" pitchFamily="34" charset="0"/>
                <a:ea typeface="+mj-ea"/>
                <a:cs typeface="Arial" panose="020B0604020202020204" pitchFamily="34" charset="0"/>
              </a:rPr>
              <a:t>Рузегард</a:t>
            </a:r>
            <a:r>
              <a:rPr kumimoji="0" lang="en-US"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rPr>
              <a:t>, </a:t>
            </a:r>
            <a:r>
              <a:rPr kumimoji="0" lang="ru-RU"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rPr>
              <a:t>Роттердам</a:t>
            </a:r>
            <a:endParaRPr kumimoji="0" lang="en-US"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a:extLst>
              <a:ext uri="{FF2B5EF4-FFF2-40B4-BE49-F238E27FC236}">
                <a16:creationId xmlns="" xmlns:a16="http://schemas.microsoft.com/office/drawing/2014/main" id="{6418634F-55E3-4970-BA6D-FEB3C9F064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2565" y="1790475"/>
            <a:ext cx="8540496" cy="5047488"/>
          </a:xfrm>
          <a:prstGeom prst="rect">
            <a:avLst/>
          </a:prstGeom>
        </p:spPr>
      </p:pic>
    </p:spTree>
    <p:extLst>
      <p:ext uri="{BB962C8B-B14F-4D97-AF65-F5344CB8AC3E}">
        <p14:creationId xmlns:p14="http://schemas.microsoft.com/office/powerpoint/2010/main" val="1134449591"/>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7A8E50CB-BE0A-48C5-9DD3-01069B53200D}"/>
              </a:ext>
            </a:extLst>
          </p:cNvPr>
          <p:cNvSpPr>
            <a:spLocks noGrp="1"/>
          </p:cNvSpPr>
          <p:nvPr>
            <p:ph type="title"/>
          </p:nvPr>
        </p:nvSpPr>
        <p:spPr/>
        <p:txBody>
          <a:bodyPr/>
          <a:lstStyle/>
          <a:p>
            <a:r>
              <a:rPr lang="ru-RU" dirty="0"/>
              <a:t>Сессия </a:t>
            </a:r>
            <a:r>
              <a:rPr lang="en-GB" dirty="0"/>
              <a:t>1</a:t>
            </a:r>
          </a:p>
        </p:txBody>
      </p:sp>
      <p:sp>
        <p:nvSpPr>
          <p:cNvPr id="4" name="Slide Number Placeholder 3">
            <a:extLst>
              <a:ext uri="{FF2B5EF4-FFF2-40B4-BE49-F238E27FC236}">
                <a16:creationId xmlns="" xmlns:a16="http://schemas.microsoft.com/office/drawing/2014/main" id="{92AFC0B3-256E-4F53-B596-7B8F0C7BF03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595959">
                    <a:lumMod val="40000"/>
                    <a:lumOff val="6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GB" sz="1200" b="1" i="0" u="none" strike="noStrike" kern="1200" cap="none" spc="0" normalizeH="0" baseline="0" noProof="0" dirty="0">
              <a:ln>
                <a:noFill/>
              </a:ln>
              <a:solidFill>
                <a:srgbClr val="595959">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 xmlns:a16="http://schemas.microsoft.com/office/drawing/2014/main" id="{AE14957E-E851-4CE4-A56D-7E1BE6BE6BBA}"/>
              </a:ext>
            </a:extLst>
          </p:cNvPr>
          <p:cNvSpPr>
            <a:spLocks noGrp="1"/>
          </p:cNvSpPr>
          <p:nvPr>
            <p:ph type="ftr"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dirty="0">
                <a:solidFill>
                  <a:srgbClr val="FFFFFF"/>
                </a:solidFill>
                <a:latin typeface="Arial"/>
              </a:rPr>
              <a:t>План действий «Зеленый город» для г. Алматы </a:t>
            </a:r>
            <a:endParaRPr kumimoji="0" lang="en-GB"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 Placeholder 4">
            <a:extLst>
              <a:ext uri="{FF2B5EF4-FFF2-40B4-BE49-F238E27FC236}">
                <a16:creationId xmlns="" xmlns:a16="http://schemas.microsoft.com/office/drawing/2014/main" id="{4D4E3663-83D0-4705-AFE2-30C3C0A89AE6}"/>
              </a:ext>
            </a:extLst>
          </p:cNvPr>
          <p:cNvSpPr>
            <a:spLocks noGrp="1"/>
          </p:cNvSpPr>
          <p:nvPr>
            <p:ph type="body" sz="half" idx="2"/>
          </p:nvPr>
        </p:nvSpPr>
        <p:spPr/>
        <p:txBody>
          <a:bodyPr/>
          <a:lstStyle/>
          <a:p>
            <a:r>
              <a:rPr lang="ru-RU" dirty="0"/>
              <a:t>Официальное ознакомление с ПДЗГ</a:t>
            </a:r>
            <a:endParaRPr lang="en-GB" dirty="0"/>
          </a:p>
        </p:txBody>
      </p:sp>
    </p:spTree>
    <p:extLst>
      <p:ext uri="{BB962C8B-B14F-4D97-AF65-F5344CB8AC3E}">
        <p14:creationId xmlns:p14="http://schemas.microsoft.com/office/powerpoint/2010/main" val="1554065396"/>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itle 1">
            <a:extLst>
              <a:ext uri="{FF2B5EF4-FFF2-40B4-BE49-F238E27FC236}">
                <a16:creationId xmlns="" xmlns:a16="http://schemas.microsoft.com/office/drawing/2014/main" id="{69D14B2E-77EF-4D6E-A6D9-78761E166599}"/>
              </a:ext>
            </a:extLst>
          </p:cNvPr>
          <p:cNvSpPr txBox="1">
            <a:spLocks/>
          </p:cNvSpPr>
          <p:nvPr/>
        </p:nvSpPr>
        <p:spPr>
          <a:xfrm>
            <a:off x="1440000" y="684000"/>
            <a:ext cx="8513064" cy="914399"/>
          </a:xfrm>
          <a:prstGeom prst="rect">
            <a:avLst/>
          </a:prstGeom>
        </p:spPr>
        <p:txBody>
          <a:bodyPr vert="horz" wrap="none" lIns="0" tIns="0" rIns="0" bIns="0" rtlCol="0" anchor="t" anchorCtr="0">
            <a:noAutofit/>
          </a:bodyPr>
          <a:lstStyle>
            <a:lvl1pPr algn="l" defTabSz="1007943"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lvl="0">
              <a:lnSpc>
                <a:spcPct val="100000"/>
              </a:lnSpc>
              <a:defRPr/>
            </a:pPr>
            <a:r>
              <a:rPr kumimoji="0" lang="ru-RU" sz="3400" b="1" i="0" u="none" strike="noStrike" kern="1200" cap="none" spc="0" normalizeH="0" baseline="0" noProof="0" dirty="0" err="1">
                <a:ln>
                  <a:noFill/>
                </a:ln>
                <a:solidFill>
                  <a:srgbClr val="8FC640"/>
                </a:solidFill>
                <a:effectLst/>
                <a:uLnTx/>
                <a:uFillTx/>
                <a:latin typeface="Montserrat" panose="00000500000000000000" pitchFamily="2" charset="0"/>
                <a:ea typeface="+mj-ea"/>
                <a:cs typeface="Arial" panose="020B0604020202020204" pitchFamily="34" charset="0"/>
              </a:rPr>
              <a:t>Экологичный</a:t>
            </a:r>
            <a:r>
              <a:rPr kumimoji="0" lang="ru-RU" sz="3400" b="1" i="0" u="none" strike="noStrike" kern="1200" cap="none" spc="0" normalizeH="0" baseline="0" noProof="0" dirty="0">
                <a:ln>
                  <a:noFill/>
                </a:ln>
                <a:solidFill>
                  <a:srgbClr val="8FC640"/>
                </a:solidFill>
                <a:effectLst/>
                <a:uLnTx/>
                <a:uFillTx/>
                <a:latin typeface="Montserrat" panose="00000500000000000000" pitchFamily="2" charset="0"/>
                <a:ea typeface="+mj-ea"/>
                <a:cs typeface="Arial" panose="020B0604020202020204" pitchFamily="34" charset="0"/>
              </a:rPr>
              <a:t> и безопасный транспорт </a:t>
            </a:r>
            <a:endParaRPr kumimoji="0" lang="en-US" sz="3400" b="1" i="0" u="none" strike="noStrike" kern="1200" cap="none" spc="0" normalizeH="0" baseline="0" noProof="0" dirty="0">
              <a:ln>
                <a:noFill/>
              </a:ln>
              <a:solidFill>
                <a:srgbClr val="8FC640"/>
              </a:solidFill>
              <a:effectLst/>
              <a:uLnTx/>
              <a:uFillTx/>
              <a:latin typeface="Montserrat" panose="00000500000000000000" pitchFamily="2" charset="0"/>
              <a:ea typeface="+mj-ea"/>
              <a:cs typeface="Arial" panose="020B0604020202020204" pitchFamily="34" charset="0"/>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Picture 13">
            <a:extLst>
              <a:ext uri="{FF2B5EF4-FFF2-40B4-BE49-F238E27FC236}">
                <a16:creationId xmlns="" xmlns:a16="http://schemas.microsoft.com/office/drawing/2014/main" id="{A9417810-CC3E-4B34-8FB6-3F81B9F582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8661" y="1790475"/>
            <a:ext cx="8534400" cy="5047488"/>
          </a:xfrm>
          <a:prstGeom prst="rect">
            <a:avLst/>
          </a:prstGeom>
        </p:spPr>
      </p:pic>
    </p:spTree>
    <p:extLst>
      <p:ext uri="{BB962C8B-B14F-4D97-AF65-F5344CB8AC3E}">
        <p14:creationId xmlns:p14="http://schemas.microsoft.com/office/powerpoint/2010/main" val="1825090311"/>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 xmlns:a16="http://schemas.microsoft.com/office/drawing/2014/main" id="{18DFAF00-C56E-334A-8500-ED3104112B4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745906" y="1826991"/>
            <a:ext cx="7764859" cy="5192934"/>
          </a:xfrm>
          <a:prstGeom prst="rect">
            <a:avLst/>
          </a:prstGeom>
        </p:spPr>
      </p:pic>
      <p:sp>
        <p:nvSpPr>
          <p:cNvPr id="3" name="Title 2">
            <a:extLst>
              <a:ext uri="{FF2B5EF4-FFF2-40B4-BE49-F238E27FC236}">
                <a16:creationId xmlns="" xmlns:a16="http://schemas.microsoft.com/office/drawing/2014/main" id="{64FAA700-1978-1443-B39D-33DCEAC81B17}"/>
              </a:ext>
            </a:extLst>
          </p:cNvPr>
          <p:cNvSpPr>
            <a:spLocks noGrp="1"/>
          </p:cNvSpPr>
          <p:nvPr>
            <p:ph type="title"/>
          </p:nvPr>
        </p:nvSpPr>
        <p:spPr/>
        <p:txBody>
          <a:bodyPr/>
          <a:lstStyle/>
          <a:p>
            <a:r>
              <a:rPr lang="ru-RU" dirty="0"/>
              <a:t>Улучшенные пешеходы и тротуары</a:t>
            </a:r>
            <a:endParaRPr lang="en-US" dirty="0"/>
          </a:p>
        </p:txBody>
      </p:sp>
      <p:sp>
        <p:nvSpPr>
          <p:cNvPr id="4" name="Slide Number Placeholder 3">
            <a:extLst>
              <a:ext uri="{FF2B5EF4-FFF2-40B4-BE49-F238E27FC236}">
                <a16:creationId xmlns="" xmlns:a16="http://schemas.microsoft.com/office/drawing/2014/main" id="{FFFA5413-FC0E-0242-9782-432EBF926499}"/>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1075893"/>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488A3740-C0D3-4B0B-9D8A-C908C7A9BFF5}"/>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Afbeelding 6" descr="Afbeelding met buiten, weg, gebouw, zitten&#10;&#10;Automatisch gegenereerde beschrijving">
            <a:extLst>
              <a:ext uri="{FF2B5EF4-FFF2-40B4-BE49-F238E27FC236}">
                <a16:creationId xmlns="" xmlns:a16="http://schemas.microsoft.com/office/drawing/2014/main" id="{4D39B2F9-72C9-40CA-B9BE-7B97352F22C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34574" y="1792223"/>
            <a:ext cx="8518487" cy="5045740"/>
          </a:xfrm>
          <a:prstGeom prst="rect">
            <a:avLst/>
          </a:prstGeom>
        </p:spPr>
      </p:pic>
      <p:sp>
        <p:nvSpPr>
          <p:cNvPr id="16" name="Title 1">
            <a:extLst>
              <a:ext uri="{FF2B5EF4-FFF2-40B4-BE49-F238E27FC236}">
                <a16:creationId xmlns="" xmlns:a16="http://schemas.microsoft.com/office/drawing/2014/main" id="{0FE24F56-E302-4D14-B67A-C4F28060C165}"/>
              </a:ext>
            </a:extLst>
          </p:cNvPr>
          <p:cNvSpPr txBox="1">
            <a:spLocks/>
          </p:cNvSpPr>
          <p:nvPr/>
        </p:nvSpPr>
        <p:spPr>
          <a:xfrm>
            <a:off x="1434574" y="539837"/>
            <a:ext cx="6767158" cy="953375"/>
          </a:xfrm>
          <a:prstGeom prst="rect">
            <a:avLst/>
          </a:prstGeom>
        </p:spPr>
        <p:txBody>
          <a:bodyPr vert="horz" wrap="none" lIns="0" tIns="0" rIns="0" bIns="0" rtlCol="0" anchor="t" anchorCtr="0">
            <a:noAutofit/>
          </a:bodyPr>
          <a:lstStyle>
            <a:lvl1pPr algn="l" defTabSz="1007943"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ru-RU"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rPr>
              <a:t>Школьные маршруты</a:t>
            </a:r>
            <a:r>
              <a:rPr kumimoji="0" lang="ru-RU" sz="3200" b="1" i="0" u="none" strike="noStrike" kern="1200" cap="none" spc="0" normalizeH="0" noProof="0" dirty="0">
                <a:ln>
                  <a:noFill/>
                </a:ln>
                <a:solidFill>
                  <a:srgbClr val="595959"/>
                </a:solidFill>
                <a:effectLst/>
                <a:uLnTx/>
                <a:uFillTx/>
                <a:latin typeface="Arial" panose="020B0604020202020204" pitchFamily="34" charset="0"/>
                <a:ea typeface="+mj-ea"/>
                <a:cs typeface="Arial" panose="020B0604020202020204" pitchFamily="34" charset="0"/>
              </a:rPr>
              <a:t> и повышение </a:t>
            </a:r>
          </a:p>
          <a:p>
            <a:pPr marL="0" marR="0" lvl="0" indent="0" algn="l" defTabSz="1007943" rtl="0" eaLnBrk="1" fontAlgn="auto" latinLnBrk="0" hangingPunct="1">
              <a:lnSpc>
                <a:spcPct val="90000"/>
              </a:lnSpc>
              <a:spcBef>
                <a:spcPct val="0"/>
              </a:spcBef>
              <a:spcAft>
                <a:spcPts val="0"/>
              </a:spcAft>
              <a:buClrTx/>
              <a:buSzTx/>
              <a:buFontTx/>
              <a:buNone/>
              <a:tabLst/>
              <a:defRPr/>
            </a:pPr>
            <a:r>
              <a:rPr lang="ru-RU" dirty="0">
                <a:solidFill>
                  <a:srgbClr val="595959"/>
                </a:solidFill>
              </a:rPr>
              <a:t>о</a:t>
            </a:r>
            <a:r>
              <a:rPr kumimoji="0" lang="ru-RU" sz="3200" b="1" i="0" u="none" strike="noStrike" kern="1200" cap="none" spc="0" normalizeH="0" noProof="0" dirty="0" err="1">
                <a:ln>
                  <a:noFill/>
                </a:ln>
                <a:solidFill>
                  <a:srgbClr val="595959"/>
                </a:solidFill>
                <a:effectLst/>
                <a:uLnTx/>
                <a:uFillTx/>
                <a:latin typeface="Arial" panose="020B0604020202020204" pitchFamily="34" charset="0"/>
                <a:ea typeface="+mj-ea"/>
                <a:cs typeface="Arial" panose="020B0604020202020204" pitchFamily="34" charset="0"/>
              </a:rPr>
              <a:t>сведомленности</a:t>
            </a:r>
            <a:r>
              <a:rPr kumimoji="0" lang="ru-RU" sz="3200" b="1" i="0" u="none" strike="noStrike" kern="1200" cap="none" spc="0" normalizeH="0" noProof="0" dirty="0">
                <a:ln>
                  <a:noFill/>
                </a:ln>
                <a:solidFill>
                  <a:srgbClr val="595959"/>
                </a:solidFill>
                <a:effectLst/>
                <a:uLnTx/>
                <a:uFillTx/>
                <a:latin typeface="Arial" panose="020B0604020202020204" pitchFamily="34" charset="0"/>
                <a:ea typeface="+mj-ea"/>
                <a:cs typeface="Arial" panose="020B0604020202020204" pitchFamily="34" charset="0"/>
              </a:rPr>
              <a:t> водителей</a:t>
            </a:r>
            <a:endParaRPr kumimoji="0" lang="en-US"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endParaRPr>
          </a:p>
        </p:txBody>
      </p:sp>
      <p:pic>
        <p:nvPicPr>
          <p:cNvPr id="17" name="Afbeelding 2" descr="Afbeelding met vrachtwagen, kind, weg, groep&#10;&#10;Automatisch gegenereerde beschrijving">
            <a:extLst>
              <a:ext uri="{FF2B5EF4-FFF2-40B4-BE49-F238E27FC236}">
                <a16:creationId xmlns="" xmlns:a16="http://schemas.microsoft.com/office/drawing/2014/main" id="{E4054928-B32E-4CF8-A0CE-29EAD39668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85906" y="5219837"/>
            <a:ext cx="3048000" cy="1495425"/>
          </a:xfrm>
          <a:prstGeom prst="rect">
            <a:avLst/>
          </a:prstGeom>
        </p:spPr>
      </p:pic>
    </p:spTree>
    <p:extLst>
      <p:ext uri="{BB962C8B-B14F-4D97-AF65-F5344CB8AC3E}">
        <p14:creationId xmlns:p14="http://schemas.microsoft.com/office/powerpoint/2010/main" val="1453383604"/>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488A3740-C0D3-4B0B-9D8A-C908C7A9BFF5}"/>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itle 1">
            <a:extLst>
              <a:ext uri="{FF2B5EF4-FFF2-40B4-BE49-F238E27FC236}">
                <a16:creationId xmlns="" xmlns:a16="http://schemas.microsoft.com/office/drawing/2014/main" id="{22694003-9F50-447E-A573-30A38ED564D6}"/>
              </a:ext>
            </a:extLst>
          </p:cNvPr>
          <p:cNvSpPr txBox="1">
            <a:spLocks/>
          </p:cNvSpPr>
          <p:nvPr/>
        </p:nvSpPr>
        <p:spPr>
          <a:xfrm>
            <a:off x="1434574" y="794650"/>
            <a:ext cx="6767158" cy="698562"/>
          </a:xfrm>
          <a:prstGeom prst="rect">
            <a:avLst/>
          </a:prstGeom>
        </p:spPr>
        <p:txBody>
          <a:bodyPr vert="horz" wrap="none" lIns="0" tIns="0" rIns="0" bIns="0" rtlCol="0" anchor="t" anchorCtr="0">
            <a:noAutofit/>
          </a:bodyPr>
          <a:lstStyle>
            <a:lvl1pPr algn="l" defTabSz="1007943"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ru-RU"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rPr>
              <a:t>Общественный транспорт</a:t>
            </a:r>
            <a:r>
              <a:rPr kumimoji="0" lang="en-US"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rPr>
              <a:t>: </a:t>
            </a:r>
            <a:r>
              <a:rPr kumimoji="0" lang="ru-RU"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rPr>
              <a:t>информация </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ru-RU"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rPr>
              <a:t>для пассажиров</a:t>
            </a:r>
            <a:endParaRPr kumimoji="0" lang="en-US"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endParaRPr>
          </a:p>
        </p:txBody>
      </p:sp>
      <p:pic>
        <p:nvPicPr>
          <p:cNvPr id="18" name="Afbeelding 3" descr="Afbeelding met gebouw, mensen, station, trein&#10;&#10;Automatisch gegenereerde beschrijving">
            <a:extLst>
              <a:ext uri="{FF2B5EF4-FFF2-40B4-BE49-F238E27FC236}">
                <a16:creationId xmlns="" xmlns:a16="http://schemas.microsoft.com/office/drawing/2014/main" id="{25F6C3F3-CD84-4BF6-8BC8-0CA8FCE5E8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827"/>
          <a:stretch/>
        </p:blipFill>
        <p:spPr>
          <a:xfrm>
            <a:off x="1429640" y="1754940"/>
            <a:ext cx="9082173" cy="5045740"/>
          </a:xfrm>
          <a:prstGeom prst="rect">
            <a:avLst/>
          </a:prstGeom>
        </p:spPr>
      </p:pic>
    </p:spTree>
    <p:extLst>
      <p:ext uri="{BB962C8B-B14F-4D97-AF65-F5344CB8AC3E}">
        <p14:creationId xmlns:p14="http://schemas.microsoft.com/office/powerpoint/2010/main" val="2804952456"/>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488A3740-C0D3-4B0B-9D8A-C908C7A9BFF5}"/>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85A14A55-8DD8-422D-94F3-F62323F148FC}"/>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 xmlns:a16="http://schemas.microsoft.com/office/drawing/2014/main" id="{043955A5-A6FB-4B0D-A3BC-A86D777472B3}"/>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itle 1">
            <a:extLst>
              <a:ext uri="{FF2B5EF4-FFF2-40B4-BE49-F238E27FC236}">
                <a16:creationId xmlns="" xmlns:a16="http://schemas.microsoft.com/office/drawing/2014/main" id="{64D1446E-E44A-442B-A85A-A54F30A54849}"/>
              </a:ext>
            </a:extLst>
          </p:cNvPr>
          <p:cNvSpPr txBox="1">
            <a:spLocks/>
          </p:cNvSpPr>
          <p:nvPr/>
        </p:nvSpPr>
        <p:spPr>
          <a:xfrm>
            <a:off x="1440000" y="684000"/>
            <a:ext cx="8513064" cy="914399"/>
          </a:xfrm>
          <a:prstGeom prst="rect">
            <a:avLst/>
          </a:prstGeom>
        </p:spPr>
        <p:txBody>
          <a:bodyPr vert="horz" wrap="none" lIns="0" tIns="0" rIns="0" bIns="0" rtlCol="0" anchor="t" anchorCtr="0">
            <a:noAutofit/>
          </a:bodyPr>
          <a:lstStyle>
            <a:lvl1pPr algn="l" defTabSz="1007943"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1007943" rtl="0" eaLnBrk="1" fontAlgn="auto" latinLnBrk="0" hangingPunct="1">
              <a:lnSpc>
                <a:spcPct val="100000"/>
              </a:lnSpc>
              <a:spcBef>
                <a:spcPct val="0"/>
              </a:spcBef>
              <a:spcAft>
                <a:spcPts val="0"/>
              </a:spcAft>
              <a:buClrTx/>
              <a:buSzTx/>
              <a:buFontTx/>
              <a:buNone/>
              <a:tabLst/>
              <a:defRPr/>
            </a:pPr>
            <a:r>
              <a:rPr kumimoji="0" lang="ru-RU" sz="3400" b="1" i="0" u="none" strike="noStrike" kern="1200" cap="none" spc="0" normalizeH="0" baseline="0" noProof="0" dirty="0">
                <a:ln>
                  <a:noFill/>
                </a:ln>
                <a:solidFill>
                  <a:srgbClr val="8FC640"/>
                </a:solidFill>
                <a:effectLst/>
                <a:uLnTx/>
                <a:uFillTx/>
                <a:latin typeface="Montserrat" panose="00000500000000000000" pitchFamily="2" charset="0"/>
                <a:ea typeface="+mj-ea"/>
                <a:cs typeface="Arial" panose="020B0604020202020204" pitchFamily="34" charset="0"/>
              </a:rPr>
              <a:t>Безопасность водопотребления</a:t>
            </a:r>
            <a:endParaRPr kumimoji="0" lang="en-US" sz="3400" b="1" i="0" u="none" strike="noStrike" kern="1200" cap="none" spc="0" normalizeH="0" baseline="0" noProof="0" dirty="0">
              <a:ln>
                <a:noFill/>
              </a:ln>
              <a:solidFill>
                <a:srgbClr val="8FC640"/>
              </a:solidFill>
              <a:effectLst/>
              <a:uLnTx/>
              <a:uFillTx/>
              <a:latin typeface="Montserrat" panose="00000500000000000000" pitchFamily="2" charset="0"/>
              <a:ea typeface="+mj-ea"/>
              <a:cs typeface="Arial" panose="020B0604020202020204" pitchFamily="34" charset="0"/>
            </a:endParaRPr>
          </a:p>
        </p:txBody>
      </p:sp>
      <p:sp>
        <p:nvSpPr>
          <p:cNvPr id="17" name="Rectangle 16">
            <a:extLst>
              <a:ext uri="{FF2B5EF4-FFF2-40B4-BE49-F238E27FC236}">
                <a16:creationId xmlns="" xmlns:a16="http://schemas.microsoft.com/office/drawing/2014/main" id="{A1FD3AA3-C70E-4C27-AAB3-74708DC11759}"/>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0" name="Picture 19">
            <a:extLst>
              <a:ext uri="{FF2B5EF4-FFF2-40B4-BE49-F238E27FC236}">
                <a16:creationId xmlns="" xmlns:a16="http://schemas.microsoft.com/office/drawing/2014/main" id="{25DADB6F-00D6-4B35-A65F-91ED8DB9A4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2565" y="1790475"/>
            <a:ext cx="8540496" cy="5047488"/>
          </a:xfrm>
          <a:prstGeom prst="rect">
            <a:avLst/>
          </a:prstGeom>
        </p:spPr>
      </p:pic>
    </p:spTree>
    <p:extLst>
      <p:ext uri="{BB962C8B-B14F-4D97-AF65-F5344CB8AC3E}">
        <p14:creationId xmlns:p14="http://schemas.microsoft.com/office/powerpoint/2010/main" val="2843065010"/>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25</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488A3740-C0D3-4B0B-9D8A-C908C7A9BFF5}"/>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85A14A55-8DD8-422D-94F3-F62323F148FC}"/>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 xmlns:a16="http://schemas.microsoft.com/office/drawing/2014/main" id="{043955A5-A6FB-4B0D-A3BC-A86D777472B3}"/>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 xmlns:a16="http://schemas.microsoft.com/office/drawing/2014/main" id="{A1FD3AA3-C70E-4C27-AAB3-74708DC11759}"/>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itle 1">
            <a:extLst>
              <a:ext uri="{FF2B5EF4-FFF2-40B4-BE49-F238E27FC236}">
                <a16:creationId xmlns="" xmlns:a16="http://schemas.microsoft.com/office/drawing/2014/main" id="{F6AFF5F0-6483-4C7C-9C24-25A4FCD2F192}"/>
              </a:ext>
            </a:extLst>
          </p:cNvPr>
          <p:cNvSpPr txBox="1">
            <a:spLocks/>
          </p:cNvSpPr>
          <p:nvPr/>
        </p:nvSpPr>
        <p:spPr>
          <a:xfrm>
            <a:off x="1440000" y="684000"/>
            <a:ext cx="8513064" cy="914399"/>
          </a:xfrm>
          <a:prstGeom prst="rect">
            <a:avLst/>
          </a:prstGeom>
        </p:spPr>
        <p:txBody>
          <a:bodyPr vert="horz" wrap="none" lIns="0" tIns="0" rIns="0" bIns="0" rtlCol="0" anchor="t" anchorCtr="0">
            <a:noAutofit/>
          </a:bodyPr>
          <a:lstStyle>
            <a:lvl1pPr algn="l" defTabSz="1007943"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lvl="0">
              <a:defRPr/>
            </a:pPr>
            <a:r>
              <a:rPr lang="ru-RU" dirty="0">
                <a:solidFill>
                  <a:srgbClr val="595959"/>
                </a:solidFill>
              </a:rPr>
              <a:t>Решение проблемы утечки воды </a:t>
            </a:r>
          </a:p>
          <a:p>
            <a:pPr lvl="0">
              <a:defRPr/>
            </a:pPr>
            <a:r>
              <a:rPr lang="ru-RU" dirty="0">
                <a:solidFill>
                  <a:srgbClr val="595959"/>
                </a:solidFill>
              </a:rPr>
              <a:t>в Лиссабоне</a:t>
            </a:r>
            <a:endParaRPr kumimoji="0" lang="en-US"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endParaRPr>
          </a:p>
        </p:txBody>
      </p:sp>
      <p:sp>
        <p:nvSpPr>
          <p:cNvPr id="19" name="Rectangle 18">
            <a:extLst>
              <a:ext uri="{FF2B5EF4-FFF2-40B4-BE49-F238E27FC236}">
                <a16:creationId xmlns="" xmlns:a16="http://schemas.microsoft.com/office/drawing/2014/main" id="{DDAD2170-6285-4A8B-89B9-093B92B1211D}"/>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Picture 20">
            <a:extLst>
              <a:ext uri="{FF2B5EF4-FFF2-40B4-BE49-F238E27FC236}">
                <a16:creationId xmlns="" xmlns:a16="http://schemas.microsoft.com/office/drawing/2014/main" id="{83445CCD-E62D-43FB-9943-FFDE7CEC30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2565" y="1790475"/>
            <a:ext cx="8540496" cy="5047488"/>
          </a:xfrm>
          <a:prstGeom prst="rect">
            <a:avLst/>
          </a:prstGeom>
        </p:spPr>
      </p:pic>
    </p:spTree>
    <p:extLst>
      <p:ext uri="{BB962C8B-B14F-4D97-AF65-F5344CB8AC3E}">
        <p14:creationId xmlns:p14="http://schemas.microsoft.com/office/powerpoint/2010/main" val="1847861723"/>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488A3740-C0D3-4B0B-9D8A-C908C7A9BFF5}"/>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85A14A55-8DD8-422D-94F3-F62323F148FC}"/>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 xmlns:a16="http://schemas.microsoft.com/office/drawing/2014/main" id="{043955A5-A6FB-4B0D-A3BC-A86D777472B3}"/>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 xmlns:a16="http://schemas.microsoft.com/office/drawing/2014/main" id="{A1FD3AA3-C70E-4C27-AAB3-74708DC11759}"/>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 xmlns:a16="http://schemas.microsoft.com/office/drawing/2014/main" id="{DDAD2170-6285-4A8B-89B9-093B92B1211D}"/>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itle 1">
            <a:extLst>
              <a:ext uri="{FF2B5EF4-FFF2-40B4-BE49-F238E27FC236}">
                <a16:creationId xmlns="" xmlns:a16="http://schemas.microsoft.com/office/drawing/2014/main" id="{AAF60E8D-D417-40AB-A075-2F5C397CE9AD}"/>
              </a:ext>
            </a:extLst>
          </p:cNvPr>
          <p:cNvSpPr txBox="1">
            <a:spLocks/>
          </p:cNvSpPr>
          <p:nvPr/>
        </p:nvSpPr>
        <p:spPr>
          <a:xfrm>
            <a:off x="1440000" y="684000"/>
            <a:ext cx="8513064" cy="914399"/>
          </a:xfrm>
          <a:prstGeom prst="rect">
            <a:avLst/>
          </a:prstGeom>
        </p:spPr>
        <p:txBody>
          <a:bodyPr vert="horz" wrap="none" lIns="0" tIns="0" rIns="0" bIns="0" rtlCol="0" anchor="t" anchorCtr="0">
            <a:noAutofit/>
          </a:bodyPr>
          <a:lstStyle>
            <a:lvl1pPr algn="l" defTabSz="1007943"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1007943" rtl="0" eaLnBrk="1" fontAlgn="auto" latinLnBrk="0" hangingPunct="1">
              <a:lnSpc>
                <a:spcPct val="100000"/>
              </a:lnSpc>
              <a:spcBef>
                <a:spcPct val="0"/>
              </a:spcBef>
              <a:spcAft>
                <a:spcPts val="0"/>
              </a:spcAft>
              <a:buClrTx/>
              <a:buSzTx/>
              <a:buFontTx/>
              <a:buNone/>
              <a:tabLst/>
              <a:defRPr/>
            </a:pPr>
            <a:r>
              <a:rPr lang="ru-RU" sz="3400" dirty="0">
                <a:solidFill>
                  <a:srgbClr val="8FC640"/>
                </a:solidFill>
                <a:latin typeface="Montserrat" panose="00000500000000000000" pitchFamily="2" charset="0"/>
              </a:rPr>
              <a:t>Сохранение качества </a:t>
            </a:r>
            <a:r>
              <a:rPr kumimoji="0" lang="ru-RU" sz="3400" b="1" i="0" u="none" strike="noStrike" kern="1200" cap="none" spc="0" normalizeH="0" baseline="0" noProof="0" dirty="0">
                <a:ln>
                  <a:noFill/>
                </a:ln>
                <a:solidFill>
                  <a:srgbClr val="8FC640"/>
                </a:solidFill>
                <a:effectLst/>
                <a:uLnTx/>
                <a:uFillTx/>
                <a:latin typeface="Montserrat" panose="00000500000000000000" pitchFamily="2" charset="0"/>
                <a:ea typeface="+mj-ea"/>
                <a:cs typeface="Arial" panose="020B0604020202020204" pitchFamily="34" charset="0"/>
              </a:rPr>
              <a:t>почвы </a:t>
            </a:r>
            <a:endParaRPr kumimoji="0" lang="en-US" sz="3400" b="1" i="0" u="none" strike="noStrike" kern="1200" cap="none" spc="0" normalizeH="0" baseline="0" noProof="0" dirty="0">
              <a:ln>
                <a:noFill/>
              </a:ln>
              <a:solidFill>
                <a:srgbClr val="8FC640"/>
              </a:solidFill>
              <a:effectLst/>
              <a:uLnTx/>
              <a:uFillTx/>
              <a:latin typeface="Montserrat" panose="00000500000000000000" pitchFamily="2" charset="0"/>
              <a:ea typeface="+mj-ea"/>
              <a:cs typeface="Arial" panose="020B0604020202020204" pitchFamily="34" charset="0"/>
            </a:endParaRPr>
          </a:p>
        </p:txBody>
      </p:sp>
      <p:sp>
        <p:nvSpPr>
          <p:cNvPr id="20" name="Rectangle 19">
            <a:extLst>
              <a:ext uri="{FF2B5EF4-FFF2-40B4-BE49-F238E27FC236}">
                <a16:creationId xmlns="" xmlns:a16="http://schemas.microsoft.com/office/drawing/2014/main" id="{CE58B10A-D776-43BF-904D-37892832E2D9}"/>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2" name="Picture 21">
            <a:extLst>
              <a:ext uri="{FF2B5EF4-FFF2-40B4-BE49-F238E27FC236}">
                <a16:creationId xmlns="" xmlns:a16="http://schemas.microsoft.com/office/drawing/2014/main" id="{9C9CB3F4-B39A-4FF1-B741-AD704998F2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8661" y="1792223"/>
            <a:ext cx="8534400" cy="5041392"/>
          </a:xfrm>
          <a:prstGeom prst="rect">
            <a:avLst/>
          </a:prstGeom>
        </p:spPr>
      </p:pic>
    </p:spTree>
    <p:extLst>
      <p:ext uri="{BB962C8B-B14F-4D97-AF65-F5344CB8AC3E}">
        <p14:creationId xmlns:p14="http://schemas.microsoft.com/office/powerpoint/2010/main" val="455783077"/>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488A3740-C0D3-4B0B-9D8A-C908C7A9BFF5}"/>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85A14A55-8DD8-422D-94F3-F62323F148FC}"/>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 xmlns:a16="http://schemas.microsoft.com/office/drawing/2014/main" id="{043955A5-A6FB-4B0D-A3BC-A86D777472B3}"/>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 xmlns:a16="http://schemas.microsoft.com/office/drawing/2014/main" id="{A1FD3AA3-C70E-4C27-AAB3-74708DC11759}"/>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 xmlns:a16="http://schemas.microsoft.com/office/drawing/2014/main" id="{DDAD2170-6285-4A8B-89B9-093B92B1211D}"/>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a:extLst>
              <a:ext uri="{FF2B5EF4-FFF2-40B4-BE49-F238E27FC236}">
                <a16:creationId xmlns="" xmlns:a16="http://schemas.microsoft.com/office/drawing/2014/main" id="{CE58B10A-D776-43BF-904D-37892832E2D9}"/>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 xmlns:a16="http://schemas.microsoft.com/office/drawing/2014/main" id="{B8DE135A-1820-4082-A0F3-F3A930B77C9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itle 1">
            <a:extLst>
              <a:ext uri="{FF2B5EF4-FFF2-40B4-BE49-F238E27FC236}">
                <a16:creationId xmlns="" xmlns:a16="http://schemas.microsoft.com/office/drawing/2014/main" id="{0D28F8B6-44A6-4B15-9947-CE7579DE32A8}"/>
              </a:ext>
            </a:extLst>
          </p:cNvPr>
          <p:cNvSpPr txBox="1">
            <a:spLocks/>
          </p:cNvSpPr>
          <p:nvPr/>
        </p:nvSpPr>
        <p:spPr>
          <a:xfrm>
            <a:off x="1440000" y="684000"/>
            <a:ext cx="8513064" cy="914399"/>
          </a:xfrm>
          <a:prstGeom prst="rect">
            <a:avLst/>
          </a:prstGeom>
        </p:spPr>
        <p:txBody>
          <a:bodyPr vert="horz" wrap="none" lIns="0" tIns="0" rIns="0" bIns="0" rtlCol="0" anchor="t" anchorCtr="0">
            <a:noAutofit/>
          </a:bodyPr>
          <a:lstStyle>
            <a:lvl1pPr algn="l" defTabSz="1007943"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1007943" rtl="0" eaLnBrk="1" fontAlgn="auto" latinLnBrk="0" hangingPunct="1">
              <a:lnSpc>
                <a:spcPct val="100000"/>
              </a:lnSpc>
              <a:spcBef>
                <a:spcPct val="0"/>
              </a:spcBef>
              <a:spcAft>
                <a:spcPts val="0"/>
              </a:spcAft>
              <a:buClrTx/>
              <a:buSzTx/>
              <a:buFontTx/>
              <a:buNone/>
              <a:tabLst/>
              <a:defRPr/>
            </a:pPr>
            <a:r>
              <a:rPr kumimoji="0" lang="ru-RU" sz="3200" b="1" i="0" u="none" strike="noStrike" kern="1200" cap="none" spc="0" normalizeH="0" baseline="0" noProof="0" dirty="0" err="1">
                <a:ln>
                  <a:noFill/>
                </a:ln>
                <a:solidFill>
                  <a:srgbClr val="595959"/>
                </a:solidFill>
                <a:effectLst/>
                <a:uLnTx/>
                <a:uFillTx/>
                <a:latin typeface="Arial" panose="020B0604020202020204" pitchFamily="34" charset="0"/>
                <a:ea typeface="+mj-ea"/>
                <a:cs typeface="Arial" panose="020B0604020202020204" pitchFamily="34" charset="0"/>
              </a:rPr>
              <a:t>Фиторемедиация</a:t>
            </a:r>
            <a:r>
              <a:rPr kumimoji="0" lang="ru-RU"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rPr>
              <a:t> </a:t>
            </a:r>
            <a:endParaRPr kumimoji="0" lang="en-US"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endParaRPr>
          </a:p>
        </p:txBody>
      </p:sp>
      <p:sp>
        <p:nvSpPr>
          <p:cNvPr id="24" name="Rectangle 23">
            <a:extLst>
              <a:ext uri="{FF2B5EF4-FFF2-40B4-BE49-F238E27FC236}">
                <a16:creationId xmlns="" xmlns:a16="http://schemas.microsoft.com/office/drawing/2014/main" id="{14BC5BF0-C4F6-4A54-9A9C-2C3F130DB04D}"/>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5" name="Picture 24">
            <a:extLst>
              <a:ext uri="{FF2B5EF4-FFF2-40B4-BE49-F238E27FC236}">
                <a16:creationId xmlns="" xmlns:a16="http://schemas.microsoft.com/office/drawing/2014/main" id="{E8E92711-CFA8-4850-81BB-33DAEFA9ED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2565" y="1796571"/>
            <a:ext cx="8540496" cy="5041392"/>
          </a:xfrm>
          <a:prstGeom prst="rect">
            <a:avLst/>
          </a:prstGeom>
        </p:spPr>
      </p:pic>
    </p:spTree>
    <p:extLst>
      <p:ext uri="{BB962C8B-B14F-4D97-AF65-F5344CB8AC3E}">
        <p14:creationId xmlns:p14="http://schemas.microsoft.com/office/powerpoint/2010/main" val="68002465"/>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488A3740-C0D3-4B0B-9D8A-C908C7A9BFF5}"/>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85A14A55-8DD8-422D-94F3-F62323F148FC}"/>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 xmlns:a16="http://schemas.microsoft.com/office/drawing/2014/main" id="{043955A5-A6FB-4B0D-A3BC-A86D777472B3}"/>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 xmlns:a16="http://schemas.microsoft.com/office/drawing/2014/main" id="{A1FD3AA3-C70E-4C27-AAB3-74708DC11759}"/>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 xmlns:a16="http://schemas.microsoft.com/office/drawing/2014/main" id="{DDAD2170-6285-4A8B-89B9-093B92B1211D}"/>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a:extLst>
              <a:ext uri="{FF2B5EF4-FFF2-40B4-BE49-F238E27FC236}">
                <a16:creationId xmlns="" xmlns:a16="http://schemas.microsoft.com/office/drawing/2014/main" id="{CE58B10A-D776-43BF-904D-37892832E2D9}"/>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 xmlns:a16="http://schemas.microsoft.com/office/drawing/2014/main" id="{B8DE135A-1820-4082-A0F3-F3A930B77C9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 xmlns:a16="http://schemas.microsoft.com/office/drawing/2014/main" id="{14BC5BF0-C4F6-4A54-9A9C-2C3F130DB04D}"/>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a:extLst>
              <a:ext uri="{FF2B5EF4-FFF2-40B4-BE49-F238E27FC236}">
                <a16:creationId xmlns="" xmlns:a16="http://schemas.microsoft.com/office/drawing/2014/main" id="{21AE87F2-65A8-4A04-960F-53CB72BF50F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 xmlns:a16="http://schemas.microsoft.com/office/drawing/2014/main" id="{55578AE6-F064-4F3E-A510-71DA00FBFAE4}"/>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itle 1">
            <a:extLst>
              <a:ext uri="{FF2B5EF4-FFF2-40B4-BE49-F238E27FC236}">
                <a16:creationId xmlns="" xmlns:a16="http://schemas.microsoft.com/office/drawing/2014/main" id="{B9C10EC5-110F-4287-9285-663A8832A9BC}"/>
              </a:ext>
            </a:extLst>
          </p:cNvPr>
          <p:cNvSpPr txBox="1">
            <a:spLocks/>
          </p:cNvSpPr>
          <p:nvPr/>
        </p:nvSpPr>
        <p:spPr>
          <a:xfrm>
            <a:off x="1440000" y="179838"/>
            <a:ext cx="8513064" cy="1418562"/>
          </a:xfrm>
          <a:prstGeom prst="rect">
            <a:avLst/>
          </a:prstGeom>
        </p:spPr>
        <p:txBody>
          <a:bodyPr vert="horz" wrap="none" lIns="0" tIns="0" rIns="0" bIns="0" rtlCol="0" anchor="t" anchorCtr="0">
            <a:noAutofit/>
          </a:bodyPr>
          <a:lstStyle>
            <a:lvl1pPr algn="l" defTabSz="1007943"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lvl="0">
              <a:lnSpc>
                <a:spcPct val="100000"/>
              </a:lnSpc>
              <a:defRPr/>
            </a:pPr>
            <a:r>
              <a:rPr lang="ru-RU" dirty="0">
                <a:solidFill>
                  <a:srgbClr val="595959"/>
                </a:solidFill>
              </a:rPr>
              <a:t>Сотрудничество между наукой и </a:t>
            </a:r>
          </a:p>
          <a:p>
            <a:pPr lvl="0">
              <a:lnSpc>
                <a:spcPct val="100000"/>
              </a:lnSpc>
              <a:defRPr/>
            </a:pPr>
            <a:r>
              <a:rPr lang="ru-RU" dirty="0">
                <a:solidFill>
                  <a:srgbClr val="595959"/>
                </a:solidFill>
              </a:rPr>
              <a:t>общественностью – </a:t>
            </a:r>
            <a:r>
              <a:rPr kumimoji="0" lang="ru-RU" sz="3200" b="1" i="0" u="none" strike="noStrike" kern="1200" cap="none" spc="0" normalizeH="0" noProof="0" dirty="0">
                <a:ln>
                  <a:noFill/>
                </a:ln>
                <a:solidFill>
                  <a:srgbClr val="595959"/>
                </a:solidFill>
                <a:effectLst/>
                <a:uLnTx/>
                <a:uFillTx/>
                <a:latin typeface="Arial" panose="020B0604020202020204" pitchFamily="34" charset="0"/>
                <a:ea typeface="+mj-ea"/>
                <a:cs typeface="Arial" panose="020B0604020202020204" pitchFamily="34" charset="0"/>
              </a:rPr>
              <a:t>понимание проблем</a:t>
            </a:r>
          </a:p>
          <a:p>
            <a:pPr lvl="0">
              <a:lnSpc>
                <a:spcPct val="100000"/>
              </a:lnSpc>
              <a:defRPr/>
            </a:pPr>
            <a:r>
              <a:rPr kumimoji="0" lang="ru-RU" sz="3200" b="1" i="0" u="none" strike="noStrike" kern="1200" cap="none" spc="0" normalizeH="0" noProof="0" dirty="0">
                <a:ln>
                  <a:noFill/>
                </a:ln>
                <a:solidFill>
                  <a:srgbClr val="595959"/>
                </a:solidFill>
                <a:effectLst/>
                <a:uLnTx/>
                <a:uFillTx/>
                <a:latin typeface="Arial" panose="020B0604020202020204" pitchFamily="34" charset="0"/>
                <a:ea typeface="+mj-ea"/>
                <a:cs typeface="Arial" panose="020B0604020202020204" pitchFamily="34" charset="0"/>
              </a:rPr>
              <a:t>качества воздуха </a:t>
            </a:r>
            <a:endParaRPr kumimoji="0" lang="en-US"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endParaRPr>
          </a:p>
        </p:txBody>
      </p:sp>
      <p:sp>
        <p:nvSpPr>
          <p:cNvPr id="27" name="Rectangle 26">
            <a:extLst>
              <a:ext uri="{FF2B5EF4-FFF2-40B4-BE49-F238E27FC236}">
                <a16:creationId xmlns="" xmlns:a16="http://schemas.microsoft.com/office/drawing/2014/main" id="{BA149B40-D391-47EC-B134-F285E7AF6823}"/>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9" name="Picture 28">
            <a:extLst>
              <a:ext uri="{FF2B5EF4-FFF2-40B4-BE49-F238E27FC236}">
                <a16:creationId xmlns="" xmlns:a16="http://schemas.microsoft.com/office/drawing/2014/main" id="{24EC7E75-0501-4073-B11D-61FCDC8E6E5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2565" y="1790475"/>
            <a:ext cx="8540496" cy="5047488"/>
          </a:xfrm>
          <a:prstGeom prst="rect">
            <a:avLst/>
          </a:prstGeom>
        </p:spPr>
      </p:pic>
    </p:spTree>
    <p:extLst>
      <p:ext uri="{BB962C8B-B14F-4D97-AF65-F5344CB8AC3E}">
        <p14:creationId xmlns:p14="http://schemas.microsoft.com/office/powerpoint/2010/main" val="4278448156"/>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488A3740-C0D3-4B0B-9D8A-C908C7A9BFF5}"/>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85A14A55-8DD8-422D-94F3-F62323F148FC}"/>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 xmlns:a16="http://schemas.microsoft.com/office/drawing/2014/main" id="{043955A5-A6FB-4B0D-A3BC-A86D777472B3}"/>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 xmlns:a16="http://schemas.microsoft.com/office/drawing/2014/main" id="{A1FD3AA3-C70E-4C27-AAB3-74708DC11759}"/>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 xmlns:a16="http://schemas.microsoft.com/office/drawing/2014/main" id="{DDAD2170-6285-4A8B-89B9-093B92B1211D}"/>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a:extLst>
              <a:ext uri="{FF2B5EF4-FFF2-40B4-BE49-F238E27FC236}">
                <a16:creationId xmlns="" xmlns:a16="http://schemas.microsoft.com/office/drawing/2014/main" id="{CE58B10A-D776-43BF-904D-37892832E2D9}"/>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 xmlns:a16="http://schemas.microsoft.com/office/drawing/2014/main" id="{B8DE135A-1820-4082-A0F3-F3A930B77C9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 xmlns:a16="http://schemas.microsoft.com/office/drawing/2014/main" id="{14BC5BF0-C4F6-4A54-9A9C-2C3F130DB04D}"/>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a:extLst>
              <a:ext uri="{FF2B5EF4-FFF2-40B4-BE49-F238E27FC236}">
                <a16:creationId xmlns="" xmlns:a16="http://schemas.microsoft.com/office/drawing/2014/main" id="{21AE87F2-65A8-4A04-960F-53CB72BF50F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 xmlns:a16="http://schemas.microsoft.com/office/drawing/2014/main" id="{55578AE6-F064-4F3E-A510-71DA00FBFAE4}"/>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Rectangle 26">
            <a:extLst>
              <a:ext uri="{FF2B5EF4-FFF2-40B4-BE49-F238E27FC236}">
                <a16:creationId xmlns="" xmlns:a16="http://schemas.microsoft.com/office/drawing/2014/main" id="{BA149B40-D391-47EC-B134-F285E7AF6823}"/>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Rectangle 27">
            <a:extLst>
              <a:ext uri="{FF2B5EF4-FFF2-40B4-BE49-F238E27FC236}">
                <a16:creationId xmlns="" xmlns:a16="http://schemas.microsoft.com/office/drawing/2014/main" id="{366FCBBE-C4EA-4009-9662-381BD4EF830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itle 1">
            <a:extLst>
              <a:ext uri="{FF2B5EF4-FFF2-40B4-BE49-F238E27FC236}">
                <a16:creationId xmlns="" xmlns:a16="http://schemas.microsoft.com/office/drawing/2014/main" id="{30448601-EFAE-4A8B-BD0C-2C6A8A47EADC}"/>
              </a:ext>
            </a:extLst>
          </p:cNvPr>
          <p:cNvSpPr txBox="1">
            <a:spLocks/>
          </p:cNvSpPr>
          <p:nvPr/>
        </p:nvSpPr>
        <p:spPr>
          <a:xfrm>
            <a:off x="1440000" y="684000"/>
            <a:ext cx="8513064" cy="914399"/>
          </a:xfrm>
          <a:prstGeom prst="rect">
            <a:avLst/>
          </a:prstGeom>
        </p:spPr>
        <p:txBody>
          <a:bodyPr vert="horz" wrap="none" lIns="0" tIns="0" rIns="0" bIns="0" rtlCol="0" anchor="t" anchorCtr="0">
            <a:noAutofit/>
          </a:bodyPr>
          <a:lstStyle>
            <a:lvl1pPr algn="l" defTabSz="1007943"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lvl="0">
              <a:lnSpc>
                <a:spcPct val="100000"/>
              </a:lnSpc>
              <a:defRPr/>
            </a:pPr>
            <a:r>
              <a:rPr lang="ru-RU" sz="3400" dirty="0">
                <a:solidFill>
                  <a:srgbClr val="8FC640"/>
                </a:solidFill>
                <a:latin typeface="Montserrat" panose="00000500000000000000" pitchFamily="2" charset="0"/>
              </a:rPr>
              <a:t>Устойчивость к изменению климата</a:t>
            </a:r>
            <a:endParaRPr kumimoji="0" lang="en-US" sz="3400" b="1" i="0" u="none" strike="noStrike" kern="1200" cap="none" spc="0" normalizeH="0" baseline="0" noProof="0" dirty="0">
              <a:ln>
                <a:noFill/>
              </a:ln>
              <a:solidFill>
                <a:srgbClr val="8FC640"/>
              </a:solidFill>
              <a:effectLst/>
              <a:uLnTx/>
              <a:uFillTx/>
              <a:latin typeface="Montserrat" panose="00000500000000000000" pitchFamily="2" charset="0"/>
              <a:ea typeface="+mj-ea"/>
              <a:cs typeface="Arial" panose="020B0604020202020204" pitchFamily="34" charset="0"/>
            </a:endParaRPr>
          </a:p>
        </p:txBody>
      </p:sp>
      <p:sp>
        <p:nvSpPr>
          <p:cNvPr id="29" name="Rectangle 28">
            <a:extLst>
              <a:ext uri="{FF2B5EF4-FFF2-40B4-BE49-F238E27FC236}">
                <a16:creationId xmlns="" xmlns:a16="http://schemas.microsoft.com/office/drawing/2014/main" id="{10C2D3E1-1D28-4E38-AEE1-F838F748BD2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1" name="Picture 30">
            <a:extLst>
              <a:ext uri="{FF2B5EF4-FFF2-40B4-BE49-F238E27FC236}">
                <a16:creationId xmlns="" xmlns:a16="http://schemas.microsoft.com/office/drawing/2014/main" id="{1F71299A-9AD9-45CD-B5CA-B7B3E766992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2565" y="1790475"/>
            <a:ext cx="8540496" cy="5047488"/>
          </a:xfrm>
          <a:prstGeom prst="rect">
            <a:avLst/>
          </a:prstGeom>
        </p:spPr>
      </p:pic>
    </p:spTree>
    <p:extLst>
      <p:ext uri="{BB962C8B-B14F-4D97-AF65-F5344CB8AC3E}">
        <p14:creationId xmlns:p14="http://schemas.microsoft.com/office/powerpoint/2010/main" val="2662116068"/>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7A8E50CB-BE0A-48C5-9DD3-01069B53200D}"/>
              </a:ext>
            </a:extLst>
          </p:cNvPr>
          <p:cNvSpPr>
            <a:spLocks noGrp="1"/>
          </p:cNvSpPr>
          <p:nvPr>
            <p:ph type="title"/>
          </p:nvPr>
        </p:nvSpPr>
        <p:spPr/>
        <p:txBody>
          <a:bodyPr/>
          <a:lstStyle/>
          <a:p>
            <a:r>
              <a:rPr lang="ru-RU" dirty="0"/>
              <a:t>ПДЗГ:</a:t>
            </a:r>
            <a:r>
              <a:rPr lang="en-GB" dirty="0"/>
              <a:t> </a:t>
            </a:r>
            <a:r>
              <a:rPr lang="ru-RU" dirty="0"/>
              <a:t>Методология </a:t>
            </a:r>
            <a:r>
              <a:rPr lang="en-GB" dirty="0"/>
              <a:t> </a:t>
            </a:r>
            <a:r>
              <a:rPr lang="ru-RU" dirty="0"/>
              <a:t>и процесс</a:t>
            </a:r>
            <a:endParaRPr lang="en-GB" dirty="0"/>
          </a:p>
        </p:txBody>
      </p:sp>
      <p:sp>
        <p:nvSpPr>
          <p:cNvPr id="4" name="Slide Number Placeholder 3">
            <a:extLst>
              <a:ext uri="{FF2B5EF4-FFF2-40B4-BE49-F238E27FC236}">
                <a16:creationId xmlns="" xmlns:a16="http://schemas.microsoft.com/office/drawing/2014/main" id="{92AFC0B3-256E-4F53-B596-7B8F0C7BF03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595959">
                    <a:lumMod val="40000"/>
                    <a:lumOff val="6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GB" sz="1200" b="1" i="0" u="none" strike="noStrike" kern="1200" cap="none" spc="0" normalizeH="0" baseline="0" noProof="0" dirty="0">
              <a:ln>
                <a:noFill/>
              </a:ln>
              <a:solidFill>
                <a:srgbClr val="595959">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 xmlns:a16="http://schemas.microsoft.com/office/drawing/2014/main" id="{AE14957E-E851-4CE4-A56D-7E1BE6BE6BBA}"/>
              </a:ext>
            </a:extLst>
          </p:cNvPr>
          <p:cNvSpPr>
            <a:spLocks noGrp="1"/>
          </p:cNvSpPr>
          <p:nvPr>
            <p:ph type="ftr" sz="quarter" idx="13"/>
          </p:nvPr>
        </p:nvSpPr>
        <p:spPr/>
        <p:txBody>
          <a:bodyPr/>
          <a:lstStyle/>
          <a:p>
            <a:pPr lvl="0">
              <a:defRPr/>
            </a:pPr>
            <a:r>
              <a:rPr lang="ru-RU" dirty="0">
                <a:solidFill>
                  <a:srgbClr val="FFFFFF"/>
                </a:solidFill>
              </a:rPr>
              <a:t>План действий «Зеленый город» для г. Алматы </a:t>
            </a:r>
            <a:endParaRPr lang="en-GB" dirty="0">
              <a:solidFill>
                <a:srgbClr val="FFFFFF"/>
              </a:solidFill>
            </a:endParaRPr>
          </a:p>
        </p:txBody>
      </p:sp>
      <p:sp>
        <p:nvSpPr>
          <p:cNvPr id="5" name="Text Placeholder 4">
            <a:extLst>
              <a:ext uri="{FF2B5EF4-FFF2-40B4-BE49-F238E27FC236}">
                <a16:creationId xmlns="" xmlns:a16="http://schemas.microsoft.com/office/drawing/2014/main" id="{4D4E3663-83D0-4705-AFE2-30C3C0A89AE6}"/>
              </a:ext>
            </a:extLst>
          </p:cNvPr>
          <p:cNvSpPr>
            <a:spLocks noGrp="1"/>
          </p:cNvSpPr>
          <p:nvPr>
            <p:ph type="body" sz="half" idx="2"/>
          </p:nvPr>
        </p:nvSpPr>
        <p:spPr/>
        <p:txBody>
          <a:bodyPr/>
          <a:lstStyle/>
          <a:p>
            <a:r>
              <a:rPr lang="ru-RU" dirty="0"/>
              <a:t>Спикер</a:t>
            </a:r>
            <a:r>
              <a:rPr lang="en-GB" dirty="0"/>
              <a:t>: </a:t>
            </a:r>
          </a:p>
          <a:p>
            <a:r>
              <a:rPr lang="ru-RU" dirty="0"/>
              <a:t>РЕКА СООС, Руководитель группы </a:t>
            </a:r>
            <a:r>
              <a:rPr lang="en-GB" dirty="0"/>
              <a:t> </a:t>
            </a:r>
          </a:p>
        </p:txBody>
      </p:sp>
    </p:spTree>
    <p:extLst>
      <p:ext uri="{BB962C8B-B14F-4D97-AF65-F5344CB8AC3E}">
        <p14:creationId xmlns:p14="http://schemas.microsoft.com/office/powerpoint/2010/main" val="347851337"/>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 xmlns:a16="http://schemas.microsoft.com/office/drawing/2014/main" id="{A2C68F2A-5851-6040-8E2F-49EDD6951DC4}"/>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39863" y="2992237"/>
            <a:ext cx="8640762" cy="3038876"/>
          </a:xfrm>
          <a:prstGeom prst="rect">
            <a:avLst/>
          </a:prstGeom>
        </p:spPr>
      </p:pic>
      <p:sp>
        <p:nvSpPr>
          <p:cNvPr id="3" name="Title 2">
            <a:extLst>
              <a:ext uri="{FF2B5EF4-FFF2-40B4-BE49-F238E27FC236}">
                <a16:creationId xmlns="" xmlns:a16="http://schemas.microsoft.com/office/drawing/2014/main" id="{F3C1C86A-177F-A044-A6EB-B13757BEE1FF}"/>
              </a:ext>
            </a:extLst>
          </p:cNvPr>
          <p:cNvSpPr>
            <a:spLocks noGrp="1"/>
          </p:cNvSpPr>
          <p:nvPr>
            <p:ph type="title"/>
          </p:nvPr>
        </p:nvSpPr>
        <p:spPr/>
        <p:txBody>
          <a:bodyPr/>
          <a:lstStyle/>
          <a:p>
            <a:r>
              <a:rPr lang="ru-RU" dirty="0"/>
              <a:t>Интеграция зеленых коридоров в городское планирование</a:t>
            </a:r>
            <a:endParaRPr lang="en-US" dirty="0"/>
          </a:p>
        </p:txBody>
      </p:sp>
      <p:sp>
        <p:nvSpPr>
          <p:cNvPr id="4" name="Slide Number Placeholder 3">
            <a:extLst>
              <a:ext uri="{FF2B5EF4-FFF2-40B4-BE49-F238E27FC236}">
                <a16:creationId xmlns="" xmlns:a16="http://schemas.microsoft.com/office/drawing/2014/main" id="{52C7E79E-7B35-F742-9019-490B3CA01E37}"/>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30</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2067649"/>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488A3740-C0D3-4B0B-9D8A-C908C7A9BFF5}"/>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85A14A55-8DD8-422D-94F3-F62323F148FC}"/>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 xmlns:a16="http://schemas.microsoft.com/office/drawing/2014/main" id="{043955A5-A6FB-4B0D-A3BC-A86D777472B3}"/>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 xmlns:a16="http://schemas.microsoft.com/office/drawing/2014/main" id="{A1FD3AA3-C70E-4C27-AAB3-74708DC11759}"/>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 xmlns:a16="http://schemas.microsoft.com/office/drawing/2014/main" id="{DDAD2170-6285-4A8B-89B9-093B92B1211D}"/>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a:extLst>
              <a:ext uri="{FF2B5EF4-FFF2-40B4-BE49-F238E27FC236}">
                <a16:creationId xmlns="" xmlns:a16="http://schemas.microsoft.com/office/drawing/2014/main" id="{CE58B10A-D776-43BF-904D-37892832E2D9}"/>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 xmlns:a16="http://schemas.microsoft.com/office/drawing/2014/main" id="{B8DE135A-1820-4082-A0F3-F3A930B77C9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 xmlns:a16="http://schemas.microsoft.com/office/drawing/2014/main" id="{14BC5BF0-C4F6-4A54-9A9C-2C3F130DB04D}"/>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a:extLst>
              <a:ext uri="{FF2B5EF4-FFF2-40B4-BE49-F238E27FC236}">
                <a16:creationId xmlns="" xmlns:a16="http://schemas.microsoft.com/office/drawing/2014/main" id="{21AE87F2-65A8-4A04-960F-53CB72BF50F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 xmlns:a16="http://schemas.microsoft.com/office/drawing/2014/main" id="{55578AE6-F064-4F3E-A510-71DA00FBFAE4}"/>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Rectangle 26">
            <a:extLst>
              <a:ext uri="{FF2B5EF4-FFF2-40B4-BE49-F238E27FC236}">
                <a16:creationId xmlns="" xmlns:a16="http://schemas.microsoft.com/office/drawing/2014/main" id="{BA149B40-D391-47EC-B134-F285E7AF6823}"/>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Rectangle 27">
            <a:extLst>
              <a:ext uri="{FF2B5EF4-FFF2-40B4-BE49-F238E27FC236}">
                <a16:creationId xmlns="" xmlns:a16="http://schemas.microsoft.com/office/drawing/2014/main" id="{366FCBBE-C4EA-4009-9662-381BD4EF830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 xmlns:a16="http://schemas.microsoft.com/office/drawing/2014/main" id="{10C2D3E1-1D28-4E38-AEE1-F838F748BD2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 xmlns:a16="http://schemas.microsoft.com/office/drawing/2014/main" id="{B567E37D-9110-4D30-8817-DB5FEDCE3876}"/>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Title 1">
            <a:extLst>
              <a:ext uri="{FF2B5EF4-FFF2-40B4-BE49-F238E27FC236}">
                <a16:creationId xmlns="" xmlns:a16="http://schemas.microsoft.com/office/drawing/2014/main" id="{88A11ABD-737E-41ED-9E02-7125E495D703}"/>
              </a:ext>
            </a:extLst>
          </p:cNvPr>
          <p:cNvSpPr txBox="1">
            <a:spLocks/>
          </p:cNvSpPr>
          <p:nvPr/>
        </p:nvSpPr>
        <p:spPr>
          <a:xfrm>
            <a:off x="1440000" y="684000"/>
            <a:ext cx="8513064" cy="914399"/>
          </a:xfrm>
          <a:prstGeom prst="rect">
            <a:avLst/>
          </a:prstGeom>
        </p:spPr>
        <p:txBody>
          <a:bodyPr vert="horz" wrap="none" lIns="0" tIns="0" rIns="0" bIns="0" rtlCol="0" anchor="t" anchorCtr="0">
            <a:noAutofit/>
          </a:bodyPr>
          <a:lstStyle>
            <a:lvl1pPr algn="l" defTabSz="1007943"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1007943" rtl="0" eaLnBrk="1" fontAlgn="auto" latinLnBrk="0" hangingPunct="1">
              <a:lnSpc>
                <a:spcPct val="100000"/>
              </a:lnSpc>
              <a:spcBef>
                <a:spcPct val="0"/>
              </a:spcBef>
              <a:spcAft>
                <a:spcPts val="0"/>
              </a:spcAft>
              <a:buClrTx/>
              <a:buSzTx/>
              <a:buFontTx/>
              <a:buNone/>
              <a:tabLst/>
              <a:defRPr/>
            </a:pPr>
            <a:r>
              <a:rPr kumimoji="0" lang="ru-RU" sz="3400" b="1" i="0" u="none" strike="noStrike" kern="1200" cap="none" spc="0" normalizeH="0" baseline="0" noProof="0" dirty="0">
                <a:ln>
                  <a:noFill/>
                </a:ln>
                <a:solidFill>
                  <a:srgbClr val="8FC640"/>
                </a:solidFill>
                <a:effectLst/>
                <a:uLnTx/>
                <a:uFillTx/>
                <a:latin typeface="Montserrat" panose="00000500000000000000" pitchFamily="2" charset="0"/>
                <a:ea typeface="+mj-ea"/>
                <a:cs typeface="Arial" panose="020B0604020202020204" pitchFamily="34" charset="0"/>
              </a:rPr>
              <a:t>Жилищное строительство</a:t>
            </a:r>
            <a:r>
              <a:rPr kumimoji="0" lang="ru-RU" sz="3400" b="1" i="0" u="none" strike="noStrike" kern="1200" cap="none" spc="0" normalizeH="0" noProof="0" dirty="0">
                <a:ln>
                  <a:noFill/>
                </a:ln>
                <a:solidFill>
                  <a:srgbClr val="8FC640"/>
                </a:solidFill>
                <a:effectLst/>
                <a:uLnTx/>
                <a:uFillTx/>
                <a:latin typeface="Montserrat" panose="00000500000000000000" pitchFamily="2" charset="0"/>
                <a:ea typeface="+mj-ea"/>
                <a:cs typeface="Arial" panose="020B0604020202020204" pitchFamily="34" charset="0"/>
              </a:rPr>
              <a:t> </a:t>
            </a:r>
            <a:endParaRPr kumimoji="0" lang="en-US" sz="3400" b="1" i="0" u="none" strike="noStrike" kern="1200" cap="none" spc="0" normalizeH="0" baseline="0" noProof="0" dirty="0">
              <a:ln>
                <a:noFill/>
              </a:ln>
              <a:solidFill>
                <a:srgbClr val="8FC640"/>
              </a:solidFill>
              <a:effectLst/>
              <a:uLnTx/>
              <a:uFillTx/>
              <a:latin typeface="Montserrat" panose="00000500000000000000" pitchFamily="2" charset="0"/>
              <a:ea typeface="+mj-ea"/>
              <a:cs typeface="Arial" panose="020B0604020202020204" pitchFamily="34" charset="0"/>
            </a:endParaRPr>
          </a:p>
        </p:txBody>
      </p:sp>
      <p:sp>
        <p:nvSpPr>
          <p:cNvPr id="35" name="Rectangle 34">
            <a:extLst>
              <a:ext uri="{FF2B5EF4-FFF2-40B4-BE49-F238E27FC236}">
                <a16:creationId xmlns="" xmlns:a16="http://schemas.microsoft.com/office/drawing/2014/main" id="{2B4E913A-5959-4C29-91D1-4D6EA10AD9E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6" name="Afbeelding 3" descr="Afbeelding met gebouw, groot, circuit, stad&#10;&#10;Automatisch gegenereerde beschrijving">
            <a:extLst>
              <a:ext uri="{FF2B5EF4-FFF2-40B4-BE49-F238E27FC236}">
                <a16:creationId xmlns="" xmlns:a16="http://schemas.microsoft.com/office/drawing/2014/main" id="{9D1ACB13-35D5-4BE4-B37F-20CED61EB3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39998" y="1772796"/>
            <a:ext cx="8513063" cy="5095336"/>
          </a:xfrm>
          <a:prstGeom prst="rect">
            <a:avLst/>
          </a:prstGeom>
        </p:spPr>
      </p:pic>
    </p:spTree>
    <p:extLst>
      <p:ext uri="{BB962C8B-B14F-4D97-AF65-F5344CB8AC3E}">
        <p14:creationId xmlns:p14="http://schemas.microsoft.com/office/powerpoint/2010/main" val="1174849630"/>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488A3740-C0D3-4B0B-9D8A-C908C7A9BFF5}"/>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85A14A55-8DD8-422D-94F3-F62323F148FC}"/>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 xmlns:a16="http://schemas.microsoft.com/office/drawing/2014/main" id="{043955A5-A6FB-4B0D-A3BC-A86D777472B3}"/>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 xmlns:a16="http://schemas.microsoft.com/office/drawing/2014/main" id="{A1FD3AA3-C70E-4C27-AAB3-74708DC11759}"/>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 xmlns:a16="http://schemas.microsoft.com/office/drawing/2014/main" id="{DDAD2170-6285-4A8B-89B9-093B92B1211D}"/>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a:extLst>
              <a:ext uri="{FF2B5EF4-FFF2-40B4-BE49-F238E27FC236}">
                <a16:creationId xmlns="" xmlns:a16="http://schemas.microsoft.com/office/drawing/2014/main" id="{CE58B10A-D776-43BF-904D-37892832E2D9}"/>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 xmlns:a16="http://schemas.microsoft.com/office/drawing/2014/main" id="{B8DE135A-1820-4082-A0F3-F3A930B77C9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 xmlns:a16="http://schemas.microsoft.com/office/drawing/2014/main" id="{14BC5BF0-C4F6-4A54-9A9C-2C3F130DB04D}"/>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a:extLst>
              <a:ext uri="{FF2B5EF4-FFF2-40B4-BE49-F238E27FC236}">
                <a16:creationId xmlns="" xmlns:a16="http://schemas.microsoft.com/office/drawing/2014/main" id="{21AE87F2-65A8-4A04-960F-53CB72BF50F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 xmlns:a16="http://schemas.microsoft.com/office/drawing/2014/main" id="{55578AE6-F064-4F3E-A510-71DA00FBFAE4}"/>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Rectangle 26">
            <a:extLst>
              <a:ext uri="{FF2B5EF4-FFF2-40B4-BE49-F238E27FC236}">
                <a16:creationId xmlns="" xmlns:a16="http://schemas.microsoft.com/office/drawing/2014/main" id="{BA149B40-D391-47EC-B134-F285E7AF6823}"/>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Rectangle 27">
            <a:extLst>
              <a:ext uri="{FF2B5EF4-FFF2-40B4-BE49-F238E27FC236}">
                <a16:creationId xmlns="" xmlns:a16="http://schemas.microsoft.com/office/drawing/2014/main" id="{366FCBBE-C4EA-4009-9662-381BD4EF830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 xmlns:a16="http://schemas.microsoft.com/office/drawing/2014/main" id="{10C2D3E1-1D28-4E38-AEE1-F838F748BD2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 xmlns:a16="http://schemas.microsoft.com/office/drawing/2014/main" id="{B567E37D-9110-4D30-8817-DB5FEDCE3876}"/>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a:extLst>
              <a:ext uri="{FF2B5EF4-FFF2-40B4-BE49-F238E27FC236}">
                <a16:creationId xmlns="" xmlns:a16="http://schemas.microsoft.com/office/drawing/2014/main" id="{2B4E913A-5959-4C29-91D1-4D6EA10AD9E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Title 1">
            <a:extLst>
              <a:ext uri="{FF2B5EF4-FFF2-40B4-BE49-F238E27FC236}">
                <a16:creationId xmlns="" xmlns:a16="http://schemas.microsoft.com/office/drawing/2014/main" id="{B8FDE0B8-9B78-482D-AF16-A4CCABBE2D61}"/>
              </a:ext>
            </a:extLst>
          </p:cNvPr>
          <p:cNvSpPr txBox="1">
            <a:spLocks/>
          </p:cNvSpPr>
          <p:nvPr/>
        </p:nvSpPr>
        <p:spPr>
          <a:xfrm>
            <a:off x="1440000" y="684000"/>
            <a:ext cx="8513064" cy="914399"/>
          </a:xfrm>
          <a:prstGeom prst="rect">
            <a:avLst/>
          </a:prstGeom>
        </p:spPr>
        <p:txBody>
          <a:bodyPr vert="horz" wrap="none" lIns="0" tIns="0" rIns="0" bIns="0" rtlCol="0" anchor="t" anchorCtr="0">
            <a:noAutofit/>
          </a:bodyPr>
          <a:lstStyle>
            <a:lvl1pPr algn="l" defTabSz="1007943"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lvl="0">
              <a:lnSpc>
                <a:spcPct val="100000"/>
              </a:lnSpc>
              <a:defRPr/>
            </a:pPr>
            <a:r>
              <a:rPr lang="ru-RU" sz="2000" dirty="0" smtClean="0">
                <a:solidFill>
                  <a:srgbClr val="595959"/>
                </a:solidFill>
              </a:rPr>
              <a:t>КОНТРАКТ С ЖИЛЫМИ СООБЩЕСТВАМИ – НОВЫЙ ПОДХОД К </a:t>
            </a:r>
          </a:p>
          <a:p>
            <a:pPr lvl="0">
              <a:lnSpc>
                <a:spcPct val="100000"/>
              </a:lnSpc>
              <a:defRPr/>
            </a:pPr>
            <a:r>
              <a:rPr lang="ru-RU" sz="2000" dirty="0" smtClean="0">
                <a:solidFill>
                  <a:srgbClr val="595959"/>
                </a:solidFill>
              </a:rPr>
              <a:t>УЛУЧШЕНИЮ ЖИЗНИ В НЕБЛАГОУСТРОЕННЫХ РАЙОНАХ ГОРОДА, </a:t>
            </a:r>
          </a:p>
          <a:p>
            <a:pPr lvl="0">
              <a:lnSpc>
                <a:spcPct val="100000"/>
              </a:lnSpc>
              <a:defRPr/>
            </a:pPr>
            <a:r>
              <a:rPr lang="ru-RU" sz="2000" dirty="0" smtClean="0">
                <a:solidFill>
                  <a:srgbClr val="595959"/>
                </a:solidFill>
              </a:rPr>
              <a:t>ПРИМЕР БРЮСЕЛЯ</a:t>
            </a:r>
            <a:endParaRPr kumimoji="0" lang="en-US" sz="2000" b="1" i="0" u="none" strike="noStrike" kern="1200" cap="none" spc="0" normalizeH="0" baseline="0" noProof="0" dirty="0">
              <a:ln>
                <a:noFill/>
              </a:ln>
              <a:solidFill>
                <a:srgbClr val="595959"/>
              </a:solidFill>
              <a:effectLst/>
              <a:uLnTx/>
              <a:uFillTx/>
            </a:endParaRPr>
          </a:p>
        </p:txBody>
      </p:sp>
      <p:sp>
        <p:nvSpPr>
          <p:cNvPr id="32" name="Rectangle 31">
            <a:extLst>
              <a:ext uri="{FF2B5EF4-FFF2-40B4-BE49-F238E27FC236}">
                <a16:creationId xmlns="" xmlns:a16="http://schemas.microsoft.com/office/drawing/2014/main" id="{CD231D05-99FD-4DE9-B69C-D96CFEC8770E}"/>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3" name="Afbeelding 3" descr="Afbeelding met gebouw, buiten, weg, straat&#10;&#10;Automatisch gegenereerde beschrijving">
            <a:extLst>
              <a:ext uri="{FF2B5EF4-FFF2-40B4-BE49-F238E27FC236}">
                <a16:creationId xmlns="" xmlns:a16="http://schemas.microsoft.com/office/drawing/2014/main" id="{F82A9581-D029-4298-8CBA-4A9AD4AA70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39997" y="1792223"/>
            <a:ext cx="8513063" cy="5045740"/>
          </a:xfrm>
          <a:prstGeom prst="rect">
            <a:avLst/>
          </a:prstGeom>
        </p:spPr>
      </p:pic>
    </p:spTree>
    <p:extLst>
      <p:ext uri="{BB962C8B-B14F-4D97-AF65-F5344CB8AC3E}">
        <p14:creationId xmlns:p14="http://schemas.microsoft.com/office/powerpoint/2010/main" val="1496634946"/>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488A3740-C0D3-4B0B-9D8A-C908C7A9BFF5}"/>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85A14A55-8DD8-422D-94F3-F62323F148FC}"/>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itle 1">
            <a:extLst>
              <a:ext uri="{FF2B5EF4-FFF2-40B4-BE49-F238E27FC236}">
                <a16:creationId xmlns="" xmlns:a16="http://schemas.microsoft.com/office/drawing/2014/main" id="{5DFD1680-6EA0-48E6-875C-94E55DC6EB81}"/>
              </a:ext>
            </a:extLst>
          </p:cNvPr>
          <p:cNvSpPr txBox="1">
            <a:spLocks/>
          </p:cNvSpPr>
          <p:nvPr/>
        </p:nvSpPr>
        <p:spPr>
          <a:xfrm>
            <a:off x="1440000" y="684000"/>
            <a:ext cx="8513064" cy="1106475"/>
          </a:xfrm>
          <a:prstGeom prst="rect">
            <a:avLst/>
          </a:prstGeom>
        </p:spPr>
        <p:txBody>
          <a:bodyPr vert="horz" wrap="none" lIns="0" tIns="0" rIns="0" bIns="0" rtlCol="0" anchor="t" anchorCtr="0">
            <a:noAutofit/>
          </a:bodyPr>
          <a:lstStyle>
            <a:lvl1pPr algn="l" defTabSz="1007943"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lvl="0">
              <a:defRPr/>
            </a:pPr>
            <a:r>
              <a:rPr lang="ru-RU" dirty="0">
                <a:solidFill>
                  <a:srgbClr val="595959"/>
                </a:solidFill>
              </a:rPr>
              <a:t>Единое окно для ремонта зданий</a:t>
            </a:r>
          </a:p>
          <a:p>
            <a:pPr lvl="0">
              <a:defRPr/>
            </a:pPr>
            <a:r>
              <a:rPr lang="ru-RU" dirty="0">
                <a:solidFill>
                  <a:srgbClr val="595959"/>
                </a:solidFill>
              </a:rPr>
              <a:t>Пример: </a:t>
            </a:r>
            <a:r>
              <a:rPr lang="ru-RU" dirty="0" err="1">
                <a:solidFill>
                  <a:srgbClr val="595959"/>
                </a:solidFill>
              </a:rPr>
              <a:t>le-de-France</a:t>
            </a:r>
            <a:r>
              <a:rPr lang="ru-RU" dirty="0">
                <a:solidFill>
                  <a:srgbClr val="595959"/>
                </a:solidFill>
              </a:rPr>
              <a:t> </a:t>
            </a:r>
            <a:r>
              <a:rPr lang="ru-RU" dirty="0" err="1">
                <a:solidFill>
                  <a:srgbClr val="595959"/>
                </a:solidFill>
              </a:rPr>
              <a:t>Énergies</a:t>
            </a:r>
            <a:r>
              <a:rPr lang="ru-RU" dirty="0">
                <a:solidFill>
                  <a:srgbClr val="595959"/>
                </a:solidFill>
              </a:rPr>
              <a:t>.</a:t>
            </a:r>
            <a:endParaRPr kumimoji="0" lang="en-US"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endParaRPr>
          </a:p>
        </p:txBody>
      </p:sp>
      <p:sp>
        <p:nvSpPr>
          <p:cNvPr id="18" name="Rectangle 17">
            <a:extLst>
              <a:ext uri="{FF2B5EF4-FFF2-40B4-BE49-F238E27FC236}">
                <a16:creationId xmlns="" xmlns:a16="http://schemas.microsoft.com/office/drawing/2014/main" id="{043955A5-A6FB-4B0D-A3BC-A86D777472B3}"/>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Imagem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70445" y="1920422"/>
            <a:ext cx="6452168" cy="2089468"/>
          </a:xfrm>
          <a:prstGeom prst="rect">
            <a:avLst/>
          </a:prstGeom>
        </p:spPr>
      </p:pic>
      <p:pic>
        <p:nvPicPr>
          <p:cNvPr id="5" name="Imagem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0445" y="4138089"/>
            <a:ext cx="6452168" cy="2561267"/>
          </a:xfrm>
          <a:prstGeom prst="rect">
            <a:avLst/>
          </a:prstGeom>
        </p:spPr>
      </p:pic>
    </p:spTree>
    <p:extLst>
      <p:ext uri="{BB962C8B-B14F-4D97-AF65-F5344CB8AC3E}">
        <p14:creationId xmlns:p14="http://schemas.microsoft.com/office/powerpoint/2010/main" val="4198945385"/>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488A3740-C0D3-4B0B-9D8A-C908C7A9BFF5}"/>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85A14A55-8DD8-422D-94F3-F62323F148FC}"/>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itle 1">
            <a:extLst>
              <a:ext uri="{FF2B5EF4-FFF2-40B4-BE49-F238E27FC236}">
                <a16:creationId xmlns="" xmlns:a16="http://schemas.microsoft.com/office/drawing/2014/main" id="{5DFD1680-6EA0-48E6-875C-94E55DC6EB81}"/>
              </a:ext>
            </a:extLst>
          </p:cNvPr>
          <p:cNvSpPr txBox="1">
            <a:spLocks/>
          </p:cNvSpPr>
          <p:nvPr/>
        </p:nvSpPr>
        <p:spPr>
          <a:xfrm>
            <a:off x="1494957" y="179837"/>
            <a:ext cx="8513064" cy="1250639"/>
          </a:xfrm>
          <a:prstGeom prst="rect">
            <a:avLst/>
          </a:prstGeom>
        </p:spPr>
        <p:txBody>
          <a:bodyPr vert="horz" wrap="none" lIns="0" tIns="0" rIns="0" bIns="0" rtlCol="0" anchor="t" anchorCtr="0">
            <a:noAutofit/>
          </a:bodyPr>
          <a:lstStyle>
            <a:lvl1pPr algn="l" defTabSz="1007943"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lvl="0">
              <a:defRPr/>
            </a:pPr>
            <a:r>
              <a:rPr lang="ru-RU" dirty="0">
                <a:solidFill>
                  <a:srgbClr val="595959"/>
                </a:solidFill>
              </a:rPr>
              <a:t>Солнечная энергия: </a:t>
            </a:r>
            <a:r>
              <a:rPr lang="ru-RU" dirty="0" err="1">
                <a:solidFill>
                  <a:srgbClr val="595959"/>
                </a:solidFill>
              </a:rPr>
              <a:t>Самообеспечение</a:t>
            </a:r>
            <a:endParaRPr lang="ru-RU" dirty="0">
              <a:solidFill>
                <a:srgbClr val="595959"/>
              </a:solidFill>
            </a:endParaRPr>
          </a:p>
          <a:p>
            <a:pPr lvl="0">
              <a:defRPr/>
            </a:pPr>
            <a:r>
              <a:rPr lang="ru-RU" dirty="0">
                <a:solidFill>
                  <a:srgbClr val="595959"/>
                </a:solidFill>
              </a:rPr>
              <a:t>и кондоминиумы с возобновляемыми </a:t>
            </a:r>
          </a:p>
          <a:p>
            <a:pPr lvl="0">
              <a:defRPr/>
            </a:pPr>
            <a:r>
              <a:rPr lang="ru-RU" dirty="0">
                <a:solidFill>
                  <a:srgbClr val="595959"/>
                </a:solidFill>
              </a:rPr>
              <a:t>источниками энергии</a:t>
            </a:r>
            <a:endParaRPr kumimoji="0" lang="en-US"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endParaRPr>
          </a:p>
        </p:txBody>
      </p:sp>
      <p:sp>
        <p:nvSpPr>
          <p:cNvPr id="18" name="Rectangle 17">
            <a:extLst>
              <a:ext uri="{FF2B5EF4-FFF2-40B4-BE49-F238E27FC236}">
                <a16:creationId xmlns="" xmlns:a16="http://schemas.microsoft.com/office/drawing/2014/main" id="{043955A5-A6FB-4B0D-A3BC-A86D777472B3}"/>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Imagem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2951" y="1908657"/>
            <a:ext cx="8207155" cy="4812872"/>
          </a:xfrm>
          <a:prstGeom prst="rect">
            <a:avLst/>
          </a:prstGeom>
        </p:spPr>
      </p:pic>
    </p:spTree>
    <p:extLst>
      <p:ext uri="{BB962C8B-B14F-4D97-AF65-F5344CB8AC3E}">
        <p14:creationId xmlns:p14="http://schemas.microsoft.com/office/powerpoint/2010/main" val="422628189"/>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488A3740-C0D3-4B0B-9D8A-C908C7A9BFF5}"/>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itle 1">
            <a:extLst>
              <a:ext uri="{FF2B5EF4-FFF2-40B4-BE49-F238E27FC236}">
                <a16:creationId xmlns="" xmlns:a16="http://schemas.microsoft.com/office/drawing/2014/main" id="{112D91A0-24DB-433C-A15A-07F03E36D790}"/>
              </a:ext>
            </a:extLst>
          </p:cNvPr>
          <p:cNvSpPr txBox="1">
            <a:spLocks/>
          </p:cNvSpPr>
          <p:nvPr/>
        </p:nvSpPr>
        <p:spPr>
          <a:xfrm>
            <a:off x="1025906" y="539837"/>
            <a:ext cx="8513064" cy="914399"/>
          </a:xfrm>
          <a:prstGeom prst="rect">
            <a:avLst/>
          </a:prstGeom>
        </p:spPr>
        <p:txBody>
          <a:bodyPr vert="horz" wrap="none" lIns="0" tIns="0" rIns="0" bIns="0" rtlCol="0" anchor="t" anchorCtr="0">
            <a:noAutofit/>
          </a:bodyPr>
          <a:lstStyle>
            <a:lvl1pPr algn="l" defTabSz="1007943"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lvl="0">
              <a:lnSpc>
                <a:spcPct val="100000"/>
              </a:lnSpc>
              <a:defRPr/>
            </a:pPr>
            <a:r>
              <a:rPr lang="ru-RU" sz="3400" dirty="0">
                <a:solidFill>
                  <a:srgbClr val="8FC640"/>
                </a:solidFill>
                <a:latin typeface="Montserrat" panose="00000500000000000000" pitchFamily="2" charset="0"/>
              </a:rPr>
              <a:t>Улучшенное управление</a:t>
            </a:r>
          </a:p>
          <a:p>
            <a:pPr lvl="0">
              <a:lnSpc>
                <a:spcPct val="100000"/>
              </a:lnSpc>
              <a:defRPr/>
            </a:pPr>
            <a:r>
              <a:rPr lang="ru-RU" sz="3400" dirty="0">
                <a:solidFill>
                  <a:srgbClr val="8FC640"/>
                </a:solidFill>
                <a:latin typeface="Montserrat" panose="00000500000000000000" pitchFamily="2" charset="0"/>
              </a:rPr>
              <a:t>твердыми отходами</a:t>
            </a:r>
            <a:endParaRPr kumimoji="0" lang="en-US" sz="3400" b="1" i="0" u="none" strike="noStrike" kern="1200" cap="none" spc="0" normalizeH="0" baseline="0" noProof="0" dirty="0">
              <a:ln>
                <a:noFill/>
              </a:ln>
              <a:solidFill>
                <a:srgbClr val="8FC640"/>
              </a:solidFill>
              <a:effectLst/>
              <a:uLnTx/>
              <a:uFillTx/>
              <a:latin typeface="Montserrat" panose="00000500000000000000" pitchFamily="2" charset="0"/>
              <a:ea typeface="+mj-ea"/>
              <a:cs typeface="Arial" panose="020B0604020202020204" pitchFamily="34" charset="0"/>
            </a:endParaRPr>
          </a:p>
        </p:txBody>
      </p:sp>
      <p:sp>
        <p:nvSpPr>
          <p:cNvPr id="16" name="Rectangle 15">
            <a:extLst>
              <a:ext uri="{FF2B5EF4-FFF2-40B4-BE49-F238E27FC236}">
                <a16:creationId xmlns="" xmlns:a16="http://schemas.microsoft.com/office/drawing/2014/main" id="{85A14A55-8DD8-422D-94F3-F62323F148FC}"/>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7" name="Picture 16">
            <a:extLst>
              <a:ext uri="{FF2B5EF4-FFF2-40B4-BE49-F238E27FC236}">
                <a16:creationId xmlns="" xmlns:a16="http://schemas.microsoft.com/office/drawing/2014/main" id="{2059E8D8-CC5C-48C4-9CEF-871B2C1D35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8661" y="1790475"/>
            <a:ext cx="8534400" cy="5047488"/>
          </a:xfrm>
          <a:prstGeom prst="rect">
            <a:avLst/>
          </a:prstGeom>
        </p:spPr>
      </p:pic>
    </p:spTree>
    <p:extLst>
      <p:ext uri="{BB962C8B-B14F-4D97-AF65-F5344CB8AC3E}">
        <p14:creationId xmlns:p14="http://schemas.microsoft.com/office/powerpoint/2010/main" val="306224586"/>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36</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488A3740-C0D3-4B0B-9D8A-C908C7A9BFF5}"/>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itle 1">
            <a:extLst>
              <a:ext uri="{FF2B5EF4-FFF2-40B4-BE49-F238E27FC236}">
                <a16:creationId xmlns="" xmlns:a16="http://schemas.microsoft.com/office/drawing/2014/main" id="{5DFD1680-6EA0-48E6-875C-94E55DC6EB81}"/>
              </a:ext>
            </a:extLst>
          </p:cNvPr>
          <p:cNvSpPr txBox="1">
            <a:spLocks/>
          </p:cNvSpPr>
          <p:nvPr/>
        </p:nvSpPr>
        <p:spPr>
          <a:xfrm>
            <a:off x="1440000" y="684000"/>
            <a:ext cx="8513064" cy="1106475"/>
          </a:xfrm>
          <a:prstGeom prst="rect">
            <a:avLst/>
          </a:prstGeom>
        </p:spPr>
        <p:txBody>
          <a:bodyPr vert="horz" wrap="none" lIns="0" tIns="0" rIns="0" bIns="0" rtlCol="0" anchor="t" anchorCtr="0">
            <a:noAutofit/>
          </a:bodyPr>
          <a:lstStyle>
            <a:lvl1pPr algn="l" defTabSz="1007943"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lvl="0">
              <a:defRPr/>
            </a:pPr>
            <a:r>
              <a:rPr lang="ru-RU" dirty="0">
                <a:solidFill>
                  <a:srgbClr val="595959"/>
                </a:solidFill>
              </a:rPr>
              <a:t>Повышение осведомленности о </a:t>
            </a:r>
          </a:p>
          <a:p>
            <a:pPr lvl="0">
              <a:defRPr/>
            </a:pPr>
            <a:r>
              <a:rPr lang="ru-RU" dirty="0">
                <a:solidFill>
                  <a:srgbClr val="595959"/>
                </a:solidFill>
              </a:rPr>
              <a:t>разделении отходов</a:t>
            </a:r>
            <a:endParaRPr kumimoji="0" lang="en-US" sz="3200" b="1" i="0" u="none" strike="noStrike" kern="1200" cap="none" spc="0" normalizeH="0" baseline="0" noProof="0" dirty="0">
              <a:ln>
                <a:noFill/>
              </a:ln>
              <a:solidFill>
                <a:srgbClr val="595959"/>
              </a:solidFill>
              <a:effectLst/>
              <a:uLnTx/>
              <a:uFillTx/>
              <a:latin typeface="Arial" panose="020B0604020202020204" pitchFamily="34" charset="0"/>
              <a:ea typeface="+mj-ea"/>
              <a:cs typeface="Arial" panose="020B0604020202020204" pitchFamily="34" charset="0"/>
            </a:endParaRPr>
          </a:p>
        </p:txBody>
      </p:sp>
      <p:sp>
        <p:nvSpPr>
          <p:cNvPr id="18" name="Rectangle 17">
            <a:extLst>
              <a:ext uri="{FF2B5EF4-FFF2-40B4-BE49-F238E27FC236}">
                <a16:creationId xmlns="" xmlns:a16="http://schemas.microsoft.com/office/drawing/2014/main" id="{043955A5-A6FB-4B0D-A3BC-A86D777472B3}"/>
              </a:ext>
            </a:extLst>
          </p:cNvPr>
          <p:cNvSpPr/>
          <p:nvPr/>
        </p:nvSpPr>
        <p:spPr>
          <a:xfrm>
            <a:off x="1439998" y="1792223"/>
            <a:ext cx="8513063" cy="4507614"/>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Picture 13">
            <a:extLst>
              <a:ext uri="{FF2B5EF4-FFF2-40B4-BE49-F238E27FC236}">
                <a16:creationId xmlns="" xmlns:a16="http://schemas.microsoft.com/office/drawing/2014/main" id="{8D026008-71E4-214E-9667-28E7B4D17B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7476" y="1790475"/>
            <a:ext cx="9771116" cy="5045740"/>
          </a:xfrm>
          <a:prstGeom prst="rect">
            <a:avLst/>
          </a:prstGeom>
        </p:spPr>
      </p:pic>
    </p:spTree>
    <p:extLst>
      <p:ext uri="{BB962C8B-B14F-4D97-AF65-F5344CB8AC3E}">
        <p14:creationId xmlns:p14="http://schemas.microsoft.com/office/powerpoint/2010/main" val="4105362782"/>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ED91700-65F6-1D4E-9F90-870A2B1D7AD3}"/>
              </a:ext>
            </a:extLst>
          </p:cNvPr>
          <p:cNvSpPr>
            <a:spLocks noGrp="1"/>
          </p:cNvSpPr>
          <p:nvPr>
            <p:ph type="title"/>
          </p:nvPr>
        </p:nvSpPr>
        <p:spPr/>
        <p:txBody>
          <a:bodyPr/>
          <a:lstStyle/>
          <a:p>
            <a:r>
              <a:rPr lang="ru-RU" dirty="0"/>
              <a:t>Централизованная установка для компостирования</a:t>
            </a:r>
            <a:endParaRPr lang="en-US" dirty="0"/>
          </a:p>
        </p:txBody>
      </p:sp>
      <p:sp>
        <p:nvSpPr>
          <p:cNvPr id="4" name="Slide Number Placeholder 3">
            <a:extLst>
              <a:ext uri="{FF2B5EF4-FFF2-40B4-BE49-F238E27FC236}">
                <a16:creationId xmlns="" xmlns:a16="http://schemas.microsoft.com/office/drawing/2014/main" id="{C4694523-A7AB-0F46-B525-767FD609204F}"/>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026" name="Picture 2">
            <a:extLst>
              <a:ext uri="{FF2B5EF4-FFF2-40B4-BE49-F238E27FC236}">
                <a16:creationId xmlns="" xmlns:a16="http://schemas.microsoft.com/office/drawing/2014/main" id="{5906DA13-4199-C74A-8211-179F8F96978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10122" y="1917116"/>
            <a:ext cx="8570845" cy="5207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493154"/>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7A8E50CB-BE0A-48C5-9DD3-01069B53200D}"/>
              </a:ext>
            </a:extLst>
          </p:cNvPr>
          <p:cNvSpPr>
            <a:spLocks noGrp="1"/>
          </p:cNvSpPr>
          <p:nvPr>
            <p:ph type="title"/>
          </p:nvPr>
        </p:nvSpPr>
        <p:spPr/>
        <p:txBody>
          <a:bodyPr/>
          <a:lstStyle/>
          <a:p>
            <a:r>
              <a:rPr lang="ru-RU" dirty="0"/>
              <a:t>Сессия 2</a:t>
            </a:r>
            <a:endParaRPr lang="en-GB" dirty="0"/>
          </a:p>
        </p:txBody>
      </p:sp>
      <p:sp>
        <p:nvSpPr>
          <p:cNvPr id="4" name="Slide Number Placeholder 3">
            <a:extLst>
              <a:ext uri="{FF2B5EF4-FFF2-40B4-BE49-F238E27FC236}">
                <a16:creationId xmlns="" xmlns:a16="http://schemas.microsoft.com/office/drawing/2014/main" id="{92AFC0B3-256E-4F53-B596-7B8F0C7BF03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595959">
                    <a:lumMod val="40000"/>
                    <a:lumOff val="6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GB" sz="1200" b="1" i="0" u="none" strike="noStrike" kern="1200" cap="none" spc="0" normalizeH="0" baseline="0" noProof="0" dirty="0">
              <a:ln>
                <a:noFill/>
              </a:ln>
              <a:solidFill>
                <a:srgbClr val="595959">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 xmlns:a16="http://schemas.microsoft.com/office/drawing/2014/main" id="{AE14957E-E851-4CE4-A56D-7E1BE6BE6BBA}"/>
              </a:ext>
            </a:extLst>
          </p:cNvPr>
          <p:cNvSpPr>
            <a:spLocks noGrp="1"/>
          </p:cNvSpPr>
          <p:nvPr>
            <p:ph type="ftr" sz="quarter" idx="13"/>
          </p:nvPr>
        </p:nvSpPr>
        <p:spPr>
          <a:xfrm>
            <a:off x="1385906" y="179837"/>
            <a:ext cx="8570845" cy="24551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dirty="0">
                <a:solidFill>
                  <a:srgbClr val="FFFFFF"/>
                </a:solidFill>
                <a:latin typeface="Arial"/>
              </a:rPr>
              <a:t>План действий «Зеленый город» для г. Алматы </a:t>
            </a:r>
            <a:endParaRPr kumimoji="0" lang="en-GB"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 Placeholder 4">
            <a:extLst>
              <a:ext uri="{FF2B5EF4-FFF2-40B4-BE49-F238E27FC236}">
                <a16:creationId xmlns="" xmlns:a16="http://schemas.microsoft.com/office/drawing/2014/main" id="{4D4E3663-83D0-4705-AFE2-30C3C0A89AE6}"/>
              </a:ext>
            </a:extLst>
          </p:cNvPr>
          <p:cNvSpPr>
            <a:spLocks noGrp="1"/>
          </p:cNvSpPr>
          <p:nvPr>
            <p:ph type="body" sz="half" idx="2"/>
          </p:nvPr>
        </p:nvSpPr>
        <p:spPr>
          <a:xfrm>
            <a:off x="1439998" y="6455121"/>
            <a:ext cx="8945907" cy="564718"/>
          </a:xfrm>
        </p:spPr>
        <p:txBody>
          <a:bodyPr/>
          <a:lstStyle/>
          <a:p>
            <a:r>
              <a:rPr lang="ru-RU" dirty="0"/>
              <a:t>Семинар по взаимодействию с заинтересованными сторонами</a:t>
            </a:r>
            <a:endParaRPr lang="en-GB" dirty="0"/>
          </a:p>
        </p:txBody>
      </p:sp>
    </p:spTree>
    <p:extLst>
      <p:ext uri="{BB962C8B-B14F-4D97-AF65-F5344CB8AC3E}">
        <p14:creationId xmlns:p14="http://schemas.microsoft.com/office/powerpoint/2010/main" val="3639347112"/>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p:txBody>
          <a:bodyPr/>
          <a:lstStyle/>
          <a:p>
            <a:r>
              <a:rPr lang="ru-RU" sz="2800" dirty="0"/>
              <a:t>СТРУКТУРА: ДАВЛЕНИЕ-СОСТОЯНИЕ-РЕШЕНИЕ</a:t>
            </a:r>
            <a:endParaRPr lang="en-GB" sz="2800" dirty="0"/>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fld id="{0E0DA07F-3E36-425D-B0F8-FEE94D403494}" type="slidenum">
              <a:rPr lang="en-GB" smtClean="0"/>
              <a:pPr/>
              <a:t>39</a:t>
            </a:fld>
            <a:endParaRPr lang="en-GB" dirty="0"/>
          </a:p>
        </p:txBody>
      </p:sp>
      <p:sp>
        <p:nvSpPr>
          <p:cNvPr id="5" name="Text Placeholder 4">
            <a:extLst>
              <a:ext uri="{FF2B5EF4-FFF2-40B4-BE49-F238E27FC236}">
                <a16:creationId xmlns="" xmlns:a16="http://schemas.microsoft.com/office/drawing/2014/main" id="{24DA9441-2B0C-4E3F-8BF9-A666230723BA}"/>
              </a:ext>
            </a:extLst>
          </p:cNvPr>
          <p:cNvSpPr>
            <a:spLocks noGrp="1"/>
          </p:cNvSpPr>
          <p:nvPr>
            <p:ph type="body" sz="half" idx="2"/>
          </p:nvPr>
        </p:nvSpPr>
        <p:spPr/>
        <p:txBody>
          <a:bodyPr/>
          <a:lstStyle/>
          <a:p>
            <a:r>
              <a:rPr lang="ru-RU" dirty="0"/>
              <a:t>Сбор информации. База данных показателей </a:t>
            </a:r>
            <a:endParaRPr lang="en-GB" dirty="0"/>
          </a:p>
        </p:txBody>
      </p:sp>
      <p:sp>
        <p:nvSpPr>
          <p:cNvPr id="6" name="TextBox 5">
            <a:extLst>
              <a:ext uri="{FF2B5EF4-FFF2-40B4-BE49-F238E27FC236}">
                <a16:creationId xmlns="" xmlns:a16="http://schemas.microsoft.com/office/drawing/2014/main" id="{E760A8E6-24E6-4B7B-A34F-EA8F92BD947B}"/>
              </a:ext>
            </a:extLst>
          </p:cNvPr>
          <p:cNvSpPr txBox="1"/>
          <p:nvPr/>
        </p:nvSpPr>
        <p:spPr>
          <a:xfrm>
            <a:off x="1492584" y="2339837"/>
            <a:ext cx="2413321" cy="120032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b="1" dirty="0"/>
              <a:t>Инфраструктура и Землепользование</a:t>
            </a:r>
          </a:p>
          <a:p>
            <a:endParaRPr lang="ru-RU" dirty="0"/>
          </a:p>
          <a:p>
            <a:r>
              <a:rPr lang="ru-RU" dirty="0"/>
              <a:t>(Давление)</a:t>
            </a:r>
            <a:endParaRPr lang="en-US" dirty="0"/>
          </a:p>
        </p:txBody>
      </p:sp>
      <p:sp>
        <p:nvSpPr>
          <p:cNvPr id="7" name="TextBox 6">
            <a:extLst>
              <a:ext uri="{FF2B5EF4-FFF2-40B4-BE49-F238E27FC236}">
                <a16:creationId xmlns="" xmlns:a16="http://schemas.microsoft.com/office/drawing/2014/main" id="{DE6D968B-F308-4DD2-B883-E304E8F7BEC2}"/>
              </a:ext>
            </a:extLst>
          </p:cNvPr>
          <p:cNvSpPr txBox="1"/>
          <p:nvPr/>
        </p:nvSpPr>
        <p:spPr>
          <a:xfrm>
            <a:off x="4625906" y="2339837"/>
            <a:ext cx="2088881" cy="120032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b="1" dirty="0"/>
              <a:t>Окружающая среда </a:t>
            </a:r>
            <a:endParaRPr lang="en-US" b="1" dirty="0"/>
          </a:p>
          <a:p>
            <a:endParaRPr lang="ru-RU" dirty="0"/>
          </a:p>
          <a:p>
            <a:r>
              <a:rPr lang="en-US" dirty="0"/>
              <a:t>(</a:t>
            </a:r>
            <a:r>
              <a:rPr lang="ru-RU" dirty="0"/>
              <a:t>Состояние</a:t>
            </a:r>
            <a:r>
              <a:rPr lang="en-US" dirty="0"/>
              <a:t>)</a:t>
            </a:r>
          </a:p>
        </p:txBody>
      </p:sp>
      <p:sp>
        <p:nvSpPr>
          <p:cNvPr id="9" name="TextBox 8">
            <a:extLst>
              <a:ext uri="{FF2B5EF4-FFF2-40B4-BE49-F238E27FC236}">
                <a16:creationId xmlns="" xmlns:a16="http://schemas.microsoft.com/office/drawing/2014/main" id="{C934C1D5-403B-45AD-BD18-2E9A2F1FF897}"/>
              </a:ext>
            </a:extLst>
          </p:cNvPr>
          <p:cNvSpPr txBox="1"/>
          <p:nvPr/>
        </p:nvSpPr>
        <p:spPr>
          <a:xfrm>
            <a:off x="7759227" y="2339837"/>
            <a:ext cx="2014278" cy="120032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b="1" dirty="0"/>
              <a:t>Участники</a:t>
            </a:r>
            <a:endParaRPr lang="en-US" b="1" dirty="0"/>
          </a:p>
          <a:p>
            <a:endParaRPr lang="en-GB" dirty="0"/>
          </a:p>
          <a:p>
            <a:endParaRPr lang="en-US" dirty="0"/>
          </a:p>
          <a:p>
            <a:r>
              <a:rPr lang="en-US" dirty="0"/>
              <a:t>(</a:t>
            </a:r>
            <a:r>
              <a:rPr lang="ru-RU" dirty="0"/>
              <a:t>Решение</a:t>
            </a:r>
            <a:r>
              <a:rPr lang="en-US" dirty="0"/>
              <a:t>)</a:t>
            </a:r>
          </a:p>
        </p:txBody>
      </p:sp>
      <p:sp>
        <p:nvSpPr>
          <p:cNvPr id="10" name="TextBox 9">
            <a:extLst>
              <a:ext uri="{FF2B5EF4-FFF2-40B4-BE49-F238E27FC236}">
                <a16:creationId xmlns="" xmlns:a16="http://schemas.microsoft.com/office/drawing/2014/main" id="{15ED3BA1-0F92-46FA-AE1F-750D3CD46B73}"/>
              </a:ext>
            </a:extLst>
          </p:cNvPr>
          <p:cNvSpPr txBox="1"/>
          <p:nvPr/>
        </p:nvSpPr>
        <p:spPr>
          <a:xfrm>
            <a:off x="1492584" y="4398561"/>
            <a:ext cx="2413321" cy="224676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ru-RU" sz="1750" dirty="0"/>
              <a:t>Транспорт</a:t>
            </a:r>
          </a:p>
          <a:p>
            <a:pPr algn="ctr"/>
            <a:r>
              <a:rPr lang="ru-RU" sz="1750" dirty="0"/>
              <a:t>Здания</a:t>
            </a:r>
          </a:p>
          <a:p>
            <a:pPr algn="ctr"/>
            <a:r>
              <a:rPr lang="ru-RU" sz="1750" dirty="0" err="1"/>
              <a:t>Водопотр</a:t>
            </a:r>
            <a:r>
              <a:rPr lang="ru-RU" sz="1750" dirty="0"/>
              <a:t>. и отведение</a:t>
            </a:r>
          </a:p>
          <a:p>
            <a:pPr algn="ctr"/>
            <a:r>
              <a:rPr lang="ru-RU" sz="1750" dirty="0"/>
              <a:t>Отходы</a:t>
            </a:r>
          </a:p>
          <a:p>
            <a:pPr algn="ctr"/>
            <a:r>
              <a:rPr lang="ru-RU" sz="1750" dirty="0"/>
              <a:t>Энергия</a:t>
            </a:r>
          </a:p>
          <a:p>
            <a:pPr algn="ctr"/>
            <a:r>
              <a:rPr lang="ru-RU" sz="1750" dirty="0"/>
              <a:t>Промышленность</a:t>
            </a:r>
          </a:p>
          <a:p>
            <a:pPr algn="ctr"/>
            <a:r>
              <a:rPr lang="ru-RU" sz="1750" dirty="0"/>
              <a:t>Землепользование</a:t>
            </a:r>
            <a:endParaRPr lang="ro-RO" sz="1750" dirty="0"/>
          </a:p>
        </p:txBody>
      </p:sp>
      <p:sp>
        <p:nvSpPr>
          <p:cNvPr id="11" name="TextBox 10">
            <a:extLst>
              <a:ext uri="{FF2B5EF4-FFF2-40B4-BE49-F238E27FC236}">
                <a16:creationId xmlns="" xmlns:a16="http://schemas.microsoft.com/office/drawing/2014/main" id="{30B224CD-0BCB-43DE-BDCF-CB9A75320816}"/>
              </a:ext>
            </a:extLst>
          </p:cNvPr>
          <p:cNvSpPr txBox="1"/>
          <p:nvPr/>
        </p:nvSpPr>
        <p:spPr>
          <a:xfrm>
            <a:off x="4625906" y="4480884"/>
            <a:ext cx="2014278" cy="203132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ru-RU" dirty="0"/>
              <a:t>Воздух</a:t>
            </a:r>
          </a:p>
          <a:p>
            <a:pPr algn="ctr"/>
            <a:r>
              <a:rPr lang="ru-RU" dirty="0"/>
              <a:t>Вода</a:t>
            </a:r>
          </a:p>
          <a:p>
            <a:pPr algn="ctr"/>
            <a:r>
              <a:rPr lang="ru-RU" dirty="0"/>
              <a:t>Почва</a:t>
            </a:r>
          </a:p>
          <a:p>
            <a:pPr algn="ctr"/>
            <a:r>
              <a:rPr lang="ru-RU" dirty="0" err="1"/>
              <a:t>Биоразно-образие</a:t>
            </a:r>
            <a:endParaRPr lang="ru-RU" dirty="0"/>
          </a:p>
          <a:p>
            <a:pPr algn="ctr"/>
            <a:r>
              <a:rPr lang="ru-RU" dirty="0"/>
              <a:t>Изменение климата</a:t>
            </a:r>
          </a:p>
        </p:txBody>
      </p:sp>
      <p:sp>
        <p:nvSpPr>
          <p:cNvPr id="12" name="TextBox 11">
            <a:extLst>
              <a:ext uri="{FF2B5EF4-FFF2-40B4-BE49-F238E27FC236}">
                <a16:creationId xmlns="" xmlns:a16="http://schemas.microsoft.com/office/drawing/2014/main" id="{733ED8A0-A7E6-4CD0-8F59-70D6C3417609}"/>
              </a:ext>
            </a:extLst>
          </p:cNvPr>
          <p:cNvSpPr txBox="1"/>
          <p:nvPr/>
        </p:nvSpPr>
        <p:spPr>
          <a:xfrm>
            <a:off x="7759226" y="4537060"/>
            <a:ext cx="2014278" cy="203132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ru-RU" dirty="0"/>
              <a:t>Местные органы управления</a:t>
            </a:r>
          </a:p>
          <a:p>
            <a:pPr algn="ctr"/>
            <a:r>
              <a:rPr lang="ru-RU" dirty="0"/>
              <a:t>Домохозяйства</a:t>
            </a:r>
          </a:p>
          <a:p>
            <a:pPr algn="ctr"/>
            <a:r>
              <a:rPr lang="ru-RU" dirty="0"/>
              <a:t>Компании</a:t>
            </a:r>
          </a:p>
          <a:p>
            <a:pPr algn="ctr"/>
            <a:r>
              <a:rPr lang="ru-RU" dirty="0"/>
              <a:t>Учреждения</a:t>
            </a:r>
          </a:p>
          <a:p>
            <a:pPr algn="ctr"/>
            <a:r>
              <a:rPr lang="ru-RU" dirty="0"/>
              <a:t>Гражданские организации</a:t>
            </a:r>
          </a:p>
        </p:txBody>
      </p:sp>
      <p:sp>
        <p:nvSpPr>
          <p:cNvPr id="13" name="TextBox 12">
            <a:extLst>
              <a:ext uri="{FF2B5EF4-FFF2-40B4-BE49-F238E27FC236}">
                <a16:creationId xmlns="" xmlns:a16="http://schemas.microsoft.com/office/drawing/2014/main" id="{77D7B9D5-344F-4825-B8AD-23F716767E19}"/>
              </a:ext>
            </a:extLst>
          </p:cNvPr>
          <p:cNvSpPr txBox="1"/>
          <p:nvPr/>
        </p:nvSpPr>
        <p:spPr>
          <a:xfrm>
            <a:off x="3506862" y="5496547"/>
            <a:ext cx="1119044" cy="411745"/>
          </a:xfrm>
          <a:prstGeom prst="rightArrow">
            <a:avLst/>
          </a:prstGeom>
          <a:solidFill>
            <a:srgbClr val="C0504D"/>
          </a:solidFill>
        </p:spPr>
        <p:txBody>
          <a:bodyPr wrap="square" rtlCol="0">
            <a:spAutoFit/>
          </a:bodyPr>
          <a:lstStyle/>
          <a:p>
            <a:endParaRPr lang="en-US" dirty="0"/>
          </a:p>
        </p:txBody>
      </p:sp>
      <p:cxnSp>
        <p:nvCxnSpPr>
          <p:cNvPr id="14" name="Curved Connector 13">
            <a:extLst>
              <a:ext uri="{FF2B5EF4-FFF2-40B4-BE49-F238E27FC236}">
                <a16:creationId xmlns="" xmlns:a16="http://schemas.microsoft.com/office/drawing/2014/main" id="{9D677D54-7ABD-44E4-895E-C6395C7286D6}"/>
              </a:ext>
            </a:extLst>
          </p:cNvPr>
          <p:cNvCxnSpPr>
            <a:cxnSpLocks/>
            <a:stCxn id="10" idx="0"/>
            <a:endCxn id="12" idx="0"/>
          </p:cNvCxnSpPr>
          <p:nvPr/>
        </p:nvCxnSpPr>
        <p:spPr>
          <a:xfrm rot="16200000" flipH="1">
            <a:off x="5663555" y="1434250"/>
            <a:ext cx="138499" cy="6067120"/>
          </a:xfrm>
          <a:prstGeom prst="curvedConnector3">
            <a:avLst>
              <a:gd name="adj1" fmla="val -165055"/>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a:extLst>
              <a:ext uri="{FF2B5EF4-FFF2-40B4-BE49-F238E27FC236}">
                <a16:creationId xmlns="" xmlns:a16="http://schemas.microsoft.com/office/drawing/2014/main" id="{37920399-77CD-46E1-8F22-31504AB4B6FB}"/>
              </a:ext>
            </a:extLst>
          </p:cNvPr>
          <p:cNvCxnSpPr>
            <a:cxnSpLocks/>
            <a:stCxn id="12" idx="2"/>
            <a:endCxn id="10" idx="2"/>
          </p:cNvCxnSpPr>
          <p:nvPr/>
        </p:nvCxnSpPr>
        <p:spPr>
          <a:xfrm rot="5400000">
            <a:off x="5694333" y="3573297"/>
            <a:ext cx="76945" cy="6067120"/>
          </a:xfrm>
          <a:prstGeom prst="curvedConnector3">
            <a:avLst>
              <a:gd name="adj1" fmla="val 397095"/>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 xmlns:a16="http://schemas.microsoft.com/office/drawing/2014/main" id="{748C6E93-4FCA-40A2-A065-68F31118B1E6}"/>
              </a:ext>
            </a:extLst>
          </p:cNvPr>
          <p:cNvSpPr txBox="1"/>
          <p:nvPr/>
        </p:nvSpPr>
        <p:spPr>
          <a:xfrm rot="10800000">
            <a:off x="6640184" y="5496547"/>
            <a:ext cx="1119044" cy="411745"/>
          </a:xfrm>
          <a:prstGeom prst="rightArrow">
            <a:avLst/>
          </a:prstGeom>
          <a:solidFill>
            <a:srgbClr val="143155"/>
          </a:solidFill>
        </p:spPr>
        <p:txBody>
          <a:bodyPr wrap="square" rtlCol="0">
            <a:spAutoFit/>
          </a:bodyPr>
          <a:lstStyle/>
          <a:p>
            <a:endParaRPr lang="en-US" dirty="0"/>
          </a:p>
        </p:txBody>
      </p:sp>
      <p:sp>
        <p:nvSpPr>
          <p:cNvPr id="17" name="TextBox 16">
            <a:extLst>
              <a:ext uri="{FF2B5EF4-FFF2-40B4-BE49-F238E27FC236}">
                <a16:creationId xmlns="" xmlns:a16="http://schemas.microsoft.com/office/drawing/2014/main" id="{44398221-CBB4-471F-9BB5-21146A766E34}"/>
              </a:ext>
            </a:extLst>
          </p:cNvPr>
          <p:cNvSpPr txBox="1"/>
          <p:nvPr/>
        </p:nvSpPr>
        <p:spPr>
          <a:xfrm>
            <a:off x="3074813" y="3777046"/>
            <a:ext cx="432049" cy="288032"/>
          </a:xfrm>
          <a:prstGeom prst="rightArrow">
            <a:avLst/>
          </a:prstGeom>
          <a:solidFill>
            <a:srgbClr val="C0504D"/>
          </a:solidFill>
        </p:spPr>
        <p:txBody>
          <a:bodyPr wrap="square" rtlCol="0">
            <a:spAutoFit/>
          </a:bodyPr>
          <a:lstStyle/>
          <a:p>
            <a:endParaRPr lang="en-US" dirty="0"/>
          </a:p>
        </p:txBody>
      </p:sp>
      <p:sp>
        <p:nvSpPr>
          <p:cNvPr id="18" name="TextBox 17">
            <a:extLst>
              <a:ext uri="{FF2B5EF4-FFF2-40B4-BE49-F238E27FC236}">
                <a16:creationId xmlns="" xmlns:a16="http://schemas.microsoft.com/office/drawing/2014/main" id="{8F9088AE-3264-4542-BB66-DA76B70DA098}"/>
              </a:ext>
            </a:extLst>
          </p:cNvPr>
          <p:cNvSpPr txBox="1"/>
          <p:nvPr/>
        </p:nvSpPr>
        <p:spPr>
          <a:xfrm rot="10800000">
            <a:off x="7759227" y="3777046"/>
            <a:ext cx="432049" cy="288032"/>
          </a:xfrm>
          <a:prstGeom prst="rightArrow">
            <a:avLst/>
          </a:prstGeom>
          <a:solidFill>
            <a:srgbClr val="143155"/>
          </a:solidFill>
        </p:spPr>
        <p:txBody>
          <a:bodyPr wrap="square" rtlCol="0">
            <a:spAutoFit/>
          </a:bodyPr>
          <a:lstStyle/>
          <a:p>
            <a:endParaRPr lang="en-US" dirty="0"/>
          </a:p>
        </p:txBody>
      </p:sp>
    </p:spTree>
    <p:extLst>
      <p:ext uri="{BB962C8B-B14F-4D97-AF65-F5344CB8AC3E}">
        <p14:creationId xmlns:p14="http://schemas.microsoft.com/office/powerpoint/2010/main" val="1840810109"/>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FE7F1E57-FC4C-4D4D-BCE6-9C2EBD6A4B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59837"/>
            <a:ext cx="10691813" cy="6299838"/>
          </a:xfrm>
          <a:prstGeom prst="rect">
            <a:avLst/>
          </a:prstGeom>
        </p:spPr>
      </p:pic>
      <p:sp>
        <p:nvSpPr>
          <p:cNvPr id="2" name="Content Placeholder 1"/>
          <p:cNvSpPr>
            <a:spLocks noGrp="1"/>
          </p:cNvSpPr>
          <p:nvPr>
            <p:ph idx="1"/>
          </p:nvPr>
        </p:nvSpPr>
        <p:spPr>
          <a:xfrm>
            <a:off x="1295906" y="1619837"/>
            <a:ext cx="8640000" cy="5015658"/>
          </a:xfrm>
        </p:spPr>
        <p:txBody>
          <a:bodyPr/>
          <a:lstStyle/>
          <a:p>
            <a:r>
              <a:rPr lang="ru-RU" sz="2400" b="1" dirty="0">
                <a:solidFill>
                  <a:schemeClr val="bg1"/>
                </a:solidFill>
              </a:rPr>
              <a:t>Знакомство с командой консультантов </a:t>
            </a:r>
            <a:endParaRPr lang="en-US" sz="2400" b="1" dirty="0">
              <a:solidFill>
                <a:schemeClr val="bg1"/>
              </a:solidFill>
            </a:endParaRPr>
          </a:p>
          <a:p>
            <a:endParaRPr lang="en-US" sz="2400" b="1" dirty="0">
              <a:solidFill>
                <a:schemeClr val="bg1"/>
              </a:solidFill>
            </a:endParaRPr>
          </a:p>
          <a:p>
            <a:r>
              <a:rPr lang="ru-RU" sz="2400" b="1" dirty="0">
                <a:solidFill>
                  <a:schemeClr val="bg1"/>
                </a:solidFill>
              </a:rPr>
              <a:t>Обзор методологии и основные мероприятия </a:t>
            </a:r>
            <a:endParaRPr lang="en-US" sz="2400" b="1" dirty="0">
              <a:solidFill>
                <a:schemeClr val="bg1"/>
              </a:solidFill>
            </a:endParaRPr>
          </a:p>
          <a:p>
            <a:endParaRPr lang="en-US" sz="2400" b="1" dirty="0">
              <a:solidFill>
                <a:schemeClr val="bg1"/>
              </a:solidFill>
            </a:endParaRPr>
          </a:p>
          <a:p>
            <a:r>
              <a:rPr lang="ru-RU" sz="2400" b="1" dirty="0">
                <a:solidFill>
                  <a:schemeClr val="bg1"/>
                </a:solidFill>
              </a:rPr>
              <a:t>Роль города и команды консультантов </a:t>
            </a:r>
            <a:endParaRPr lang="en-US" sz="2400" b="1" dirty="0">
              <a:solidFill>
                <a:schemeClr val="bg1"/>
              </a:solidFill>
            </a:endParaRPr>
          </a:p>
          <a:p>
            <a:endParaRPr lang="en-US" sz="2400" b="1" dirty="0">
              <a:solidFill>
                <a:schemeClr val="bg1"/>
              </a:solidFill>
            </a:endParaRPr>
          </a:p>
          <a:p>
            <a:r>
              <a:rPr lang="ru-RU" sz="2400" b="1" dirty="0">
                <a:solidFill>
                  <a:schemeClr val="bg1"/>
                </a:solidFill>
              </a:rPr>
              <a:t>График/согласование ключевых результатов </a:t>
            </a:r>
            <a:endParaRPr lang="en-US" sz="2400" b="1" dirty="0">
              <a:solidFill>
                <a:schemeClr val="bg1"/>
              </a:solidFill>
            </a:endParaRPr>
          </a:p>
          <a:p>
            <a:endParaRPr lang="en-US" sz="2400" b="1" dirty="0">
              <a:solidFill>
                <a:schemeClr val="bg1"/>
              </a:solidFill>
            </a:endParaRPr>
          </a:p>
          <a:p>
            <a:r>
              <a:rPr lang="ru-RU" sz="2400" b="1" dirty="0">
                <a:solidFill>
                  <a:schemeClr val="bg1"/>
                </a:solidFill>
              </a:rPr>
              <a:t>ПДЗГ Улан-Батора в качестве примера </a:t>
            </a:r>
            <a:endParaRPr lang="en-US" sz="2400" b="1" dirty="0">
              <a:solidFill>
                <a:schemeClr val="bg1"/>
              </a:solidFill>
            </a:endParaRPr>
          </a:p>
          <a:p>
            <a:endParaRPr lang="en-US" sz="2400" b="1" dirty="0">
              <a:solidFill>
                <a:schemeClr val="bg1"/>
              </a:solidFill>
            </a:endParaRPr>
          </a:p>
          <a:p>
            <a:r>
              <a:rPr lang="ru-RU" sz="2400" b="1" dirty="0">
                <a:solidFill>
                  <a:schemeClr val="bg1"/>
                </a:solidFill>
              </a:rPr>
              <a:t>Дальнейшие действия</a:t>
            </a:r>
            <a:endParaRPr lang="en-US" sz="2400" b="1" dirty="0">
              <a:solidFill>
                <a:schemeClr val="bg1"/>
              </a:solidFill>
            </a:endParaRPr>
          </a:p>
          <a:p>
            <a:pPr marL="1098857" lvl="1" indent="-342900">
              <a:buFont typeface="Arial"/>
              <a:buChar char="•"/>
            </a:pPr>
            <a:endParaRPr lang="en-US" dirty="0"/>
          </a:p>
          <a:p>
            <a:pPr marL="342900" indent="-342900">
              <a:buFont typeface="Arial"/>
              <a:buChar char="•"/>
            </a:pPr>
            <a:endParaRPr lang="en-US" dirty="0"/>
          </a:p>
        </p:txBody>
      </p:sp>
      <p:sp>
        <p:nvSpPr>
          <p:cNvPr id="3" name="Title 2"/>
          <p:cNvSpPr>
            <a:spLocks noGrp="1"/>
          </p:cNvSpPr>
          <p:nvPr>
            <p:ph type="title"/>
          </p:nvPr>
        </p:nvSpPr>
        <p:spPr>
          <a:xfrm>
            <a:off x="1385906" y="315346"/>
            <a:ext cx="8640001" cy="864000"/>
          </a:xfrm>
        </p:spPr>
        <p:txBody>
          <a:bodyPr/>
          <a:lstStyle/>
          <a:p>
            <a:r>
              <a:rPr lang="ru-RU" dirty="0"/>
              <a:t>Содержание </a:t>
            </a:r>
            <a:endParaRPr lang="en-US" dirty="0"/>
          </a:p>
        </p:txBody>
      </p:sp>
      <p:sp>
        <p:nvSpPr>
          <p:cNvPr id="4" name="Slide Number Placeholder 3"/>
          <p:cNvSpPr>
            <a:spLocks noGrp="1"/>
          </p:cNvSpPr>
          <p:nvPr>
            <p:ph type="sldNum" sz="quarter" idx="12"/>
          </p:nvPr>
        </p:nvSpPr>
        <p:spPr/>
        <p:txBody>
          <a:bodyPr/>
          <a:lstStyle/>
          <a:p>
            <a:fld id="{0E0DA07F-3E36-425D-B0F8-FEE94D403494}" type="slidenum">
              <a:rPr lang="en-GB" smtClean="0"/>
              <a:pPr/>
              <a:t>4</a:t>
            </a:fld>
            <a:endParaRPr lang="en-GB" dirty="0"/>
          </a:p>
        </p:txBody>
      </p:sp>
    </p:spTree>
    <p:extLst>
      <p:ext uri="{BB962C8B-B14F-4D97-AF65-F5344CB8AC3E}">
        <p14:creationId xmlns:p14="http://schemas.microsoft.com/office/powerpoint/2010/main" val="11145918"/>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p:txBody>
          <a:bodyPr/>
          <a:lstStyle/>
          <a:p>
            <a:r>
              <a:rPr lang="ru-RU" dirty="0"/>
              <a:t>ДСР</a:t>
            </a:r>
            <a:endParaRPr lang="en-GB" dirty="0"/>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40</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 Placeholder 7">
            <a:extLst>
              <a:ext uri="{FF2B5EF4-FFF2-40B4-BE49-F238E27FC236}">
                <a16:creationId xmlns="" xmlns:a16="http://schemas.microsoft.com/office/drawing/2014/main" id="{404B6C19-1CB0-48C9-A2DC-51AFBFB41005}"/>
              </a:ext>
            </a:extLst>
          </p:cNvPr>
          <p:cNvSpPr>
            <a:spLocks noGrp="1"/>
          </p:cNvSpPr>
          <p:nvPr>
            <p:ph type="body" sz="half" idx="2"/>
          </p:nvPr>
        </p:nvSpPr>
        <p:spPr/>
        <p:txBody>
          <a:bodyPr/>
          <a:lstStyle/>
          <a:p>
            <a:r>
              <a:rPr lang="ru-RU" dirty="0"/>
              <a:t>Сравнительный анализ и расстановка приоритетов: пример</a:t>
            </a:r>
            <a:endParaRPr lang="en-GB" i="1" dirty="0"/>
          </a:p>
        </p:txBody>
      </p:sp>
      <p:pic>
        <p:nvPicPr>
          <p:cNvPr id="9" name="Picture 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025906" y="1669453"/>
            <a:ext cx="9240133" cy="568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553042"/>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p:txBody>
          <a:bodyPr/>
          <a:lstStyle/>
          <a:p>
            <a:r>
              <a:rPr lang="ru-RU" dirty="0"/>
              <a:t>Экологические проблемы в 7 секторах ПДЗГ</a:t>
            </a:r>
            <a:endParaRPr lang="en-GB" dirty="0"/>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fld id="{0E0DA07F-3E36-425D-B0F8-FEE94D403494}" type="slidenum">
              <a:rPr lang="en-GB" smtClean="0"/>
              <a:pPr/>
              <a:t>41</a:t>
            </a:fld>
            <a:endParaRPr lang="en-GB" dirty="0"/>
          </a:p>
        </p:txBody>
      </p:sp>
      <p:pic>
        <p:nvPicPr>
          <p:cNvPr id="5" name="Picture 4" descr="A close up of a sign&#10;&#10;Description automatically generated">
            <a:extLst>
              <a:ext uri="{FF2B5EF4-FFF2-40B4-BE49-F238E27FC236}">
                <a16:creationId xmlns="" xmlns:a16="http://schemas.microsoft.com/office/drawing/2014/main" id="{76EE8CF9-106D-4EF0-8F7A-A63E8EE0C0A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5260" y="1881522"/>
            <a:ext cx="1072989" cy="1109568"/>
          </a:xfrm>
          <a:prstGeom prst="rect">
            <a:avLst/>
          </a:prstGeom>
        </p:spPr>
      </p:pic>
      <p:pic>
        <p:nvPicPr>
          <p:cNvPr id="7" name="Picture 6" descr="A picture containing drawing&#10;&#10;Description automatically generated">
            <a:extLst>
              <a:ext uri="{FF2B5EF4-FFF2-40B4-BE49-F238E27FC236}">
                <a16:creationId xmlns="" xmlns:a16="http://schemas.microsoft.com/office/drawing/2014/main" id="{3B7C185E-7267-4E88-B0FE-CC18013F80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24547" y="1881522"/>
            <a:ext cx="1072989" cy="1109568"/>
          </a:xfrm>
          <a:prstGeom prst="rect">
            <a:avLst/>
          </a:prstGeom>
        </p:spPr>
      </p:pic>
      <p:pic>
        <p:nvPicPr>
          <p:cNvPr id="10" name="Picture 9" descr="A drawing of a person&#10;&#10;Description automatically generated">
            <a:extLst>
              <a:ext uri="{FF2B5EF4-FFF2-40B4-BE49-F238E27FC236}">
                <a16:creationId xmlns="" xmlns:a16="http://schemas.microsoft.com/office/drawing/2014/main" id="{78DE61F4-B36B-48A6-AD8B-6CFB6CBF94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41542" y="1881522"/>
            <a:ext cx="1066892" cy="1109568"/>
          </a:xfrm>
          <a:prstGeom prst="rect">
            <a:avLst/>
          </a:prstGeom>
        </p:spPr>
      </p:pic>
      <p:pic>
        <p:nvPicPr>
          <p:cNvPr id="12" name="Picture 11" descr="A picture containing drawing&#10;&#10;Description automatically generated">
            <a:extLst>
              <a:ext uri="{FF2B5EF4-FFF2-40B4-BE49-F238E27FC236}">
                <a16:creationId xmlns="" xmlns:a16="http://schemas.microsoft.com/office/drawing/2014/main" id="{DB0CC989-B1F2-4F63-B986-58913D543F6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52440" y="1881522"/>
            <a:ext cx="1072989" cy="1109568"/>
          </a:xfrm>
          <a:prstGeom prst="rect">
            <a:avLst/>
          </a:prstGeom>
        </p:spPr>
      </p:pic>
      <p:pic>
        <p:nvPicPr>
          <p:cNvPr id="14" name="Picture 13" descr="A close up of a sign&#10;&#10;Description automatically generated">
            <a:extLst>
              <a:ext uri="{FF2B5EF4-FFF2-40B4-BE49-F238E27FC236}">
                <a16:creationId xmlns="" xmlns:a16="http://schemas.microsoft.com/office/drawing/2014/main" id="{7B1919BA-52FE-4051-8DA5-9504EBE58D3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69435" y="1881522"/>
            <a:ext cx="1072989" cy="1109568"/>
          </a:xfrm>
          <a:prstGeom prst="rect">
            <a:avLst/>
          </a:prstGeom>
        </p:spPr>
      </p:pic>
      <p:pic>
        <p:nvPicPr>
          <p:cNvPr id="16" name="Picture 15" descr="A picture containing drawing&#10;&#10;Description automatically generated">
            <a:extLst>
              <a:ext uri="{FF2B5EF4-FFF2-40B4-BE49-F238E27FC236}">
                <a16:creationId xmlns="" xmlns:a16="http://schemas.microsoft.com/office/drawing/2014/main" id="{89CAD5A0-3E2C-4BCE-A9D9-39FC8E5A359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86430" y="1881522"/>
            <a:ext cx="1066892" cy="1109568"/>
          </a:xfrm>
          <a:prstGeom prst="rect">
            <a:avLst/>
          </a:prstGeom>
        </p:spPr>
      </p:pic>
      <p:pic>
        <p:nvPicPr>
          <p:cNvPr id="18" name="Picture 17" descr="A close up of a sign&#10;&#10;Description automatically generated">
            <a:extLst>
              <a:ext uri="{FF2B5EF4-FFF2-40B4-BE49-F238E27FC236}">
                <a16:creationId xmlns="" xmlns:a16="http://schemas.microsoft.com/office/drawing/2014/main" id="{47619B37-44E2-4734-A717-2655BF2EFA8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997328" y="1881522"/>
            <a:ext cx="1072989" cy="1109568"/>
          </a:xfrm>
          <a:prstGeom prst="rect">
            <a:avLst/>
          </a:prstGeom>
        </p:spPr>
      </p:pic>
      <p:sp>
        <p:nvSpPr>
          <p:cNvPr id="19" name="TextBox 18">
            <a:extLst>
              <a:ext uri="{FF2B5EF4-FFF2-40B4-BE49-F238E27FC236}">
                <a16:creationId xmlns="" xmlns:a16="http://schemas.microsoft.com/office/drawing/2014/main" id="{96700399-8197-4FE9-867B-278E3C2C71D3}"/>
              </a:ext>
            </a:extLst>
          </p:cNvPr>
          <p:cNvSpPr txBox="1"/>
          <p:nvPr/>
        </p:nvSpPr>
        <p:spPr>
          <a:xfrm>
            <a:off x="1529670" y="4139837"/>
            <a:ext cx="8004152" cy="2308324"/>
          </a:xfrm>
          <a:prstGeom prst="rect">
            <a:avLst/>
          </a:prstGeom>
          <a:noFill/>
        </p:spPr>
        <p:txBody>
          <a:bodyPr wrap="square" rtlCol="0">
            <a:spAutoFit/>
          </a:bodyPr>
          <a:lstStyle/>
          <a:p>
            <a:r>
              <a:rPr lang="ru-RU" dirty="0"/>
              <a:t>Вопросы для обсуждения:</a:t>
            </a:r>
            <a:endParaRPr lang="en-GB" dirty="0"/>
          </a:p>
          <a:p>
            <a:endParaRPr lang="en-GB" dirty="0"/>
          </a:p>
          <a:p>
            <a:pPr marL="285750" indent="-285750">
              <a:buFont typeface="Arial" panose="020B0604020202020204" pitchFamily="34" charset="0"/>
              <a:buChar char="•"/>
            </a:pPr>
            <a:r>
              <a:rPr lang="ru-RU" dirty="0"/>
              <a:t>Какие основные проблемы в секторе/ах? Загрязнение окружающей среды, вызванное этими проблемами?</a:t>
            </a:r>
          </a:p>
          <a:p>
            <a:endParaRPr lang="en-GB" dirty="0"/>
          </a:p>
          <a:p>
            <a:pPr marL="285750" indent="-285750">
              <a:buFont typeface="Arial" panose="020B0604020202020204" pitchFamily="34" charset="0"/>
              <a:buChar char="•"/>
            </a:pPr>
            <a:r>
              <a:rPr lang="ru-RU" dirty="0"/>
              <a:t>Какие важные текущие действия необходимо предпринять для улучшения сектора</a:t>
            </a:r>
            <a:r>
              <a:rPr lang="en-GB" dirty="0"/>
              <a:t>? </a:t>
            </a:r>
          </a:p>
          <a:p>
            <a:endParaRPr lang="en-GB" dirty="0"/>
          </a:p>
        </p:txBody>
      </p:sp>
      <p:sp>
        <p:nvSpPr>
          <p:cNvPr id="2" name="TextBox 1">
            <a:extLst>
              <a:ext uri="{FF2B5EF4-FFF2-40B4-BE49-F238E27FC236}">
                <a16:creationId xmlns="" xmlns:a16="http://schemas.microsoft.com/office/drawing/2014/main" id="{97E66695-F0FC-4C3B-BD72-498EB2B21564}"/>
              </a:ext>
            </a:extLst>
          </p:cNvPr>
          <p:cNvSpPr txBox="1"/>
          <p:nvPr/>
        </p:nvSpPr>
        <p:spPr>
          <a:xfrm>
            <a:off x="4995251" y="2991090"/>
            <a:ext cx="1072989" cy="307777"/>
          </a:xfrm>
          <a:prstGeom prst="rect">
            <a:avLst/>
          </a:prstGeom>
          <a:noFill/>
        </p:spPr>
        <p:txBody>
          <a:bodyPr wrap="square" rtlCol="0">
            <a:spAutoFit/>
          </a:bodyPr>
          <a:lstStyle/>
          <a:p>
            <a:pPr algn="ctr"/>
            <a:r>
              <a:rPr lang="ru-RU" sz="1400" dirty="0"/>
              <a:t>Здания</a:t>
            </a:r>
          </a:p>
        </p:txBody>
      </p:sp>
      <p:sp>
        <p:nvSpPr>
          <p:cNvPr id="6" name="TextBox 5">
            <a:extLst>
              <a:ext uri="{FF2B5EF4-FFF2-40B4-BE49-F238E27FC236}">
                <a16:creationId xmlns="" xmlns:a16="http://schemas.microsoft.com/office/drawing/2014/main" id="{CE7FD4A8-BD10-4D9E-B5E7-13452B2C8B49}"/>
              </a:ext>
            </a:extLst>
          </p:cNvPr>
          <p:cNvSpPr txBox="1"/>
          <p:nvPr/>
        </p:nvSpPr>
        <p:spPr>
          <a:xfrm>
            <a:off x="1107552" y="2991090"/>
            <a:ext cx="1072989" cy="307777"/>
          </a:xfrm>
          <a:prstGeom prst="rect">
            <a:avLst/>
          </a:prstGeom>
          <a:noFill/>
        </p:spPr>
        <p:txBody>
          <a:bodyPr wrap="square" rtlCol="0">
            <a:spAutoFit/>
          </a:bodyPr>
          <a:lstStyle/>
          <a:p>
            <a:pPr algn="ctr"/>
            <a:r>
              <a:rPr lang="ru-RU" sz="1400" dirty="0"/>
              <a:t>Транспорт</a:t>
            </a:r>
          </a:p>
        </p:txBody>
      </p:sp>
      <p:sp>
        <p:nvSpPr>
          <p:cNvPr id="8" name="TextBox 7">
            <a:extLst>
              <a:ext uri="{FF2B5EF4-FFF2-40B4-BE49-F238E27FC236}">
                <a16:creationId xmlns="" xmlns:a16="http://schemas.microsoft.com/office/drawing/2014/main" id="{30867E1B-52D2-4FB6-A1CC-DB67D304FDB6}"/>
              </a:ext>
            </a:extLst>
          </p:cNvPr>
          <p:cNvSpPr txBox="1"/>
          <p:nvPr/>
        </p:nvSpPr>
        <p:spPr>
          <a:xfrm>
            <a:off x="7686430" y="2991090"/>
            <a:ext cx="1072989" cy="307777"/>
          </a:xfrm>
          <a:prstGeom prst="rect">
            <a:avLst/>
          </a:prstGeom>
          <a:noFill/>
        </p:spPr>
        <p:txBody>
          <a:bodyPr wrap="square" rtlCol="0">
            <a:spAutoFit/>
          </a:bodyPr>
          <a:lstStyle/>
          <a:p>
            <a:pPr algn="ctr"/>
            <a:r>
              <a:rPr lang="ru-RU" sz="1400" dirty="0"/>
              <a:t>Отходы</a:t>
            </a:r>
          </a:p>
        </p:txBody>
      </p:sp>
      <p:sp>
        <p:nvSpPr>
          <p:cNvPr id="9" name="TextBox 8">
            <a:extLst>
              <a:ext uri="{FF2B5EF4-FFF2-40B4-BE49-F238E27FC236}">
                <a16:creationId xmlns="" xmlns:a16="http://schemas.microsoft.com/office/drawing/2014/main" id="{6909C1F4-96BB-438B-A4A3-0EE9790B25FD}"/>
              </a:ext>
            </a:extLst>
          </p:cNvPr>
          <p:cNvSpPr txBox="1"/>
          <p:nvPr/>
        </p:nvSpPr>
        <p:spPr>
          <a:xfrm>
            <a:off x="2086564" y="2991090"/>
            <a:ext cx="1841359" cy="307777"/>
          </a:xfrm>
          <a:prstGeom prst="rect">
            <a:avLst/>
          </a:prstGeom>
          <a:noFill/>
        </p:spPr>
        <p:txBody>
          <a:bodyPr wrap="square" rtlCol="0">
            <a:spAutoFit/>
          </a:bodyPr>
          <a:lstStyle/>
          <a:p>
            <a:pPr algn="ctr"/>
            <a:r>
              <a:rPr lang="ru-RU" sz="1400" dirty="0"/>
              <a:t>Промышленность</a:t>
            </a:r>
          </a:p>
        </p:txBody>
      </p:sp>
      <p:sp>
        <p:nvSpPr>
          <p:cNvPr id="11" name="TextBox 10">
            <a:extLst>
              <a:ext uri="{FF2B5EF4-FFF2-40B4-BE49-F238E27FC236}">
                <a16:creationId xmlns="" xmlns:a16="http://schemas.microsoft.com/office/drawing/2014/main" id="{47CCB258-D055-4AE4-9600-08376C128218}"/>
              </a:ext>
            </a:extLst>
          </p:cNvPr>
          <p:cNvSpPr txBox="1"/>
          <p:nvPr/>
        </p:nvSpPr>
        <p:spPr>
          <a:xfrm>
            <a:off x="3729462" y="2991090"/>
            <a:ext cx="1159765" cy="307777"/>
          </a:xfrm>
          <a:prstGeom prst="rect">
            <a:avLst/>
          </a:prstGeom>
          <a:noFill/>
        </p:spPr>
        <p:txBody>
          <a:bodyPr wrap="square" rtlCol="0">
            <a:spAutoFit/>
          </a:bodyPr>
          <a:lstStyle/>
          <a:p>
            <a:pPr algn="ctr"/>
            <a:r>
              <a:rPr lang="ru-RU" sz="1400" dirty="0"/>
              <a:t>Э</a:t>
            </a:r>
            <a:r>
              <a:rPr lang="ro-RO" sz="1400" dirty="0"/>
              <a:t>нергетика</a:t>
            </a:r>
            <a:endParaRPr lang="ru-RU" sz="1400" dirty="0"/>
          </a:p>
        </p:txBody>
      </p:sp>
      <p:sp>
        <p:nvSpPr>
          <p:cNvPr id="22" name="TextBox 21">
            <a:extLst>
              <a:ext uri="{FF2B5EF4-FFF2-40B4-BE49-F238E27FC236}">
                <a16:creationId xmlns="" xmlns:a16="http://schemas.microsoft.com/office/drawing/2014/main" id="{DA505C98-2ACD-4D65-B634-53DE04B999B2}"/>
              </a:ext>
            </a:extLst>
          </p:cNvPr>
          <p:cNvSpPr txBox="1"/>
          <p:nvPr/>
        </p:nvSpPr>
        <p:spPr>
          <a:xfrm>
            <a:off x="8663581" y="2991090"/>
            <a:ext cx="1841359" cy="307777"/>
          </a:xfrm>
          <a:prstGeom prst="rect">
            <a:avLst/>
          </a:prstGeom>
          <a:noFill/>
        </p:spPr>
        <p:txBody>
          <a:bodyPr wrap="square" rtlCol="0">
            <a:spAutoFit/>
          </a:bodyPr>
          <a:lstStyle/>
          <a:p>
            <a:pPr algn="ctr"/>
            <a:r>
              <a:rPr lang="ru-RU" sz="1400" dirty="0"/>
              <a:t>Землепользование</a:t>
            </a:r>
            <a:endParaRPr lang="ro-RO" sz="1400" dirty="0"/>
          </a:p>
        </p:txBody>
      </p:sp>
      <p:sp>
        <p:nvSpPr>
          <p:cNvPr id="24" name="TextBox 23">
            <a:extLst>
              <a:ext uri="{FF2B5EF4-FFF2-40B4-BE49-F238E27FC236}">
                <a16:creationId xmlns="" xmlns:a16="http://schemas.microsoft.com/office/drawing/2014/main" id="{15865455-1468-424C-9655-9EFE7D39DFEB}"/>
              </a:ext>
            </a:extLst>
          </p:cNvPr>
          <p:cNvSpPr txBox="1"/>
          <p:nvPr/>
        </p:nvSpPr>
        <p:spPr>
          <a:xfrm>
            <a:off x="6038313" y="2991090"/>
            <a:ext cx="1858400" cy="307777"/>
          </a:xfrm>
          <a:prstGeom prst="rect">
            <a:avLst/>
          </a:prstGeom>
          <a:noFill/>
        </p:spPr>
        <p:txBody>
          <a:bodyPr wrap="square" rtlCol="0">
            <a:spAutoFit/>
          </a:bodyPr>
          <a:lstStyle/>
          <a:p>
            <a:pPr algn="ctr"/>
            <a:r>
              <a:rPr lang="en-GB" sz="1400" dirty="0"/>
              <a:t>B</a:t>
            </a:r>
            <a:r>
              <a:rPr lang="ro-RO" sz="1400" dirty="0"/>
              <a:t>од</a:t>
            </a:r>
            <a:r>
              <a:rPr lang="ru-RU" sz="1400" dirty="0"/>
              <a:t>опотребление</a:t>
            </a:r>
          </a:p>
        </p:txBody>
      </p:sp>
    </p:spTree>
    <p:extLst>
      <p:ext uri="{BB962C8B-B14F-4D97-AF65-F5344CB8AC3E}">
        <p14:creationId xmlns:p14="http://schemas.microsoft.com/office/powerpoint/2010/main" val="3789477150"/>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p:txBody>
          <a:bodyPr/>
          <a:lstStyle/>
          <a:p>
            <a:r>
              <a:rPr lang="ru-RU" dirty="0"/>
              <a:t>Экологические проблемы в 7 секторах ПДЗГ</a:t>
            </a:r>
            <a:endParaRPr lang="en-GB" dirty="0"/>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fld id="{0E0DA07F-3E36-425D-B0F8-FEE94D403494}" type="slidenum">
              <a:rPr lang="en-GB" smtClean="0"/>
              <a:pPr/>
              <a:t>42</a:t>
            </a:fld>
            <a:endParaRPr lang="en-GB" dirty="0"/>
          </a:p>
        </p:txBody>
      </p:sp>
      <p:pic>
        <p:nvPicPr>
          <p:cNvPr id="5" name="Picture 4" descr="A close up of a sign&#10;&#10;Description automatically generated">
            <a:extLst>
              <a:ext uri="{FF2B5EF4-FFF2-40B4-BE49-F238E27FC236}">
                <a16:creationId xmlns="" xmlns:a16="http://schemas.microsoft.com/office/drawing/2014/main" id="{76EE8CF9-106D-4EF0-8F7A-A63E8EE0C0A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5906" y="1619837"/>
            <a:ext cx="1072989" cy="1109568"/>
          </a:xfrm>
          <a:prstGeom prst="rect">
            <a:avLst/>
          </a:prstGeom>
        </p:spPr>
      </p:pic>
      <p:pic>
        <p:nvPicPr>
          <p:cNvPr id="8" name="Picture 7" descr="A close up of a sign&#10;&#10;Description automatically generated">
            <a:extLst>
              <a:ext uri="{FF2B5EF4-FFF2-40B4-BE49-F238E27FC236}">
                <a16:creationId xmlns="" xmlns:a16="http://schemas.microsoft.com/office/drawing/2014/main" id="{2C6F7598-152C-4BD6-A1DC-24E59C2C35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5904" y="3382800"/>
            <a:ext cx="1072989" cy="1109568"/>
          </a:xfrm>
          <a:prstGeom prst="rect">
            <a:avLst/>
          </a:prstGeom>
        </p:spPr>
      </p:pic>
      <p:sp>
        <p:nvSpPr>
          <p:cNvPr id="2" name="TextBox 1">
            <a:extLst>
              <a:ext uri="{FF2B5EF4-FFF2-40B4-BE49-F238E27FC236}">
                <a16:creationId xmlns="" xmlns:a16="http://schemas.microsoft.com/office/drawing/2014/main" id="{8027984D-8902-442C-9682-BCEEAAA7A8C2}"/>
              </a:ext>
            </a:extLst>
          </p:cNvPr>
          <p:cNvSpPr txBox="1"/>
          <p:nvPr/>
        </p:nvSpPr>
        <p:spPr>
          <a:xfrm>
            <a:off x="1025904" y="2733767"/>
            <a:ext cx="1072989" cy="307777"/>
          </a:xfrm>
          <a:prstGeom prst="rect">
            <a:avLst/>
          </a:prstGeom>
          <a:noFill/>
        </p:spPr>
        <p:txBody>
          <a:bodyPr wrap="square" rtlCol="0">
            <a:spAutoFit/>
          </a:bodyPr>
          <a:lstStyle/>
          <a:p>
            <a:pPr algn="ctr"/>
            <a:r>
              <a:rPr lang="ru-RU" sz="1400" dirty="0"/>
              <a:t>Транспорт</a:t>
            </a:r>
          </a:p>
        </p:txBody>
      </p:sp>
      <p:sp>
        <p:nvSpPr>
          <p:cNvPr id="6" name="TextBox 5">
            <a:extLst>
              <a:ext uri="{FF2B5EF4-FFF2-40B4-BE49-F238E27FC236}">
                <a16:creationId xmlns="" xmlns:a16="http://schemas.microsoft.com/office/drawing/2014/main" id="{C9355F94-440B-4D44-9743-A723A14B4243}"/>
              </a:ext>
            </a:extLst>
          </p:cNvPr>
          <p:cNvSpPr txBox="1"/>
          <p:nvPr/>
        </p:nvSpPr>
        <p:spPr>
          <a:xfrm>
            <a:off x="665906" y="4492368"/>
            <a:ext cx="1841359" cy="307777"/>
          </a:xfrm>
          <a:prstGeom prst="rect">
            <a:avLst/>
          </a:prstGeom>
          <a:noFill/>
        </p:spPr>
        <p:txBody>
          <a:bodyPr wrap="square" rtlCol="0">
            <a:spAutoFit/>
          </a:bodyPr>
          <a:lstStyle/>
          <a:p>
            <a:pPr algn="ctr"/>
            <a:r>
              <a:rPr lang="ru-RU" sz="1400" dirty="0"/>
              <a:t>Землепользование</a:t>
            </a:r>
            <a:endParaRPr lang="ro-RO" sz="1400" dirty="0"/>
          </a:p>
        </p:txBody>
      </p:sp>
      <p:pic>
        <p:nvPicPr>
          <p:cNvPr id="1029"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25906" y="1441516"/>
            <a:ext cx="7200000" cy="556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522720"/>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Picture 13">
            <a:extLst>
              <a:ext uri="{FF2B5EF4-FFF2-40B4-BE49-F238E27FC236}">
                <a16:creationId xmlns="" xmlns:a16="http://schemas.microsoft.com/office/drawing/2014/main" id="{A9417810-CC3E-4B34-8FB6-3F81B9F582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937" y="1259837"/>
            <a:ext cx="9045184" cy="5578126"/>
          </a:xfrm>
          <a:prstGeom prst="rect">
            <a:avLst/>
          </a:prstGeom>
        </p:spPr>
      </p:pic>
    </p:spTree>
    <p:extLst>
      <p:ext uri="{BB962C8B-B14F-4D97-AF65-F5344CB8AC3E}">
        <p14:creationId xmlns:p14="http://schemas.microsoft.com/office/powerpoint/2010/main" val="474145659"/>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p:txBody>
          <a:bodyPr/>
          <a:lstStyle/>
          <a:p>
            <a:r>
              <a:rPr lang="ru-RU" dirty="0"/>
              <a:t>Экологические проблемы в 7 секторах ПДЗГ</a:t>
            </a:r>
            <a:endParaRPr lang="en-GB" dirty="0"/>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fld id="{0E0DA07F-3E36-425D-B0F8-FEE94D403494}" type="slidenum">
              <a:rPr lang="en-GB" smtClean="0"/>
              <a:pPr/>
              <a:t>44</a:t>
            </a:fld>
            <a:endParaRPr lang="en-GB" dirty="0"/>
          </a:p>
        </p:txBody>
      </p:sp>
      <p:pic>
        <p:nvPicPr>
          <p:cNvPr id="10" name="Picture 9" descr="A drawing of a person&#10;&#10;Description automatically generated">
            <a:extLst>
              <a:ext uri="{FF2B5EF4-FFF2-40B4-BE49-F238E27FC236}">
                <a16:creationId xmlns="" xmlns:a16="http://schemas.microsoft.com/office/drawing/2014/main" id="{78DE61F4-B36B-48A6-AD8B-6CFB6CBF94E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5260" y="1619837"/>
            <a:ext cx="1066892" cy="1109568"/>
          </a:xfrm>
          <a:prstGeom prst="rect">
            <a:avLst/>
          </a:prstGeom>
        </p:spPr>
      </p:pic>
      <p:sp>
        <p:nvSpPr>
          <p:cNvPr id="2" name="TextBox 1">
            <a:extLst>
              <a:ext uri="{FF2B5EF4-FFF2-40B4-BE49-F238E27FC236}">
                <a16:creationId xmlns="" xmlns:a16="http://schemas.microsoft.com/office/drawing/2014/main" id="{382BFF1E-0482-4F23-8F4B-88EEEE8951EB}"/>
              </a:ext>
            </a:extLst>
          </p:cNvPr>
          <p:cNvSpPr txBox="1"/>
          <p:nvPr/>
        </p:nvSpPr>
        <p:spPr>
          <a:xfrm>
            <a:off x="2520001" y="1571929"/>
            <a:ext cx="7560000" cy="5909310"/>
          </a:xfrm>
          <a:prstGeom prst="rect">
            <a:avLst/>
          </a:prstGeom>
          <a:noFill/>
        </p:spPr>
        <p:txBody>
          <a:bodyPr wrap="square" rtlCol="0">
            <a:spAutoFit/>
          </a:bodyPr>
          <a:lstStyle/>
          <a:p>
            <a:pPr marL="285750" indent="-285750">
              <a:buFont typeface="Arial" panose="020B0604020202020204" pitchFamily="34" charset="0"/>
              <a:buChar char="•"/>
            </a:pPr>
            <a:r>
              <a:rPr lang="ru-RU" dirty="0"/>
              <a:t>Потери при преобразовании и распределении энергии для централизованного теплоснабжения и электроэнергии составляют 22% от первичного потребления энергии в Алматы.</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ru-RU" dirty="0"/>
              <a:t>Природный газ в шесть раз дороже отечественного угля - стимул перейти на уголь</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ru-RU" dirty="0"/>
              <a:t>Если уголь очень дешевый, то для возобновляемых источников энергии мало стимулов.</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ru-RU" dirty="0"/>
              <a:t>Муниципальные общественные здания потребляют большое количество энергии, потенциал экономии составляет от 30 до 50%.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ru-RU" dirty="0"/>
              <a:t>Около 1000 общественных зданий в Алматы</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ru-RU" dirty="0"/>
              <a:t>Уличное освещение работает по старым нормам. Интенсивность уличного освещения ночью высокая</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ru-RU" dirty="0"/>
              <a:t>Источники воды находятся далеко от города, обеспечение питьевой водой относительно энергоемкое</a:t>
            </a:r>
            <a:endParaRPr lang="en-GB" dirty="0"/>
          </a:p>
        </p:txBody>
      </p:sp>
      <p:pic>
        <p:nvPicPr>
          <p:cNvPr id="5" name="Picture 4" descr="A picture containing drawing&#10;&#10;Description automatically generated">
            <a:extLst>
              <a:ext uri="{FF2B5EF4-FFF2-40B4-BE49-F238E27FC236}">
                <a16:creationId xmlns="" xmlns:a16="http://schemas.microsoft.com/office/drawing/2014/main" id="{E841605F-4859-40EE-908E-27A8CEF3798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5260" y="3417642"/>
            <a:ext cx="1072989" cy="1109568"/>
          </a:xfrm>
          <a:prstGeom prst="rect">
            <a:avLst/>
          </a:prstGeom>
        </p:spPr>
      </p:pic>
      <p:sp>
        <p:nvSpPr>
          <p:cNvPr id="6" name="TextBox 5">
            <a:extLst>
              <a:ext uri="{FF2B5EF4-FFF2-40B4-BE49-F238E27FC236}">
                <a16:creationId xmlns="" xmlns:a16="http://schemas.microsoft.com/office/drawing/2014/main" id="{2371B091-1CC7-4BCF-A3E5-417713C0E632}"/>
              </a:ext>
            </a:extLst>
          </p:cNvPr>
          <p:cNvSpPr txBox="1"/>
          <p:nvPr/>
        </p:nvSpPr>
        <p:spPr>
          <a:xfrm>
            <a:off x="1075774" y="2729405"/>
            <a:ext cx="1159765" cy="307777"/>
          </a:xfrm>
          <a:prstGeom prst="rect">
            <a:avLst/>
          </a:prstGeom>
          <a:noFill/>
        </p:spPr>
        <p:txBody>
          <a:bodyPr wrap="square" rtlCol="0">
            <a:spAutoFit/>
          </a:bodyPr>
          <a:lstStyle/>
          <a:p>
            <a:pPr algn="ctr"/>
            <a:r>
              <a:rPr lang="ru-RU" sz="1400" dirty="0"/>
              <a:t>Э</a:t>
            </a:r>
            <a:r>
              <a:rPr lang="ro-RO" sz="1400" dirty="0"/>
              <a:t>нергетика</a:t>
            </a:r>
            <a:endParaRPr lang="ru-RU" sz="1400" dirty="0"/>
          </a:p>
        </p:txBody>
      </p:sp>
      <p:sp>
        <p:nvSpPr>
          <p:cNvPr id="8" name="TextBox 7">
            <a:extLst>
              <a:ext uri="{FF2B5EF4-FFF2-40B4-BE49-F238E27FC236}">
                <a16:creationId xmlns="" xmlns:a16="http://schemas.microsoft.com/office/drawing/2014/main" id="{0F1BA534-8C81-4083-A05F-22DF79EF11DF}"/>
              </a:ext>
            </a:extLst>
          </p:cNvPr>
          <p:cNvSpPr txBox="1"/>
          <p:nvPr/>
        </p:nvSpPr>
        <p:spPr>
          <a:xfrm>
            <a:off x="1119161" y="4526584"/>
            <a:ext cx="1072989" cy="307777"/>
          </a:xfrm>
          <a:prstGeom prst="rect">
            <a:avLst/>
          </a:prstGeom>
          <a:noFill/>
        </p:spPr>
        <p:txBody>
          <a:bodyPr wrap="square" rtlCol="0">
            <a:spAutoFit/>
          </a:bodyPr>
          <a:lstStyle/>
          <a:p>
            <a:pPr algn="ctr"/>
            <a:r>
              <a:rPr lang="ru-RU" sz="1400" dirty="0"/>
              <a:t>Здания</a:t>
            </a:r>
          </a:p>
        </p:txBody>
      </p:sp>
    </p:spTree>
    <p:extLst>
      <p:ext uri="{BB962C8B-B14F-4D97-AF65-F5344CB8AC3E}">
        <p14:creationId xmlns:p14="http://schemas.microsoft.com/office/powerpoint/2010/main" val="2747339117"/>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488A3740-C0D3-4B0B-9D8A-C908C7A9BFF5}"/>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85A14A55-8DD8-422D-94F3-F62323F148FC}"/>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 xmlns:a16="http://schemas.microsoft.com/office/drawing/2014/main" id="{043955A5-A6FB-4B0D-A3BC-A86D777472B3}"/>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 xmlns:a16="http://schemas.microsoft.com/office/drawing/2014/main" id="{A1FD3AA3-C70E-4C27-AAB3-74708DC11759}"/>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 xmlns:a16="http://schemas.microsoft.com/office/drawing/2014/main" id="{DDAD2170-6285-4A8B-89B9-093B92B1211D}"/>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a:extLst>
              <a:ext uri="{FF2B5EF4-FFF2-40B4-BE49-F238E27FC236}">
                <a16:creationId xmlns="" xmlns:a16="http://schemas.microsoft.com/office/drawing/2014/main" id="{CE58B10A-D776-43BF-904D-37892832E2D9}"/>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 xmlns:a16="http://schemas.microsoft.com/office/drawing/2014/main" id="{B8DE135A-1820-4082-A0F3-F3A930B77C9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 xmlns:a16="http://schemas.microsoft.com/office/drawing/2014/main" id="{14BC5BF0-C4F6-4A54-9A9C-2C3F130DB04D}"/>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a:extLst>
              <a:ext uri="{FF2B5EF4-FFF2-40B4-BE49-F238E27FC236}">
                <a16:creationId xmlns="" xmlns:a16="http://schemas.microsoft.com/office/drawing/2014/main" id="{21AE87F2-65A8-4A04-960F-53CB72BF50F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 xmlns:a16="http://schemas.microsoft.com/office/drawing/2014/main" id="{55578AE6-F064-4F3E-A510-71DA00FBFAE4}"/>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Rectangle 26">
            <a:extLst>
              <a:ext uri="{FF2B5EF4-FFF2-40B4-BE49-F238E27FC236}">
                <a16:creationId xmlns="" xmlns:a16="http://schemas.microsoft.com/office/drawing/2014/main" id="{BA149B40-D391-47EC-B134-F285E7AF6823}"/>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Rectangle 27">
            <a:extLst>
              <a:ext uri="{FF2B5EF4-FFF2-40B4-BE49-F238E27FC236}">
                <a16:creationId xmlns="" xmlns:a16="http://schemas.microsoft.com/office/drawing/2014/main" id="{366FCBBE-C4EA-4009-9662-381BD4EF830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 xmlns:a16="http://schemas.microsoft.com/office/drawing/2014/main" id="{10C2D3E1-1D28-4E38-AEE1-F838F748BD2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 xmlns:a16="http://schemas.microsoft.com/office/drawing/2014/main" id="{B567E37D-9110-4D30-8817-DB5FEDCE3876}"/>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a:extLst>
              <a:ext uri="{FF2B5EF4-FFF2-40B4-BE49-F238E27FC236}">
                <a16:creationId xmlns="" xmlns:a16="http://schemas.microsoft.com/office/drawing/2014/main" id="{2B4E913A-5959-4C29-91D1-4D6EA10AD9E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6" name="Afbeelding 3" descr="Afbeelding met gebouw, groot, circuit, stad&#10;&#10;Automatisch gegenereerde beschrijving">
            <a:extLst>
              <a:ext uri="{FF2B5EF4-FFF2-40B4-BE49-F238E27FC236}">
                <a16:creationId xmlns="" xmlns:a16="http://schemas.microsoft.com/office/drawing/2014/main" id="{9D1ACB13-35D5-4BE4-B37F-20CED61EB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574" y="1483555"/>
            <a:ext cx="8945909" cy="5354408"/>
          </a:xfrm>
          <a:prstGeom prst="rect">
            <a:avLst/>
          </a:prstGeom>
        </p:spPr>
      </p:pic>
    </p:spTree>
    <p:extLst>
      <p:ext uri="{BB962C8B-B14F-4D97-AF65-F5344CB8AC3E}">
        <p14:creationId xmlns:p14="http://schemas.microsoft.com/office/powerpoint/2010/main" val="1272340244"/>
      </p:ext>
    </p:extLst>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merkuryev.ECOSOCIO.000\Documents\20200907_175427_HD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38597" y="5490652"/>
            <a:ext cx="3138893" cy="18580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a:xfrm>
            <a:off x="2856745" y="491884"/>
            <a:ext cx="5345905" cy="864000"/>
          </a:xfrm>
        </p:spPr>
        <p:txBody>
          <a:bodyPr/>
          <a:lstStyle/>
          <a:p>
            <a:r>
              <a:rPr lang="ru-RU" dirty="0"/>
              <a:t>Экологические проблемы в 7 секторах ПДЗГ</a:t>
            </a:r>
            <a:endParaRPr lang="en-GB" dirty="0"/>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fld id="{0E0DA07F-3E36-425D-B0F8-FEE94D403494}" type="slidenum">
              <a:rPr lang="en-GB" smtClean="0"/>
              <a:pPr/>
              <a:t>46</a:t>
            </a:fld>
            <a:endParaRPr lang="en-GB" dirty="0"/>
          </a:p>
        </p:txBody>
      </p:sp>
      <p:pic>
        <p:nvPicPr>
          <p:cNvPr id="16" name="Picture 15" descr="A picture containing drawing&#10;&#10;Description automatically generated">
            <a:extLst>
              <a:ext uri="{FF2B5EF4-FFF2-40B4-BE49-F238E27FC236}">
                <a16:creationId xmlns="" xmlns:a16="http://schemas.microsoft.com/office/drawing/2014/main" id="{89CAD5A0-3E2C-4BCE-A9D9-39FC8E5A35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5260" y="353461"/>
            <a:ext cx="1066892" cy="1109568"/>
          </a:xfrm>
          <a:prstGeom prst="rect">
            <a:avLst/>
          </a:prstGeom>
        </p:spPr>
      </p:pic>
      <p:sp>
        <p:nvSpPr>
          <p:cNvPr id="2" name="Прямоугольник 1"/>
          <p:cNvSpPr/>
          <p:nvPr/>
        </p:nvSpPr>
        <p:spPr>
          <a:xfrm>
            <a:off x="2856745" y="1500498"/>
            <a:ext cx="7560000" cy="3785652"/>
          </a:xfrm>
          <a:prstGeom prst="rect">
            <a:avLst/>
          </a:prstGeom>
        </p:spPr>
        <p:txBody>
          <a:bodyPr wrap="square">
            <a:spAutoFit/>
          </a:bodyPr>
          <a:lstStyle/>
          <a:p>
            <a:pPr algn="just"/>
            <a:r>
              <a:rPr lang="ru-RU" sz="1600" b="1" dirty="0"/>
              <a:t>ИСТОЧНИК ДАВЛЕНИЯ</a:t>
            </a:r>
            <a:r>
              <a:rPr lang="en-US" sz="1600" b="1" dirty="0"/>
              <a:t> – </a:t>
            </a:r>
            <a:r>
              <a:rPr lang="ru-RU" sz="1600" b="1" dirty="0"/>
              <a:t>Рост населения, </a:t>
            </a:r>
            <a:r>
              <a:rPr lang="ru-RU" sz="1600" dirty="0"/>
              <a:t>его низкая экологическая осведомленность и отсутствие стимулов для сокращения отходов приводят к большому объему отходов и их токсичности.</a:t>
            </a:r>
            <a:endParaRPr lang="en-GB" sz="1600" dirty="0"/>
          </a:p>
          <a:p>
            <a:pPr algn="just"/>
            <a:endParaRPr lang="ru-RU" sz="1600" dirty="0"/>
          </a:p>
          <a:p>
            <a:r>
              <a:rPr lang="ru-RU" sz="1600" b="1" dirty="0"/>
              <a:t>ПОСЛЕДСТВИЯ</a:t>
            </a:r>
            <a:r>
              <a:rPr lang="en-US" sz="1600" b="1" dirty="0"/>
              <a:t>:</a:t>
            </a:r>
          </a:p>
          <a:p>
            <a:pPr marL="285750" indent="-285750">
              <a:buFont typeface="Arial" pitchFamily="34" charset="0"/>
              <a:buChar char="•"/>
            </a:pPr>
            <a:r>
              <a:rPr lang="ru-RU" sz="1600" dirty="0"/>
              <a:t>206 га </a:t>
            </a:r>
            <a:r>
              <a:rPr lang="ru-RU" sz="1600" b="1" dirty="0"/>
              <a:t>ценных пастбищ </a:t>
            </a:r>
            <a:r>
              <a:rPr lang="ru-RU" sz="1600" dirty="0"/>
              <a:t>занимает городской полигон отходов </a:t>
            </a:r>
          </a:p>
          <a:p>
            <a:pPr marL="285750" indent="-285750">
              <a:buFont typeface="Arial" pitchFamily="34" charset="0"/>
              <a:buChar char="•"/>
            </a:pPr>
            <a:r>
              <a:rPr lang="ru-RU" sz="1600" b="1" dirty="0"/>
              <a:t>Потеря ресурсов</a:t>
            </a:r>
            <a:r>
              <a:rPr lang="en-US" sz="1600" b="1" dirty="0"/>
              <a:t>. </a:t>
            </a:r>
            <a:r>
              <a:rPr lang="ru-RU" sz="1600" dirty="0"/>
              <a:t>Перерабатываемые материалы и сортировка опасных/ценных бытовых отходов у источника находится на ранней стадии (например, контейнер для пластика, мало точек сбора бумаги и батарей /электроники), ограниченная сортировка на заводе </a:t>
            </a:r>
            <a:r>
              <a:rPr lang="ru-RU" sz="1600" dirty="0" err="1"/>
              <a:t>Green</a:t>
            </a:r>
            <a:r>
              <a:rPr lang="ru-RU" sz="1600" dirty="0"/>
              <a:t> </a:t>
            </a:r>
            <a:r>
              <a:rPr lang="ru-RU" sz="1600" dirty="0" err="1"/>
              <a:t>Recycle</a:t>
            </a:r>
            <a:r>
              <a:rPr lang="ru-RU" sz="1600" dirty="0"/>
              <a:t> и на полигоне. </a:t>
            </a:r>
          </a:p>
          <a:p>
            <a:pPr marL="285750" indent="-285750">
              <a:buFont typeface="Arial" pitchFamily="34" charset="0"/>
              <a:buChar char="•"/>
            </a:pPr>
            <a:r>
              <a:rPr lang="ru-RU" sz="1600" dirty="0"/>
              <a:t>Подземные воды загрязняются </a:t>
            </a:r>
            <a:r>
              <a:rPr lang="ru-RU" sz="1600" b="1" dirty="0"/>
              <a:t>фильтратом</a:t>
            </a:r>
            <a:r>
              <a:rPr lang="ru-RU" sz="1600" dirty="0"/>
              <a:t> со свалок, собранным в лагуне без уплотнения</a:t>
            </a:r>
          </a:p>
          <a:p>
            <a:pPr marL="285750" indent="-285750">
              <a:buFont typeface="Arial" pitchFamily="34" charset="0"/>
              <a:buChar char="•"/>
            </a:pPr>
            <a:r>
              <a:rPr lang="ru-RU" sz="1600" b="1" dirty="0"/>
              <a:t>Выбросы</a:t>
            </a:r>
            <a:r>
              <a:rPr lang="ru-RU" sz="1600" dirty="0"/>
              <a:t> метана и самовоспламенение отходов загрязняют воздух и способствуют глобальному потеплению</a:t>
            </a:r>
          </a:p>
        </p:txBody>
      </p:sp>
      <p:pic>
        <p:nvPicPr>
          <p:cNvPr id="5" name="Picture 2" descr="Z:\PROJECTS\20-06 Green City Action Plan Almaty\Management\Meetings Materials\KOM and Launch event materials\мусор завод 1.jpg"/>
          <p:cNvPicPr>
            <a:picLocks noChangeAspect="1" noChangeArrowheads="1"/>
          </p:cNvPicPr>
          <p:nvPr/>
        </p:nvPicPr>
        <p:blipFill rotWithShape="1">
          <a:blip r:embed="rId4">
            <a:extLst>
              <a:ext uri="{28A0092B-C50C-407E-A947-70E740481C1C}">
                <a14:useLocalDpi xmlns:a14="http://schemas.microsoft.com/office/drawing/2010/main" val="0"/>
              </a:ext>
            </a:extLst>
          </a:blip>
          <a:srcRect l="25550" t="5506" r="12460" b="5769"/>
          <a:stretch/>
        </p:blipFill>
        <p:spPr bwMode="auto">
          <a:xfrm>
            <a:off x="718484" y="5621435"/>
            <a:ext cx="1793750" cy="17084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Z:\PROJECTS\20-06 Green City Action Plan Almaty\Management\Meetings Materials\KOM and Launch event materials\Казвейст.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6916" y="5490774"/>
            <a:ext cx="3138894" cy="186922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Z:\PROJECTS\20-06 Green City Action Plan Almaty\Management\Meetings Materials\KOM and Launch event materials\мусор завод 4.jpg"/>
          <p:cNvPicPr>
            <a:picLocks noChangeAspect="1" noChangeArrowheads="1"/>
          </p:cNvPicPr>
          <p:nvPr/>
        </p:nvPicPr>
        <p:blipFill rotWithShape="1">
          <a:blip r:embed="rId6">
            <a:extLst>
              <a:ext uri="{28A0092B-C50C-407E-A947-70E740481C1C}">
                <a14:useLocalDpi xmlns:a14="http://schemas.microsoft.com/office/drawing/2010/main" val="0"/>
              </a:ext>
            </a:extLst>
          </a:blip>
          <a:srcRect l="30732"/>
          <a:stretch/>
        </p:blipFill>
        <p:spPr bwMode="auto">
          <a:xfrm>
            <a:off x="718484" y="3645894"/>
            <a:ext cx="1793750" cy="17232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Z:\PROJECTS\20-06 Green City Action Plan Almaty\Management\Meetings Materials\KOM and Launch event materials\мусор завод 2.jpg"/>
          <p:cNvPicPr>
            <a:picLocks noChangeAspect="1" noChangeArrowheads="1"/>
          </p:cNvPicPr>
          <p:nvPr/>
        </p:nvPicPr>
        <p:blipFill rotWithShape="1">
          <a:blip r:embed="rId7">
            <a:extLst>
              <a:ext uri="{28A0092B-C50C-407E-A947-70E740481C1C}">
                <a14:useLocalDpi xmlns:a14="http://schemas.microsoft.com/office/drawing/2010/main" val="0"/>
              </a:ext>
            </a:extLst>
          </a:blip>
          <a:srcRect l="15908" r="20921"/>
          <a:stretch/>
        </p:blipFill>
        <p:spPr bwMode="auto">
          <a:xfrm>
            <a:off x="718484" y="1902453"/>
            <a:ext cx="1793750" cy="15361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073D01D7-17E0-4D3F-A7B0-4E4BEBC5E4F4}"/>
              </a:ext>
            </a:extLst>
          </p:cNvPr>
          <p:cNvSpPr txBox="1"/>
          <p:nvPr/>
        </p:nvSpPr>
        <p:spPr>
          <a:xfrm>
            <a:off x="1078864" y="1435290"/>
            <a:ext cx="1072989" cy="307777"/>
          </a:xfrm>
          <a:prstGeom prst="rect">
            <a:avLst/>
          </a:prstGeom>
          <a:noFill/>
        </p:spPr>
        <p:txBody>
          <a:bodyPr wrap="square" rtlCol="0">
            <a:spAutoFit/>
          </a:bodyPr>
          <a:lstStyle/>
          <a:p>
            <a:pPr algn="ctr"/>
            <a:r>
              <a:rPr lang="ru-RU" sz="1400" dirty="0"/>
              <a:t>Отходы</a:t>
            </a:r>
          </a:p>
        </p:txBody>
      </p:sp>
    </p:spTree>
    <p:extLst>
      <p:ext uri="{BB962C8B-B14F-4D97-AF65-F5344CB8AC3E}">
        <p14:creationId xmlns:p14="http://schemas.microsoft.com/office/powerpoint/2010/main" val="2528877109"/>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47</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488A3740-C0D3-4B0B-9D8A-C908C7A9BFF5}"/>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85A14A55-8DD8-422D-94F3-F62323F148FC}"/>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7" name="Picture 16">
            <a:extLst>
              <a:ext uri="{FF2B5EF4-FFF2-40B4-BE49-F238E27FC236}">
                <a16:creationId xmlns="" xmlns:a16="http://schemas.microsoft.com/office/drawing/2014/main" id="{2059E8D8-CC5C-48C4-9CEF-871B2C1D3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143" y="1619837"/>
            <a:ext cx="8822918" cy="5218126"/>
          </a:xfrm>
          <a:prstGeom prst="rect">
            <a:avLst/>
          </a:prstGeom>
        </p:spPr>
      </p:pic>
    </p:spTree>
    <p:extLst>
      <p:ext uri="{BB962C8B-B14F-4D97-AF65-F5344CB8AC3E}">
        <p14:creationId xmlns:p14="http://schemas.microsoft.com/office/powerpoint/2010/main" val="2743800140"/>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a:xfrm>
            <a:off x="1125260" y="179837"/>
            <a:ext cx="8640001" cy="864000"/>
          </a:xfrm>
        </p:spPr>
        <p:txBody>
          <a:bodyPr/>
          <a:lstStyle/>
          <a:p>
            <a:r>
              <a:rPr lang="ru-RU" dirty="0"/>
              <a:t>Экологические проблемы в 7 секторах ПДЗГ</a:t>
            </a:r>
            <a:endParaRPr lang="en-GB" dirty="0"/>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fld id="{0E0DA07F-3E36-425D-B0F8-FEE94D403494}" type="slidenum">
              <a:rPr lang="en-GB" smtClean="0"/>
              <a:pPr/>
              <a:t>48</a:t>
            </a:fld>
            <a:endParaRPr lang="en-GB" dirty="0"/>
          </a:p>
        </p:txBody>
      </p:sp>
      <p:pic>
        <p:nvPicPr>
          <p:cNvPr id="14" name="Picture 13" descr="A close up of a sign&#10;&#10;Description automatically generated">
            <a:extLst>
              <a:ext uri="{FF2B5EF4-FFF2-40B4-BE49-F238E27FC236}">
                <a16:creationId xmlns="" xmlns:a16="http://schemas.microsoft.com/office/drawing/2014/main" id="{7B1919BA-52FE-4051-8DA5-9504EBE58D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5259" y="1192738"/>
            <a:ext cx="1072989" cy="1109568"/>
          </a:xfrm>
          <a:prstGeom prst="rect">
            <a:avLst/>
          </a:prstGeom>
        </p:spPr>
      </p:pic>
      <p:sp>
        <p:nvSpPr>
          <p:cNvPr id="5" name="Прямоугольник 4"/>
          <p:cNvSpPr/>
          <p:nvPr/>
        </p:nvSpPr>
        <p:spPr>
          <a:xfrm>
            <a:off x="2416733" y="653615"/>
            <a:ext cx="7785047" cy="3354765"/>
          </a:xfrm>
          <a:prstGeom prst="rect">
            <a:avLst/>
          </a:prstGeom>
        </p:spPr>
        <p:txBody>
          <a:bodyPr wrap="square">
            <a:spAutoFit/>
          </a:bodyPr>
          <a:lstStyle/>
          <a:p>
            <a:r>
              <a:rPr lang="ru-RU" b="1" dirty="0"/>
              <a:t>ИСТОЧНИКИ ДАВЛЕНИЯ:</a:t>
            </a:r>
            <a:r>
              <a:rPr lang="en-US" b="1" dirty="0"/>
              <a:t> </a:t>
            </a:r>
            <a:r>
              <a:rPr lang="en-US" dirty="0"/>
              <a:t>	</a:t>
            </a:r>
          </a:p>
          <a:p>
            <a:pPr marL="285750" indent="-285750">
              <a:buFont typeface="Arial" pitchFamily="34" charset="0"/>
              <a:buChar char="•"/>
            </a:pPr>
            <a:r>
              <a:rPr lang="ru-RU" sz="1600" dirty="0"/>
              <a:t>Растущее население потребляет больше воды, цена которой не располагает к бережливому использованию и не позволяет улучшить качество</a:t>
            </a:r>
            <a:r>
              <a:rPr lang="en-US" sz="1600" dirty="0"/>
              <a:t>; </a:t>
            </a:r>
          </a:p>
          <a:p>
            <a:pPr marL="285750" indent="-285750">
              <a:buFont typeface="Arial" pitchFamily="34" charset="0"/>
              <a:buChar char="•"/>
            </a:pPr>
            <a:r>
              <a:rPr lang="ru-RU" sz="1600" dirty="0"/>
              <a:t>18% воды теряется ввиду 60% изношенности водопроводной сети</a:t>
            </a:r>
            <a:r>
              <a:rPr lang="en-US" sz="1600" dirty="0"/>
              <a:t>;</a:t>
            </a:r>
          </a:p>
          <a:p>
            <a:pPr marL="285750" indent="-285750">
              <a:buFont typeface="Arial" pitchFamily="34" charset="0"/>
              <a:buChar char="•"/>
            </a:pPr>
            <a:r>
              <a:rPr lang="ru-RU" sz="1600" dirty="0"/>
              <a:t>Подтопление нижней части города во время ливней</a:t>
            </a:r>
            <a:endParaRPr lang="en-US" sz="1600" dirty="0"/>
          </a:p>
          <a:p>
            <a:pPr marL="285750" indent="-285750">
              <a:buFont typeface="Arial" pitchFamily="34" charset="0"/>
              <a:buChar char="•"/>
            </a:pPr>
            <a:r>
              <a:rPr lang="ru-RU" sz="1600" dirty="0"/>
              <a:t>Пропуск больших объемов для получения горячей воды в квартирах</a:t>
            </a:r>
            <a:r>
              <a:rPr lang="en-US" sz="1600" dirty="0"/>
              <a:t>;</a:t>
            </a:r>
            <a:endParaRPr lang="ru-RU" sz="1600" dirty="0"/>
          </a:p>
          <a:p>
            <a:pPr marL="285750" indent="-285750">
              <a:buFont typeface="Arial" pitchFamily="34" charset="0"/>
              <a:buChar char="•"/>
            </a:pPr>
            <a:r>
              <a:rPr lang="ru-RU" sz="1600" dirty="0"/>
              <a:t>Изменение климата может снизить доступность воды в поверхностных водозаборах и скважинах грунтовых вод летом т.к. объемы воды, снабжающей ледники, и доля твердых осадков снижаются по мере повышения температуры воздуха в горах в среднем на 0.2</a:t>
            </a:r>
            <a:r>
              <a:rPr lang="ru-RU" sz="1600" dirty="0">
                <a:sym typeface="Symbol"/>
              </a:rPr>
              <a:t></a:t>
            </a:r>
            <a:r>
              <a:rPr lang="ru-RU" sz="1600" dirty="0"/>
              <a:t>C ежегодно. </a:t>
            </a:r>
            <a:r>
              <a:rPr lang="ru-RU" sz="1100" dirty="0"/>
              <a:t>(источник: Институт географии АН РК)</a:t>
            </a:r>
            <a:r>
              <a:rPr lang="ru-RU" dirty="0"/>
              <a:t> 	</a:t>
            </a:r>
            <a:endParaRPr lang="en-US" dirty="0" smtClean="0"/>
          </a:p>
          <a:p>
            <a:pPr marL="285750" indent="-285750">
              <a:buFont typeface="Arial" pitchFamily="34" charset="0"/>
              <a:buChar char="•"/>
            </a:pPr>
            <a:r>
              <a:rPr lang="ru-RU" sz="1600" dirty="0" smtClean="0"/>
              <a:t>Система водоотведения изношена на 40%, нарушения допустимых сбросов индустриями ухудшают качество очистки сточных вод</a:t>
            </a:r>
            <a:endParaRPr lang="ru-RU" sz="1600" dirty="0"/>
          </a:p>
        </p:txBody>
      </p:sp>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35879" y="3926519"/>
            <a:ext cx="3203414" cy="1352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Z:\PROJECTS\20-06 Green City Action Plan Almaty\Management\Meetings Materials\KOM and Launch event materials\Water slide 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772" y="4139836"/>
            <a:ext cx="3147527" cy="341983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Z:\PROJECTS\20-06 Green City Action Plan Almaty\Management\Meetings Materials\KOM and Launch event materials\Andy 028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682324" y="4139836"/>
            <a:ext cx="2862522" cy="34198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PROJECTS\20-06 Green City Action Plan Almaty\Management\Meetings Materials\KOM and Launch event materials\Andy 027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026991" y="5322942"/>
            <a:ext cx="3507640" cy="22188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85906" y="6785664"/>
            <a:ext cx="2420647" cy="646331"/>
          </a:xfrm>
          <a:prstGeom prst="rect">
            <a:avLst/>
          </a:prstGeom>
          <a:noFill/>
        </p:spPr>
        <p:txBody>
          <a:bodyPr wrap="square" rtlCol="0">
            <a:spAutoFit/>
          </a:bodyPr>
          <a:lstStyle/>
          <a:p>
            <a:r>
              <a:rPr lang="ru-RU" b="1" dirty="0">
                <a:solidFill>
                  <a:schemeClr val="bg1"/>
                </a:solidFill>
              </a:rPr>
              <a:t>Ледник питающий Малую </a:t>
            </a:r>
            <a:r>
              <a:rPr lang="ru-RU" b="1" dirty="0" err="1">
                <a:solidFill>
                  <a:schemeClr val="bg1"/>
                </a:solidFill>
              </a:rPr>
              <a:t>Алматинку</a:t>
            </a:r>
            <a:endParaRPr lang="en-US" b="1" dirty="0">
              <a:solidFill>
                <a:schemeClr val="bg1"/>
              </a:solidFill>
            </a:endParaRPr>
          </a:p>
        </p:txBody>
      </p:sp>
      <p:sp>
        <p:nvSpPr>
          <p:cNvPr id="15" name="TextBox 14"/>
          <p:cNvSpPr txBox="1"/>
          <p:nvPr/>
        </p:nvSpPr>
        <p:spPr>
          <a:xfrm>
            <a:off x="9329480" y="5939837"/>
            <a:ext cx="1416426" cy="1477328"/>
          </a:xfrm>
          <a:prstGeom prst="rect">
            <a:avLst/>
          </a:prstGeom>
          <a:noFill/>
        </p:spPr>
        <p:txBody>
          <a:bodyPr wrap="square" rtlCol="0">
            <a:spAutoFit/>
          </a:bodyPr>
          <a:lstStyle/>
          <a:p>
            <a:r>
              <a:rPr lang="ru-RU" b="1" dirty="0">
                <a:solidFill>
                  <a:schemeClr val="bg1"/>
                </a:solidFill>
              </a:rPr>
              <a:t>Водозабор Бол.</a:t>
            </a:r>
          </a:p>
          <a:p>
            <a:r>
              <a:rPr lang="ru-RU" b="1" dirty="0">
                <a:solidFill>
                  <a:schemeClr val="bg1"/>
                </a:solidFill>
              </a:rPr>
              <a:t>Алма-</a:t>
            </a:r>
            <a:r>
              <a:rPr lang="ru-RU" b="1" dirty="0" err="1">
                <a:solidFill>
                  <a:schemeClr val="bg1"/>
                </a:solidFill>
              </a:rPr>
              <a:t>тинского</a:t>
            </a:r>
            <a:r>
              <a:rPr lang="ru-RU" b="1" dirty="0">
                <a:solidFill>
                  <a:schemeClr val="bg1"/>
                </a:solidFill>
              </a:rPr>
              <a:t> озера</a:t>
            </a:r>
            <a:endParaRPr lang="en-US" b="1" dirty="0">
              <a:solidFill>
                <a:schemeClr val="bg1"/>
              </a:solidFill>
            </a:endParaRPr>
          </a:p>
        </p:txBody>
      </p:sp>
      <p:sp>
        <p:nvSpPr>
          <p:cNvPr id="6" name="TextBox 5">
            <a:extLst>
              <a:ext uri="{FF2B5EF4-FFF2-40B4-BE49-F238E27FC236}">
                <a16:creationId xmlns="" xmlns:a16="http://schemas.microsoft.com/office/drawing/2014/main" id="{5DF73B36-0549-4AFE-A5B4-60142751D3A8}"/>
              </a:ext>
            </a:extLst>
          </p:cNvPr>
          <p:cNvSpPr txBox="1"/>
          <p:nvPr/>
        </p:nvSpPr>
        <p:spPr>
          <a:xfrm>
            <a:off x="685253" y="2330998"/>
            <a:ext cx="1858400" cy="307777"/>
          </a:xfrm>
          <a:prstGeom prst="rect">
            <a:avLst/>
          </a:prstGeom>
          <a:noFill/>
        </p:spPr>
        <p:txBody>
          <a:bodyPr wrap="square" rtlCol="0">
            <a:spAutoFit/>
          </a:bodyPr>
          <a:lstStyle/>
          <a:p>
            <a:pPr algn="ctr"/>
            <a:r>
              <a:rPr lang="en-GB" sz="1400" dirty="0"/>
              <a:t>B</a:t>
            </a:r>
            <a:r>
              <a:rPr lang="ro-RO" sz="1400" dirty="0"/>
              <a:t>од</a:t>
            </a:r>
            <a:r>
              <a:rPr lang="ru-RU" sz="1400" dirty="0"/>
              <a:t>опотребление</a:t>
            </a:r>
          </a:p>
        </p:txBody>
      </p:sp>
    </p:spTree>
    <p:extLst>
      <p:ext uri="{BB962C8B-B14F-4D97-AF65-F5344CB8AC3E}">
        <p14:creationId xmlns:p14="http://schemas.microsoft.com/office/powerpoint/2010/main" val="1756025667"/>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49</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 xmlns:a16="http://schemas.microsoft.com/office/drawing/2014/main" id="{4131188D-DC83-420E-BAF7-040C03F0AB78}"/>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 xmlns:a16="http://schemas.microsoft.com/office/drawing/2014/main" id="{AE1C64E2-3D45-47F9-8CF2-80C2EAF8F15A}"/>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6D13AED6-2D27-455B-93A5-AC10D2D50352}"/>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 xmlns:a16="http://schemas.microsoft.com/office/drawing/2014/main" id="{9CB321D9-2979-486C-94C0-ADD290DC452F}"/>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488A3740-C0D3-4B0B-9D8A-C908C7A9BFF5}"/>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85A14A55-8DD8-422D-94F3-F62323F148FC}"/>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 xmlns:a16="http://schemas.microsoft.com/office/drawing/2014/main" id="{043955A5-A6FB-4B0D-A3BC-A86D777472B3}"/>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 xmlns:a16="http://schemas.microsoft.com/office/drawing/2014/main" id="{A1FD3AA3-C70E-4C27-AAB3-74708DC11759}"/>
              </a:ext>
            </a:extLst>
          </p:cNvPr>
          <p:cNvSpPr/>
          <p:nvPr/>
        </p:nvSpPr>
        <p:spPr>
          <a:xfrm>
            <a:off x="1439998" y="1792223"/>
            <a:ext cx="8513063" cy="5045740"/>
          </a:xfrm>
          <a:prstGeom prst="rect">
            <a:avLst/>
          </a:prstGeom>
          <a:solidFill>
            <a:srgbClr val="72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0" name="Picture 19">
            <a:extLst>
              <a:ext uri="{FF2B5EF4-FFF2-40B4-BE49-F238E27FC236}">
                <a16:creationId xmlns="" xmlns:a16="http://schemas.microsoft.com/office/drawing/2014/main" id="{25DADB6F-00D6-4B35-A65F-91ED8DB9A4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841" y="1619837"/>
            <a:ext cx="8829220" cy="5218126"/>
          </a:xfrm>
          <a:prstGeom prst="rect">
            <a:avLst/>
          </a:prstGeom>
        </p:spPr>
      </p:pic>
    </p:spTree>
    <p:extLst>
      <p:ext uri="{BB962C8B-B14F-4D97-AF65-F5344CB8AC3E}">
        <p14:creationId xmlns:p14="http://schemas.microsoft.com/office/powerpoint/2010/main" val="395340741"/>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44360" y="170723"/>
            <a:ext cx="8640001" cy="864000"/>
          </a:xfrm>
        </p:spPr>
        <p:txBody>
          <a:bodyPr/>
          <a:lstStyle/>
          <a:p>
            <a:r>
              <a:rPr lang="ru-RU" dirty="0"/>
              <a:t>Знакомство с командой консультантов </a:t>
            </a:r>
          </a:p>
        </p:txBody>
      </p:sp>
      <p:sp>
        <p:nvSpPr>
          <p:cNvPr id="4" name="Slide Number Placeholder 3"/>
          <p:cNvSpPr>
            <a:spLocks noGrp="1"/>
          </p:cNvSpPr>
          <p:nvPr>
            <p:ph type="sldNum" sz="quarter" idx="12"/>
          </p:nvPr>
        </p:nvSpPr>
        <p:spPr/>
        <p:txBody>
          <a:bodyPr/>
          <a:lstStyle/>
          <a:p>
            <a:fld id="{0E0DA07F-3E36-425D-B0F8-FEE94D403494}" type="slidenum">
              <a:rPr lang="en-GB" smtClean="0"/>
              <a:pPr/>
              <a:t>5</a:t>
            </a:fld>
            <a:endParaRPr lang="en-GB" dirty="0"/>
          </a:p>
        </p:txBody>
      </p:sp>
      <p:sp>
        <p:nvSpPr>
          <p:cNvPr id="10" name="TextBox 9">
            <a:extLst>
              <a:ext uri="{FF2B5EF4-FFF2-40B4-BE49-F238E27FC236}">
                <a16:creationId xmlns="" xmlns:a16="http://schemas.microsoft.com/office/drawing/2014/main" id="{0F0494C8-61F9-4CED-8CF0-FF2214B93B34}"/>
              </a:ext>
            </a:extLst>
          </p:cNvPr>
          <p:cNvSpPr txBox="1"/>
          <p:nvPr/>
        </p:nvSpPr>
        <p:spPr>
          <a:xfrm>
            <a:off x="5736766" y="1334826"/>
            <a:ext cx="1032467" cy="553998"/>
          </a:xfrm>
          <a:prstGeom prst="rect">
            <a:avLst/>
          </a:prstGeom>
          <a:noFill/>
        </p:spPr>
        <p:txBody>
          <a:bodyPr wrap="square" rtlCol="0">
            <a:sp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r>
              <a:rPr lang="ru-RU" sz="1000" b="1" dirty="0">
                <a:solidFill>
                  <a:prstClr val="black"/>
                </a:solidFill>
                <a:latin typeface="Calibri"/>
              </a:rPr>
              <a:t>РЕКА СООС</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02020" rtl="0" eaLnBrk="1" fontAlgn="auto" latinLnBrk="0" hangingPunct="1">
              <a:lnSpc>
                <a:spcPct val="100000"/>
              </a:lnSpc>
              <a:spcBef>
                <a:spcPts val="0"/>
              </a:spcBef>
              <a:spcAft>
                <a:spcPts val="0"/>
              </a:spcAft>
              <a:buClrTx/>
              <a:buSzTx/>
              <a:buFontTx/>
              <a:buNone/>
              <a:tabLst/>
              <a:defRPr/>
            </a:pPr>
            <a:r>
              <a:rPr kumimoji="0" lang="ru-RU" sz="1000" b="0" u="none" strike="noStrike" kern="1200" cap="none" spc="0" normalizeH="0" baseline="0" noProof="0" dirty="0">
                <a:ln>
                  <a:noFill/>
                </a:ln>
                <a:solidFill>
                  <a:prstClr val="black"/>
                </a:solidFill>
                <a:effectLst/>
                <a:uLnTx/>
                <a:uFillTx/>
                <a:latin typeface="Calibri"/>
                <a:ea typeface="+mn-ea"/>
                <a:cs typeface="+mn-cs"/>
              </a:rPr>
              <a:t>Руководитель группы</a:t>
            </a:r>
            <a:endParaRPr kumimoji="0" lang="ro-RO" sz="1000" b="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 xmlns:a16="http://schemas.microsoft.com/office/drawing/2014/main" id="{0C4425B3-1849-4E06-A808-3E275AA8D175}"/>
              </a:ext>
            </a:extLst>
          </p:cNvPr>
          <p:cNvSpPr txBox="1"/>
          <p:nvPr/>
        </p:nvSpPr>
        <p:spPr>
          <a:xfrm>
            <a:off x="3431039" y="2226351"/>
            <a:ext cx="1914867" cy="861774"/>
          </a:xfrm>
          <a:prstGeom prst="rect">
            <a:avLst/>
          </a:prstGeom>
          <a:noFill/>
        </p:spPr>
        <p:txBody>
          <a:bodyPr wrap="square" rtlCol="0">
            <a:spAutoFit/>
          </a:bodyPr>
          <a:lstStyle/>
          <a:p>
            <a:pPr lvl="0" defTabSz="802020">
              <a:defRPr/>
            </a:pPr>
            <a:r>
              <a:rPr lang="ru-RU" sz="1000" b="1" dirty="0">
                <a:solidFill>
                  <a:prstClr val="black"/>
                </a:solidFill>
                <a:latin typeface="Calibri"/>
              </a:rPr>
              <a:t>ГАБРИЭЛА ГАВГАС</a:t>
            </a:r>
          </a:p>
          <a:p>
            <a:pPr lvl="0" defTabSz="802020">
              <a:defRPr/>
            </a:pPr>
            <a:r>
              <a:rPr lang="ru-RU" sz="1000" dirty="0">
                <a:solidFill>
                  <a:prstClr val="black"/>
                </a:solidFill>
                <a:latin typeface="Calibri"/>
              </a:rPr>
              <a:t>Помощник по международным проектам / Эксперт по политике и институциональным вопросам</a:t>
            </a:r>
            <a:endParaRPr kumimoji="0" lang="ro-RO" sz="1000" b="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 xmlns:a16="http://schemas.microsoft.com/office/drawing/2014/main" id="{39DB9368-10D5-4E5B-8687-5BE37E413437}"/>
              </a:ext>
            </a:extLst>
          </p:cNvPr>
          <p:cNvSpPr txBox="1"/>
          <p:nvPr/>
        </p:nvSpPr>
        <p:spPr>
          <a:xfrm>
            <a:off x="4386563" y="3333591"/>
            <a:ext cx="1198329" cy="1015663"/>
          </a:xfrm>
          <a:prstGeom prst="rect">
            <a:avLst/>
          </a:prstGeom>
          <a:noFill/>
        </p:spPr>
        <p:txBody>
          <a:bodyPr wrap="square" rtlCol="0">
            <a:sp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ru-RU" sz="1000" b="1" u="none" strike="noStrike" kern="1200" cap="none" spc="0" normalizeH="0" baseline="0" noProof="0" dirty="0">
                <a:ln>
                  <a:noFill/>
                </a:ln>
                <a:solidFill>
                  <a:prstClr val="black"/>
                </a:solidFill>
                <a:effectLst/>
                <a:uLnTx/>
                <a:uFillTx/>
                <a:latin typeface="Calibri"/>
                <a:ea typeface="+mn-ea"/>
                <a:cs typeface="+mn-cs"/>
              </a:rPr>
              <a:t>ВЕРОНИК</a:t>
            </a:r>
            <a:r>
              <a:rPr kumimoji="0" lang="en-US" sz="1000" b="1" u="none" strike="noStrike" kern="1200" cap="none" spc="0" normalizeH="0" baseline="0" noProof="0" dirty="0">
                <a:ln>
                  <a:noFill/>
                </a:ln>
                <a:solidFill>
                  <a:prstClr val="black"/>
                </a:solidFill>
                <a:effectLst/>
                <a:uLnTx/>
                <a:uFillTx/>
                <a:latin typeface="Calibri"/>
                <a:ea typeface="+mn-ea"/>
                <a:cs typeface="+mn-cs"/>
              </a:rPr>
              <a:t> </a:t>
            </a:r>
            <a:r>
              <a:rPr kumimoji="0" lang="ru-RU" sz="1000" b="1" u="none" strike="noStrike" kern="1200" cap="none" spc="0" normalizeH="0" baseline="0" noProof="0" dirty="0">
                <a:ln>
                  <a:noFill/>
                </a:ln>
                <a:solidFill>
                  <a:prstClr val="black"/>
                </a:solidFill>
                <a:effectLst/>
                <a:uLnTx/>
                <a:uFillTx/>
                <a:latin typeface="Calibri"/>
                <a:ea typeface="+mn-ea"/>
                <a:cs typeface="+mn-cs"/>
              </a:rPr>
              <a:t>АДРИАЭНСЕНС</a:t>
            </a:r>
          </a:p>
          <a:p>
            <a:pPr marL="0" marR="0" lvl="0" indent="0" algn="l" defTabSz="802020" rtl="0" eaLnBrk="1" fontAlgn="auto" latinLnBrk="0" hangingPunct="1">
              <a:lnSpc>
                <a:spcPct val="100000"/>
              </a:lnSpc>
              <a:spcBef>
                <a:spcPts val="0"/>
              </a:spcBef>
              <a:spcAft>
                <a:spcPts val="0"/>
              </a:spcAft>
              <a:buClrTx/>
              <a:buSzTx/>
              <a:buFontTx/>
              <a:buNone/>
              <a:tabLst/>
              <a:defRPr/>
            </a:pPr>
            <a:r>
              <a:rPr kumimoji="0" lang="ru-RU" sz="1000" b="0" u="none" strike="noStrike" kern="1200" cap="none" spc="0" normalizeH="0" baseline="0" noProof="0" dirty="0">
                <a:ln>
                  <a:noFill/>
                </a:ln>
                <a:solidFill>
                  <a:prstClr val="black"/>
                </a:solidFill>
                <a:effectLst/>
                <a:uLnTx/>
                <a:uFillTx/>
                <a:latin typeface="Calibri"/>
                <a:ea typeface="+mn-ea"/>
                <a:cs typeface="+mn-cs"/>
              </a:rPr>
              <a:t>Эксперт по охране окружающей среды и водным ресурсам </a:t>
            </a:r>
            <a:endParaRPr kumimoji="0" lang="ro-RO" sz="1000" b="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 xmlns:a16="http://schemas.microsoft.com/office/drawing/2014/main" id="{C9A0CAB2-7B55-43B6-8FA1-FAA8EDB6DF0A}"/>
              </a:ext>
            </a:extLst>
          </p:cNvPr>
          <p:cNvSpPr txBox="1"/>
          <p:nvPr/>
        </p:nvSpPr>
        <p:spPr>
          <a:xfrm>
            <a:off x="2293022" y="6008697"/>
            <a:ext cx="977221" cy="1015663"/>
          </a:xfrm>
          <a:prstGeom prst="rect">
            <a:avLst/>
          </a:prstGeom>
          <a:noFill/>
        </p:spPr>
        <p:txBody>
          <a:bodyPr wrap="square" rtlCol="0">
            <a:sp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prstClr val="black"/>
                </a:solidFill>
                <a:effectLst/>
                <a:uLnTx/>
                <a:uFillTx/>
                <a:latin typeface="Calibri"/>
                <a:ea typeface="+mn-ea"/>
                <a:cs typeface="+mn-cs"/>
              </a:rPr>
              <a:t>ПИЕТ КИЕКЕНС</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a:p>
            <a:pPr lvl="0" defTabSz="802020">
              <a:defRPr/>
            </a:pPr>
            <a:r>
              <a:rPr lang="ru-RU" sz="1000" dirty="0">
                <a:solidFill>
                  <a:prstClr val="black"/>
                </a:solidFill>
                <a:latin typeface="Calibri"/>
              </a:rPr>
              <a:t>Эксперт по устойчивому развитию городов</a:t>
            </a:r>
            <a:endParaRPr kumimoji="0" lang="en-US" sz="1000" b="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a:extLst>
              <a:ext uri="{FF2B5EF4-FFF2-40B4-BE49-F238E27FC236}">
                <a16:creationId xmlns="" xmlns:a16="http://schemas.microsoft.com/office/drawing/2014/main" id="{8D4EFFF8-6EC0-409B-AA31-D63C6C78056B}"/>
              </a:ext>
            </a:extLst>
          </p:cNvPr>
          <p:cNvSpPr txBox="1"/>
          <p:nvPr/>
        </p:nvSpPr>
        <p:spPr>
          <a:xfrm>
            <a:off x="4693970" y="4590175"/>
            <a:ext cx="1198329" cy="553998"/>
          </a:xfrm>
          <a:prstGeom prst="rect">
            <a:avLst/>
          </a:prstGeom>
          <a:noFill/>
        </p:spPr>
        <p:txBody>
          <a:bodyPr wrap="square" rtlCol="0">
            <a:sp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prstClr val="black"/>
                </a:solidFill>
                <a:effectLst/>
                <a:uLnTx/>
                <a:uFillTx/>
                <a:latin typeface="Calibri"/>
                <a:ea typeface="+mn-ea"/>
                <a:cs typeface="+mn-cs"/>
              </a:rPr>
              <a:t>ЕРЛАН САКИПОВ</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02020" rtl="0" eaLnBrk="1" fontAlgn="auto" latinLnBrk="0" hangingPunct="1">
              <a:lnSpc>
                <a:spcPct val="100000"/>
              </a:lnSpc>
              <a:spcBef>
                <a:spcPts val="0"/>
              </a:spcBef>
              <a:spcAft>
                <a:spcPts val="0"/>
              </a:spcAft>
              <a:buClrTx/>
              <a:buSzTx/>
              <a:buFontTx/>
              <a:buNone/>
              <a:tabLst/>
              <a:defRPr/>
            </a:pPr>
            <a:r>
              <a:rPr kumimoji="0" lang="ru-RU" sz="1000" b="0" u="none" strike="noStrike" kern="1200" cap="none" spc="0" normalizeH="0" baseline="0" noProof="0" dirty="0">
                <a:ln>
                  <a:noFill/>
                </a:ln>
                <a:solidFill>
                  <a:prstClr val="black"/>
                </a:solidFill>
                <a:effectLst/>
                <a:uLnTx/>
                <a:uFillTx/>
                <a:latin typeface="Calibri"/>
                <a:ea typeface="+mn-ea"/>
                <a:cs typeface="+mn-cs"/>
              </a:rPr>
              <a:t>Местный эксперт</a:t>
            </a:r>
            <a:r>
              <a:rPr kumimoji="0" lang="ru-RU" sz="1000" b="0" u="none" strike="noStrike" kern="1200" cap="none" spc="0" normalizeH="0" noProof="0" dirty="0">
                <a:ln>
                  <a:noFill/>
                </a:ln>
                <a:solidFill>
                  <a:prstClr val="black"/>
                </a:solidFill>
                <a:effectLst/>
                <a:uLnTx/>
                <a:uFillTx/>
                <a:latin typeface="Calibri"/>
                <a:ea typeface="+mn-ea"/>
                <a:cs typeface="+mn-cs"/>
              </a:rPr>
              <a:t> по архитектуре</a:t>
            </a:r>
            <a:endParaRPr kumimoji="0" lang="ro-RO" sz="1000" b="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a:extLst>
              <a:ext uri="{FF2B5EF4-FFF2-40B4-BE49-F238E27FC236}">
                <a16:creationId xmlns="" xmlns:a16="http://schemas.microsoft.com/office/drawing/2014/main" id="{FE4644B7-1B7C-4FC2-AE9B-27BE23C33A39}"/>
              </a:ext>
            </a:extLst>
          </p:cNvPr>
          <p:cNvSpPr txBox="1"/>
          <p:nvPr/>
        </p:nvSpPr>
        <p:spPr>
          <a:xfrm>
            <a:off x="9169774" y="3263027"/>
            <a:ext cx="1433347" cy="1015663"/>
          </a:xfrm>
          <a:prstGeom prst="rect">
            <a:avLst/>
          </a:prstGeom>
          <a:noFill/>
        </p:spPr>
        <p:txBody>
          <a:bodyPr wrap="square" rtlCol="0">
            <a:sp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prstClr val="black"/>
                </a:solidFill>
                <a:effectLst/>
                <a:uLnTx/>
                <a:uFillTx/>
                <a:latin typeface="Calibri"/>
                <a:ea typeface="+mn-ea"/>
                <a:cs typeface="+mn-cs"/>
              </a:rPr>
              <a:t>КРИСТИНА</a:t>
            </a:r>
            <a:r>
              <a:rPr kumimoji="0" lang="ru-RU" sz="1000" b="1" i="0" u="none" strike="noStrike" kern="1200" cap="none" spc="0" normalizeH="0" noProof="0" dirty="0">
                <a:ln>
                  <a:noFill/>
                </a:ln>
                <a:solidFill>
                  <a:prstClr val="black"/>
                </a:solidFill>
                <a:effectLst/>
                <a:uLnTx/>
                <a:uFillTx/>
                <a:latin typeface="Calibri"/>
                <a:ea typeface="+mn-ea"/>
                <a:cs typeface="+mn-cs"/>
              </a:rPr>
              <a:t> РУС</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a:p>
            <a:pPr lvl="0" defTabSz="802020">
              <a:defRPr/>
            </a:pPr>
            <a:r>
              <a:rPr lang="ru-RU" sz="1000" dirty="0">
                <a:solidFill>
                  <a:prstClr val="black"/>
                </a:solidFill>
                <a:latin typeface="Calibri"/>
              </a:rPr>
              <a:t>Эксперт по социальным вопросам и взаимодействию с заинтересованными сторонами</a:t>
            </a:r>
            <a:endParaRPr kumimoji="0" lang="ro-RO" sz="1000" b="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a:extLst>
              <a:ext uri="{FF2B5EF4-FFF2-40B4-BE49-F238E27FC236}">
                <a16:creationId xmlns="" xmlns:a16="http://schemas.microsoft.com/office/drawing/2014/main" id="{F796073A-7D41-401B-A1EF-CDB7D3FA6BFF}"/>
              </a:ext>
            </a:extLst>
          </p:cNvPr>
          <p:cNvSpPr txBox="1"/>
          <p:nvPr/>
        </p:nvSpPr>
        <p:spPr>
          <a:xfrm>
            <a:off x="2537348" y="4677391"/>
            <a:ext cx="1198329" cy="861774"/>
          </a:xfrm>
          <a:prstGeom prst="rect">
            <a:avLst/>
          </a:prstGeom>
          <a:noFill/>
        </p:spPr>
        <p:txBody>
          <a:bodyPr wrap="square" rtlCol="0">
            <a:spAutoFit/>
          </a:bodyPr>
          <a:lstStyle/>
          <a:p>
            <a:pPr lvl="0" defTabSz="802020">
              <a:defRPr/>
            </a:pPr>
            <a:r>
              <a:rPr lang="ru-RU" sz="1000" b="1" dirty="0">
                <a:solidFill>
                  <a:prstClr val="black"/>
                </a:solidFill>
                <a:latin typeface="Calibri"/>
              </a:rPr>
              <a:t>ХОРХЕ РОДРИГЕС ДЕ АЛМЕЙДА</a:t>
            </a:r>
          </a:p>
          <a:p>
            <a:pPr lvl="0" defTabSz="802020">
              <a:defRPr/>
            </a:pPr>
            <a:r>
              <a:rPr lang="ru-RU" sz="1000" dirty="0">
                <a:solidFill>
                  <a:prstClr val="black"/>
                </a:solidFill>
                <a:latin typeface="Calibri"/>
              </a:rPr>
              <a:t>Эксперт по зданиям и энергетике</a:t>
            </a:r>
            <a:endParaRPr kumimoji="0" lang="ro-RO" sz="1000" u="none" strike="noStrike" kern="1200" cap="none" spc="0" normalizeH="0" baseline="0" noProof="0" dirty="0">
              <a:ln>
                <a:noFill/>
              </a:ln>
              <a:solidFill>
                <a:prstClr val="black"/>
              </a:solidFill>
              <a:effectLst/>
              <a:uLnTx/>
              <a:uFillTx/>
              <a:latin typeface="Calibri"/>
            </a:endParaRPr>
          </a:p>
        </p:txBody>
      </p:sp>
      <p:sp>
        <p:nvSpPr>
          <p:cNvPr id="24" name="TextBox 23">
            <a:extLst>
              <a:ext uri="{FF2B5EF4-FFF2-40B4-BE49-F238E27FC236}">
                <a16:creationId xmlns="" xmlns:a16="http://schemas.microsoft.com/office/drawing/2014/main" id="{37633EEE-1BA4-4E6D-BF59-5B3881B58D6C}"/>
              </a:ext>
            </a:extLst>
          </p:cNvPr>
          <p:cNvSpPr txBox="1"/>
          <p:nvPr/>
        </p:nvSpPr>
        <p:spPr>
          <a:xfrm>
            <a:off x="8902835" y="4384944"/>
            <a:ext cx="1586413" cy="1015663"/>
          </a:xfrm>
          <a:prstGeom prst="rect">
            <a:avLst/>
          </a:prstGeom>
          <a:noFill/>
        </p:spPr>
        <p:txBody>
          <a:bodyPr wrap="square" rtlCol="0">
            <a:spAutoFit/>
          </a:bodyPr>
          <a:lstStyle/>
          <a:p>
            <a:pPr lvl="0" defTabSz="802020">
              <a:defRPr/>
            </a:pPr>
            <a:r>
              <a:rPr lang="ru-RU" sz="1000" b="1" dirty="0">
                <a:solidFill>
                  <a:prstClr val="black"/>
                </a:solidFill>
                <a:latin typeface="Calibri"/>
              </a:rPr>
              <a:t>ЮЛИЯ АЛЛАХВЕРДИЕВА </a:t>
            </a:r>
            <a:r>
              <a:rPr lang="ru-RU" sz="1000" dirty="0">
                <a:solidFill>
                  <a:prstClr val="black"/>
                </a:solidFill>
                <a:latin typeface="Calibri"/>
              </a:rPr>
              <a:t>Эксперт по взаимодействию с местными заинтересованными сторонами</a:t>
            </a:r>
            <a:endParaRPr kumimoji="0" lang="ro-RO" sz="1000" u="none" strike="noStrike" kern="1200" cap="none" spc="0" normalizeH="0" baseline="0" noProof="0" dirty="0">
              <a:ln>
                <a:noFill/>
              </a:ln>
              <a:solidFill>
                <a:prstClr val="black"/>
              </a:solidFill>
              <a:effectLst/>
              <a:uLnTx/>
              <a:uFillTx/>
              <a:latin typeface="Calibri"/>
            </a:endParaRPr>
          </a:p>
        </p:txBody>
      </p:sp>
      <p:sp>
        <p:nvSpPr>
          <p:cNvPr id="26" name="TextBox 25">
            <a:extLst>
              <a:ext uri="{FF2B5EF4-FFF2-40B4-BE49-F238E27FC236}">
                <a16:creationId xmlns="" xmlns:a16="http://schemas.microsoft.com/office/drawing/2014/main" id="{4B07B6A6-AD2B-4598-8841-E256EE305063}"/>
              </a:ext>
            </a:extLst>
          </p:cNvPr>
          <p:cNvSpPr txBox="1"/>
          <p:nvPr/>
        </p:nvSpPr>
        <p:spPr>
          <a:xfrm>
            <a:off x="5841002" y="5496849"/>
            <a:ext cx="1304904" cy="707886"/>
          </a:xfrm>
          <a:prstGeom prst="rect">
            <a:avLst/>
          </a:prstGeom>
          <a:noFill/>
        </p:spPr>
        <p:txBody>
          <a:bodyPr wrap="square" rtlCol="0">
            <a:spAutoFit/>
          </a:bodyPr>
          <a:lstStyle/>
          <a:p>
            <a:pPr lvl="0" defTabSz="802020">
              <a:defRPr/>
            </a:pPr>
            <a:r>
              <a:rPr lang="ru-RU" sz="1000" b="1" dirty="0">
                <a:solidFill>
                  <a:prstClr val="black"/>
                </a:solidFill>
                <a:latin typeface="Calibri"/>
              </a:rPr>
              <a:t>РАУШАНА ЧАЛТАБАЕВА</a:t>
            </a:r>
          </a:p>
          <a:p>
            <a:pPr lvl="0" defTabSz="802020">
              <a:defRPr/>
            </a:pPr>
            <a:r>
              <a:rPr lang="ru-RU" sz="1000" dirty="0">
                <a:solidFill>
                  <a:prstClr val="black"/>
                </a:solidFill>
                <a:latin typeface="Calibri"/>
              </a:rPr>
              <a:t>Местный эксперт по правовым вопросам</a:t>
            </a:r>
            <a:endParaRPr kumimoji="0" lang="ro-RO" sz="1000" u="none" strike="noStrike" kern="1200" cap="none" spc="0" normalizeH="0" baseline="0" noProof="0" dirty="0">
              <a:ln>
                <a:noFill/>
              </a:ln>
              <a:solidFill>
                <a:prstClr val="black"/>
              </a:solidFill>
              <a:effectLst/>
              <a:uLnTx/>
              <a:uFillTx/>
              <a:latin typeface="Calibri"/>
            </a:endParaRPr>
          </a:p>
        </p:txBody>
      </p:sp>
      <p:sp>
        <p:nvSpPr>
          <p:cNvPr id="28" name="TextBox 27">
            <a:extLst>
              <a:ext uri="{FF2B5EF4-FFF2-40B4-BE49-F238E27FC236}">
                <a16:creationId xmlns="" xmlns:a16="http://schemas.microsoft.com/office/drawing/2014/main" id="{281BB510-416C-4822-8666-E4C926200178}"/>
              </a:ext>
            </a:extLst>
          </p:cNvPr>
          <p:cNvSpPr txBox="1"/>
          <p:nvPr/>
        </p:nvSpPr>
        <p:spPr>
          <a:xfrm>
            <a:off x="9696042" y="6362640"/>
            <a:ext cx="907079" cy="861774"/>
          </a:xfrm>
          <a:prstGeom prst="rect">
            <a:avLst/>
          </a:prstGeom>
          <a:noFill/>
        </p:spPr>
        <p:txBody>
          <a:bodyPr wrap="square" rtlCol="0">
            <a:spAutoFit/>
          </a:bodyPr>
          <a:lstStyle/>
          <a:p>
            <a:pPr lvl="0" defTabSz="802020">
              <a:defRPr/>
            </a:pPr>
            <a:r>
              <a:rPr lang="ru-RU" sz="1000" b="1" dirty="0">
                <a:solidFill>
                  <a:prstClr val="black"/>
                </a:solidFill>
                <a:latin typeface="Calibri"/>
              </a:rPr>
              <a:t>СОНЯ ЯНКОВА</a:t>
            </a:r>
          </a:p>
          <a:p>
            <a:pPr lvl="0" defTabSz="802020">
              <a:defRPr/>
            </a:pPr>
            <a:r>
              <a:rPr lang="ru-RU" sz="1000" dirty="0">
                <a:solidFill>
                  <a:prstClr val="black"/>
                </a:solidFill>
                <a:latin typeface="Calibri"/>
              </a:rPr>
              <a:t>Эксперт по экономике и финансам</a:t>
            </a:r>
            <a:endParaRPr kumimoji="0" lang="ro-RO" sz="1000" u="none" strike="noStrike" kern="1200" cap="none" spc="0" normalizeH="0" baseline="0" noProof="0" dirty="0">
              <a:ln>
                <a:noFill/>
              </a:ln>
              <a:solidFill>
                <a:prstClr val="black"/>
              </a:solidFill>
              <a:effectLst/>
              <a:uLnTx/>
              <a:uFillTx/>
              <a:latin typeface="Calibri"/>
            </a:endParaRPr>
          </a:p>
        </p:txBody>
      </p:sp>
      <p:sp>
        <p:nvSpPr>
          <p:cNvPr id="30" name="TextBox 29">
            <a:extLst>
              <a:ext uri="{FF2B5EF4-FFF2-40B4-BE49-F238E27FC236}">
                <a16:creationId xmlns="" xmlns:a16="http://schemas.microsoft.com/office/drawing/2014/main" id="{6229C7F0-5EA3-4699-B3DA-A8E0DBBE949B}"/>
              </a:ext>
            </a:extLst>
          </p:cNvPr>
          <p:cNvSpPr txBox="1"/>
          <p:nvPr/>
        </p:nvSpPr>
        <p:spPr>
          <a:xfrm>
            <a:off x="2071914" y="3370616"/>
            <a:ext cx="1198329" cy="861774"/>
          </a:xfrm>
          <a:prstGeom prst="rect">
            <a:avLst/>
          </a:prstGeom>
          <a:noFill/>
        </p:spPr>
        <p:txBody>
          <a:bodyPr wrap="square" rtlCol="0">
            <a:spAutoFit/>
          </a:bodyPr>
          <a:lstStyle/>
          <a:p>
            <a:pPr lvl="0" defTabSz="802020">
              <a:defRPr/>
            </a:pPr>
            <a:r>
              <a:rPr lang="ru-RU" sz="1000" b="1" dirty="0">
                <a:solidFill>
                  <a:prstClr val="black"/>
                </a:solidFill>
                <a:latin typeface="Calibri"/>
              </a:rPr>
              <a:t>ГАНС ВАН ГОССУМ</a:t>
            </a:r>
          </a:p>
          <a:p>
            <a:pPr lvl="0" defTabSz="802020">
              <a:defRPr/>
            </a:pPr>
            <a:r>
              <a:rPr lang="ru-RU" sz="1000" dirty="0">
                <a:solidFill>
                  <a:prstClr val="black"/>
                </a:solidFill>
                <a:latin typeface="Calibri"/>
              </a:rPr>
              <a:t>Эксперт по охране окружающей среды</a:t>
            </a:r>
            <a:endParaRPr kumimoji="0" lang="ro-RO" sz="1000" u="none" strike="noStrike" kern="1200" cap="none" spc="0" normalizeH="0" baseline="0" noProof="0" dirty="0">
              <a:ln>
                <a:noFill/>
              </a:ln>
              <a:solidFill>
                <a:prstClr val="black"/>
              </a:solidFill>
              <a:effectLst/>
              <a:uLnTx/>
              <a:uFillTx/>
              <a:latin typeface="Calibri"/>
            </a:endParaRPr>
          </a:p>
        </p:txBody>
      </p:sp>
      <p:sp>
        <p:nvSpPr>
          <p:cNvPr id="32" name="TextBox 31">
            <a:extLst>
              <a:ext uri="{FF2B5EF4-FFF2-40B4-BE49-F238E27FC236}">
                <a16:creationId xmlns="" xmlns:a16="http://schemas.microsoft.com/office/drawing/2014/main" id="{957B4DC0-4AE7-4117-A728-F4587FC0AFB0}"/>
              </a:ext>
            </a:extLst>
          </p:cNvPr>
          <p:cNvSpPr txBox="1"/>
          <p:nvPr/>
        </p:nvSpPr>
        <p:spPr>
          <a:xfrm>
            <a:off x="8082827" y="2252755"/>
            <a:ext cx="1824946" cy="553998"/>
          </a:xfrm>
          <a:prstGeom prst="rect">
            <a:avLst/>
          </a:prstGeom>
          <a:noFill/>
        </p:spPr>
        <p:txBody>
          <a:bodyPr wrap="square" rtlCol="0">
            <a:sp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prstClr val="black"/>
                </a:solidFill>
                <a:effectLst/>
                <a:uLnTx/>
                <a:uFillTx/>
                <a:latin typeface="Calibri"/>
                <a:ea typeface="+mn-ea"/>
                <a:cs typeface="+mn-cs"/>
              </a:rPr>
              <a:t>НАРГИЗА</a:t>
            </a:r>
            <a:r>
              <a:rPr kumimoji="0" lang="ru-RU" sz="1000" b="1" i="0" u="none" strike="noStrike" kern="1200" cap="none" spc="0" normalizeH="0" noProof="0" dirty="0">
                <a:ln>
                  <a:noFill/>
                </a:ln>
                <a:solidFill>
                  <a:prstClr val="black"/>
                </a:solidFill>
                <a:effectLst/>
                <a:uLnTx/>
                <a:uFillTx/>
                <a:latin typeface="Calibri"/>
                <a:ea typeface="+mn-ea"/>
                <a:cs typeface="+mn-cs"/>
              </a:rPr>
              <a:t> ОСПАНОВА</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02020" rtl="0" eaLnBrk="1" fontAlgn="auto" latinLnBrk="0" hangingPunct="1">
              <a:lnSpc>
                <a:spcPct val="100000"/>
              </a:lnSpc>
              <a:spcBef>
                <a:spcPts val="0"/>
              </a:spcBef>
              <a:spcAft>
                <a:spcPts val="0"/>
              </a:spcAft>
              <a:buClrTx/>
              <a:buSzTx/>
              <a:buFontTx/>
              <a:buNone/>
              <a:tabLst/>
              <a:defRPr/>
            </a:pPr>
            <a:r>
              <a:rPr kumimoji="0" lang="ru-RU" sz="1000" b="0" u="none" strike="noStrike" kern="1200" cap="none" spc="0" normalizeH="0" baseline="0" noProof="0" dirty="0">
                <a:ln>
                  <a:noFill/>
                </a:ln>
                <a:solidFill>
                  <a:prstClr val="black"/>
                </a:solidFill>
                <a:effectLst/>
                <a:uLnTx/>
                <a:uFillTx/>
                <a:latin typeface="Calibri"/>
                <a:ea typeface="+mn-ea"/>
                <a:cs typeface="+mn-cs"/>
              </a:rPr>
              <a:t>Местный</a:t>
            </a:r>
            <a:r>
              <a:rPr kumimoji="0" lang="ru-RU" sz="1000" b="0" u="none" strike="noStrike" kern="1200" cap="none" spc="0" normalizeH="0" noProof="0" dirty="0">
                <a:ln>
                  <a:noFill/>
                </a:ln>
                <a:solidFill>
                  <a:prstClr val="black"/>
                </a:solidFill>
                <a:effectLst/>
                <a:uLnTx/>
                <a:uFillTx/>
                <a:latin typeface="Calibri"/>
                <a:ea typeface="+mn-ea"/>
                <a:cs typeface="+mn-cs"/>
              </a:rPr>
              <a:t> координатор проекта </a:t>
            </a:r>
            <a:endParaRPr kumimoji="0" lang="ro-RO" sz="1000" b="0" u="none" strike="noStrike" kern="1200" cap="none" spc="0" normalizeH="0" baseline="0" noProof="0" dirty="0">
              <a:ln>
                <a:noFill/>
              </a:ln>
              <a:solidFill>
                <a:prstClr val="black"/>
              </a:solidFill>
              <a:effectLst/>
              <a:uLnTx/>
              <a:uFillTx/>
              <a:latin typeface="Calibri"/>
              <a:ea typeface="+mn-ea"/>
              <a:cs typeface="+mn-cs"/>
            </a:endParaRPr>
          </a:p>
        </p:txBody>
      </p:sp>
      <p:sp>
        <p:nvSpPr>
          <p:cNvPr id="34" name="Rounded Rectangle 55">
            <a:extLst>
              <a:ext uri="{FF2B5EF4-FFF2-40B4-BE49-F238E27FC236}">
                <a16:creationId xmlns="" xmlns:a16="http://schemas.microsoft.com/office/drawing/2014/main" id="{8D1ECED5-AB8A-4E48-A830-3E51692146BB}"/>
              </a:ext>
            </a:extLst>
          </p:cNvPr>
          <p:cNvSpPr/>
          <p:nvPr/>
        </p:nvSpPr>
        <p:spPr>
          <a:xfrm>
            <a:off x="2648220" y="2214934"/>
            <a:ext cx="798715" cy="875841"/>
          </a:xfrm>
          <a:prstGeom prst="roundRect">
            <a:avLst/>
          </a:prstGeom>
          <a:blipFill dpi="0" rotWithShape="1">
            <a:blip r:embed="rId2" cstate="screen">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TextBox 57">
            <a:extLst>
              <a:ext uri="{FF2B5EF4-FFF2-40B4-BE49-F238E27FC236}">
                <a16:creationId xmlns="" xmlns:a16="http://schemas.microsoft.com/office/drawing/2014/main" id="{EA055581-BDB2-4C49-9F83-0B2FDE2730D6}"/>
              </a:ext>
            </a:extLst>
          </p:cNvPr>
          <p:cNvSpPr txBox="1"/>
          <p:nvPr/>
        </p:nvSpPr>
        <p:spPr>
          <a:xfrm>
            <a:off x="4082200" y="6140290"/>
            <a:ext cx="1198329" cy="707886"/>
          </a:xfrm>
          <a:prstGeom prst="rect">
            <a:avLst/>
          </a:prstGeom>
          <a:noFill/>
        </p:spPr>
        <p:txBody>
          <a:bodyPr wrap="square" rtlCol="0">
            <a:spAutoFit/>
          </a:bodyPr>
          <a:lstStyle/>
          <a:p>
            <a:pPr lvl="0" defTabSz="802020">
              <a:defRPr/>
            </a:pPr>
            <a:r>
              <a:rPr lang="ru-RU" sz="1000" b="1" dirty="0">
                <a:solidFill>
                  <a:prstClr val="black"/>
                </a:solidFill>
                <a:latin typeface="Calibri"/>
              </a:rPr>
              <a:t>КАЛКАМАН СУЛЕЙМЕНОВ</a:t>
            </a:r>
          </a:p>
          <a:p>
            <a:pPr lvl="0" defTabSz="802020">
              <a:defRPr/>
            </a:pPr>
            <a:r>
              <a:rPr lang="ru-RU" sz="1000" dirty="0">
                <a:solidFill>
                  <a:prstClr val="black"/>
                </a:solidFill>
                <a:latin typeface="Calibri"/>
              </a:rPr>
              <a:t>Эксперт по теплоснабжению</a:t>
            </a:r>
            <a:endParaRPr kumimoji="0" lang="en-US" sz="1000" u="none" strike="noStrike" kern="1200" cap="none" spc="0" normalizeH="0" baseline="0" noProof="0" dirty="0">
              <a:ln>
                <a:noFill/>
              </a:ln>
              <a:solidFill>
                <a:prstClr val="black"/>
              </a:solidFill>
              <a:effectLst/>
              <a:uLnTx/>
              <a:uFillTx/>
              <a:latin typeface="Calibri"/>
            </a:endParaRPr>
          </a:p>
        </p:txBody>
      </p:sp>
      <p:sp>
        <p:nvSpPr>
          <p:cNvPr id="62" name="TextBox 61">
            <a:extLst>
              <a:ext uri="{FF2B5EF4-FFF2-40B4-BE49-F238E27FC236}">
                <a16:creationId xmlns="" xmlns:a16="http://schemas.microsoft.com/office/drawing/2014/main" id="{490409D3-5CBC-42B0-A402-C1F8F46E9FC5}"/>
              </a:ext>
            </a:extLst>
          </p:cNvPr>
          <p:cNvSpPr txBox="1"/>
          <p:nvPr/>
        </p:nvSpPr>
        <p:spPr>
          <a:xfrm>
            <a:off x="6657395" y="3368409"/>
            <a:ext cx="1198329" cy="1015663"/>
          </a:xfrm>
          <a:prstGeom prst="rect">
            <a:avLst/>
          </a:prstGeom>
          <a:noFill/>
        </p:spPr>
        <p:txBody>
          <a:bodyPr wrap="square" rtlCol="0">
            <a:sp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r>
              <a:rPr lang="ru-RU" sz="1000" b="1" dirty="0">
                <a:solidFill>
                  <a:prstClr val="black"/>
                </a:solidFill>
                <a:latin typeface="Calibri"/>
              </a:rPr>
              <a:t>ВЛАДИМИР МЕРКУРЬЕВ </a:t>
            </a:r>
          </a:p>
          <a:p>
            <a:pPr marL="0" marR="0" lvl="0" indent="0" algn="l" defTabSz="80202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a:ln>
                  <a:noFill/>
                </a:ln>
                <a:solidFill>
                  <a:prstClr val="black"/>
                </a:solidFill>
                <a:effectLst/>
                <a:uLnTx/>
                <a:uFillTx/>
                <a:latin typeface="Calibri"/>
                <a:ea typeface="+mn-ea"/>
                <a:cs typeface="+mn-cs"/>
              </a:rPr>
              <a:t>Местный эксперт по охране окружающей среды </a:t>
            </a:r>
            <a:endParaRPr kumimoji="0" lang="ro-RO" sz="1000" u="none" strike="noStrike" kern="1200" cap="none" spc="0" normalizeH="0" baseline="0" noProof="0" dirty="0">
              <a:ln>
                <a:noFill/>
              </a:ln>
              <a:solidFill>
                <a:prstClr val="black"/>
              </a:solidFill>
              <a:effectLst/>
              <a:uLnTx/>
              <a:uFillTx/>
              <a:latin typeface="Calibri"/>
              <a:ea typeface="+mn-ea"/>
              <a:cs typeface="+mn-cs"/>
            </a:endParaRPr>
          </a:p>
        </p:txBody>
      </p:sp>
      <p:sp>
        <p:nvSpPr>
          <p:cNvPr id="66" name="TextBox 65">
            <a:extLst>
              <a:ext uri="{FF2B5EF4-FFF2-40B4-BE49-F238E27FC236}">
                <a16:creationId xmlns="" xmlns:a16="http://schemas.microsoft.com/office/drawing/2014/main" id="{AEC0772E-D905-464B-995E-88D4A2277FCD}"/>
              </a:ext>
            </a:extLst>
          </p:cNvPr>
          <p:cNvSpPr txBox="1"/>
          <p:nvPr/>
        </p:nvSpPr>
        <p:spPr>
          <a:xfrm>
            <a:off x="8558869" y="5510650"/>
            <a:ext cx="1198329" cy="861774"/>
          </a:xfrm>
          <a:prstGeom prst="rect">
            <a:avLst/>
          </a:prstGeom>
          <a:noFill/>
        </p:spPr>
        <p:txBody>
          <a:bodyPr wrap="square" rtlCol="0">
            <a:spAutoFit/>
          </a:bodyPr>
          <a:lstStyle/>
          <a:p>
            <a:pPr lvl="0" defTabSz="802020">
              <a:defRPr/>
            </a:pPr>
            <a:r>
              <a:rPr lang="ru-RU" sz="1000" b="1" dirty="0">
                <a:solidFill>
                  <a:prstClr val="black"/>
                </a:solidFill>
                <a:latin typeface="Calibri"/>
              </a:rPr>
              <a:t>АЛИЯ ИЛЬЯСОВА</a:t>
            </a:r>
          </a:p>
          <a:p>
            <a:pPr lvl="0" defTabSz="802020">
              <a:defRPr/>
            </a:pPr>
            <a:r>
              <a:rPr lang="ru-RU" sz="1000" dirty="0">
                <a:solidFill>
                  <a:prstClr val="black"/>
                </a:solidFill>
                <a:latin typeface="Calibri"/>
              </a:rPr>
              <a:t>Местный эксперт по социальным и гендерным вопросам</a:t>
            </a:r>
            <a:endParaRPr kumimoji="0" lang="en-US" sz="1000" u="none" strike="noStrike" kern="1200" cap="none" spc="0" normalizeH="0" baseline="0" noProof="0" dirty="0">
              <a:ln>
                <a:noFill/>
              </a:ln>
              <a:solidFill>
                <a:prstClr val="black"/>
              </a:solidFill>
              <a:effectLst/>
              <a:uLnTx/>
              <a:uFillTx/>
              <a:latin typeface="Calibri"/>
            </a:endParaRPr>
          </a:p>
        </p:txBody>
      </p:sp>
      <p:sp>
        <p:nvSpPr>
          <p:cNvPr id="71" name="Rounded Rectangle 45">
            <a:extLst>
              <a:ext uri="{FF2B5EF4-FFF2-40B4-BE49-F238E27FC236}">
                <a16:creationId xmlns="" xmlns:a16="http://schemas.microsoft.com/office/drawing/2014/main" id="{8992FCE0-83F4-43E4-887E-197432AF8167}"/>
              </a:ext>
            </a:extLst>
          </p:cNvPr>
          <p:cNvSpPr/>
          <p:nvPr/>
        </p:nvSpPr>
        <p:spPr>
          <a:xfrm>
            <a:off x="4933411" y="1348885"/>
            <a:ext cx="798717" cy="875841"/>
          </a:xfrm>
          <a:prstGeom prst="roundRect">
            <a:avLst/>
          </a:prstGeom>
          <a:blipFill dpi="0" rotWithShape="1">
            <a:blip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lumMod val="85000"/>
              </a:sysClr>
            </a:solidFill>
            <a:prstDash val="solid"/>
            <a:miter lim="800000"/>
          </a:ln>
          <a:effectLst/>
        </p:spPr>
        <p:txBody>
          <a:bodyPr rtlCol="0" anchor="ctr"/>
          <a:lstStyle/>
          <a:p>
            <a:pPr marL="0" marR="0" lvl="0" indent="0" algn="ctr" defTabSz="99569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a:ea typeface="+mn-ea"/>
              <a:cs typeface="+mn-cs"/>
            </a:endParaRPr>
          </a:p>
        </p:txBody>
      </p:sp>
      <p:sp>
        <p:nvSpPr>
          <p:cNvPr id="73" name="Rounded Rectangle 71">
            <a:extLst>
              <a:ext uri="{FF2B5EF4-FFF2-40B4-BE49-F238E27FC236}">
                <a16:creationId xmlns="" xmlns:a16="http://schemas.microsoft.com/office/drawing/2014/main" id="{422073D5-7A7C-4CCE-8496-41FA23FBB040}"/>
              </a:ext>
            </a:extLst>
          </p:cNvPr>
          <p:cNvSpPr/>
          <p:nvPr/>
        </p:nvSpPr>
        <p:spPr>
          <a:xfrm>
            <a:off x="1517322" y="6063181"/>
            <a:ext cx="798717" cy="864000"/>
          </a:xfrm>
          <a:prstGeom prst="round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75" name="Rounded Rectangle 55">
            <a:extLst>
              <a:ext uri="{FF2B5EF4-FFF2-40B4-BE49-F238E27FC236}">
                <a16:creationId xmlns="" xmlns:a16="http://schemas.microsoft.com/office/drawing/2014/main" id="{AD04632A-3DBD-48CD-8515-3D3AC5AF8D19}"/>
              </a:ext>
            </a:extLst>
          </p:cNvPr>
          <p:cNvSpPr/>
          <p:nvPr/>
        </p:nvSpPr>
        <p:spPr>
          <a:xfrm>
            <a:off x="8878898" y="6406224"/>
            <a:ext cx="798717" cy="864000"/>
          </a:xfrm>
          <a:prstGeom prst="roundRect">
            <a:avLst/>
          </a:prstGeom>
          <a:blipFill dpi="0" rotWithShape="1">
            <a:blip r:embed="rId5" cstate="screen">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Rounded Rectangle 65">
            <a:extLst>
              <a:ext uri="{FF2B5EF4-FFF2-40B4-BE49-F238E27FC236}">
                <a16:creationId xmlns="" xmlns:a16="http://schemas.microsoft.com/office/drawing/2014/main" id="{4A38B303-08B5-45FC-9787-8C3BDFBDFDF1}"/>
              </a:ext>
            </a:extLst>
          </p:cNvPr>
          <p:cNvSpPr/>
          <p:nvPr/>
        </p:nvSpPr>
        <p:spPr>
          <a:xfrm>
            <a:off x="1385906" y="3381539"/>
            <a:ext cx="686008" cy="864000"/>
          </a:xfrm>
          <a:prstGeom prst="roundRect">
            <a:avLst/>
          </a:prstGeom>
          <a:blipFill dpi="0" rotWithShape="1">
            <a:blip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lumMod val="85000"/>
              </a:sysClr>
            </a:solidFill>
            <a:prstDash val="solid"/>
            <a:miter lim="800000"/>
          </a:ln>
          <a:effectLst/>
        </p:spPr>
        <p:txBody>
          <a:bodyPr rtlCol="0" anchor="ctr"/>
          <a:lstStyle/>
          <a:p>
            <a:pPr marL="0" marR="0" lvl="0" indent="0" algn="ctr" defTabSz="99569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a:ea typeface="+mn-ea"/>
              <a:cs typeface="+mn-cs"/>
            </a:endParaRPr>
          </a:p>
        </p:txBody>
      </p:sp>
      <p:sp>
        <p:nvSpPr>
          <p:cNvPr id="78" name="TextBox 77">
            <a:extLst>
              <a:ext uri="{FF2B5EF4-FFF2-40B4-BE49-F238E27FC236}">
                <a16:creationId xmlns="" xmlns:a16="http://schemas.microsoft.com/office/drawing/2014/main" id="{07AAE6C1-3833-4EAC-8012-52A4B9828FCA}"/>
              </a:ext>
            </a:extLst>
          </p:cNvPr>
          <p:cNvSpPr txBox="1"/>
          <p:nvPr/>
        </p:nvSpPr>
        <p:spPr>
          <a:xfrm>
            <a:off x="6949744" y="6400822"/>
            <a:ext cx="1198329" cy="707886"/>
          </a:xfrm>
          <a:prstGeom prst="rect">
            <a:avLst/>
          </a:prstGeom>
          <a:noFill/>
        </p:spPr>
        <p:txBody>
          <a:bodyPr wrap="square" rtlCol="0">
            <a:spAutoFit/>
          </a:bodyPr>
          <a:lstStyle/>
          <a:p>
            <a:pPr lvl="0" defTabSz="802020">
              <a:defRPr/>
            </a:pPr>
            <a:r>
              <a:rPr lang="ru-RU" sz="1000" b="1" dirty="0">
                <a:solidFill>
                  <a:prstClr val="black"/>
                </a:solidFill>
                <a:latin typeface="Calibri"/>
              </a:rPr>
              <a:t>БОРИСЛАВ МУРДЖЕВ</a:t>
            </a:r>
          </a:p>
          <a:p>
            <a:pPr lvl="0" defTabSz="802020">
              <a:defRPr/>
            </a:pPr>
            <a:r>
              <a:rPr lang="ru-RU" sz="1000" dirty="0">
                <a:solidFill>
                  <a:prstClr val="black"/>
                </a:solidFill>
                <a:latin typeface="Calibri"/>
              </a:rPr>
              <a:t>Эксперт по твердым отходам</a:t>
            </a:r>
            <a:endParaRPr kumimoji="0" lang="ro-RO" sz="1000" u="none" strike="noStrike" kern="1200" cap="none" spc="0" normalizeH="0" baseline="0" noProof="0" dirty="0">
              <a:ln>
                <a:noFill/>
              </a:ln>
              <a:solidFill>
                <a:prstClr val="black"/>
              </a:solidFill>
              <a:effectLst/>
              <a:uLnTx/>
              <a:uFillTx/>
              <a:latin typeface="Calibri"/>
            </a:endParaRPr>
          </a:p>
        </p:txBody>
      </p:sp>
      <p:sp>
        <p:nvSpPr>
          <p:cNvPr id="80" name="TextBox 79">
            <a:extLst>
              <a:ext uri="{FF2B5EF4-FFF2-40B4-BE49-F238E27FC236}">
                <a16:creationId xmlns="" xmlns:a16="http://schemas.microsoft.com/office/drawing/2014/main" id="{3BBC6339-841F-4B91-91EB-7CDDC44CE561}"/>
              </a:ext>
            </a:extLst>
          </p:cNvPr>
          <p:cNvSpPr txBox="1"/>
          <p:nvPr/>
        </p:nvSpPr>
        <p:spPr>
          <a:xfrm>
            <a:off x="6913117" y="4417856"/>
            <a:ext cx="1198329" cy="707886"/>
          </a:xfrm>
          <a:prstGeom prst="rect">
            <a:avLst/>
          </a:prstGeom>
          <a:noFill/>
        </p:spPr>
        <p:txBody>
          <a:bodyPr wrap="square" rtlCol="0">
            <a:sp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r>
              <a:rPr lang="ru-RU" sz="1000" b="1" dirty="0">
                <a:solidFill>
                  <a:prstClr val="black"/>
                </a:solidFill>
                <a:latin typeface="Calibri"/>
              </a:rPr>
              <a:t>МАРК КЕППЕНС </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a:p>
            <a:pPr lvl="0" defTabSz="802020">
              <a:defRPr/>
            </a:pPr>
            <a:r>
              <a:rPr lang="ru-RU" sz="1000" dirty="0">
                <a:solidFill>
                  <a:prstClr val="black"/>
                </a:solidFill>
                <a:latin typeface="Calibri"/>
              </a:rPr>
              <a:t>Эксперт по городскому транспорту</a:t>
            </a:r>
            <a:endParaRPr kumimoji="0" lang="en-US" sz="1000" b="0" u="none" strike="noStrike" kern="1200" cap="none" spc="0" normalizeH="0" baseline="0" noProof="0" dirty="0">
              <a:ln>
                <a:noFill/>
              </a:ln>
              <a:solidFill>
                <a:prstClr val="black"/>
              </a:solidFill>
              <a:effectLst/>
              <a:uLnTx/>
              <a:uFillTx/>
              <a:latin typeface="Calibri"/>
              <a:ea typeface="+mn-ea"/>
              <a:cs typeface="+mn-cs"/>
            </a:endParaRPr>
          </a:p>
        </p:txBody>
      </p:sp>
      <p:sp>
        <p:nvSpPr>
          <p:cNvPr id="82" name="Rounded Rectangle 55">
            <a:extLst>
              <a:ext uri="{FF2B5EF4-FFF2-40B4-BE49-F238E27FC236}">
                <a16:creationId xmlns="" xmlns:a16="http://schemas.microsoft.com/office/drawing/2014/main" id="{BF0BA2B1-31BC-498B-AC0C-EB0C2B78994B}"/>
              </a:ext>
            </a:extLst>
          </p:cNvPr>
          <p:cNvSpPr/>
          <p:nvPr/>
        </p:nvSpPr>
        <p:spPr>
          <a:xfrm>
            <a:off x="6151027" y="6403523"/>
            <a:ext cx="798717" cy="864000"/>
          </a:xfrm>
          <a:prstGeom prst="roundRect">
            <a:avLst/>
          </a:prstGeom>
          <a:blipFill dpi="0" rotWithShape="1">
            <a:blip r:embed="rId7" cstate="screen">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4" name="Rounded Rectangle 55">
            <a:extLst>
              <a:ext uri="{FF2B5EF4-FFF2-40B4-BE49-F238E27FC236}">
                <a16:creationId xmlns="" xmlns:a16="http://schemas.microsoft.com/office/drawing/2014/main" id="{4D123E00-A6D7-434B-A1D3-C53424F013CB}"/>
              </a:ext>
            </a:extLst>
          </p:cNvPr>
          <p:cNvSpPr/>
          <p:nvPr/>
        </p:nvSpPr>
        <p:spPr>
          <a:xfrm>
            <a:off x="8353381" y="3277313"/>
            <a:ext cx="798717" cy="818005"/>
          </a:xfrm>
          <a:prstGeom prst="roundRect">
            <a:avLst/>
          </a:prstGeom>
          <a:blipFill dpi="0" rotWithShape="1">
            <a:blip r:embed="rId8" cstate="screen">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6" name="Rounded Rectangle 55">
            <a:extLst>
              <a:ext uri="{FF2B5EF4-FFF2-40B4-BE49-F238E27FC236}">
                <a16:creationId xmlns="" xmlns:a16="http://schemas.microsoft.com/office/drawing/2014/main" id="{DA2B27CA-2BCB-4197-83D6-CC4FD481F830}"/>
              </a:ext>
            </a:extLst>
          </p:cNvPr>
          <p:cNvSpPr/>
          <p:nvPr/>
        </p:nvSpPr>
        <p:spPr>
          <a:xfrm>
            <a:off x="5878066" y="3341986"/>
            <a:ext cx="798717" cy="864000"/>
          </a:xfrm>
          <a:prstGeom prst="roundRect">
            <a:avLst/>
          </a:prstGeom>
          <a:blipFill dpi="0" rotWithShape="1">
            <a:blip r:embed="rId9" cstate="screen">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ounded Rectangle 71">
            <a:extLst>
              <a:ext uri="{FF2B5EF4-FFF2-40B4-BE49-F238E27FC236}">
                <a16:creationId xmlns="" xmlns:a16="http://schemas.microsoft.com/office/drawing/2014/main" id="{A3F7BE49-937E-4E2F-B8E0-BD8C58E09517}"/>
              </a:ext>
            </a:extLst>
          </p:cNvPr>
          <p:cNvSpPr/>
          <p:nvPr/>
        </p:nvSpPr>
        <p:spPr>
          <a:xfrm>
            <a:off x="6149792" y="4435475"/>
            <a:ext cx="798717" cy="864000"/>
          </a:xfrm>
          <a:prstGeom prst="roundRect">
            <a:avLst/>
          </a:prstGeom>
          <a:blipFill>
            <a:blip r:embed="rId10" cstate="screen">
              <a:extLst>
                <a:ext uri="{28A0092B-C50C-407E-A947-70E740481C1C}">
                  <a14:useLocalDpi xmlns:a14="http://schemas.microsoft.com/office/drawing/2010/main"/>
                </a:ext>
              </a:extLst>
            </a:blip>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71">
            <a:extLst>
              <a:ext uri="{FF2B5EF4-FFF2-40B4-BE49-F238E27FC236}">
                <a16:creationId xmlns="" xmlns:a16="http://schemas.microsoft.com/office/drawing/2014/main" id="{778D3AA2-BE71-48A3-A820-A4C52BE75269}"/>
              </a:ext>
            </a:extLst>
          </p:cNvPr>
          <p:cNvSpPr/>
          <p:nvPr/>
        </p:nvSpPr>
        <p:spPr>
          <a:xfrm>
            <a:off x="1647471" y="4653204"/>
            <a:ext cx="913787" cy="864000"/>
          </a:xfrm>
          <a:prstGeom prst="roundRect">
            <a:avLst/>
          </a:prstGeom>
          <a:blipFill>
            <a:blip r:embed="rId11" cstate="screen">
              <a:extLst>
                <a:ext uri="{28A0092B-C50C-407E-A947-70E740481C1C}">
                  <a14:useLocalDpi xmlns:a14="http://schemas.microsoft.com/office/drawing/2010/main"/>
                </a:ext>
              </a:extLst>
            </a:blip>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9" name="Rounded Rectangle 71">
            <a:extLst>
              <a:ext uri="{FF2B5EF4-FFF2-40B4-BE49-F238E27FC236}">
                <a16:creationId xmlns="" xmlns:a16="http://schemas.microsoft.com/office/drawing/2014/main" id="{43FA10E4-DBD4-4007-AE3F-ADA0599EACF9}"/>
              </a:ext>
            </a:extLst>
          </p:cNvPr>
          <p:cNvSpPr/>
          <p:nvPr/>
        </p:nvSpPr>
        <p:spPr>
          <a:xfrm>
            <a:off x="3581216" y="3323092"/>
            <a:ext cx="798717" cy="864000"/>
          </a:xfrm>
          <a:prstGeom prst="roundRect">
            <a:avLst/>
          </a:prstGeom>
          <a:blipFill>
            <a:blip r:embed="rId12" cstate="screen">
              <a:extLst>
                <a:ext uri="{28A0092B-C50C-407E-A947-70E740481C1C}">
                  <a14:useLocalDpi xmlns:a14="http://schemas.microsoft.com/office/drawing/2010/main"/>
                </a:ext>
              </a:extLst>
            </a:blip>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55">
            <a:extLst>
              <a:ext uri="{FF2B5EF4-FFF2-40B4-BE49-F238E27FC236}">
                <a16:creationId xmlns="" xmlns:a16="http://schemas.microsoft.com/office/drawing/2014/main" id="{757DA9C8-6F78-41B0-93E8-BF9C558185E6}"/>
              </a:ext>
            </a:extLst>
          </p:cNvPr>
          <p:cNvSpPr/>
          <p:nvPr/>
        </p:nvSpPr>
        <p:spPr>
          <a:xfrm>
            <a:off x="7244878" y="2255046"/>
            <a:ext cx="841332" cy="864000"/>
          </a:xfrm>
          <a:prstGeom prst="roundRect">
            <a:avLst/>
          </a:prstGeom>
          <a:blipFill dpi="0" rotWithShape="1">
            <a:blip r:embed="rId13" cstate="screen">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ounded Rectangle 71">
            <a:extLst>
              <a:ext uri="{FF2B5EF4-FFF2-40B4-BE49-F238E27FC236}">
                <a16:creationId xmlns="" xmlns:a16="http://schemas.microsoft.com/office/drawing/2014/main" id="{046E171E-F026-43A4-B154-44D08473E130}"/>
              </a:ext>
            </a:extLst>
          </p:cNvPr>
          <p:cNvSpPr/>
          <p:nvPr/>
        </p:nvSpPr>
        <p:spPr>
          <a:xfrm>
            <a:off x="3909988" y="4590175"/>
            <a:ext cx="798717" cy="864000"/>
          </a:xfrm>
          <a:prstGeom prst="roundRect">
            <a:avLst/>
          </a:prstGeom>
          <a:blipFill dpi="0" rotWithShape="1">
            <a:blip r:embed="rId14" cstate="screen">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8" name="Rounded Rectangle 71">
            <a:extLst>
              <a:ext uri="{FF2B5EF4-FFF2-40B4-BE49-F238E27FC236}">
                <a16:creationId xmlns="" xmlns:a16="http://schemas.microsoft.com/office/drawing/2014/main" id="{156EBAFA-249D-4644-BD57-7B0A926CB4DF}"/>
              </a:ext>
            </a:extLst>
          </p:cNvPr>
          <p:cNvSpPr/>
          <p:nvPr/>
        </p:nvSpPr>
        <p:spPr>
          <a:xfrm>
            <a:off x="5044753" y="5498640"/>
            <a:ext cx="798717" cy="864000"/>
          </a:xfrm>
          <a:prstGeom prst="roundRect">
            <a:avLst/>
          </a:prstGeom>
          <a:blipFill dpi="0" rotWithShape="1">
            <a:blip r:embed="rId15" cstate="screen">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71">
            <a:extLst>
              <a:ext uri="{FF2B5EF4-FFF2-40B4-BE49-F238E27FC236}">
                <a16:creationId xmlns="" xmlns:a16="http://schemas.microsoft.com/office/drawing/2014/main" id="{92D07B7A-04E1-4C7F-B735-E57002B38EC8}"/>
              </a:ext>
            </a:extLst>
          </p:cNvPr>
          <p:cNvSpPr/>
          <p:nvPr/>
        </p:nvSpPr>
        <p:spPr>
          <a:xfrm>
            <a:off x="3337172" y="6154203"/>
            <a:ext cx="768279" cy="970565"/>
          </a:xfrm>
          <a:prstGeom prst="roundRect">
            <a:avLst/>
          </a:prstGeom>
          <a:blipFill dpi="0" rotWithShape="1">
            <a:blip r:embed="rId16" cstate="screen">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le 71">
            <a:extLst>
              <a:ext uri="{FF2B5EF4-FFF2-40B4-BE49-F238E27FC236}">
                <a16:creationId xmlns="" xmlns:a16="http://schemas.microsoft.com/office/drawing/2014/main" id="{9235CBA5-94D6-4E0F-9CB3-6D30FDB4A162}"/>
              </a:ext>
            </a:extLst>
          </p:cNvPr>
          <p:cNvSpPr/>
          <p:nvPr/>
        </p:nvSpPr>
        <p:spPr>
          <a:xfrm>
            <a:off x="7787000" y="5510650"/>
            <a:ext cx="798717" cy="864000"/>
          </a:xfrm>
          <a:prstGeom prst="roundRect">
            <a:avLst/>
          </a:prstGeom>
          <a:blipFill dpi="0" rotWithShape="1">
            <a:blip r:embed="rId17" cstate="screen">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71">
            <a:extLst>
              <a:ext uri="{FF2B5EF4-FFF2-40B4-BE49-F238E27FC236}">
                <a16:creationId xmlns="" xmlns:a16="http://schemas.microsoft.com/office/drawing/2014/main" id="{F783824F-2AAB-480F-9465-181F7ADA13CA}"/>
              </a:ext>
            </a:extLst>
          </p:cNvPr>
          <p:cNvSpPr/>
          <p:nvPr/>
        </p:nvSpPr>
        <p:spPr>
          <a:xfrm>
            <a:off x="8024388" y="4339370"/>
            <a:ext cx="798717" cy="864000"/>
          </a:xfrm>
          <a:prstGeom prst="roundRect">
            <a:avLst/>
          </a:prstGeom>
          <a:blipFill dpi="0" rotWithShape="1">
            <a:blip r:embed="rId18" cstate="screen">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262359"/>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a:xfrm>
            <a:off x="1025906" y="420876"/>
            <a:ext cx="9056672" cy="395837"/>
          </a:xfrm>
        </p:spPr>
        <p:txBody>
          <a:bodyPr/>
          <a:lstStyle/>
          <a:p>
            <a:r>
              <a:rPr lang="ru-RU" dirty="0"/>
              <a:t>Экологические проблемы в 7 секторах ПДЗГ</a:t>
            </a:r>
            <a:endParaRPr lang="en-GB" dirty="0"/>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0DA07F-3E36-425D-B0F8-FEE94D403494}"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50</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descr="A picture containing drawing&#10;&#10;Description automatically generated">
            <a:extLst>
              <a:ext uri="{FF2B5EF4-FFF2-40B4-BE49-F238E27FC236}">
                <a16:creationId xmlns="" xmlns:a16="http://schemas.microsoft.com/office/drawing/2014/main" id="{3B7C185E-7267-4E88-B0FE-CC18013F8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03" y="880313"/>
            <a:ext cx="1072989" cy="1109568"/>
          </a:xfrm>
          <a:prstGeom prst="rect">
            <a:avLst/>
          </a:prstGeom>
        </p:spPr>
      </p:pic>
      <p:sp>
        <p:nvSpPr>
          <p:cNvPr id="2" name="TextBox 1">
            <a:extLst>
              <a:ext uri="{FF2B5EF4-FFF2-40B4-BE49-F238E27FC236}">
                <a16:creationId xmlns="" xmlns:a16="http://schemas.microsoft.com/office/drawing/2014/main" id="{D24E0C63-ABC5-4D16-890C-A59F5FEA8AEE}"/>
              </a:ext>
            </a:extLst>
          </p:cNvPr>
          <p:cNvSpPr txBox="1"/>
          <p:nvPr/>
        </p:nvSpPr>
        <p:spPr>
          <a:xfrm>
            <a:off x="568927" y="2005350"/>
            <a:ext cx="184135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595959"/>
                </a:solidFill>
                <a:effectLst/>
                <a:uLnTx/>
                <a:uFillTx/>
                <a:latin typeface="Arial Narrow" panose="020B0606020202030204" pitchFamily="34" charset="0"/>
              </a:rPr>
              <a:t>Промышленность</a:t>
            </a:r>
          </a:p>
        </p:txBody>
      </p:sp>
      <p:sp>
        <p:nvSpPr>
          <p:cNvPr id="5" name="Прямоугольник 1">
            <a:extLst>
              <a:ext uri="{FF2B5EF4-FFF2-40B4-BE49-F238E27FC236}">
                <a16:creationId xmlns="" xmlns:a16="http://schemas.microsoft.com/office/drawing/2014/main" id="{9C2636EE-C60E-4950-9DF1-C5AA5758B4F4}"/>
              </a:ext>
            </a:extLst>
          </p:cNvPr>
          <p:cNvSpPr/>
          <p:nvPr/>
        </p:nvSpPr>
        <p:spPr>
          <a:xfrm>
            <a:off x="2221804" y="882835"/>
            <a:ext cx="324000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595959"/>
                </a:solidFill>
                <a:effectLst/>
                <a:uLnTx/>
                <a:uFillTx/>
                <a:latin typeface="Arial"/>
                <a:ea typeface="+mn-ea"/>
                <a:cs typeface="+mn-cs"/>
              </a:rPr>
              <a:t>ИСТОЧНИКИ</a:t>
            </a:r>
            <a:r>
              <a:rPr kumimoji="0" lang="ru-RU" sz="1800" b="1" i="0" u="none" strike="noStrike" kern="1200" cap="none" spc="0" normalizeH="0" noProof="0" dirty="0" smtClean="0">
                <a:ln>
                  <a:noFill/>
                </a:ln>
                <a:solidFill>
                  <a:srgbClr val="595959"/>
                </a:solidFill>
                <a:effectLst/>
                <a:uLnTx/>
                <a:uFillTx/>
                <a:latin typeface="Arial"/>
                <a:ea typeface="+mn-ea"/>
                <a:cs typeface="+mn-cs"/>
              </a:rPr>
              <a:t> ДАВЛЕНИЯ</a:t>
            </a:r>
            <a:r>
              <a:rPr kumimoji="0" lang="ru-RU" sz="1800" b="1" i="0" u="none" strike="noStrike" kern="1200" cap="none" spc="0" normalizeH="0" baseline="0" noProof="0" dirty="0" smtClean="0">
                <a:ln>
                  <a:noFill/>
                </a:ln>
                <a:solidFill>
                  <a:srgbClr val="595959"/>
                </a:solidFill>
                <a:effectLst/>
                <a:uLnTx/>
                <a:uFillTx/>
                <a:latin typeface="Arial"/>
                <a:ea typeface="+mn-ea"/>
                <a:cs typeface="+mn-cs"/>
              </a:rPr>
              <a:t> </a:t>
            </a:r>
            <a:endParaRPr kumimoji="0" lang="en-US" sz="1800" b="1" i="0" u="none" strike="noStrike" kern="1200" cap="none" spc="0" normalizeH="0" baseline="0" noProof="0" dirty="0">
              <a:ln>
                <a:noFill/>
              </a:ln>
              <a:solidFill>
                <a:srgbClr val="595959"/>
              </a:solidFill>
              <a:effectLst/>
              <a:uLnTx/>
              <a:uFillTx/>
              <a:latin typeface="Arial"/>
              <a:ea typeface="+mn-ea"/>
              <a:cs typeface="+mn-cs"/>
            </a:endParaRPr>
          </a:p>
        </p:txBody>
      </p:sp>
      <p:pic>
        <p:nvPicPr>
          <p:cNvPr id="1026" name="Picture 2" descr="C:\Users\vmerkuryev.ECOSOCIO.000\Documents\hyundai-factory-almaty-696x358.jpg"/>
          <p:cNvPicPr>
            <a:picLocks noChangeAspect="1" noChangeArrowheads="1"/>
          </p:cNvPicPr>
          <p:nvPr/>
        </p:nvPicPr>
        <p:blipFill rotWithShape="1">
          <a:blip r:embed="rId3">
            <a:extLst>
              <a:ext uri="{28A0092B-C50C-407E-A947-70E740481C1C}">
                <a14:useLocalDpi xmlns:a14="http://schemas.microsoft.com/office/drawing/2010/main" val="0"/>
              </a:ext>
            </a:extLst>
          </a:blip>
          <a:srcRect l="26039" b="8420"/>
          <a:stretch/>
        </p:blipFill>
        <p:spPr bwMode="auto">
          <a:xfrm>
            <a:off x="3959469" y="3405659"/>
            <a:ext cx="3389359" cy="21586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merkuryev.ECOSOCIO.000\Documents\Eff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578" y="1253676"/>
            <a:ext cx="3412401" cy="2110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merkuryev.ECOSOCIO.000\Documents\Lukoi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1322" y="1252167"/>
            <a:ext cx="2815348" cy="211151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vmerkuryev.ECOSOCIO.000\Documents\rakhat.jpg"/>
          <p:cNvPicPr>
            <a:picLocks noChangeAspect="1" noChangeArrowheads="1"/>
          </p:cNvPicPr>
          <p:nvPr/>
        </p:nvPicPr>
        <p:blipFill rotWithShape="1">
          <a:blip r:embed="rId6">
            <a:extLst>
              <a:ext uri="{28A0092B-C50C-407E-A947-70E740481C1C}">
                <a14:useLocalDpi xmlns:a14="http://schemas.microsoft.com/office/drawing/2010/main" val="0"/>
              </a:ext>
            </a:extLst>
          </a:blip>
          <a:srcRect l="26006" t="8860" r="39510" b="17539"/>
          <a:stretch/>
        </p:blipFill>
        <p:spPr bwMode="auto">
          <a:xfrm>
            <a:off x="8465962" y="830235"/>
            <a:ext cx="2225852" cy="25126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vmerkuryev.ECOSOCIO.000\Documents\Вкуснодел.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782"/>
          <a:stretch/>
        </p:blipFill>
        <p:spPr bwMode="auto">
          <a:xfrm>
            <a:off x="8220364" y="5605238"/>
            <a:ext cx="2471450" cy="197983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vmerkuryev.ECOSOCIO.000\Documents\Стальком.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571"/>
          <a:stretch/>
        </p:blipFill>
        <p:spPr bwMode="auto">
          <a:xfrm>
            <a:off x="752621" y="5592537"/>
            <a:ext cx="2369192" cy="19798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vmerkuryev.ECOSOCIO.000\Documents\Эталон.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092" r="11984"/>
          <a:stretch/>
        </p:blipFill>
        <p:spPr bwMode="auto">
          <a:xfrm>
            <a:off x="3158757" y="5593999"/>
            <a:ext cx="2400931" cy="198828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vmerkuryev.ECOSOCIO.000\Documents\Экстра.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81730" y="3379814"/>
            <a:ext cx="3314017" cy="21845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vmerkuryev.ECOSOCIO.000\Documents\vinnak.jpg"/>
          <p:cNvPicPr>
            <a:picLocks noChangeAspect="1" noChangeArrowheads="1"/>
          </p:cNvPicPr>
          <p:nvPr/>
        </p:nvPicPr>
        <p:blipFill rotWithShape="1">
          <a:blip r:embed="rId11">
            <a:extLst>
              <a:ext uri="{28A0092B-C50C-407E-A947-70E740481C1C}">
                <a14:useLocalDpi xmlns:a14="http://schemas.microsoft.com/office/drawing/2010/main" val="0"/>
              </a:ext>
            </a:extLst>
          </a:blip>
          <a:srcRect l="12121" t="10841" r="41004" b="35146"/>
          <a:stretch/>
        </p:blipFill>
        <p:spPr bwMode="auto">
          <a:xfrm>
            <a:off x="752621" y="3385711"/>
            <a:ext cx="3153285" cy="217863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vmerkuryev.ECOSOCIO.000\Documents\Дрожжи.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8525"/>
          <a:stretch/>
        </p:blipFill>
        <p:spPr bwMode="auto">
          <a:xfrm>
            <a:off x="5617204" y="5605238"/>
            <a:ext cx="2526446" cy="198828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D24E0C63-ABC5-4D16-890C-A59F5FEA8AEE}"/>
              </a:ext>
            </a:extLst>
          </p:cNvPr>
          <p:cNvSpPr txBox="1"/>
          <p:nvPr/>
        </p:nvSpPr>
        <p:spPr>
          <a:xfrm>
            <a:off x="2201133" y="1281208"/>
            <a:ext cx="278477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200" b="1" dirty="0" smtClean="0">
                <a:solidFill>
                  <a:schemeClr val="bg1"/>
                </a:solidFill>
                <a:latin typeface="+mj-lt"/>
              </a:rPr>
              <a:t>НЕФТЕПЕРЕРАБАТЫВАЮЩАЯ</a:t>
            </a:r>
            <a:endParaRPr kumimoji="0" lang="ru-RU" sz="1200" b="1" u="none" strike="noStrike" kern="1200" cap="none" spc="0" normalizeH="0" baseline="0" noProof="0" dirty="0">
              <a:ln>
                <a:noFill/>
              </a:ln>
              <a:solidFill>
                <a:schemeClr val="bg1"/>
              </a:solidFill>
              <a:effectLst/>
              <a:uLnTx/>
              <a:uFillTx/>
              <a:latin typeface="+mj-lt"/>
            </a:endParaRPr>
          </a:p>
        </p:txBody>
      </p:sp>
      <p:sp>
        <p:nvSpPr>
          <p:cNvPr id="22" name="TextBox 21">
            <a:extLst>
              <a:ext uri="{FF2B5EF4-FFF2-40B4-BE49-F238E27FC236}">
                <a16:creationId xmlns="" xmlns:a16="http://schemas.microsoft.com/office/drawing/2014/main" id="{D24E0C63-ABC5-4D16-890C-A59F5FEA8AEE}"/>
              </a:ext>
            </a:extLst>
          </p:cNvPr>
          <p:cNvSpPr txBox="1"/>
          <p:nvPr/>
        </p:nvSpPr>
        <p:spPr>
          <a:xfrm>
            <a:off x="752621" y="5219837"/>
            <a:ext cx="1795001" cy="30777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ru-RU" sz="1400" b="1" dirty="0" smtClean="0">
                <a:solidFill>
                  <a:schemeClr val="bg1"/>
                </a:solidFill>
                <a:latin typeface="+mj-lt"/>
              </a:rPr>
              <a:t>ВИНОДЕЛЬНАЯ</a:t>
            </a:r>
            <a:endParaRPr kumimoji="0" lang="ru-RU" sz="1400" b="1" u="none" strike="noStrike" kern="1200" cap="none" spc="0" normalizeH="0" baseline="0" noProof="0" dirty="0">
              <a:ln>
                <a:noFill/>
              </a:ln>
              <a:solidFill>
                <a:schemeClr val="bg1"/>
              </a:solidFill>
              <a:effectLst/>
              <a:uLnTx/>
              <a:uFillTx/>
              <a:latin typeface="+mj-lt"/>
            </a:endParaRPr>
          </a:p>
        </p:txBody>
      </p:sp>
      <p:sp>
        <p:nvSpPr>
          <p:cNvPr id="23" name="TextBox 22">
            <a:extLst>
              <a:ext uri="{FF2B5EF4-FFF2-40B4-BE49-F238E27FC236}">
                <a16:creationId xmlns="" xmlns:a16="http://schemas.microsoft.com/office/drawing/2014/main" id="{D24E0C63-ABC5-4D16-890C-A59F5FEA8AEE}"/>
              </a:ext>
            </a:extLst>
          </p:cNvPr>
          <p:cNvSpPr txBox="1"/>
          <p:nvPr/>
        </p:nvSpPr>
        <p:spPr>
          <a:xfrm>
            <a:off x="5948972" y="1281207"/>
            <a:ext cx="154503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200" b="1" dirty="0" smtClean="0">
                <a:solidFill>
                  <a:schemeClr val="bg1"/>
                </a:solidFill>
                <a:latin typeface="+mj-lt"/>
              </a:rPr>
              <a:t>НАПИТКИ</a:t>
            </a:r>
            <a:endParaRPr kumimoji="0" lang="ru-RU" sz="1200" b="1" u="none" strike="noStrike" kern="1200" cap="none" spc="0" normalizeH="0" baseline="0" noProof="0" dirty="0">
              <a:ln>
                <a:noFill/>
              </a:ln>
              <a:solidFill>
                <a:schemeClr val="bg1"/>
              </a:solidFill>
              <a:effectLst/>
              <a:uLnTx/>
              <a:uFillTx/>
              <a:latin typeface="+mj-lt"/>
            </a:endParaRPr>
          </a:p>
        </p:txBody>
      </p:sp>
      <p:sp>
        <p:nvSpPr>
          <p:cNvPr id="24" name="TextBox 23">
            <a:extLst>
              <a:ext uri="{FF2B5EF4-FFF2-40B4-BE49-F238E27FC236}">
                <a16:creationId xmlns="" xmlns:a16="http://schemas.microsoft.com/office/drawing/2014/main" id="{D24E0C63-ABC5-4D16-890C-A59F5FEA8AEE}"/>
              </a:ext>
            </a:extLst>
          </p:cNvPr>
          <p:cNvSpPr txBox="1"/>
          <p:nvPr/>
        </p:nvSpPr>
        <p:spPr>
          <a:xfrm>
            <a:off x="4976670" y="3439866"/>
            <a:ext cx="278477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200" b="1" dirty="0" smtClean="0">
                <a:solidFill>
                  <a:schemeClr val="tx1">
                    <a:lumMod val="50000"/>
                  </a:schemeClr>
                </a:solidFill>
                <a:latin typeface="+mj-lt"/>
              </a:rPr>
              <a:t>АВТОМОБИЛЕСТРОЕНИЕ</a:t>
            </a:r>
            <a:endParaRPr kumimoji="0" lang="ru-RU" sz="1200" b="1" u="none" strike="noStrike" kern="1200" cap="none" spc="0" normalizeH="0" baseline="0" noProof="0" dirty="0">
              <a:ln>
                <a:noFill/>
              </a:ln>
              <a:solidFill>
                <a:schemeClr val="tx1">
                  <a:lumMod val="50000"/>
                </a:schemeClr>
              </a:solidFill>
              <a:effectLst/>
              <a:uLnTx/>
              <a:uFillTx/>
              <a:latin typeface="+mj-lt"/>
            </a:endParaRPr>
          </a:p>
        </p:txBody>
      </p:sp>
      <p:sp>
        <p:nvSpPr>
          <p:cNvPr id="25" name="TextBox 24">
            <a:extLst>
              <a:ext uri="{FF2B5EF4-FFF2-40B4-BE49-F238E27FC236}">
                <a16:creationId xmlns="" xmlns:a16="http://schemas.microsoft.com/office/drawing/2014/main" id="{D24E0C63-ABC5-4D16-890C-A59F5FEA8AEE}"/>
              </a:ext>
            </a:extLst>
          </p:cNvPr>
          <p:cNvSpPr txBox="1"/>
          <p:nvPr/>
        </p:nvSpPr>
        <p:spPr>
          <a:xfrm>
            <a:off x="5982926" y="7019837"/>
            <a:ext cx="1795001" cy="30777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ru-RU" sz="1400" b="1" dirty="0" smtClean="0">
                <a:solidFill>
                  <a:schemeClr val="bg1"/>
                </a:solidFill>
                <a:latin typeface="+mj-lt"/>
              </a:rPr>
              <a:t>ДРОЖЖЕВАЯ</a:t>
            </a:r>
            <a:endParaRPr kumimoji="0" lang="ru-RU" sz="1400" b="1" u="none" strike="noStrike" kern="1200" cap="none" spc="0" normalizeH="0" baseline="0" noProof="0" dirty="0">
              <a:ln>
                <a:noFill/>
              </a:ln>
              <a:solidFill>
                <a:schemeClr val="bg1"/>
              </a:solidFill>
              <a:effectLst/>
              <a:uLnTx/>
              <a:uFillTx/>
              <a:latin typeface="+mj-lt"/>
            </a:endParaRPr>
          </a:p>
        </p:txBody>
      </p:sp>
      <p:sp>
        <p:nvSpPr>
          <p:cNvPr id="26" name="TextBox 25">
            <a:extLst>
              <a:ext uri="{FF2B5EF4-FFF2-40B4-BE49-F238E27FC236}">
                <a16:creationId xmlns="" xmlns:a16="http://schemas.microsoft.com/office/drawing/2014/main" id="{D24E0C63-ABC5-4D16-890C-A59F5FEA8AEE}"/>
              </a:ext>
            </a:extLst>
          </p:cNvPr>
          <p:cNvSpPr txBox="1"/>
          <p:nvPr/>
        </p:nvSpPr>
        <p:spPr>
          <a:xfrm>
            <a:off x="8143650" y="4930733"/>
            <a:ext cx="2242256" cy="30777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ru-RU" sz="1400" b="1" dirty="0" smtClean="0">
                <a:solidFill>
                  <a:schemeClr val="bg1"/>
                </a:solidFill>
                <a:latin typeface="+mj-lt"/>
              </a:rPr>
              <a:t>ПЕРЕРАБОТКА СОИ</a:t>
            </a:r>
            <a:endParaRPr kumimoji="0" lang="ru-RU" sz="1400" b="1" u="none" strike="noStrike" kern="1200" cap="none" spc="0" normalizeH="0" baseline="0" noProof="0" dirty="0">
              <a:ln>
                <a:noFill/>
              </a:ln>
              <a:solidFill>
                <a:schemeClr val="bg1"/>
              </a:solidFill>
              <a:effectLst/>
              <a:uLnTx/>
              <a:uFillTx/>
              <a:latin typeface="+mj-lt"/>
            </a:endParaRPr>
          </a:p>
        </p:txBody>
      </p:sp>
      <p:sp>
        <p:nvSpPr>
          <p:cNvPr id="27" name="TextBox 26">
            <a:extLst>
              <a:ext uri="{FF2B5EF4-FFF2-40B4-BE49-F238E27FC236}">
                <a16:creationId xmlns="" xmlns:a16="http://schemas.microsoft.com/office/drawing/2014/main" id="{D24E0C63-ABC5-4D16-890C-A59F5FEA8AEE}"/>
              </a:ext>
            </a:extLst>
          </p:cNvPr>
          <p:cNvSpPr txBox="1"/>
          <p:nvPr/>
        </p:nvSpPr>
        <p:spPr>
          <a:xfrm>
            <a:off x="8272394" y="5939836"/>
            <a:ext cx="189364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200" b="1" noProof="0" dirty="0" smtClean="0">
                <a:solidFill>
                  <a:schemeClr val="tx1">
                    <a:lumMod val="50000"/>
                  </a:schemeClr>
                </a:solidFill>
                <a:latin typeface="+mj-lt"/>
              </a:rPr>
              <a:t>ЗАВОД ВКУСНОДЕЛ</a:t>
            </a:r>
            <a:endParaRPr kumimoji="0" lang="ru-RU" sz="1200" b="1" u="none" strike="noStrike" kern="1200" cap="none" spc="0" normalizeH="0" baseline="0" noProof="0" dirty="0">
              <a:ln>
                <a:noFill/>
              </a:ln>
              <a:solidFill>
                <a:schemeClr val="tx1">
                  <a:lumMod val="50000"/>
                </a:schemeClr>
              </a:solidFill>
              <a:effectLst/>
              <a:uLnTx/>
              <a:uFillTx/>
              <a:latin typeface="+mj-lt"/>
            </a:endParaRPr>
          </a:p>
        </p:txBody>
      </p:sp>
      <p:sp>
        <p:nvSpPr>
          <p:cNvPr id="28" name="TextBox 27">
            <a:extLst>
              <a:ext uri="{FF2B5EF4-FFF2-40B4-BE49-F238E27FC236}">
                <a16:creationId xmlns="" xmlns:a16="http://schemas.microsoft.com/office/drawing/2014/main" id="{D24E0C63-ABC5-4D16-890C-A59F5FEA8AEE}"/>
              </a:ext>
            </a:extLst>
          </p:cNvPr>
          <p:cNvSpPr txBox="1"/>
          <p:nvPr/>
        </p:nvSpPr>
        <p:spPr>
          <a:xfrm>
            <a:off x="1142449" y="7173724"/>
            <a:ext cx="3995672" cy="30777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ru-RU" sz="1400" b="1" dirty="0" smtClean="0">
                <a:solidFill>
                  <a:schemeClr val="bg1"/>
                </a:solidFill>
                <a:latin typeface="+mj-lt"/>
              </a:rPr>
              <a:t>ЗАВОДЫ СТАЛЬНЫХ КОНСТРУКЦИЙ</a:t>
            </a:r>
            <a:endParaRPr kumimoji="0" lang="ru-RU" sz="1400" b="1" u="none" strike="noStrike" kern="1200" cap="none" spc="0" normalizeH="0" baseline="0" noProof="0" dirty="0">
              <a:ln>
                <a:noFill/>
              </a:ln>
              <a:solidFill>
                <a:schemeClr val="bg1"/>
              </a:solidFill>
              <a:effectLst/>
              <a:uLnTx/>
              <a:uFillTx/>
              <a:latin typeface="+mj-lt"/>
            </a:endParaRPr>
          </a:p>
        </p:txBody>
      </p:sp>
      <p:sp>
        <p:nvSpPr>
          <p:cNvPr id="29" name="TextBox 28">
            <a:extLst>
              <a:ext uri="{FF2B5EF4-FFF2-40B4-BE49-F238E27FC236}">
                <a16:creationId xmlns="" xmlns:a16="http://schemas.microsoft.com/office/drawing/2014/main" id="{D24E0C63-ABC5-4D16-890C-A59F5FEA8AEE}"/>
              </a:ext>
            </a:extLst>
          </p:cNvPr>
          <p:cNvSpPr txBox="1"/>
          <p:nvPr/>
        </p:nvSpPr>
        <p:spPr>
          <a:xfrm>
            <a:off x="8683571" y="1558206"/>
            <a:ext cx="154503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200" b="1" dirty="0" smtClean="0">
                <a:solidFill>
                  <a:schemeClr val="tx1">
                    <a:lumMod val="50000"/>
                  </a:schemeClr>
                </a:solidFill>
                <a:latin typeface="+mj-lt"/>
              </a:rPr>
              <a:t>КОНДИТЕРСКАЯ</a:t>
            </a:r>
            <a:endParaRPr kumimoji="0" lang="ru-RU" sz="1200" b="1" u="none" strike="noStrike" kern="1200" cap="none" spc="0" normalizeH="0" baseline="0" noProof="0" dirty="0">
              <a:ln>
                <a:noFill/>
              </a:ln>
              <a:solidFill>
                <a:schemeClr val="tx1">
                  <a:lumMod val="50000"/>
                </a:schemeClr>
              </a:solidFill>
              <a:effectLst/>
              <a:uLnTx/>
              <a:uFillTx/>
              <a:latin typeface="+mj-lt"/>
            </a:endParaRPr>
          </a:p>
        </p:txBody>
      </p:sp>
    </p:spTree>
    <p:extLst>
      <p:ext uri="{BB962C8B-B14F-4D97-AF65-F5344CB8AC3E}">
        <p14:creationId xmlns:p14="http://schemas.microsoft.com/office/powerpoint/2010/main" val="2960094137"/>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fld id="{0E0DA07F-3E36-425D-B0F8-FEE94D403494}" type="slidenum">
              <a:rPr lang="en-GB" smtClean="0"/>
              <a:pPr/>
              <a:t>51</a:t>
            </a:fld>
            <a:endParaRPr lang="en-GB" dirty="0"/>
          </a:p>
        </p:txBody>
      </p:sp>
      <p:sp>
        <p:nvSpPr>
          <p:cNvPr id="9" name="TextBox 8">
            <a:extLst>
              <a:ext uri="{FF2B5EF4-FFF2-40B4-BE49-F238E27FC236}">
                <a16:creationId xmlns="" xmlns:a16="http://schemas.microsoft.com/office/drawing/2014/main" id="{7830EACA-0BF6-45FD-ABDD-6E436FE5754F}"/>
              </a:ext>
            </a:extLst>
          </p:cNvPr>
          <p:cNvSpPr txBox="1"/>
          <p:nvPr/>
        </p:nvSpPr>
        <p:spPr>
          <a:xfrm>
            <a:off x="4524003" y="2754943"/>
            <a:ext cx="2880000" cy="2554545"/>
          </a:xfrm>
          <a:prstGeom prst="rect">
            <a:avLst/>
          </a:prstGeom>
          <a:noFill/>
        </p:spPr>
        <p:txBody>
          <a:bodyPr wrap="square" rtlCol="0">
            <a:spAutoFit/>
          </a:bodyPr>
          <a:lstStyle/>
          <a:p>
            <a:endParaRPr lang="en-GB" sz="1600" dirty="0"/>
          </a:p>
          <a:p>
            <a:r>
              <a:rPr lang="en-GB" sz="1600" b="1" dirty="0"/>
              <a:t>RWA – Arcadis </a:t>
            </a:r>
          </a:p>
          <a:p>
            <a:endParaRPr lang="en-GB" sz="1600" dirty="0"/>
          </a:p>
          <a:p>
            <a:r>
              <a:rPr lang="ru-RU" sz="1600" dirty="0"/>
              <a:t>Река </a:t>
            </a:r>
            <a:r>
              <a:rPr lang="ru-RU" sz="1600" dirty="0" err="1"/>
              <a:t>Соос</a:t>
            </a:r>
            <a:r>
              <a:rPr lang="ru-RU" sz="1600" dirty="0"/>
              <a:t>, Руководитель группы </a:t>
            </a:r>
            <a:endParaRPr lang="en-GB" sz="1600" dirty="0"/>
          </a:p>
          <a:p>
            <a:endParaRPr lang="en-GB" sz="1600" dirty="0"/>
          </a:p>
          <a:p>
            <a:r>
              <a:rPr lang="en-GB" sz="1600" dirty="0">
                <a:hlinkClick r:id="rId2"/>
              </a:rPr>
              <a:t>reka@rwagroup.net</a:t>
            </a:r>
            <a:r>
              <a:rPr lang="en-GB" sz="1600" dirty="0"/>
              <a:t> </a:t>
            </a:r>
          </a:p>
          <a:p>
            <a:r>
              <a:rPr lang="en-GB" sz="1600" dirty="0"/>
              <a:t>+40 264 589 291</a:t>
            </a:r>
          </a:p>
          <a:p>
            <a:endParaRPr lang="en-GB" sz="1600" dirty="0"/>
          </a:p>
          <a:p>
            <a:r>
              <a:rPr lang="en-GB" sz="1600" dirty="0">
                <a:hlinkClick r:id="rId3"/>
              </a:rPr>
              <a:t>www.rwagroup.net</a:t>
            </a:r>
            <a:r>
              <a:rPr lang="en-GB" sz="1600" dirty="0"/>
              <a:t>  </a:t>
            </a:r>
          </a:p>
        </p:txBody>
      </p:sp>
      <p:sp>
        <p:nvSpPr>
          <p:cNvPr id="10" name="Title 5">
            <a:extLst>
              <a:ext uri="{FF2B5EF4-FFF2-40B4-BE49-F238E27FC236}">
                <a16:creationId xmlns="" xmlns:a16="http://schemas.microsoft.com/office/drawing/2014/main" id="{6524316B-6A43-4D9A-A943-98D0F9815F2B}"/>
              </a:ext>
            </a:extLst>
          </p:cNvPr>
          <p:cNvSpPr>
            <a:spLocks noGrp="1"/>
          </p:cNvSpPr>
          <p:nvPr>
            <p:ph type="title"/>
          </p:nvPr>
        </p:nvSpPr>
        <p:spPr>
          <a:xfrm>
            <a:off x="1307751" y="539837"/>
            <a:ext cx="8640001" cy="1623565"/>
          </a:xfrm>
        </p:spPr>
        <p:txBody>
          <a:bodyPr/>
          <a:lstStyle/>
          <a:p>
            <a:r>
              <a:rPr lang="kk-KZ" sz="8800" dirty="0">
                <a:solidFill>
                  <a:schemeClr val="tx1">
                    <a:lumMod val="50000"/>
                  </a:schemeClr>
                </a:solidFill>
              </a:rPr>
              <a:t>Спасибо</a:t>
            </a:r>
            <a:endParaRPr lang="en-GB" sz="8800" dirty="0">
              <a:solidFill>
                <a:schemeClr val="tx1">
                  <a:lumMod val="50000"/>
                </a:schemeClr>
              </a:solidFill>
            </a:endParaRPr>
          </a:p>
        </p:txBody>
      </p:sp>
      <p:sp>
        <p:nvSpPr>
          <p:cNvPr id="12" name="TextBox 11">
            <a:extLst>
              <a:ext uri="{FF2B5EF4-FFF2-40B4-BE49-F238E27FC236}">
                <a16:creationId xmlns="" xmlns:a16="http://schemas.microsoft.com/office/drawing/2014/main" id="{6D065583-E8B2-41A4-9D87-C0BF1C576280}"/>
              </a:ext>
            </a:extLst>
          </p:cNvPr>
          <p:cNvSpPr txBox="1"/>
          <p:nvPr/>
        </p:nvSpPr>
        <p:spPr>
          <a:xfrm>
            <a:off x="7404003" y="2699837"/>
            <a:ext cx="3107810" cy="2831544"/>
          </a:xfrm>
          <a:prstGeom prst="rect">
            <a:avLst/>
          </a:prstGeom>
          <a:noFill/>
        </p:spPr>
        <p:txBody>
          <a:bodyPr wrap="square" rtlCol="0">
            <a:spAutoFit/>
          </a:bodyPr>
          <a:lstStyle/>
          <a:p>
            <a:endParaRPr lang="en-GB" dirty="0"/>
          </a:p>
          <a:p>
            <a:r>
              <a:rPr lang="kk-KZ" sz="1600" b="1" dirty="0"/>
              <a:t>ЭкоСоцио Аналистс</a:t>
            </a:r>
            <a:endParaRPr lang="en-GB" sz="1600" b="1" dirty="0"/>
          </a:p>
          <a:p>
            <a:endParaRPr lang="en-GB" sz="1600" dirty="0"/>
          </a:p>
          <a:p>
            <a:r>
              <a:rPr lang="ru-RU" sz="1600" dirty="0"/>
              <a:t>Наргиза Оспанова, Местный координатор проекта </a:t>
            </a:r>
            <a:endParaRPr lang="en-GB" sz="1600" dirty="0"/>
          </a:p>
          <a:p>
            <a:endParaRPr lang="en-GB" sz="1600" dirty="0"/>
          </a:p>
          <a:p>
            <a:r>
              <a:rPr lang="en-GB" sz="1600" dirty="0">
                <a:hlinkClick r:id="rId4"/>
              </a:rPr>
              <a:t>NOspanova@ecosocioanalysts.kz</a:t>
            </a:r>
            <a:r>
              <a:rPr lang="en-GB" sz="1600" dirty="0"/>
              <a:t> </a:t>
            </a:r>
            <a:endParaRPr lang="ru-RU" sz="1600" dirty="0"/>
          </a:p>
          <a:p>
            <a:endParaRPr lang="en-GB" sz="1600" dirty="0"/>
          </a:p>
          <a:p>
            <a:r>
              <a:rPr lang="en-GB" sz="1600" dirty="0">
                <a:hlinkClick r:id="rId5"/>
              </a:rPr>
              <a:t>http://www.ecosocioanalysts.kz/en/</a:t>
            </a:r>
            <a:r>
              <a:rPr lang="en-GB" sz="1600" dirty="0"/>
              <a:t> </a:t>
            </a:r>
          </a:p>
        </p:txBody>
      </p:sp>
      <p:sp>
        <p:nvSpPr>
          <p:cNvPr id="14" name="TextBox 13">
            <a:extLst>
              <a:ext uri="{FF2B5EF4-FFF2-40B4-BE49-F238E27FC236}">
                <a16:creationId xmlns="" xmlns:a16="http://schemas.microsoft.com/office/drawing/2014/main" id="{C00B8640-DCF1-4C03-BCE2-5FF1CBABBD1D}"/>
              </a:ext>
            </a:extLst>
          </p:cNvPr>
          <p:cNvSpPr txBox="1"/>
          <p:nvPr/>
        </p:nvSpPr>
        <p:spPr>
          <a:xfrm>
            <a:off x="947751" y="2737497"/>
            <a:ext cx="3318155" cy="4031873"/>
          </a:xfrm>
          <a:prstGeom prst="rect">
            <a:avLst/>
          </a:prstGeom>
          <a:noFill/>
        </p:spPr>
        <p:txBody>
          <a:bodyPr wrap="square" rtlCol="0">
            <a:spAutoFit/>
          </a:bodyPr>
          <a:lstStyle/>
          <a:p>
            <a:endParaRPr lang="en-GB" sz="1600" dirty="0"/>
          </a:p>
          <a:p>
            <a:r>
              <a:rPr lang="kk-KZ" sz="1600" b="1" dirty="0"/>
              <a:t>ЕБРР</a:t>
            </a:r>
            <a:endParaRPr lang="en-GB" sz="1600" b="1" dirty="0"/>
          </a:p>
          <a:p>
            <a:endParaRPr lang="en-GB" sz="1600" dirty="0"/>
          </a:p>
          <a:p>
            <a:r>
              <a:rPr lang="kk-KZ" sz="1600" dirty="0"/>
              <a:t>Майра Карасаева</a:t>
            </a:r>
            <a:r>
              <a:rPr lang="en-GB" sz="1600" dirty="0"/>
              <a:t>, </a:t>
            </a:r>
            <a:r>
              <a:rPr lang="ru-RU" sz="1600" dirty="0"/>
              <a:t>Руководитель</a:t>
            </a:r>
            <a:r>
              <a:rPr lang="en-US" sz="1600" dirty="0"/>
              <a:t> </a:t>
            </a:r>
            <a:r>
              <a:rPr lang="kk-KZ" sz="1600" dirty="0"/>
              <a:t>проекта</a:t>
            </a:r>
            <a:r>
              <a:rPr lang="ru-RU" sz="1600" dirty="0"/>
              <a:t>, Ведущий банкир по проектам «зеленой» экономики</a:t>
            </a:r>
            <a:r>
              <a:rPr lang="en-GB" sz="1600" dirty="0"/>
              <a:t> </a:t>
            </a:r>
          </a:p>
          <a:p>
            <a:r>
              <a:rPr lang="fi-FI" sz="1600" dirty="0">
                <a:hlinkClick r:id="rId6"/>
              </a:rPr>
              <a:t>KarassaM@ebrd.com</a:t>
            </a:r>
            <a:endParaRPr lang="fi-FI" sz="1600" dirty="0"/>
          </a:p>
          <a:p>
            <a:r>
              <a:rPr lang="ru-RU" sz="1600" dirty="0"/>
              <a:t>+7 701 071 3816</a:t>
            </a:r>
            <a:endParaRPr lang="en-GB" sz="1600" dirty="0"/>
          </a:p>
          <a:p>
            <a:endParaRPr lang="en-GB" sz="1600" dirty="0"/>
          </a:p>
          <a:p>
            <a:r>
              <a:rPr lang="ru-RU" sz="1600" dirty="0" err="1"/>
              <a:t>Бахтиер</a:t>
            </a:r>
            <a:r>
              <a:rPr lang="ru-RU" sz="1600" dirty="0"/>
              <a:t> </a:t>
            </a:r>
            <a:r>
              <a:rPr lang="ru-RU" sz="1600" dirty="0" err="1"/>
              <a:t>Файзиев</a:t>
            </a:r>
            <a:r>
              <a:rPr lang="ru-RU" sz="1600" dirty="0"/>
              <a:t>, Заместитель Директора Департамента Инфраструктуры, Евразия</a:t>
            </a:r>
            <a:endParaRPr lang="en-GB" sz="1600" dirty="0"/>
          </a:p>
          <a:p>
            <a:r>
              <a:rPr lang="en-GB" sz="1600" dirty="0" err="1">
                <a:hlinkClick r:id="rId7"/>
              </a:rPr>
              <a:t>FaizievB</a:t>
            </a:r>
            <a:r>
              <a:rPr lang="ru-RU" sz="1600" dirty="0">
                <a:hlinkClick r:id="rId7"/>
              </a:rPr>
              <a:t>@ebrd.</a:t>
            </a:r>
            <a:r>
              <a:rPr lang="en-GB" sz="1600" dirty="0">
                <a:hlinkClick r:id="rId7"/>
              </a:rPr>
              <a:t>com</a:t>
            </a:r>
            <a:r>
              <a:rPr lang="en-GB" sz="1600" dirty="0"/>
              <a:t>  </a:t>
            </a:r>
            <a:r>
              <a:rPr lang="ru-RU" sz="1600" dirty="0"/>
              <a:t> </a:t>
            </a:r>
            <a:endParaRPr lang="en-GB" sz="1600" dirty="0"/>
          </a:p>
          <a:p>
            <a:r>
              <a:rPr lang="ru-RU" sz="1600" dirty="0"/>
              <a:t>+7 701 991 9710</a:t>
            </a:r>
            <a:endParaRPr lang="en-GB" sz="1600" dirty="0"/>
          </a:p>
          <a:p>
            <a:endParaRPr lang="en-GB" sz="1600" dirty="0"/>
          </a:p>
          <a:p>
            <a:r>
              <a:rPr lang="en-GB" sz="1600" dirty="0">
                <a:hlinkClick r:id="rId8"/>
              </a:rPr>
              <a:t>www.ebrdgreencities.com</a:t>
            </a:r>
            <a:r>
              <a:rPr lang="en-GB" sz="1600" dirty="0"/>
              <a:t> </a:t>
            </a:r>
          </a:p>
        </p:txBody>
      </p:sp>
    </p:spTree>
    <p:extLst>
      <p:ext uri="{BB962C8B-B14F-4D97-AF65-F5344CB8AC3E}">
        <p14:creationId xmlns:p14="http://schemas.microsoft.com/office/powerpoint/2010/main" val="998761595"/>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9186" y="2004181"/>
            <a:ext cx="8726720" cy="5015658"/>
          </a:xfrm>
        </p:spPr>
        <p:txBody>
          <a:bodyPr/>
          <a:lstStyle/>
          <a:p>
            <a:pPr marL="342900" indent="-342900">
              <a:buFont typeface="Arial"/>
              <a:buChar char="•"/>
            </a:pPr>
            <a:r>
              <a:rPr lang="ru-RU" dirty="0"/>
              <a:t>Реалистичный и реализуемый</a:t>
            </a:r>
          </a:p>
          <a:p>
            <a:pPr marL="342900" indent="-342900">
              <a:buFont typeface="Arial"/>
              <a:buChar char="•"/>
            </a:pPr>
            <a:r>
              <a:rPr lang="ru-RU" dirty="0"/>
              <a:t>С вовлечением в принятие решений заинтересованных сторон и понимания ими выгоды от планируемых действий</a:t>
            </a:r>
          </a:p>
          <a:p>
            <a:pPr marL="342900" indent="-342900">
              <a:buFont typeface="Arial"/>
              <a:buChar char="•"/>
            </a:pPr>
            <a:r>
              <a:rPr lang="ru-RU" dirty="0"/>
              <a:t>Отражающий приоритеты города</a:t>
            </a:r>
          </a:p>
          <a:p>
            <a:pPr marL="342900" indent="-342900">
              <a:buFont typeface="Arial"/>
              <a:buChar char="•"/>
            </a:pPr>
            <a:r>
              <a:rPr lang="ru-RU" dirty="0"/>
              <a:t>Краткий и структурированный</a:t>
            </a:r>
          </a:p>
          <a:p>
            <a:pPr marL="342900" indent="-342900">
              <a:buFont typeface="Arial"/>
              <a:buChar char="•"/>
            </a:pPr>
            <a:r>
              <a:rPr lang="ru-RU" dirty="0"/>
              <a:t>Документ, позволяющий вносить обновления и улучшения по ходу его выполнения </a:t>
            </a:r>
            <a:br>
              <a:rPr lang="ru-RU" dirty="0"/>
            </a:br>
            <a:r>
              <a:rPr lang="ru-RU" dirty="0"/>
              <a:t>без чрезмерных</a:t>
            </a:r>
            <a:br>
              <a:rPr lang="ru-RU" dirty="0"/>
            </a:br>
            <a:r>
              <a:rPr lang="ru-RU" dirty="0"/>
              <a:t>задержек и согласований</a:t>
            </a:r>
          </a:p>
          <a:p>
            <a:pPr marL="342900" indent="-342900">
              <a:buFont typeface="Arial"/>
              <a:buChar char="•"/>
            </a:pPr>
            <a:r>
              <a:rPr lang="ru-RU" dirty="0"/>
              <a:t>Способный привлечь </a:t>
            </a:r>
            <a:br>
              <a:rPr lang="ru-RU" dirty="0"/>
            </a:br>
            <a:r>
              <a:rPr lang="ru-RU" dirty="0"/>
              <a:t>финансирование</a:t>
            </a:r>
            <a:endParaRPr lang="en-US" dirty="0"/>
          </a:p>
          <a:p>
            <a:pPr marL="1098857" lvl="1" indent="-342900">
              <a:buFont typeface="Arial"/>
              <a:buChar char="•"/>
            </a:pPr>
            <a:endParaRPr lang="en-US" dirty="0"/>
          </a:p>
          <a:p>
            <a:pPr marL="342900" indent="-342900">
              <a:buFont typeface="Arial"/>
              <a:buChar char="•"/>
            </a:pPr>
            <a:endParaRPr lang="en-US" dirty="0"/>
          </a:p>
        </p:txBody>
      </p:sp>
      <p:sp>
        <p:nvSpPr>
          <p:cNvPr id="3" name="Title 2"/>
          <p:cNvSpPr>
            <a:spLocks noGrp="1"/>
          </p:cNvSpPr>
          <p:nvPr>
            <p:ph type="title"/>
          </p:nvPr>
        </p:nvSpPr>
        <p:spPr>
          <a:xfrm>
            <a:off x="1440000" y="546349"/>
            <a:ext cx="8640001" cy="864000"/>
          </a:xfrm>
        </p:spPr>
        <p:txBody>
          <a:bodyPr/>
          <a:lstStyle/>
          <a:p>
            <a:r>
              <a:rPr lang="ru-RU" dirty="0"/>
              <a:t>Какой план приблизит нас к достижению концепции «Зеленого города»? </a:t>
            </a:r>
            <a:endParaRPr lang="en-US" dirty="0"/>
          </a:p>
        </p:txBody>
      </p:sp>
      <p:sp>
        <p:nvSpPr>
          <p:cNvPr id="4" name="Slide Number Placeholder 3"/>
          <p:cNvSpPr>
            <a:spLocks noGrp="1"/>
          </p:cNvSpPr>
          <p:nvPr>
            <p:ph type="sldNum" sz="quarter" idx="12"/>
          </p:nvPr>
        </p:nvSpPr>
        <p:spPr/>
        <p:txBody>
          <a:bodyPr/>
          <a:lstStyle/>
          <a:p>
            <a:fld id="{0E0DA07F-3E36-425D-B0F8-FEE94D403494}" type="slidenum">
              <a:rPr lang="en-GB" smtClean="0"/>
              <a:pPr/>
              <a:t>6</a:t>
            </a:fld>
            <a:endParaRPr lang="en-GB" dirty="0"/>
          </a:p>
        </p:txBody>
      </p:sp>
      <p:pic>
        <p:nvPicPr>
          <p:cNvPr id="7" name="Picture 6">
            <a:extLst>
              <a:ext uri="{FF2B5EF4-FFF2-40B4-BE49-F238E27FC236}">
                <a16:creationId xmlns="" xmlns:a16="http://schemas.microsoft.com/office/drawing/2014/main" id="{18B41ACB-2CAD-439C-AA58-6E7CDACFBD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8322" y="4499837"/>
            <a:ext cx="4625906" cy="2238731"/>
          </a:xfrm>
          <a:prstGeom prst="rect">
            <a:avLst/>
          </a:prstGeom>
        </p:spPr>
      </p:pic>
      <p:sp>
        <p:nvSpPr>
          <p:cNvPr id="8" name="TextBox 7">
            <a:extLst>
              <a:ext uri="{FF2B5EF4-FFF2-40B4-BE49-F238E27FC236}">
                <a16:creationId xmlns="" xmlns:a16="http://schemas.microsoft.com/office/drawing/2014/main" id="{8DB36827-F344-4D4E-8827-CF699AAEE2AD}"/>
              </a:ext>
            </a:extLst>
          </p:cNvPr>
          <p:cNvSpPr txBox="1"/>
          <p:nvPr/>
        </p:nvSpPr>
        <p:spPr>
          <a:xfrm>
            <a:off x="3545906" y="6851895"/>
            <a:ext cx="6840000" cy="276999"/>
          </a:xfrm>
          <a:prstGeom prst="rect">
            <a:avLst/>
          </a:prstGeom>
          <a:noFill/>
        </p:spPr>
        <p:txBody>
          <a:bodyPr wrap="square" rtlCol="0">
            <a:spAutoFit/>
          </a:bodyPr>
          <a:lstStyle/>
          <a:p>
            <a:r>
              <a:rPr lang="ru-RU" sz="1200" dirty="0"/>
              <a:t>Официальный веб-сайт программы ЕБРР «Зеленые города»: </a:t>
            </a:r>
            <a:r>
              <a:rPr lang="ru-RU" sz="1200" dirty="0">
                <a:hlinkClick r:id="rId3"/>
              </a:rPr>
              <a:t>https://www.ebrdgreencities.com</a:t>
            </a:r>
            <a:r>
              <a:rPr lang="ru-RU" sz="1200" dirty="0"/>
              <a:t> </a:t>
            </a:r>
            <a:endParaRPr lang="en-GB" sz="1200" dirty="0"/>
          </a:p>
        </p:txBody>
      </p:sp>
    </p:spTree>
    <p:extLst>
      <p:ext uri="{BB962C8B-B14F-4D97-AF65-F5344CB8AC3E}">
        <p14:creationId xmlns:p14="http://schemas.microsoft.com/office/powerpoint/2010/main" val="2706197647"/>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672E620-EAE3-43C6-9981-18CD8684C2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3989" y="1979837"/>
            <a:ext cx="9967824" cy="5579838"/>
          </a:xfrm>
          <a:prstGeom prst="rect">
            <a:avLst/>
          </a:prstGeom>
        </p:spPr>
      </p:pic>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p:txBody>
          <a:bodyPr/>
          <a:lstStyle/>
          <a:p>
            <a:r>
              <a:rPr lang="ru-RU" dirty="0"/>
              <a:t>ПДЗГ методология </a:t>
            </a:r>
            <a:r>
              <a:rPr lang="en-US" dirty="0"/>
              <a:t> </a:t>
            </a:r>
            <a:endParaRPr lang="en-GB" dirty="0"/>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fld id="{0E0DA07F-3E36-425D-B0F8-FEE94D403494}" type="slidenum">
              <a:rPr lang="en-GB" smtClean="0"/>
              <a:pPr/>
              <a:t>7</a:t>
            </a:fld>
            <a:endParaRPr lang="en-GB" dirty="0"/>
          </a:p>
        </p:txBody>
      </p:sp>
      <p:sp>
        <p:nvSpPr>
          <p:cNvPr id="5" name="Text Placeholder 4">
            <a:extLst>
              <a:ext uri="{FF2B5EF4-FFF2-40B4-BE49-F238E27FC236}">
                <a16:creationId xmlns="" xmlns:a16="http://schemas.microsoft.com/office/drawing/2014/main" id="{24DA9441-2B0C-4E3F-8BF9-A666230723BA}"/>
              </a:ext>
            </a:extLst>
          </p:cNvPr>
          <p:cNvSpPr>
            <a:spLocks noGrp="1"/>
          </p:cNvSpPr>
          <p:nvPr>
            <p:ph type="body" sz="half" idx="2"/>
          </p:nvPr>
        </p:nvSpPr>
        <p:spPr/>
        <p:txBody>
          <a:bodyPr/>
          <a:lstStyle/>
          <a:p>
            <a:r>
              <a:rPr lang="ru-RU" dirty="0"/>
              <a:t>Структура процесса ПДЗГ</a:t>
            </a:r>
            <a:r>
              <a:rPr lang="en-GB" dirty="0"/>
              <a:t> </a:t>
            </a:r>
          </a:p>
        </p:txBody>
      </p:sp>
      <p:graphicFrame>
        <p:nvGraphicFramePr>
          <p:cNvPr id="2" name="Diagram 1">
            <a:extLst>
              <a:ext uri="{FF2B5EF4-FFF2-40B4-BE49-F238E27FC236}">
                <a16:creationId xmlns="" xmlns:a16="http://schemas.microsoft.com/office/drawing/2014/main" id="{89D775B6-E06E-45A7-A0BD-2CB870EA253D}"/>
              </a:ext>
            </a:extLst>
          </p:cNvPr>
          <p:cNvGraphicFramePr/>
          <p:nvPr>
            <p:extLst>
              <p:ext uri="{D42A27DB-BD31-4B8C-83A1-F6EECF244321}">
                <p14:modId xmlns:p14="http://schemas.microsoft.com/office/powerpoint/2010/main" val="2619352684"/>
              </p:ext>
            </p:extLst>
          </p:nvPr>
        </p:nvGraphicFramePr>
        <p:xfrm>
          <a:off x="996653" y="2201933"/>
          <a:ext cx="8802545" cy="482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9965580"/>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p:txBody>
          <a:bodyPr/>
          <a:lstStyle/>
          <a:p>
            <a:r>
              <a:rPr lang="ru-RU" dirty="0"/>
              <a:t>ПДЗГ методология </a:t>
            </a:r>
            <a:r>
              <a:rPr lang="en-US" dirty="0"/>
              <a:t> </a:t>
            </a:r>
            <a:endParaRPr lang="en-GB" dirty="0"/>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fld id="{0E0DA07F-3E36-425D-B0F8-FEE94D403494}" type="slidenum">
              <a:rPr lang="en-GB" smtClean="0"/>
              <a:pPr/>
              <a:t>8</a:t>
            </a:fld>
            <a:endParaRPr lang="en-GB" dirty="0"/>
          </a:p>
        </p:txBody>
      </p:sp>
      <p:sp>
        <p:nvSpPr>
          <p:cNvPr id="5" name="Text Placeholder 4">
            <a:extLst>
              <a:ext uri="{FF2B5EF4-FFF2-40B4-BE49-F238E27FC236}">
                <a16:creationId xmlns="" xmlns:a16="http://schemas.microsoft.com/office/drawing/2014/main" id="{24DA9441-2B0C-4E3F-8BF9-A666230723BA}"/>
              </a:ext>
            </a:extLst>
          </p:cNvPr>
          <p:cNvSpPr>
            <a:spLocks noGrp="1"/>
          </p:cNvSpPr>
          <p:nvPr>
            <p:ph type="body" sz="half" idx="2"/>
          </p:nvPr>
        </p:nvSpPr>
        <p:spPr/>
        <p:txBody>
          <a:bodyPr/>
          <a:lstStyle/>
          <a:p>
            <a:r>
              <a:rPr lang="ru-RU" dirty="0"/>
              <a:t>Структура ПДЗГ процесса </a:t>
            </a:r>
            <a:r>
              <a:rPr lang="en-GB" dirty="0"/>
              <a:t> </a:t>
            </a:r>
          </a:p>
        </p:txBody>
      </p:sp>
      <p:pic>
        <p:nvPicPr>
          <p:cNvPr id="9" name="Picture 8" descr="A screenshot of a cell phone&#10;&#10;Description automatically generated">
            <a:extLst>
              <a:ext uri="{FF2B5EF4-FFF2-40B4-BE49-F238E27FC236}">
                <a16:creationId xmlns="" xmlns:a16="http://schemas.microsoft.com/office/drawing/2014/main" id="{96790E29-A6CE-4CB8-9837-AAFF6CC5D8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61585" y="1856643"/>
            <a:ext cx="8896455" cy="5231812"/>
          </a:xfrm>
          <a:prstGeom prst="rect">
            <a:avLst/>
          </a:prstGeom>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25906" y="1619837"/>
            <a:ext cx="9413833" cy="5378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5367287"/>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5CC7FE6-3F4C-43F4-9129-85F64E6C2D18}"/>
              </a:ext>
            </a:extLst>
          </p:cNvPr>
          <p:cNvSpPr>
            <a:spLocks noGrp="1"/>
          </p:cNvSpPr>
          <p:nvPr>
            <p:ph type="title"/>
          </p:nvPr>
        </p:nvSpPr>
        <p:spPr/>
        <p:txBody>
          <a:bodyPr/>
          <a:lstStyle/>
          <a:p>
            <a:r>
              <a:rPr lang="ru-RU" sz="2800" dirty="0"/>
              <a:t>СТРУКТУРА: ДАВЛЕНИЕ-СОСТОЯНИЕ-РЕШЕНИЕ</a:t>
            </a:r>
            <a:endParaRPr lang="en-GB" sz="2800" dirty="0"/>
          </a:p>
        </p:txBody>
      </p:sp>
      <p:sp>
        <p:nvSpPr>
          <p:cNvPr id="4" name="Slide Number Placeholder 3">
            <a:extLst>
              <a:ext uri="{FF2B5EF4-FFF2-40B4-BE49-F238E27FC236}">
                <a16:creationId xmlns="" xmlns:a16="http://schemas.microsoft.com/office/drawing/2014/main" id="{F0361828-E93E-4208-831C-E13793E74793}"/>
              </a:ext>
            </a:extLst>
          </p:cNvPr>
          <p:cNvSpPr>
            <a:spLocks noGrp="1"/>
          </p:cNvSpPr>
          <p:nvPr>
            <p:ph type="sldNum" sz="quarter" idx="12"/>
          </p:nvPr>
        </p:nvSpPr>
        <p:spPr/>
        <p:txBody>
          <a:bodyPr/>
          <a:lstStyle/>
          <a:p>
            <a:fld id="{0E0DA07F-3E36-425D-B0F8-FEE94D403494}" type="slidenum">
              <a:rPr lang="en-GB" smtClean="0"/>
              <a:pPr/>
              <a:t>9</a:t>
            </a:fld>
            <a:endParaRPr lang="en-GB" dirty="0"/>
          </a:p>
        </p:txBody>
      </p:sp>
      <p:sp>
        <p:nvSpPr>
          <p:cNvPr id="5" name="Text Placeholder 4">
            <a:extLst>
              <a:ext uri="{FF2B5EF4-FFF2-40B4-BE49-F238E27FC236}">
                <a16:creationId xmlns="" xmlns:a16="http://schemas.microsoft.com/office/drawing/2014/main" id="{24DA9441-2B0C-4E3F-8BF9-A666230723BA}"/>
              </a:ext>
            </a:extLst>
          </p:cNvPr>
          <p:cNvSpPr>
            <a:spLocks noGrp="1"/>
          </p:cNvSpPr>
          <p:nvPr>
            <p:ph type="body" sz="half" idx="2"/>
          </p:nvPr>
        </p:nvSpPr>
        <p:spPr/>
        <p:txBody>
          <a:bodyPr/>
          <a:lstStyle/>
          <a:p>
            <a:r>
              <a:rPr lang="ru-RU" dirty="0"/>
              <a:t>Сбор информации. База данных показателей </a:t>
            </a:r>
            <a:endParaRPr lang="en-GB" dirty="0"/>
          </a:p>
        </p:txBody>
      </p:sp>
      <p:sp>
        <p:nvSpPr>
          <p:cNvPr id="6" name="TextBox 5">
            <a:extLst>
              <a:ext uri="{FF2B5EF4-FFF2-40B4-BE49-F238E27FC236}">
                <a16:creationId xmlns="" xmlns:a16="http://schemas.microsoft.com/office/drawing/2014/main" id="{E760A8E6-24E6-4B7B-A34F-EA8F92BD947B}"/>
              </a:ext>
            </a:extLst>
          </p:cNvPr>
          <p:cNvSpPr txBox="1"/>
          <p:nvPr/>
        </p:nvSpPr>
        <p:spPr>
          <a:xfrm>
            <a:off x="1492584" y="2339837"/>
            <a:ext cx="2413321" cy="120032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b="1" dirty="0"/>
              <a:t>Инфраструктура и Землепользование</a:t>
            </a:r>
          </a:p>
          <a:p>
            <a:endParaRPr lang="ru-RU" dirty="0"/>
          </a:p>
          <a:p>
            <a:r>
              <a:rPr lang="ru-RU" dirty="0"/>
              <a:t>(Давление)</a:t>
            </a:r>
            <a:endParaRPr lang="en-US" dirty="0"/>
          </a:p>
        </p:txBody>
      </p:sp>
      <p:sp>
        <p:nvSpPr>
          <p:cNvPr id="7" name="TextBox 6">
            <a:extLst>
              <a:ext uri="{FF2B5EF4-FFF2-40B4-BE49-F238E27FC236}">
                <a16:creationId xmlns="" xmlns:a16="http://schemas.microsoft.com/office/drawing/2014/main" id="{DE6D968B-F308-4DD2-B883-E304E8F7BEC2}"/>
              </a:ext>
            </a:extLst>
          </p:cNvPr>
          <p:cNvSpPr txBox="1"/>
          <p:nvPr/>
        </p:nvSpPr>
        <p:spPr>
          <a:xfrm>
            <a:off x="4625906" y="2339837"/>
            <a:ext cx="2088881" cy="120032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b="1" dirty="0"/>
              <a:t>Окружающая среда </a:t>
            </a:r>
            <a:endParaRPr lang="en-US" b="1" dirty="0"/>
          </a:p>
          <a:p>
            <a:endParaRPr lang="ru-RU" dirty="0"/>
          </a:p>
          <a:p>
            <a:r>
              <a:rPr lang="en-US" dirty="0"/>
              <a:t>(</a:t>
            </a:r>
            <a:r>
              <a:rPr lang="ru-RU" dirty="0"/>
              <a:t>Состояние</a:t>
            </a:r>
            <a:r>
              <a:rPr lang="en-US" dirty="0"/>
              <a:t>)</a:t>
            </a:r>
          </a:p>
        </p:txBody>
      </p:sp>
      <p:sp>
        <p:nvSpPr>
          <p:cNvPr id="9" name="TextBox 8">
            <a:extLst>
              <a:ext uri="{FF2B5EF4-FFF2-40B4-BE49-F238E27FC236}">
                <a16:creationId xmlns="" xmlns:a16="http://schemas.microsoft.com/office/drawing/2014/main" id="{C934C1D5-403B-45AD-BD18-2E9A2F1FF897}"/>
              </a:ext>
            </a:extLst>
          </p:cNvPr>
          <p:cNvSpPr txBox="1"/>
          <p:nvPr/>
        </p:nvSpPr>
        <p:spPr>
          <a:xfrm>
            <a:off x="7759227" y="2339837"/>
            <a:ext cx="2014278" cy="120032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b="1" dirty="0"/>
              <a:t>Участники</a:t>
            </a:r>
            <a:endParaRPr lang="en-US" b="1" dirty="0"/>
          </a:p>
          <a:p>
            <a:endParaRPr lang="en-GB" dirty="0"/>
          </a:p>
          <a:p>
            <a:endParaRPr lang="en-US" dirty="0"/>
          </a:p>
          <a:p>
            <a:r>
              <a:rPr lang="en-US" dirty="0"/>
              <a:t>(</a:t>
            </a:r>
            <a:r>
              <a:rPr lang="ru-RU" dirty="0"/>
              <a:t>Решение</a:t>
            </a:r>
            <a:r>
              <a:rPr lang="en-US" dirty="0"/>
              <a:t>)</a:t>
            </a:r>
          </a:p>
        </p:txBody>
      </p:sp>
      <p:sp>
        <p:nvSpPr>
          <p:cNvPr id="10" name="TextBox 9">
            <a:extLst>
              <a:ext uri="{FF2B5EF4-FFF2-40B4-BE49-F238E27FC236}">
                <a16:creationId xmlns="" xmlns:a16="http://schemas.microsoft.com/office/drawing/2014/main" id="{15ED3BA1-0F92-46FA-AE1F-750D3CD46B73}"/>
              </a:ext>
            </a:extLst>
          </p:cNvPr>
          <p:cNvSpPr txBox="1"/>
          <p:nvPr/>
        </p:nvSpPr>
        <p:spPr>
          <a:xfrm>
            <a:off x="1492584" y="4398561"/>
            <a:ext cx="2413321" cy="224676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ru-RU" sz="1750" dirty="0"/>
              <a:t>Транспорт</a:t>
            </a:r>
          </a:p>
          <a:p>
            <a:pPr algn="ctr"/>
            <a:r>
              <a:rPr lang="ru-RU" sz="1750" dirty="0"/>
              <a:t>Здания</a:t>
            </a:r>
          </a:p>
          <a:p>
            <a:pPr algn="ctr"/>
            <a:r>
              <a:rPr lang="ru-RU" sz="1750" dirty="0" err="1"/>
              <a:t>Водопотр</a:t>
            </a:r>
            <a:r>
              <a:rPr lang="ru-RU" sz="1750" dirty="0"/>
              <a:t>. и отведение</a:t>
            </a:r>
          </a:p>
          <a:p>
            <a:pPr algn="ctr"/>
            <a:r>
              <a:rPr lang="ru-RU" sz="1750" dirty="0"/>
              <a:t>Отходы</a:t>
            </a:r>
          </a:p>
          <a:p>
            <a:pPr algn="ctr"/>
            <a:r>
              <a:rPr lang="ru-RU" sz="1750" dirty="0"/>
              <a:t>Энергия</a:t>
            </a:r>
          </a:p>
          <a:p>
            <a:pPr algn="ctr"/>
            <a:r>
              <a:rPr lang="ru-RU" sz="1750" dirty="0"/>
              <a:t>Промышленность</a:t>
            </a:r>
          </a:p>
          <a:p>
            <a:pPr algn="ctr"/>
            <a:r>
              <a:rPr lang="ru-RU" sz="1750" dirty="0"/>
              <a:t>Землепользование</a:t>
            </a:r>
            <a:endParaRPr lang="ro-RO" sz="1750" dirty="0"/>
          </a:p>
        </p:txBody>
      </p:sp>
      <p:sp>
        <p:nvSpPr>
          <p:cNvPr id="11" name="TextBox 10">
            <a:extLst>
              <a:ext uri="{FF2B5EF4-FFF2-40B4-BE49-F238E27FC236}">
                <a16:creationId xmlns="" xmlns:a16="http://schemas.microsoft.com/office/drawing/2014/main" id="{30B224CD-0BCB-43DE-BDCF-CB9A75320816}"/>
              </a:ext>
            </a:extLst>
          </p:cNvPr>
          <p:cNvSpPr txBox="1"/>
          <p:nvPr/>
        </p:nvSpPr>
        <p:spPr>
          <a:xfrm>
            <a:off x="4625906" y="4480884"/>
            <a:ext cx="2014278" cy="203132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ru-RU" dirty="0"/>
              <a:t>Воздух</a:t>
            </a:r>
          </a:p>
          <a:p>
            <a:pPr algn="ctr"/>
            <a:r>
              <a:rPr lang="ru-RU" dirty="0"/>
              <a:t>Вода</a:t>
            </a:r>
          </a:p>
          <a:p>
            <a:pPr algn="ctr"/>
            <a:r>
              <a:rPr lang="ru-RU" dirty="0"/>
              <a:t>Почва</a:t>
            </a:r>
          </a:p>
          <a:p>
            <a:pPr algn="ctr"/>
            <a:r>
              <a:rPr lang="ru-RU" dirty="0" err="1"/>
              <a:t>Биоразно-образие</a:t>
            </a:r>
            <a:endParaRPr lang="ru-RU" dirty="0"/>
          </a:p>
          <a:p>
            <a:pPr algn="ctr"/>
            <a:r>
              <a:rPr lang="ru-RU" dirty="0"/>
              <a:t>Изменение климата</a:t>
            </a:r>
          </a:p>
        </p:txBody>
      </p:sp>
      <p:sp>
        <p:nvSpPr>
          <p:cNvPr id="12" name="TextBox 11">
            <a:extLst>
              <a:ext uri="{FF2B5EF4-FFF2-40B4-BE49-F238E27FC236}">
                <a16:creationId xmlns="" xmlns:a16="http://schemas.microsoft.com/office/drawing/2014/main" id="{733ED8A0-A7E6-4CD0-8F59-70D6C3417609}"/>
              </a:ext>
            </a:extLst>
          </p:cNvPr>
          <p:cNvSpPr txBox="1"/>
          <p:nvPr/>
        </p:nvSpPr>
        <p:spPr>
          <a:xfrm>
            <a:off x="7759226" y="4537060"/>
            <a:ext cx="2014278" cy="203132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ru-RU" dirty="0"/>
              <a:t>Местные органы управления</a:t>
            </a:r>
          </a:p>
          <a:p>
            <a:pPr algn="ctr"/>
            <a:r>
              <a:rPr lang="ru-RU" dirty="0"/>
              <a:t>Домохозяйства</a:t>
            </a:r>
          </a:p>
          <a:p>
            <a:pPr algn="ctr"/>
            <a:r>
              <a:rPr lang="ru-RU" dirty="0"/>
              <a:t>Компании</a:t>
            </a:r>
          </a:p>
          <a:p>
            <a:pPr algn="ctr"/>
            <a:r>
              <a:rPr lang="ru-RU" dirty="0"/>
              <a:t>Учреждения</a:t>
            </a:r>
          </a:p>
          <a:p>
            <a:pPr algn="ctr"/>
            <a:r>
              <a:rPr lang="ru-RU" dirty="0"/>
              <a:t>Гражданские организации</a:t>
            </a:r>
          </a:p>
        </p:txBody>
      </p:sp>
      <p:sp>
        <p:nvSpPr>
          <p:cNvPr id="13" name="TextBox 12">
            <a:extLst>
              <a:ext uri="{FF2B5EF4-FFF2-40B4-BE49-F238E27FC236}">
                <a16:creationId xmlns="" xmlns:a16="http://schemas.microsoft.com/office/drawing/2014/main" id="{77D7B9D5-344F-4825-B8AD-23F716767E19}"/>
              </a:ext>
            </a:extLst>
          </p:cNvPr>
          <p:cNvSpPr txBox="1"/>
          <p:nvPr/>
        </p:nvSpPr>
        <p:spPr>
          <a:xfrm>
            <a:off x="3506862" y="5496547"/>
            <a:ext cx="1119044" cy="411745"/>
          </a:xfrm>
          <a:prstGeom prst="rightArrow">
            <a:avLst/>
          </a:prstGeom>
          <a:solidFill>
            <a:srgbClr val="C0504D"/>
          </a:solidFill>
        </p:spPr>
        <p:txBody>
          <a:bodyPr wrap="square" rtlCol="0">
            <a:spAutoFit/>
          </a:bodyPr>
          <a:lstStyle/>
          <a:p>
            <a:endParaRPr lang="en-US" dirty="0"/>
          </a:p>
        </p:txBody>
      </p:sp>
      <p:cxnSp>
        <p:nvCxnSpPr>
          <p:cNvPr id="14" name="Curved Connector 13">
            <a:extLst>
              <a:ext uri="{FF2B5EF4-FFF2-40B4-BE49-F238E27FC236}">
                <a16:creationId xmlns="" xmlns:a16="http://schemas.microsoft.com/office/drawing/2014/main" id="{9D677D54-7ABD-44E4-895E-C6395C7286D6}"/>
              </a:ext>
            </a:extLst>
          </p:cNvPr>
          <p:cNvCxnSpPr>
            <a:cxnSpLocks/>
            <a:stCxn id="10" idx="0"/>
            <a:endCxn id="12" idx="0"/>
          </p:cNvCxnSpPr>
          <p:nvPr/>
        </p:nvCxnSpPr>
        <p:spPr>
          <a:xfrm rot="16200000" flipH="1">
            <a:off x="5663555" y="1434250"/>
            <a:ext cx="138499" cy="6067120"/>
          </a:xfrm>
          <a:prstGeom prst="curvedConnector3">
            <a:avLst>
              <a:gd name="adj1" fmla="val -165055"/>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a:extLst>
              <a:ext uri="{FF2B5EF4-FFF2-40B4-BE49-F238E27FC236}">
                <a16:creationId xmlns="" xmlns:a16="http://schemas.microsoft.com/office/drawing/2014/main" id="{37920399-77CD-46E1-8F22-31504AB4B6FB}"/>
              </a:ext>
            </a:extLst>
          </p:cNvPr>
          <p:cNvCxnSpPr>
            <a:cxnSpLocks/>
            <a:stCxn id="12" idx="2"/>
            <a:endCxn id="10" idx="2"/>
          </p:cNvCxnSpPr>
          <p:nvPr/>
        </p:nvCxnSpPr>
        <p:spPr>
          <a:xfrm rot="5400000">
            <a:off x="5694333" y="3573297"/>
            <a:ext cx="76945" cy="6067120"/>
          </a:xfrm>
          <a:prstGeom prst="curvedConnector3">
            <a:avLst>
              <a:gd name="adj1" fmla="val 397095"/>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 xmlns:a16="http://schemas.microsoft.com/office/drawing/2014/main" id="{748C6E93-4FCA-40A2-A065-68F31118B1E6}"/>
              </a:ext>
            </a:extLst>
          </p:cNvPr>
          <p:cNvSpPr txBox="1"/>
          <p:nvPr/>
        </p:nvSpPr>
        <p:spPr>
          <a:xfrm rot="10800000">
            <a:off x="6640184" y="5496547"/>
            <a:ext cx="1119044" cy="411745"/>
          </a:xfrm>
          <a:prstGeom prst="rightArrow">
            <a:avLst/>
          </a:prstGeom>
          <a:solidFill>
            <a:srgbClr val="143155"/>
          </a:solidFill>
        </p:spPr>
        <p:txBody>
          <a:bodyPr wrap="square" rtlCol="0">
            <a:spAutoFit/>
          </a:bodyPr>
          <a:lstStyle/>
          <a:p>
            <a:endParaRPr lang="en-US" dirty="0"/>
          </a:p>
        </p:txBody>
      </p:sp>
      <p:sp>
        <p:nvSpPr>
          <p:cNvPr id="17" name="TextBox 16">
            <a:extLst>
              <a:ext uri="{FF2B5EF4-FFF2-40B4-BE49-F238E27FC236}">
                <a16:creationId xmlns="" xmlns:a16="http://schemas.microsoft.com/office/drawing/2014/main" id="{44398221-CBB4-471F-9BB5-21146A766E34}"/>
              </a:ext>
            </a:extLst>
          </p:cNvPr>
          <p:cNvSpPr txBox="1"/>
          <p:nvPr/>
        </p:nvSpPr>
        <p:spPr>
          <a:xfrm>
            <a:off x="3074813" y="3777046"/>
            <a:ext cx="432049" cy="288032"/>
          </a:xfrm>
          <a:prstGeom prst="rightArrow">
            <a:avLst/>
          </a:prstGeom>
          <a:solidFill>
            <a:srgbClr val="C0504D"/>
          </a:solidFill>
        </p:spPr>
        <p:txBody>
          <a:bodyPr wrap="square" rtlCol="0">
            <a:spAutoFit/>
          </a:bodyPr>
          <a:lstStyle/>
          <a:p>
            <a:endParaRPr lang="en-US" dirty="0"/>
          </a:p>
        </p:txBody>
      </p:sp>
      <p:sp>
        <p:nvSpPr>
          <p:cNvPr id="18" name="TextBox 17">
            <a:extLst>
              <a:ext uri="{FF2B5EF4-FFF2-40B4-BE49-F238E27FC236}">
                <a16:creationId xmlns="" xmlns:a16="http://schemas.microsoft.com/office/drawing/2014/main" id="{8F9088AE-3264-4542-BB66-DA76B70DA098}"/>
              </a:ext>
            </a:extLst>
          </p:cNvPr>
          <p:cNvSpPr txBox="1"/>
          <p:nvPr/>
        </p:nvSpPr>
        <p:spPr>
          <a:xfrm rot="10800000">
            <a:off x="7759227" y="3777046"/>
            <a:ext cx="432049" cy="288032"/>
          </a:xfrm>
          <a:prstGeom prst="rightArrow">
            <a:avLst/>
          </a:prstGeom>
          <a:solidFill>
            <a:srgbClr val="143155"/>
          </a:solidFill>
        </p:spPr>
        <p:txBody>
          <a:bodyPr wrap="square" rtlCol="0">
            <a:spAutoFit/>
          </a:bodyPr>
          <a:lstStyle/>
          <a:p>
            <a:endParaRPr lang="en-US" dirty="0"/>
          </a:p>
        </p:txBody>
      </p:sp>
    </p:spTree>
    <p:extLst>
      <p:ext uri="{BB962C8B-B14F-4D97-AF65-F5344CB8AC3E}">
        <p14:creationId xmlns:p14="http://schemas.microsoft.com/office/powerpoint/2010/main" val="337382162"/>
      </p:ext>
    </p:extLst>
  </p:cSld>
  <p:clrMapOvr>
    <a:masterClrMapping/>
  </p:clrMapOvr>
  <p:transition spd="slow">
    <p:cover/>
  </p:transition>
</p:sld>
</file>

<file path=ppt/theme/theme1.xml><?xml version="1.0" encoding="utf-8"?>
<a:theme xmlns:a="http://schemas.openxmlformats.org/drawingml/2006/main" name="RWA_theme_1">
  <a:themeElements>
    <a:clrScheme name="RWA">
      <a:dk1>
        <a:srgbClr val="595959"/>
      </a:dk1>
      <a:lt1>
        <a:srgbClr val="FFFFFF"/>
      </a:lt1>
      <a:dk2>
        <a:srgbClr val="46C1BE"/>
      </a:dk2>
      <a:lt2>
        <a:srgbClr val="FFFFFF"/>
      </a:lt2>
      <a:accent1>
        <a:srgbClr val="46C1BE"/>
      </a:accent1>
      <a:accent2>
        <a:srgbClr val="ED7D31"/>
      </a:accent2>
      <a:accent3>
        <a:srgbClr val="A8D08D"/>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RWA_PowerPoint_template_v4.potx" id="{C2A52A5E-7225-4224-BF45-031A38235CB0}" vid="{F5B8823E-CA41-427F-BE57-7E2537D18F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1575</TotalTime>
  <Words>1277</Words>
  <Application>Microsoft Office PowerPoint</Application>
  <PresentationFormat>Произвольный</PresentationFormat>
  <Paragraphs>383</Paragraphs>
  <Slides>51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51</vt:i4>
      </vt:variant>
    </vt:vector>
  </HeadingPairs>
  <TitlesOfParts>
    <vt:vector size="52" baseType="lpstr">
      <vt:lpstr>RWA_theme_1</vt:lpstr>
      <vt:lpstr> План Действий «Зеленый Город» для города Алматы</vt:lpstr>
      <vt:lpstr>Сессия 1</vt:lpstr>
      <vt:lpstr>ПДЗГ: Методология  и процесс</vt:lpstr>
      <vt:lpstr>Содержание </vt:lpstr>
      <vt:lpstr>Знакомство с командой консультантов </vt:lpstr>
      <vt:lpstr>Какой план приблизит нас к достижению концепции «Зеленого города»? </vt:lpstr>
      <vt:lpstr>ПДЗГ методология  </vt:lpstr>
      <vt:lpstr>ПДЗГ методология  </vt:lpstr>
      <vt:lpstr>СТРУКТУРА: ДАВЛЕНИЕ-СОСТОЯНИЕ-РЕШЕНИЕ</vt:lpstr>
      <vt:lpstr>Сравнительный анализ и расстановка приоритетов</vt:lpstr>
      <vt:lpstr>КАК МЫ ПОДГОТАВЛИВАЕМ ПЛАН</vt:lpstr>
      <vt:lpstr>ГРАФИК СОГЛАСОВАНИЯ ОСНОВНЫХ РЕЗУЛЬТАТОВ</vt:lpstr>
      <vt:lpstr>ПРИМЕР ПЛАНА - УЛАН-БАТОР</vt:lpstr>
      <vt:lpstr>ПРИМЕР ПЛАНА - УЛАН-БАТОР</vt:lpstr>
      <vt:lpstr>Проделанные шаги</vt:lpstr>
      <vt:lpstr>Пример передовой практики в секторах ПДЗГ </vt:lpstr>
      <vt:lpstr>«Озеленение» будущего: дальнейшие действия?</vt:lpstr>
      <vt:lpstr>Презентация PowerPoint</vt:lpstr>
      <vt:lpstr>Презентация PowerPoint</vt:lpstr>
      <vt:lpstr>Презентация PowerPoint</vt:lpstr>
      <vt:lpstr>Улучшенные пешеходы и тротуары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Интеграция зеленых коридоров в городское планирование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Централизованная установка для компостирования</vt:lpstr>
      <vt:lpstr>Сессия 2</vt:lpstr>
      <vt:lpstr>СТРУКТУРА: ДАВЛЕНИЕ-СОСТОЯНИЕ-РЕШЕНИЕ</vt:lpstr>
      <vt:lpstr>ДСР</vt:lpstr>
      <vt:lpstr>Экологические проблемы в 7 секторах ПДЗГ</vt:lpstr>
      <vt:lpstr>Экологические проблемы в 7 секторах ПДЗГ</vt:lpstr>
      <vt:lpstr>Презентация PowerPoint</vt:lpstr>
      <vt:lpstr>Экологические проблемы в 7 секторах ПДЗГ</vt:lpstr>
      <vt:lpstr>Презентация PowerPoint</vt:lpstr>
      <vt:lpstr>Экологические проблемы в 7 секторах ПДЗГ</vt:lpstr>
      <vt:lpstr>Презентация PowerPoint</vt:lpstr>
      <vt:lpstr>Экологические проблемы в 7 секторах ПДЗГ</vt:lpstr>
      <vt:lpstr>Презентация PowerPoint</vt:lpstr>
      <vt:lpstr>Экологические проблемы в 7 секторах ПДЗГ</vt:lpstr>
      <vt:lpstr>Спасибо</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cost of preventing ocean plastic pollution </dc:title>
  <dc:creator>Gabriela Gavgas / Green Partners / RWA</dc:creator>
  <cp:lastModifiedBy>Наргиза Оспанова</cp:lastModifiedBy>
  <cp:revision>69</cp:revision>
  <dcterms:created xsi:type="dcterms:W3CDTF">2020-08-10T12:46:51Z</dcterms:created>
  <dcterms:modified xsi:type="dcterms:W3CDTF">2020-09-09T07:34:14Z</dcterms:modified>
</cp:coreProperties>
</file>