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  <p:sldMasterId id="2147483675" r:id="rId2"/>
  </p:sldMasterIdLst>
  <p:notesMasterIdLst>
    <p:notesMasterId r:id="rId14"/>
  </p:notesMasterIdLst>
  <p:sldIdLst>
    <p:sldId id="359" r:id="rId3"/>
    <p:sldId id="369" r:id="rId4"/>
    <p:sldId id="371" r:id="rId5"/>
    <p:sldId id="407" r:id="rId6"/>
    <p:sldId id="392" r:id="rId7"/>
    <p:sldId id="403" r:id="rId8"/>
    <p:sldId id="405" r:id="rId9"/>
    <p:sldId id="406" r:id="rId10"/>
    <p:sldId id="401" r:id="rId11"/>
    <p:sldId id="395" r:id="rId12"/>
    <p:sldId id="390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722476-727E-43E7-9B84-A568DD035EA9}">
          <p14:sldIdLst>
            <p14:sldId id="359"/>
            <p14:sldId id="369"/>
            <p14:sldId id="371"/>
            <p14:sldId id="407"/>
            <p14:sldId id="392"/>
            <p14:sldId id="403"/>
            <p14:sldId id="405"/>
            <p14:sldId id="406"/>
            <p14:sldId id="401"/>
            <p14:sldId id="395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368" userDrawn="1">
          <p15:clr>
            <a:srgbClr val="A4A3A4"/>
          </p15:clr>
        </p15:guide>
        <p15:guide id="4" pos="6335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2455" userDrawn="1">
          <p15:clr>
            <a:srgbClr val="A4A3A4"/>
          </p15:clr>
        </p15:guide>
        <p15:guide id="7" pos="1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EED"/>
    <a:srgbClr val="39C7FF"/>
    <a:srgbClr val="3E8FD6"/>
    <a:srgbClr val="4094DD"/>
    <a:srgbClr val="E0A701"/>
    <a:srgbClr val="193D61"/>
    <a:srgbClr val="23B6BA"/>
    <a:srgbClr val="0AB89F"/>
    <a:srgbClr val="3F9BE8"/>
    <a:srgbClr val="3F8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794"/>
  </p:normalViewPr>
  <p:slideViewPr>
    <p:cSldViewPr snapToGrid="0" snapToObjects="1" showGuides="1">
      <p:cViewPr varScale="1">
        <p:scale>
          <a:sx n="83" d="100"/>
          <a:sy n="83" d="100"/>
        </p:scale>
        <p:origin x="998" y="106"/>
      </p:cViewPr>
      <p:guideLst>
        <p:guide orient="horz" pos="4088"/>
        <p:guide pos="3840"/>
        <p:guide pos="1368"/>
        <p:guide pos="6335"/>
        <p:guide orient="horz" pos="1117"/>
        <p:guide orient="horz" pos="2455"/>
        <p:guide pos="1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Снижение тарифов, </a:t>
            </a:r>
            <a:r>
              <a:rPr lang="ru-RU" sz="16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6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кВтч</a:t>
            </a:r>
            <a:endParaRPr lang="ru-RU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4402596217730299"/>
          <c:y val="4.4325266381296503E-2"/>
        </c:manualLayout>
      </c:layout>
      <c:overlay val="0"/>
    </c:title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889801400532376E-2"/>
          <c:y val="0.12232524149293793"/>
          <c:w val="0.98485111154458771"/>
          <c:h val="0.70058994698449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предельная аукционная цена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567827547128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0E-442C-99D9-4E564BF49D75}"/>
                </c:ext>
              </c:extLst>
            </c:dLbl>
            <c:dLbl>
              <c:idx val="1"/>
              <c:layout>
                <c:manualLayout>
                  <c:x val="1.7867645401320145E-2"/>
                  <c:y val="-1.687460969160654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34,61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0E-442C-99D9-4E564BF49D75}"/>
                </c:ext>
              </c:extLst>
            </c:dLbl>
            <c:dLbl>
              <c:idx val="2"/>
              <c:layout>
                <c:manualLayout>
                  <c:x val="7.7590747104884039E-4"/>
                  <c:y val="-1.519565246276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0E-442C-99D9-4E564BF49D75}"/>
                </c:ext>
              </c:extLst>
            </c:dLbl>
            <c:dLbl>
              <c:idx val="3"/>
              <c:layout>
                <c:manualLayout>
                  <c:x val="-1.3012908395272728E-2"/>
                  <c:y val="-2.362445356824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0E-442C-99D9-4E564BF49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ВЭС</c:v>
                </c:pt>
                <c:pt idx="1">
                  <c:v>СЭС</c:v>
                </c:pt>
                <c:pt idx="2">
                  <c:v>ГЭС</c:v>
                </c:pt>
                <c:pt idx="3">
                  <c:v>БиоЭС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22.68</c:v>
                </c:pt>
                <c:pt idx="1">
                  <c:v>34.61</c:v>
                </c:pt>
                <c:pt idx="2">
                  <c:v>16.71</c:v>
                </c:pt>
                <c:pt idx="3">
                  <c:v>32.229999999999997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0E-442C-99D9-4E564BF49D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аукционная цена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7701572000319684E-2"/>
                  <c:y val="-1.728092903362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0E-442C-99D9-4E564BF49D75}"/>
                </c:ext>
              </c:extLst>
            </c:dLbl>
            <c:dLbl>
              <c:idx val="1"/>
              <c:layout>
                <c:manualLayout>
                  <c:x val="2.5388747830328007E-2"/>
                  <c:y val="-1.8023677601945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0E-442C-99D9-4E564BF49D75}"/>
                </c:ext>
              </c:extLst>
            </c:dLbl>
            <c:dLbl>
              <c:idx val="2"/>
              <c:layout>
                <c:manualLayout>
                  <c:x val="3.2946323555618919E-2"/>
                  <c:y val="-1.56988845461104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12,8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0E-442C-99D9-4E564BF49D75}"/>
                </c:ext>
              </c:extLst>
            </c:dLbl>
            <c:dLbl>
              <c:idx val="3"/>
              <c:layout>
                <c:manualLayout>
                  <c:x val="4.2291952284636246E-2"/>
                  <c:y val="-1.012476581496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0E-442C-99D9-4E564BF49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ВЭС</c:v>
                </c:pt>
                <c:pt idx="1">
                  <c:v>СЭС</c:v>
                </c:pt>
                <c:pt idx="2">
                  <c:v>ГЭС</c:v>
                </c:pt>
                <c:pt idx="3">
                  <c:v>БиоЭС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17.39</c:v>
                </c:pt>
                <c:pt idx="1">
                  <c:v>12.49</c:v>
                </c:pt>
                <c:pt idx="2">
                  <c:v>12.8</c:v>
                </c:pt>
                <c:pt idx="3">
                  <c:v>32.119999999999997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0E-442C-99D9-4E564BF49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9264896"/>
        <c:axId val="54351488"/>
        <c:axId val="0"/>
      </c:bar3DChart>
      <c:catAx>
        <c:axId val="14926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351488"/>
        <c:crosses val="autoZero"/>
        <c:auto val="1"/>
        <c:lblAlgn val="ctr"/>
        <c:lblOffset val="100"/>
        <c:noMultiLvlLbl val="0"/>
      </c:catAx>
      <c:valAx>
        <c:axId val="54351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492648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3040801979856639E-2"/>
          <c:y val="0.91941334913120154"/>
          <c:w val="0.89999985633780155"/>
          <c:h val="4.542898052865571E-2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1DD57-FA15-4BF1-8EB9-4C326ECC64D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196040-EC94-4633-8634-B2030B09CB5A}">
      <dgm:prSet phldrT="[Текст]" phldr="1"/>
      <dgm:spPr/>
      <dgm:t>
        <a:bodyPr/>
        <a:lstStyle/>
        <a:p>
          <a:endParaRPr lang="ru-RU"/>
        </a:p>
      </dgm:t>
    </dgm:pt>
    <dgm:pt modelId="{2B3E2090-2CD4-45B2-971E-30B91C68C179}" type="parTrans" cxnId="{3D4507DE-CDD2-4D55-A8E8-234DA8C5BB3B}">
      <dgm:prSet/>
      <dgm:spPr/>
      <dgm:t>
        <a:bodyPr/>
        <a:lstStyle/>
        <a:p>
          <a:endParaRPr lang="ru-RU"/>
        </a:p>
      </dgm:t>
    </dgm:pt>
    <dgm:pt modelId="{5B0C6E3E-DD0C-4E28-972D-B9D2939D858E}" type="sibTrans" cxnId="{3D4507DE-CDD2-4D55-A8E8-234DA8C5BB3B}">
      <dgm:prSet/>
      <dgm:spPr/>
      <dgm:t>
        <a:bodyPr/>
        <a:lstStyle/>
        <a:p>
          <a:endParaRPr lang="ru-RU"/>
        </a:p>
      </dgm:t>
    </dgm:pt>
    <dgm:pt modelId="{7986A56A-BA07-4201-8313-A7539982135E}">
      <dgm:prSet phldrT="[Текст]"/>
      <dgm:spPr/>
      <dgm:t>
        <a:bodyPr/>
        <a:lstStyle/>
        <a:p>
          <a:endParaRPr lang="ru-RU" dirty="0"/>
        </a:p>
      </dgm:t>
    </dgm:pt>
    <dgm:pt modelId="{A1339CF8-B536-4B73-947E-0EA200894568}" type="parTrans" cxnId="{6A0B943C-F2E8-49E1-96B3-9169AE276DA4}">
      <dgm:prSet/>
      <dgm:spPr/>
      <dgm:t>
        <a:bodyPr/>
        <a:lstStyle/>
        <a:p>
          <a:endParaRPr lang="ru-RU"/>
        </a:p>
      </dgm:t>
    </dgm:pt>
    <dgm:pt modelId="{0D156980-0BB0-4372-8FE7-DCE9B27BBBC6}" type="sibTrans" cxnId="{6A0B943C-F2E8-49E1-96B3-9169AE276DA4}">
      <dgm:prSet/>
      <dgm:spPr/>
      <dgm:t>
        <a:bodyPr/>
        <a:lstStyle/>
        <a:p>
          <a:endParaRPr lang="ru-RU"/>
        </a:p>
      </dgm:t>
    </dgm:pt>
    <dgm:pt modelId="{5EAD37DE-1F87-4F5F-AAF2-C42C55303702}">
      <dgm:prSet phldrT="[Текст]" phldr="1"/>
      <dgm:spPr/>
      <dgm:t>
        <a:bodyPr/>
        <a:lstStyle/>
        <a:p>
          <a:endParaRPr lang="ru-RU" dirty="0"/>
        </a:p>
      </dgm:t>
    </dgm:pt>
    <dgm:pt modelId="{527CDDBE-C892-431E-A9CB-657F96D191EA}" type="parTrans" cxnId="{DD47F9C6-FE42-40F3-A7AC-0A0D6B1F1C7C}">
      <dgm:prSet/>
      <dgm:spPr/>
      <dgm:t>
        <a:bodyPr/>
        <a:lstStyle/>
        <a:p>
          <a:endParaRPr lang="ru-RU"/>
        </a:p>
      </dgm:t>
    </dgm:pt>
    <dgm:pt modelId="{BBE53ED3-A34D-4AA5-AA19-0327284E6286}" type="sibTrans" cxnId="{DD47F9C6-FE42-40F3-A7AC-0A0D6B1F1C7C}">
      <dgm:prSet/>
      <dgm:spPr/>
      <dgm:t>
        <a:bodyPr/>
        <a:lstStyle/>
        <a:p>
          <a:endParaRPr lang="ru-RU"/>
        </a:p>
      </dgm:t>
    </dgm:pt>
    <dgm:pt modelId="{BF6672B2-B93F-452B-B16F-B12EE55CD5D4}">
      <dgm:prSet phldrT="[Текст]"/>
      <dgm:spPr/>
      <dgm:t>
        <a:bodyPr/>
        <a:lstStyle/>
        <a:p>
          <a:endParaRPr lang="ru-RU" dirty="0"/>
        </a:p>
      </dgm:t>
    </dgm:pt>
    <dgm:pt modelId="{2A6D7DFA-7AD6-4A2F-93AD-355561A8F2F7}" type="parTrans" cxnId="{E9BD91E4-C4EA-4661-B14F-B09B9BB589FF}">
      <dgm:prSet/>
      <dgm:spPr/>
      <dgm:t>
        <a:bodyPr/>
        <a:lstStyle/>
        <a:p>
          <a:endParaRPr lang="ru-RU"/>
        </a:p>
      </dgm:t>
    </dgm:pt>
    <dgm:pt modelId="{DCBF1180-6660-44E6-8485-F0487A7E9D27}" type="sibTrans" cxnId="{E9BD91E4-C4EA-4661-B14F-B09B9BB589FF}">
      <dgm:prSet/>
      <dgm:spPr/>
      <dgm:t>
        <a:bodyPr/>
        <a:lstStyle/>
        <a:p>
          <a:endParaRPr lang="ru-RU"/>
        </a:p>
      </dgm:t>
    </dgm:pt>
    <dgm:pt modelId="{3E0EE8B7-E7FC-4F79-A65F-B4099E5E0911}">
      <dgm:prSet phldrT="[Текст]" custT="1"/>
      <dgm:spPr/>
      <dgm:t>
        <a:bodyPr/>
        <a:lstStyle/>
        <a:p>
          <a:r>
            <a:rPr lang="kk-KZ" sz="1600" b="1" dirty="0" smtClean="0"/>
            <a:t>Копии правоустанавливающих документов </a:t>
          </a:r>
        </a:p>
        <a:p>
          <a:r>
            <a:rPr lang="kk-KZ" sz="1600" b="1" dirty="0" smtClean="0"/>
            <a:t>на земельный участок </a:t>
          </a:r>
        </a:p>
        <a:p>
          <a:r>
            <a:rPr lang="kk-KZ" sz="1400" dirty="0" smtClean="0"/>
            <a:t>(в соответствии с Земельным кодексом)</a:t>
          </a:r>
          <a:endParaRPr lang="ru-RU" sz="1400" dirty="0"/>
        </a:p>
      </dgm:t>
    </dgm:pt>
    <dgm:pt modelId="{5F58C7FA-C62A-4FDD-B47C-6F3E1A5A540F}" type="parTrans" cxnId="{F604F138-A16A-42B5-B75C-D467D42D873D}">
      <dgm:prSet/>
      <dgm:spPr/>
      <dgm:t>
        <a:bodyPr/>
        <a:lstStyle/>
        <a:p>
          <a:endParaRPr lang="ru-RU"/>
        </a:p>
      </dgm:t>
    </dgm:pt>
    <dgm:pt modelId="{530F8CF2-3459-47A8-9189-CFDFA7BD03A0}" type="sibTrans" cxnId="{F604F138-A16A-42B5-B75C-D467D42D873D}">
      <dgm:prSet/>
      <dgm:spPr/>
      <dgm:t>
        <a:bodyPr/>
        <a:lstStyle/>
        <a:p>
          <a:endParaRPr lang="ru-RU"/>
        </a:p>
      </dgm:t>
    </dgm:pt>
    <dgm:pt modelId="{2E9D5351-76CF-4CD3-AA14-1B9363DB7918}">
      <dgm:prSet phldrT="[Текст]" custT="1"/>
      <dgm:spPr/>
      <dgm:t>
        <a:bodyPr/>
        <a:lstStyle/>
        <a:p>
          <a:r>
            <a:rPr lang="kk-KZ" sz="1600" b="1" dirty="0" smtClean="0"/>
            <a:t>Учредительные документы</a:t>
          </a:r>
        </a:p>
        <a:p>
          <a:r>
            <a:rPr lang="kk-KZ" sz="1400" dirty="0" smtClean="0"/>
            <a:t>(*иностранные юридические лица </a:t>
          </a:r>
        </a:p>
        <a:p>
          <a:r>
            <a:rPr lang="kk-KZ" sz="1400" dirty="0" smtClean="0"/>
            <a:t>предоставляют аналогичные </a:t>
          </a:r>
        </a:p>
        <a:p>
          <a:r>
            <a:rPr lang="kk-KZ" sz="1400" dirty="0" smtClean="0"/>
            <a:t>документы в соответствии с </a:t>
          </a:r>
        </a:p>
        <a:p>
          <a:r>
            <a:rPr lang="kk-KZ" sz="1400" dirty="0" smtClean="0"/>
            <a:t>законодательством своей страны)</a:t>
          </a:r>
          <a:endParaRPr lang="ru-RU" sz="1400" dirty="0"/>
        </a:p>
      </dgm:t>
    </dgm:pt>
    <dgm:pt modelId="{31D17924-7190-44E6-A81A-C26956CF18CC}" type="sibTrans" cxnId="{96AA3CDC-D01E-4650-A8A0-1247586BF57F}">
      <dgm:prSet/>
      <dgm:spPr/>
      <dgm:t>
        <a:bodyPr/>
        <a:lstStyle/>
        <a:p>
          <a:endParaRPr lang="ru-RU"/>
        </a:p>
      </dgm:t>
    </dgm:pt>
    <dgm:pt modelId="{CCD687CE-23E4-4F3F-A406-3CD76F57B667}" type="parTrans" cxnId="{96AA3CDC-D01E-4650-A8A0-1247586BF57F}">
      <dgm:prSet/>
      <dgm:spPr/>
      <dgm:t>
        <a:bodyPr/>
        <a:lstStyle/>
        <a:p>
          <a:endParaRPr lang="ru-RU"/>
        </a:p>
      </dgm:t>
    </dgm:pt>
    <dgm:pt modelId="{E842A109-71DC-4BEF-AA02-E82A22BC48C2}">
      <dgm:prSet phldrT="[Текст]" custT="1"/>
      <dgm:spPr/>
      <dgm:t>
        <a:bodyPr/>
        <a:lstStyle/>
        <a:p>
          <a:r>
            <a:rPr lang="kk-KZ" sz="1600" b="1" dirty="0" smtClean="0"/>
            <a:t>Копии технических условий </a:t>
          </a:r>
        </a:p>
        <a:p>
          <a:r>
            <a:rPr lang="kk-KZ" sz="1400" dirty="0" smtClean="0"/>
            <a:t>(выданных и согласованных в </a:t>
          </a:r>
        </a:p>
        <a:p>
          <a:r>
            <a:rPr lang="en-US" sz="1400" dirty="0" smtClean="0"/>
            <a:t>c</a:t>
          </a:r>
          <a:r>
            <a:rPr lang="kk-KZ" sz="1400" dirty="0" smtClean="0"/>
            <a:t>оответствии с Электротехническими </a:t>
          </a:r>
        </a:p>
        <a:p>
          <a:r>
            <a:rPr lang="kk-KZ" sz="1400" dirty="0" smtClean="0"/>
            <a:t>правилами)</a:t>
          </a:r>
          <a:endParaRPr lang="ru-RU" sz="1400" dirty="0"/>
        </a:p>
      </dgm:t>
    </dgm:pt>
    <dgm:pt modelId="{50A15DEC-F284-45F3-BD4F-65644BEF20D3}" type="parTrans" cxnId="{A39522A5-E15F-4A4B-8829-6E96C53B8BDB}">
      <dgm:prSet/>
      <dgm:spPr/>
      <dgm:t>
        <a:bodyPr/>
        <a:lstStyle/>
        <a:p>
          <a:endParaRPr lang="ru-RU"/>
        </a:p>
      </dgm:t>
    </dgm:pt>
    <dgm:pt modelId="{49A44B67-33AA-4F5E-AA18-BAA43663E011}" type="sibTrans" cxnId="{A39522A5-E15F-4A4B-8829-6E96C53B8BDB}">
      <dgm:prSet/>
      <dgm:spPr/>
      <dgm:t>
        <a:bodyPr/>
        <a:lstStyle/>
        <a:p>
          <a:endParaRPr lang="ru-RU"/>
        </a:p>
      </dgm:t>
    </dgm:pt>
    <dgm:pt modelId="{307F960A-E148-409D-8EFB-C131AF65B82F}">
      <dgm:prSet phldrT="[Текст]" phldr="1"/>
      <dgm:spPr/>
      <dgm:t>
        <a:bodyPr/>
        <a:lstStyle/>
        <a:p>
          <a:endParaRPr lang="ru-RU" dirty="0"/>
        </a:p>
      </dgm:t>
    </dgm:pt>
    <dgm:pt modelId="{F414F2E4-DF7D-4536-9168-4F5EF83DDF68}" type="sibTrans" cxnId="{3F6AABBA-76A6-43C0-AF33-C3B7186A6C68}">
      <dgm:prSet/>
      <dgm:spPr/>
      <dgm:t>
        <a:bodyPr/>
        <a:lstStyle/>
        <a:p>
          <a:endParaRPr lang="ru-RU"/>
        </a:p>
      </dgm:t>
    </dgm:pt>
    <dgm:pt modelId="{8AE2B14E-A97F-49D9-95E4-E51B95405676}" type="parTrans" cxnId="{3F6AABBA-76A6-43C0-AF33-C3B7186A6C68}">
      <dgm:prSet/>
      <dgm:spPr/>
      <dgm:t>
        <a:bodyPr/>
        <a:lstStyle/>
        <a:p>
          <a:endParaRPr lang="ru-RU"/>
        </a:p>
      </dgm:t>
    </dgm:pt>
    <dgm:pt modelId="{24E83282-6273-4698-B6A4-CB4931518E00}" type="pres">
      <dgm:prSet presAssocID="{3E61DD57-FA15-4BF1-8EB9-4C326ECC64D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65AF48-48FD-42A3-B071-6012B733701F}" type="pres">
      <dgm:prSet presAssocID="{307F960A-E148-409D-8EFB-C131AF65B82F}" presName="compositeNode" presStyleCnt="0">
        <dgm:presLayoutVars>
          <dgm:bulletEnabled val="1"/>
        </dgm:presLayoutVars>
      </dgm:prSet>
      <dgm:spPr/>
    </dgm:pt>
    <dgm:pt modelId="{03AEB6F3-C13A-4718-A3F8-3A8CB0711B70}" type="pres">
      <dgm:prSet presAssocID="{307F960A-E148-409D-8EFB-C131AF65B82F}" presName="image" presStyleLbl="fgImgPlace1" presStyleIdx="0" presStyleCnt="3" custScaleY="655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89169508-F8D5-4F4F-8DE3-15672F5EDB41}" type="pres">
      <dgm:prSet presAssocID="{307F960A-E148-409D-8EFB-C131AF65B82F}" presName="childNode" presStyleLbl="node1" presStyleIdx="0" presStyleCnt="3" custScaleX="124689" custScaleY="11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43FF0-F320-4B6A-B2FF-08D9A3A81F58}" type="pres">
      <dgm:prSet presAssocID="{307F960A-E148-409D-8EFB-C131AF65B82F}" presName="parentNode" presStyleLbl="revTx" presStyleIdx="0" presStyleCnt="3" custScaleX="27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7BDB-9302-4899-AFB6-2C06F2C84409}" type="pres">
      <dgm:prSet presAssocID="{F414F2E4-DF7D-4536-9168-4F5EF83DDF68}" presName="sibTrans" presStyleCnt="0"/>
      <dgm:spPr/>
    </dgm:pt>
    <dgm:pt modelId="{71F42054-480E-45B5-A12C-4BEEBEB29995}" type="pres">
      <dgm:prSet presAssocID="{7D196040-EC94-4633-8634-B2030B09CB5A}" presName="compositeNode" presStyleCnt="0">
        <dgm:presLayoutVars>
          <dgm:bulletEnabled val="1"/>
        </dgm:presLayoutVars>
      </dgm:prSet>
      <dgm:spPr/>
    </dgm:pt>
    <dgm:pt modelId="{8F70E4F7-1903-4021-ABD4-DC86DA320359}" type="pres">
      <dgm:prSet presAssocID="{7D196040-EC94-4633-8634-B2030B09CB5A}" presName="image" presStyleLbl="fgImgPlace1" presStyleIdx="1" presStyleCnt="3" custScaleY="60584" custLinFactNeighborX="-41921" custLinFactNeighborY="88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7155DF6B-805F-4BB3-A771-205BC86F3167}" type="pres">
      <dgm:prSet presAssocID="{7D196040-EC94-4633-8634-B2030B09CB5A}" presName="childNode" presStyleLbl="node1" presStyleIdx="1" presStyleCnt="3" custScaleX="77554" custLinFactNeighborX="-455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DB17-40AF-478C-8E48-F8FF3B666419}" type="pres">
      <dgm:prSet presAssocID="{7D196040-EC94-4633-8634-B2030B09CB5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DAEB1-CEA9-44FD-B8A4-BE18E92B9C72}" type="pres">
      <dgm:prSet presAssocID="{5B0C6E3E-DD0C-4E28-972D-B9D2939D858E}" presName="sibTrans" presStyleCnt="0"/>
      <dgm:spPr/>
    </dgm:pt>
    <dgm:pt modelId="{184D5BDA-D607-4968-BEB2-467B5A287FD2}" type="pres">
      <dgm:prSet presAssocID="{5EAD37DE-1F87-4F5F-AAF2-C42C55303702}" presName="compositeNode" presStyleCnt="0">
        <dgm:presLayoutVars>
          <dgm:bulletEnabled val="1"/>
        </dgm:presLayoutVars>
      </dgm:prSet>
      <dgm:spPr/>
    </dgm:pt>
    <dgm:pt modelId="{028AC56D-87F4-46E2-9FB3-0041C6D55DE6}" type="pres">
      <dgm:prSet presAssocID="{5EAD37DE-1F87-4F5F-AAF2-C42C55303702}" presName="image" presStyleLbl="fgImgPlace1" presStyleIdx="2" presStyleCnt="3" custScaleY="62357" custLinFactX="-47619" custLinFactNeighborX="-100000" custLinFactNeighborY="246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84D012FA-6645-47DE-A30C-78CDE54375BB}" type="pres">
      <dgm:prSet presAssocID="{5EAD37DE-1F87-4F5F-AAF2-C42C55303702}" presName="childNode" presStyleLbl="node1" presStyleIdx="2" presStyleCnt="3" custScaleX="80540" custScaleY="90404" custLinFactNeighborX="-89077" custLinFactNeighborY="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E7CB6-0CEA-458D-95E8-739C050F41A1}" type="pres">
      <dgm:prSet presAssocID="{5EAD37DE-1F87-4F5F-AAF2-C42C5530370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522A5-E15F-4A4B-8829-6E96C53B8BDB}" srcId="{307F960A-E148-409D-8EFB-C131AF65B82F}" destId="{E842A109-71DC-4BEF-AA02-E82A22BC48C2}" srcOrd="1" destOrd="0" parTransId="{50A15DEC-F284-45F3-BD4F-65644BEF20D3}" sibTransId="{49A44B67-33AA-4F5E-AA18-BAA43663E011}"/>
    <dgm:cxn modelId="{DD47F9C6-FE42-40F3-A7AC-0A0D6B1F1C7C}" srcId="{3E61DD57-FA15-4BF1-8EB9-4C326ECC64D2}" destId="{5EAD37DE-1F87-4F5F-AAF2-C42C55303702}" srcOrd="2" destOrd="0" parTransId="{527CDDBE-C892-431E-A9CB-657F96D191EA}" sibTransId="{BBE53ED3-A34D-4AA5-AA19-0327284E6286}"/>
    <dgm:cxn modelId="{1043C513-A0B9-477B-A2E8-5D4011FAD859}" type="presOf" srcId="{5EAD37DE-1F87-4F5F-AAF2-C42C55303702}" destId="{E0EE7CB6-0CEA-458D-95E8-739C050F41A1}" srcOrd="0" destOrd="0" presId="urn:microsoft.com/office/officeart/2005/8/layout/hList2"/>
    <dgm:cxn modelId="{6F5554B9-C265-4034-95EA-4318F86042CC}" type="presOf" srcId="{307F960A-E148-409D-8EFB-C131AF65B82F}" destId="{B1B43FF0-F320-4B6A-B2FF-08D9A3A81F58}" srcOrd="0" destOrd="0" presId="urn:microsoft.com/office/officeart/2005/8/layout/hList2"/>
    <dgm:cxn modelId="{3CAD8B64-477A-4BF1-B66A-B678303AD717}" type="presOf" srcId="{7D196040-EC94-4633-8634-B2030B09CB5A}" destId="{E7E1DB17-40AF-478C-8E48-F8FF3B666419}" srcOrd="0" destOrd="0" presId="urn:microsoft.com/office/officeart/2005/8/layout/hList2"/>
    <dgm:cxn modelId="{3D4507DE-CDD2-4D55-A8E8-234DA8C5BB3B}" srcId="{3E61DD57-FA15-4BF1-8EB9-4C326ECC64D2}" destId="{7D196040-EC94-4633-8634-B2030B09CB5A}" srcOrd="1" destOrd="0" parTransId="{2B3E2090-2CD4-45B2-971E-30B91C68C179}" sibTransId="{5B0C6E3E-DD0C-4E28-972D-B9D2939D858E}"/>
    <dgm:cxn modelId="{96AA3CDC-D01E-4650-A8A0-1247586BF57F}" srcId="{307F960A-E148-409D-8EFB-C131AF65B82F}" destId="{2E9D5351-76CF-4CD3-AA14-1B9363DB7918}" srcOrd="0" destOrd="0" parTransId="{CCD687CE-23E4-4F3F-A406-3CD76F57B667}" sibTransId="{31D17924-7190-44E6-A81A-C26956CF18CC}"/>
    <dgm:cxn modelId="{F604F138-A16A-42B5-B75C-D467D42D873D}" srcId="{307F960A-E148-409D-8EFB-C131AF65B82F}" destId="{3E0EE8B7-E7FC-4F79-A65F-B4099E5E0911}" srcOrd="2" destOrd="0" parTransId="{5F58C7FA-C62A-4FDD-B47C-6F3E1A5A540F}" sibTransId="{530F8CF2-3459-47A8-9189-CFDFA7BD03A0}"/>
    <dgm:cxn modelId="{3E027189-A449-444D-9620-E78581362AB2}" type="presOf" srcId="{E842A109-71DC-4BEF-AA02-E82A22BC48C2}" destId="{89169508-F8D5-4F4F-8DE3-15672F5EDB41}" srcOrd="0" destOrd="1" presId="urn:microsoft.com/office/officeart/2005/8/layout/hList2"/>
    <dgm:cxn modelId="{0652DB04-A61D-4499-BD64-7FF513C16B7E}" type="presOf" srcId="{3E61DD57-FA15-4BF1-8EB9-4C326ECC64D2}" destId="{24E83282-6273-4698-B6A4-CB4931518E00}" srcOrd="0" destOrd="0" presId="urn:microsoft.com/office/officeart/2005/8/layout/hList2"/>
    <dgm:cxn modelId="{E9BD91E4-C4EA-4661-B14F-B09B9BB589FF}" srcId="{5EAD37DE-1F87-4F5F-AAF2-C42C55303702}" destId="{BF6672B2-B93F-452B-B16F-B12EE55CD5D4}" srcOrd="0" destOrd="0" parTransId="{2A6D7DFA-7AD6-4A2F-93AD-355561A8F2F7}" sibTransId="{DCBF1180-6660-44E6-8485-F0487A7E9D27}"/>
    <dgm:cxn modelId="{48530114-2766-40A3-98B6-C45E3A4352AE}" type="presOf" srcId="{7986A56A-BA07-4201-8313-A7539982135E}" destId="{7155DF6B-805F-4BB3-A771-205BC86F3167}" srcOrd="0" destOrd="0" presId="urn:microsoft.com/office/officeart/2005/8/layout/hList2"/>
    <dgm:cxn modelId="{29015165-DC62-4E40-BB31-B28AF4BCF7CF}" type="presOf" srcId="{BF6672B2-B93F-452B-B16F-B12EE55CD5D4}" destId="{84D012FA-6645-47DE-A30C-78CDE54375BB}" srcOrd="0" destOrd="0" presId="urn:microsoft.com/office/officeart/2005/8/layout/hList2"/>
    <dgm:cxn modelId="{6A0B943C-F2E8-49E1-96B3-9169AE276DA4}" srcId="{7D196040-EC94-4633-8634-B2030B09CB5A}" destId="{7986A56A-BA07-4201-8313-A7539982135E}" srcOrd="0" destOrd="0" parTransId="{A1339CF8-B536-4B73-947E-0EA200894568}" sibTransId="{0D156980-0BB0-4372-8FE7-DCE9B27BBBC6}"/>
    <dgm:cxn modelId="{408D2DB2-9D58-4B1C-B2A3-2B3AAE6A6511}" type="presOf" srcId="{3E0EE8B7-E7FC-4F79-A65F-B4099E5E0911}" destId="{89169508-F8D5-4F4F-8DE3-15672F5EDB41}" srcOrd="0" destOrd="2" presId="urn:microsoft.com/office/officeart/2005/8/layout/hList2"/>
    <dgm:cxn modelId="{3F6AABBA-76A6-43C0-AF33-C3B7186A6C68}" srcId="{3E61DD57-FA15-4BF1-8EB9-4C326ECC64D2}" destId="{307F960A-E148-409D-8EFB-C131AF65B82F}" srcOrd="0" destOrd="0" parTransId="{8AE2B14E-A97F-49D9-95E4-E51B95405676}" sibTransId="{F414F2E4-DF7D-4536-9168-4F5EF83DDF68}"/>
    <dgm:cxn modelId="{DFB05BFC-DE65-466E-AD24-3710652E9B93}" type="presOf" srcId="{2E9D5351-76CF-4CD3-AA14-1B9363DB7918}" destId="{89169508-F8D5-4F4F-8DE3-15672F5EDB41}" srcOrd="0" destOrd="0" presId="urn:microsoft.com/office/officeart/2005/8/layout/hList2"/>
    <dgm:cxn modelId="{F998D696-D597-4B9B-A4EB-64AC571FC254}" type="presParOf" srcId="{24E83282-6273-4698-B6A4-CB4931518E00}" destId="{B665AF48-48FD-42A3-B071-6012B733701F}" srcOrd="0" destOrd="0" presId="urn:microsoft.com/office/officeart/2005/8/layout/hList2"/>
    <dgm:cxn modelId="{27A4B0F6-A94B-4B4F-9213-BCC42D17FB9D}" type="presParOf" srcId="{B665AF48-48FD-42A3-B071-6012B733701F}" destId="{03AEB6F3-C13A-4718-A3F8-3A8CB0711B70}" srcOrd="0" destOrd="0" presId="urn:microsoft.com/office/officeart/2005/8/layout/hList2"/>
    <dgm:cxn modelId="{3EB6BAC7-D031-41E9-970A-C7F3F229166D}" type="presParOf" srcId="{B665AF48-48FD-42A3-B071-6012B733701F}" destId="{89169508-F8D5-4F4F-8DE3-15672F5EDB41}" srcOrd="1" destOrd="0" presId="urn:microsoft.com/office/officeart/2005/8/layout/hList2"/>
    <dgm:cxn modelId="{717D2B06-5CAF-4AD4-B2FA-D4FC277B92C3}" type="presParOf" srcId="{B665AF48-48FD-42A3-B071-6012B733701F}" destId="{B1B43FF0-F320-4B6A-B2FF-08D9A3A81F58}" srcOrd="2" destOrd="0" presId="urn:microsoft.com/office/officeart/2005/8/layout/hList2"/>
    <dgm:cxn modelId="{0E722A97-AD23-4DE5-B019-9D23AF40B0DF}" type="presParOf" srcId="{24E83282-6273-4698-B6A4-CB4931518E00}" destId="{AD887BDB-9302-4899-AFB6-2C06F2C84409}" srcOrd="1" destOrd="0" presId="urn:microsoft.com/office/officeart/2005/8/layout/hList2"/>
    <dgm:cxn modelId="{C85DBE1E-1B26-4BE9-8CDA-1868BC915025}" type="presParOf" srcId="{24E83282-6273-4698-B6A4-CB4931518E00}" destId="{71F42054-480E-45B5-A12C-4BEEBEB29995}" srcOrd="2" destOrd="0" presId="urn:microsoft.com/office/officeart/2005/8/layout/hList2"/>
    <dgm:cxn modelId="{AFA6076E-8DA1-494C-9B21-3A1A63F8A9EE}" type="presParOf" srcId="{71F42054-480E-45B5-A12C-4BEEBEB29995}" destId="{8F70E4F7-1903-4021-ABD4-DC86DA320359}" srcOrd="0" destOrd="0" presId="urn:microsoft.com/office/officeart/2005/8/layout/hList2"/>
    <dgm:cxn modelId="{B4B16370-4764-4052-99EA-37C6E61B347C}" type="presParOf" srcId="{71F42054-480E-45B5-A12C-4BEEBEB29995}" destId="{7155DF6B-805F-4BB3-A771-205BC86F3167}" srcOrd="1" destOrd="0" presId="urn:microsoft.com/office/officeart/2005/8/layout/hList2"/>
    <dgm:cxn modelId="{D0621DF1-B57C-4B34-B85B-CE6F9B76CF98}" type="presParOf" srcId="{71F42054-480E-45B5-A12C-4BEEBEB29995}" destId="{E7E1DB17-40AF-478C-8E48-F8FF3B666419}" srcOrd="2" destOrd="0" presId="urn:microsoft.com/office/officeart/2005/8/layout/hList2"/>
    <dgm:cxn modelId="{D75740C2-EBC1-441E-9D6D-0EE62A3D4D0F}" type="presParOf" srcId="{24E83282-6273-4698-B6A4-CB4931518E00}" destId="{E8DDAEB1-CEA9-44FD-B8A4-BE18E92B9C72}" srcOrd="3" destOrd="0" presId="urn:microsoft.com/office/officeart/2005/8/layout/hList2"/>
    <dgm:cxn modelId="{3578EA11-62A8-4E72-ACF1-D0139E32112B}" type="presParOf" srcId="{24E83282-6273-4698-B6A4-CB4931518E00}" destId="{184D5BDA-D607-4968-BEB2-467B5A287FD2}" srcOrd="4" destOrd="0" presId="urn:microsoft.com/office/officeart/2005/8/layout/hList2"/>
    <dgm:cxn modelId="{3D4A1EBF-EF81-4FDA-BBF0-B9D6B0A35ADD}" type="presParOf" srcId="{184D5BDA-D607-4968-BEB2-467B5A287FD2}" destId="{028AC56D-87F4-46E2-9FB3-0041C6D55DE6}" srcOrd="0" destOrd="0" presId="urn:microsoft.com/office/officeart/2005/8/layout/hList2"/>
    <dgm:cxn modelId="{5ED17BBF-1A3F-4F45-A990-7146C7D00BDC}" type="presParOf" srcId="{184D5BDA-D607-4968-BEB2-467B5A287FD2}" destId="{84D012FA-6645-47DE-A30C-78CDE54375BB}" srcOrd="1" destOrd="0" presId="urn:microsoft.com/office/officeart/2005/8/layout/hList2"/>
    <dgm:cxn modelId="{F2F3D8FA-1DB5-49F8-BF72-FD80EE1B16F2}" type="presParOf" srcId="{184D5BDA-D607-4968-BEB2-467B5A287FD2}" destId="{E0EE7CB6-0CEA-458D-95E8-739C050F41A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F432F-94C6-44D2-A090-53B42D8E39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78E57-E858-4C5A-89A3-DB026FCD9229}">
      <dgm:prSet phldrT="[Текст]"/>
      <dgm:spPr/>
      <dgm:t>
        <a:bodyPr/>
        <a:lstStyle/>
        <a:p>
          <a:endParaRPr lang="ru-RU" dirty="0"/>
        </a:p>
      </dgm:t>
    </dgm:pt>
    <dgm:pt modelId="{3373EC65-4762-431C-AAFA-3795BE31DD82}" type="parTrans" cxnId="{0BEBA2B0-2C58-487A-BC04-9E241DB286C4}">
      <dgm:prSet/>
      <dgm:spPr/>
      <dgm:t>
        <a:bodyPr/>
        <a:lstStyle/>
        <a:p>
          <a:endParaRPr lang="ru-RU"/>
        </a:p>
      </dgm:t>
    </dgm:pt>
    <dgm:pt modelId="{2956E50C-968E-4EC7-83D9-941B594E025E}" type="sibTrans" cxnId="{0BEBA2B0-2C58-487A-BC04-9E241DB286C4}">
      <dgm:prSet/>
      <dgm:spPr/>
      <dgm:t>
        <a:bodyPr/>
        <a:lstStyle/>
        <a:p>
          <a:endParaRPr lang="ru-RU"/>
        </a:p>
      </dgm:t>
    </dgm:pt>
    <dgm:pt modelId="{7C44546F-A425-433B-9495-61BBB9205773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61D0BD24-0D10-44DD-B5FE-59D71C9C42EE}" type="parTrans" cxnId="{B87E7CF8-43AF-4B70-9061-93CBA55C5004}">
      <dgm:prSet/>
      <dgm:spPr/>
      <dgm:t>
        <a:bodyPr/>
        <a:lstStyle/>
        <a:p>
          <a:endParaRPr lang="ru-RU"/>
        </a:p>
      </dgm:t>
    </dgm:pt>
    <dgm:pt modelId="{F2DFE298-E2E4-498B-992D-A4C85A685760}" type="sibTrans" cxnId="{B87E7CF8-43AF-4B70-9061-93CBA55C5004}">
      <dgm:prSet/>
      <dgm:spPr/>
      <dgm:t>
        <a:bodyPr/>
        <a:lstStyle/>
        <a:p>
          <a:endParaRPr lang="ru-RU"/>
        </a:p>
      </dgm:t>
    </dgm:pt>
    <dgm:pt modelId="{FF386405-E5F5-40D9-B9C2-175169FF5536}">
      <dgm:prSet/>
      <dgm:spPr/>
      <dgm:t>
        <a:bodyPr/>
        <a:lstStyle/>
        <a:p>
          <a:endParaRPr lang="ru-RU" smtClean="0"/>
        </a:p>
        <a:p>
          <a:endParaRPr lang="ru-RU" smtClean="0"/>
        </a:p>
        <a:p>
          <a:endParaRPr lang="ru-RU"/>
        </a:p>
      </dgm:t>
    </dgm:pt>
    <dgm:pt modelId="{7C2226CB-F256-45CC-8276-067DAA632252}" type="parTrans" cxnId="{FA0D423B-F9A0-4719-801F-33537EEBEDE8}">
      <dgm:prSet/>
      <dgm:spPr/>
      <dgm:t>
        <a:bodyPr/>
        <a:lstStyle/>
        <a:p>
          <a:endParaRPr lang="ru-RU"/>
        </a:p>
      </dgm:t>
    </dgm:pt>
    <dgm:pt modelId="{B4854219-5364-4262-A1C8-092F7B435C0A}" type="sibTrans" cxnId="{FA0D423B-F9A0-4719-801F-33537EEBEDE8}">
      <dgm:prSet/>
      <dgm:spPr/>
      <dgm:t>
        <a:bodyPr/>
        <a:lstStyle/>
        <a:p>
          <a:endParaRPr lang="ru-RU"/>
        </a:p>
      </dgm:t>
    </dgm:pt>
    <dgm:pt modelId="{F5995482-036A-4AC2-8CFA-693BCB1F8B57}">
      <dgm:prSet/>
      <dgm:spPr/>
      <dgm:t>
        <a:bodyPr/>
        <a:lstStyle/>
        <a:p>
          <a:endParaRPr lang="ru-RU"/>
        </a:p>
      </dgm:t>
    </dgm:pt>
    <dgm:pt modelId="{C9136427-BC72-4F6C-8B14-D90C39E312D2}" type="parTrans" cxnId="{49DD99EE-2BAD-4859-9D82-8207CFD0A56D}">
      <dgm:prSet/>
      <dgm:spPr/>
      <dgm:t>
        <a:bodyPr/>
        <a:lstStyle/>
        <a:p>
          <a:endParaRPr lang="ru-RU"/>
        </a:p>
      </dgm:t>
    </dgm:pt>
    <dgm:pt modelId="{C21F313B-BAC0-4AED-B167-2EFAB31398B7}" type="sibTrans" cxnId="{49DD99EE-2BAD-4859-9D82-8207CFD0A56D}">
      <dgm:prSet/>
      <dgm:spPr/>
      <dgm:t>
        <a:bodyPr/>
        <a:lstStyle/>
        <a:p>
          <a:endParaRPr lang="ru-RU"/>
        </a:p>
      </dgm:t>
    </dgm:pt>
    <dgm:pt modelId="{15B0ED4F-819D-4820-82DD-B24984CB6BA1}">
      <dgm:prSet phldrT="[Текст]"/>
      <dgm:spPr/>
      <dgm:t>
        <a:bodyPr/>
        <a:lstStyle/>
        <a:p>
          <a:endParaRPr lang="ru-RU" dirty="0"/>
        </a:p>
      </dgm:t>
    </dgm:pt>
    <dgm:pt modelId="{8814722B-E6EC-47D6-A1CB-5F3181823821}" type="sibTrans" cxnId="{EEC82844-C644-4092-A75F-15F144A6AD64}">
      <dgm:prSet/>
      <dgm:spPr/>
      <dgm:t>
        <a:bodyPr/>
        <a:lstStyle/>
        <a:p>
          <a:endParaRPr lang="ru-RU"/>
        </a:p>
      </dgm:t>
    </dgm:pt>
    <dgm:pt modelId="{1F16B665-2D1C-469F-B313-8012F5BEC71E}" type="parTrans" cxnId="{EEC82844-C644-4092-A75F-15F144A6AD64}">
      <dgm:prSet/>
      <dgm:spPr/>
      <dgm:t>
        <a:bodyPr/>
        <a:lstStyle/>
        <a:p>
          <a:endParaRPr lang="ru-RU"/>
        </a:p>
      </dgm:t>
    </dgm:pt>
    <dgm:pt modelId="{6B66405F-3D18-4DB1-BF3F-1A7829C441EE}">
      <dgm:prSet/>
      <dgm:spPr/>
      <dgm:t>
        <a:bodyPr/>
        <a:lstStyle/>
        <a:p>
          <a:endParaRPr lang="ru-RU"/>
        </a:p>
      </dgm:t>
    </dgm:pt>
    <dgm:pt modelId="{DAB8CDFC-B604-48D7-91E9-6AE581A9AF71}" type="parTrans" cxnId="{08F68C47-BB66-4643-A919-65ADA4F932FE}">
      <dgm:prSet/>
      <dgm:spPr/>
      <dgm:t>
        <a:bodyPr/>
        <a:lstStyle/>
        <a:p>
          <a:endParaRPr lang="ru-RU"/>
        </a:p>
      </dgm:t>
    </dgm:pt>
    <dgm:pt modelId="{BE59800A-8A8E-4E30-8DDB-39FDA257F415}" type="sibTrans" cxnId="{08F68C47-BB66-4643-A919-65ADA4F932FE}">
      <dgm:prSet/>
      <dgm:spPr/>
      <dgm:t>
        <a:bodyPr/>
        <a:lstStyle/>
        <a:p>
          <a:endParaRPr lang="ru-RU"/>
        </a:p>
      </dgm:t>
    </dgm:pt>
    <dgm:pt modelId="{BD83748C-1D33-468D-B1A6-1CBBEB29AAE5}" type="pres">
      <dgm:prSet presAssocID="{0AAF432F-94C6-44D2-A090-53B42D8E39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81F88-1D89-411D-A443-9190BDF60A7A}" type="pres">
      <dgm:prSet presAssocID="{6DF78E57-E858-4C5A-89A3-DB026FCD9229}" presName="parentLin" presStyleCnt="0"/>
      <dgm:spPr/>
    </dgm:pt>
    <dgm:pt modelId="{EFDC0B7B-9763-4559-A975-77EF31418CDD}" type="pres">
      <dgm:prSet presAssocID="{6DF78E57-E858-4C5A-89A3-DB026FCD922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8E61379-AB38-40DF-8986-0C056D1D8CCA}" type="pres">
      <dgm:prSet presAssocID="{6DF78E57-E858-4C5A-89A3-DB026FCD9229}" presName="parentText" presStyleLbl="node1" presStyleIdx="0" presStyleCnt="5" custScaleX="125107" custScaleY="135500" custLinFactNeighborX="5488" custLinFactNeighborY="8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403DC-7AFF-4399-AB67-EBBE69B0B904}" type="pres">
      <dgm:prSet presAssocID="{6DF78E57-E858-4C5A-89A3-DB026FCD9229}" presName="negativeSpace" presStyleCnt="0"/>
      <dgm:spPr/>
    </dgm:pt>
    <dgm:pt modelId="{A76DA47D-8F95-43B8-AA19-B57ACE424902}" type="pres">
      <dgm:prSet presAssocID="{6DF78E57-E858-4C5A-89A3-DB026FCD922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7181C-2860-478B-93CD-45B6975CEBFA}" type="pres">
      <dgm:prSet presAssocID="{2956E50C-968E-4EC7-83D9-941B594E025E}" presName="spaceBetweenRectangles" presStyleCnt="0"/>
      <dgm:spPr/>
    </dgm:pt>
    <dgm:pt modelId="{50ACD8D1-572F-4B2D-89A8-2043B29FAFDE}" type="pres">
      <dgm:prSet presAssocID="{15B0ED4F-819D-4820-82DD-B24984CB6BA1}" presName="parentLin" presStyleCnt="0"/>
      <dgm:spPr/>
    </dgm:pt>
    <dgm:pt modelId="{CBFD93CF-6E47-4DFF-A17D-D3DD90477569}" type="pres">
      <dgm:prSet presAssocID="{15B0ED4F-819D-4820-82DD-B24984CB6BA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5524216-D542-4653-AA21-B9699192B0FD}" type="pres">
      <dgm:prSet presAssocID="{15B0ED4F-819D-4820-82DD-B24984CB6BA1}" presName="parentText" presStyleLbl="node1" presStyleIdx="1" presStyleCnt="5" custScaleX="125692" custScaleY="200591" custLinFactNeighborX="-6155" custLinFactNeighborY="-17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1116B-B653-4D39-A82A-CB4AC942E2E8}" type="pres">
      <dgm:prSet presAssocID="{15B0ED4F-819D-4820-82DD-B24984CB6BA1}" presName="negativeSpace" presStyleCnt="0"/>
      <dgm:spPr/>
    </dgm:pt>
    <dgm:pt modelId="{C2D1ABF3-E1F9-4214-8CEA-ED43088590CB}" type="pres">
      <dgm:prSet presAssocID="{15B0ED4F-819D-4820-82DD-B24984CB6BA1}" presName="childText" presStyleLbl="conFgAcc1" presStyleIdx="1" presStyleCnt="5">
        <dgm:presLayoutVars>
          <dgm:bulletEnabled val="1"/>
        </dgm:presLayoutVars>
      </dgm:prSet>
      <dgm:spPr/>
    </dgm:pt>
    <dgm:pt modelId="{8CCF4B4E-0185-47FA-AAEF-7797AD0D5767}" type="pres">
      <dgm:prSet presAssocID="{8814722B-E6EC-47D6-A1CB-5F3181823821}" presName="spaceBetweenRectangles" presStyleCnt="0"/>
      <dgm:spPr/>
    </dgm:pt>
    <dgm:pt modelId="{60C287C9-1708-4FCF-B723-3A9FC56435C8}" type="pres">
      <dgm:prSet presAssocID="{7C44546F-A425-433B-9495-61BBB9205773}" presName="parentLin" presStyleCnt="0"/>
      <dgm:spPr/>
    </dgm:pt>
    <dgm:pt modelId="{8A5A686C-5AD4-4A15-9E52-23D82E9FD512}" type="pres">
      <dgm:prSet presAssocID="{7C44546F-A425-433B-9495-61BBB920577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C62E405-A7D3-4213-9868-EED9461F9ED8}" type="pres">
      <dgm:prSet presAssocID="{7C44546F-A425-433B-9495-61BBB9205773}" presName="parentText" presStyleLbl="node1" presStyleIdx="2" presStyleCnt="5" custScaleX="126822" custScaleY="187091" custLinFactNeighborX="-10721" custLinFactNeighborY="-4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2A03B-F6AB-45E2-A12B-80B7A6924E7A}" type="pres">
      <dgm:prSet presAssocID="{7C44546F-A425-433B-9495-61BBB9205773}" presName="negativeSpace" presStyleCnt="0"/>
      <dgm:spPr/>
    </dgm:pt>
    <dgm:pt modelId="{60A6285C-42EE-4318-9BD9-37B43848FF8B}" type="pres">
      <dgm:prSet presAssocID="{7C44546F-A425-433B-9495-61BBB9205773}" presName="childText" presStyleLbl="conFgAcc1" presStyleIdx="2" presStyleCnt="5">
        <dgm:presLayoutVars>
          <dgm:bulletEnabled val="1"/>
        </dgm:presLayoutVars>
      </dgm:prSet>
      <dgm:spPr/>
    </dgm:pt>
    <dgm:pt modelId="{4FE44FBF-F5C8-4D86-B69D-4BE84949654D}" type="pres">
      <dgm:prSet presAssocID="{F2DFE298-E2E4-498B-992D-A4C85A685760}" presName="spaceBetweenRectangles" presStyleCnt="0"/>
      <dgm:spPr/>
    </dgm:pt>
    <dgm:pt modelId="{FE060146-5880-4237-AE4F-780B283CB17B}" type="pres">
      <dgm:prSet presAssocID="{FF386405-E5F5-40D9-B9C2-175169FF5536}" presName="parentLin" presStyleCnt="0"/>
      <dgm:spPr/>
    </dgm:pt>
    <dgm:pt modelId="{3A4DD094-21A7-4B78-9974-030DC2DBADC2}" type="pres">
      <dgm:prSet presAssocID="{FF386405-E5F5-40D9-B9C2-175169FF553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23FCA8C-5BB2-4EF1-B58E-DE4A83CF0CE6}" type="pres">
      <dgm:prSet presAssocID="{FF386405-E5F5-40D9-B9C2-175169FF5536}" presName="parentText" presStyleLbl="node1" presStyleIdx="3" presStyleCnt="5" custScaleX="123993" custScaleY="150973" custLinFactNeighborX="2704" custLinFactNeighborY="31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9FF40-3314-4886-82BE-77F50201BEF0}" type="pres">
      <dgm:prSet presAssocID="{FF386405-E5F5-40D9-B9C2-175169FF5536}" presName="negativeSpace" presStyleCnt="0"/>
      <dgm:spPr/>
    </dgm:pt>
    <dgm:pt modelId="{E3AD3C44-9830-42F2-BE22-93A8B98EFF38}" type="pres">
      <dgm:prSet presAssocID="{FF386405-E5F5-40D9-B9C2-175169FF5536}" presName="childText" presStyleLbl="conFgAcc1" presStyleIdx="3" presStyleCnt="5">
        <dgm:presLayoutVars>
          <dgm:bulletEnabled val="1"/>
        </dgm:presLayoutVars>
      </dgm:prSet>
      <dgm:spPr/>
    </dgm:pt>
    <dgm:pt modelId="{F7F2A94E-23D3-4356-A89D-01ADFED35E3C}" type="pres">
      <dgm:prSet presAssocID="{B4854219-5364-4262-A1C8-092F7B435C0A}" presName="spaceBetweenRectangles" presStyleCnt="0"/>
      <dgm:spPr/>
    </dgm:pt>
    <dgm:pt modelId="{D748BE25-7FC9-4655-8333-246472A8A541}" type="pres">
      <dgm:prSet presAssocID="{F5995482-036A-4AC2-8CFA-693BCB1F8B57}" presName="parentLin" presStyleCnt="0"/>
      <dgm:spPr/>
    </dgm:pt>
    <dgm:pt modelId="{5CC0351F-D853-4F5F-B653-E91C031ACD3E}" type="pres">
      <dgm:prSet presAssocID="{F5995482-036A-4AC2-8CFA-693BCB1F8B5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4623AEB-23DC-4B44-8BCA-4E995F0B8726}" type="pres">
      <dgm:prSet presAssocID="{F5995482-036A-4AC2-8CFA-693BCB1F8B57}" presName="parentText" presStyleLbl="node1" presStyleIdx="4" presStyleCnt="5" custScaleX="124720" custLinFactNeighborX="2341" custLinFactNeighborY="21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EBF53-9472-4A2E-8464-EB57A2DDE711}" type="pres">
      <dgm:prSet presAssocID="{F5995482-036A-4AC2-8CFA-693BCB1F8B57}" presName="negativeSpace" presStyleCnt="0"/>
      <dgm:spPr/>
    </dgm:pt>
    <dgm:pt modelId="{27C180DF-4AC4-4FB4-9A80-BDF6E6B2A9C8}" type="pres">
      <dgm:prSet presAssocID="{F5995482-036A-4AC2-8CFA-693BCB1F8B5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7D5119-CFB5-4FD2-BC95-C07EE552B1A9}" type="presOf" srcId="{7C44546F-A425-433B-9495-61BBB9205773}" destId="{5C62E405-A7D3-4213-9868-EED9461F9ED8}" srcOrd="1" destOrd="0" presId="urn:microsoft.com/office/officeart/2005/8/layout/list1"/>
    <dgm:cxn modelId="{B36B6979-896F-40F0-A5C7-6AEC0734793E}" type="presOf" srcId="{FF386405-E5F5-40D9-B9C2-175169FF5536}" destId="{F23FCA8C-5BB2-4EF1-B58E-DE4A83CF0CE6}" srcOrd="1" destOrd="0" presId="urn:microsoft.com/office/officeart/2005/8/layout/list1"/>
    <dgm:cxn modelId="{EEC82844-C644-4092-A75F-15F144A6AD64}" srcId="{0AAF432F-94C6-44D2-A090-53B42D8E39D0}" destId="{15B0ED4F-819D-4820-82DD-B24984CB6BA1}" srcOrd="1" destOrd="0" parTransId="{1F16B665-2D1C-469F-B313-8012F5BEC71E}" sibTransId="{8814722B-E6EC-47D6-A1CB-5F3181823821}"/>
    <dgm:cxn modelId="{B87E7CF8-43AF-4B70-9061-93CBA55C5004}" srcId="{0AAF432F-94C6-44D2-A090-53B42D8E39D0}" destId="{7C44546F-A425-433B-9495-61BBB9205773}" srcOrd="2" destOrd="0" parTransId="{61D0BD24-0D10-44DD-B5FE-59D71C9C42EE}" sibTransId="{F2DFE298-E2E4-498B-992D-A4C85A685760}"/>
    <dgm:cxn modelId="{D624AA46-1256-405A-8927-F2F86DB5384C}" type="presOf" srcId="{0AAF432F-94C6-44D2-A090-53B42D8E39D0}" destId="{BD83748C-1D33-468D-B1A6-1CBBEB29AAE5}" srcOrd="0" destOrd="0" presId="urn:microsoft.com/office/officeart/2005/8/layout/list1"/>
    <dgm:cxn modelId="{EA177FEB-D344-4714-B529-9F859B7BF15E}" type="presOf" srcId="{6DF78E57-E858-4C5A-89A3-DB026FCD9229}" destId="{88E61379-AB38-40DF-8986-0C056D1D8CCA}" srcOrd="1" destOrd="0" presId="urn:microsoft.com/office/officeart/2005/8/layout/list1"/>
    <dgm:cxn modelId="{250B6EE3-8084-45A2-9CA5-2D466BED2CBB}" type="presOf" srcId="{7C44546F-A425-433B-9495-61BBB9205773}" destId="{8A5A686C-5AD4-4A15-9E52-23D82E9FD512}" srcOrd="0" destOrd="0" presId="urn:microsoft.com/office/officeart/2005/8/layout/list1"/>
    <dgm:cxn modelId="{0BEBA2B0-2C58-487A-BC04-9E241DB286C4}" srcId="{0AAF432F-94C6-44D2-A090-53B42D8E39D0}" destId="{6DF78E57-E858-4C5A-89A3-DB026FCD9229}" srcOrd="0" destOrd="0" parTransId="{3373EC65-4762-431C-AAFA-3795BE31DD82}" sibTransId="{2956E50C-968E-4EC7-83D9-941B594E025E}"/>
    <dgm:cxn modelId="{D3C72C96-0A8A-4E10-8680-745E46A6100C}" type="presOf" srcId="{FF386405-E5F5-40D9-B9C2-175169FF5536}" destId="{3A4DD094-21A7-4B78-9974-030DC2DBADC2}" srcOrd="0" destOrd="0" presId="urn:microsoft.com/office/officeart/2005/8/layout/list1"/>
    <dgm:cxn modelId="{FA0D423B-F9A0-4719-801F-33537EEBEDE8}" srcId="{0AAF432F-94C6-44D2-A090-53B42D8E39D0}" destId="{FF386405-E5F5-40D9-B9C2-175169FF5536}" srcOrd="3" destOrd="0" parTransId="{7C2226CB-F256-45CC-8276-067DAA632252}" sibTransId="{B4854219-5364-4262-A1C8-092F7B435C0A}"/>
    <dgm:cxn modelId="{C9D28CC6-0071-4FFD-ACB2-9FC60435583B}" type="presOf" srcId="{15B0ED4F-819D-4820-82DD-B24984CB6BA1}" destId="{25524216-D542-4653-AA21-B9699192B0FD}" srcOrd="1" destOrd="0" presId="urn:microsoft.com/office/officeart/2005/8/layout/list1"/>
    <dgm:cxn modelId="{08F68C47-BB66-4643-A919-65ADA4F932FE}" srcId="{6DF78E57-E858-4C5A-89A3-DB026FCD9229}" destId="{6B66405F-3D18-4DB1-BF3F-1A7829C441EE}" srcOrd="0" destOrd="0" parTransId="{DAB8CDFC-B604-48D7-91E9-6AE581A9AF71}" sibTransId="{BE59800A-8A8E-4E30-8DDB-39FDA257F415}"/>
    <dgm:cxn modelId="{98B680F3-6F96-4D0D-A4E0-233C407E284F}" type="presOf" srcId="{6DF78E57-E858-4C5A-89A3-DB026FCD9229}" destId="{EFDC0B7B-9763-4559-A975-77EF31418CDD}" srcOrd="0" destOrd="0" presId="urn:microsoft.com/office/officeart/2005/8/layout/list1"/>
    <dgm:cxn modelId="{4E686CEB-C82D-425D-BC32-E27E6A7BEA69}" type="presOf" srcId="{6B66405F-3D18-4DB1-BF3F-1A7829C441EE}" destId="{A76DA47D-8F95-43B8-AA19-B57ACE424902}" srcOrd="0" destOrd="0" presId="urn:microsoft.com/office/officeart/2005/8/layout/list1"/>
    <dgm:cxn modelId="{8B7EF7F2-CBCA-43E3-9F28-2C7B72F2F3FE}" type="presOf" srcId="{F5995482-036A-4AC2-8CFA-693BCB1F8B57}" destId="{B4623AEB-23DC-4B44-8BCA-4E995F0B8726}" srcOrd="1" destOrd="0" presId="urn:microsoft.com/office/officeart/2005/8/layout/list1"/>
    <dgm:cxn modelId="{59C506E6-ACF7-45E2-A5F4-B822E4C89473}" type="presOf" srcId="{F5995482-036A-4AC2-8CFA-693BCB1F8B57}" destId="{5CC0351F-D853-4F5F-B653-E91C031ACD3E}" srcOrd="0" destOrd="0" presId="urn:microsoft.com/office/officeart/2005/8/layout/list1"/>
    <dgm:cxn modelId="{F9DCE026-7A86-4865-BFC5-A681D89CF91C}" type="presOf" srcId="{15B0ED4F-819D-4820-82DD-B24984CB6BA1}" destId="{CBFD93CF-6E47-4DFF-A17D-D3DD90477569}" srcOrd="0" destOrd="0" presId="urn:microsoft.com/office/officeart/2005/8/layout/list1"/>
    <dgm:cxn modelId="{49DD99EE-2BAD-4859-9D82-8207CFD0A56D}" srcId="{0AAF432F-94C6-44D2-A090-53B42D8E39D0}" destId="{F5995482-036A-4AC2-8CFA-693BCB1F8B57}" srcOrd="4" destOrd="0" parTransId="{C9136427-BC72-4F6C-8B14-D90C39E312D2}" sibTransId="{C21F313B-BAC0-4AED-B167-2EFAB31398B7}"/>
    <dgm:cxn modelId="{0EA93E5A-1979-42BF-BE5B-BB064D07B638}" type="presParOf" srcId="{BD83748C-1D33-468D-B1A6-1CBBEB29AAE5}" destId="{C8381F88-1D89-411D-A443-9190BDF60A7A}" srcOrd="0" destOrd="0" presId="urn:microsoft.com/office/officeart/2005/8/layout/list1"/>
    <dgm:cxn modelId="{B8DEAC0D-75B7-45BB-8359-4313F273557B}" type="presParOf" srcId="{C8381F88-1D89-411D-A443-9190BDF60A7A}" destId="{EFDC0B7B-9763-4559-A975-77EF31418CDD}" srcOrd="0" destOrd="0" presId="urn:microsoft.com/office/officeart/2005/8/layout/list1"/>
    <dgm:cxn modelId="{A44B0152-6240-493F-BA87-5AAE96B0C6AF}" type="presParOf" srcId="{C8381F88-1D89-411D-A443-9190BDF60A7A}" destId="{88E61379-AB38-40DF-8986-0C056D1D8CCA}" srcOrd="1" destOrd="0" presId="urn:microsoft.com/office/officeart/2005/8/layout/list1"/>
    <dgm:cxn modelId="{28C9AB72-4E1C-4469-92E1-EAA4D3EA8766}" type="presParOf" srcId="{BD83748C-1D33-468D-B1A6-1CBBEB29AAE5}" destId="{4BA403DC-7AFF-4399-AB67-EBBE69B0B904}" srcOrd="1" destOrd="0" presId="urn:microsoft.com/office/officeart/2005/8/layout/list1"/>
    <dgm:cxn modelId="{4022BE88-FADB-4766-A33A-3FCFB8BD25E7}" type="presParOf" srcId="{BD83748C-1D33-468D-B1A6-1CBBEB29AAE5}" destId="{A76DA47D-8F95-43B8-AA19-B57ACE424902}" srcOrd="2" destOrd="0" presId="urn:microsoft.com/office/officeart/2005/8/layout/list1"/>
    <dgm:cxn modelId="{B38DF567-D638-4509-BC24-396E99BC2145}" type="presParOf" srcId="{BD83748C-1D33-468D-B1A6-1CBBEB29AAE5}" destId="{7CE7181C-2860-478B-93CD-45B6975CEBFA}" srcOrd="3" destOrd="0" presId="urn:microsoft.com/office/officeart/2005/8/layout/list1"/>
    <dgm:cxn modelId="{07C2A792-F6BA-48EA-969A-26FDE378B320}" type="presParOf" srcId="{BD83748C-1D33-468D-B1A6-1CBBEB29AAE5}" destId="{50ACD8D1-572F-4B2D-89A8-2043B29FAFDE}" srcOrd="4" destOrd="0" presId="urn:microsoft.com/office/officeart/2005/8/layout/list1"/>
    <dgm:cxn modelId="{A206DA05-BA78-4AF6-A9C3-BDB18B93184B}" type="presParOf" srcId="{50ACD8D1-572F-4B2D-89A8-2043B29FAFDE}" destId="{CBFD93CF-6E47-4DFF-A17D-D3DD90477569}" srcOrd="0" destOrd="0" presId="urn:microsoft.com/office/officeart/2005/8/layout/list1"/>
    <dgm:cxn modelId="{D15A4840-C372-4E62-88B1-E4CA5EC226AD}" type="presParOf" srcId="{50ACD8D1-572F-4B2D-89A8-2043B29FAFDE}" destId="{25524216-D542-4653-AA21-B9699192B0FD}" srcOrd="1" destOrd="0" presId="urn:microsoft.com/office/officeart/2005/8/layout/list1"/>
    <dgm:cxn modelId="{41784B9B-F34F-4B82-AA8D-7E95C3417194}" type="presParOf" srcId="{BD83748C-1D33-468D-B1A6-1CBBEB29AAE5}" destId="{49C1116B-B653-4D39-A82A-CB4AC942E2E8}" srcOrd="5" destOrd="0" presId="urn:microsoft.com/office/officeart/2005/8/layout/list1"/>
    <dgm:cxn modelId="{5FC77EC4-145C-41FF-9CCD-D1F184264045}" type="presParOf" srcId="{BD83748C-1D33-468D-B1A6-1CBBEB29AAE5}" destId="{C2D1ABF3-E1F9-4214-8CEA-ED43088590CB}" srcOrd="6" destOrd="0" presId="urn:microsoft.com/office/officeart/2005/8/layout/list1"/>
    <dgm:cxn modelId="{765720BF-09BC-4E2C-B381-BDDA048C9FC6}" type="presParOf" srcId="{BD83748C-1D33-468D-B1A6-1CBBEB29AAE5}" destId="{8CCF4B4E-0185-47FA-AAEF-7797AD0D5767}" srcOrd="7" destOrd="0" presId="urn:microsoft.com/office/officeart/2005/8/layout/list1"/>
    <dgm:cxn modelId="{12573104-CA9E-4818-AC3B-BC258B1650E6}" type="presParOf" srcId="{BD83748C-1D33-468D-B1A6-1CBBEB29AAE5}" destId="{60C287C9-1708-4FCF-B723-3A9FC56435C8}" srcOrd="8" destOrd="0" presId="urn:microsoft.com/office/officeart/2005/8/layout/list1"/>
    <dgm:cxn modelId="{4F973F48-1C9E-46BA-BFC8-118A151759F0}" type="presParOf" srcId="{60C287C9-1708-4FCF-B723-3A9FC56435C8}" destId="{8A5A686C-5AD4-4A15-9E52-23D82E9FD512}" srcOrd="0" destOrd="0" presId="urn:microsoft.com/office/officeart/2005/8/layout/list1"/>
    <dgm:cxn modelId="{A70DB33A-4FCD-4879-AF82-5CA587DDAB7C}" type="presParOf" srcId="{60C287C9-1708-4FCF-B723-3A9FC56435C8}" destId="{5C62E405-A7D3-4213-9868-EED9461F9ED8}" srcOrd="1" destOrd="0" presId="urn:microsoft.com/office/officeart/2005/8/layout/list1"/>
    <dgm:cxn modelId="{540F2350-AE49-490C-9CF2-2CF9D4A0D784}" type="presParOf" srcId="{BD83748C-1D33-468D-B1A6-1CBBEB29AAE5}" destId="{2C82A03B-F6AB-45E2-A12B-80B7A6924E7A}" srcOrd="9" destOrd="0" presId="urn:microsoft.com/office/officeart/2005/8/layout/list1"/>
    <dgm:cxn modelId="{F294A846-D822-48E3-BC6E-4CB54C468D5F}" type="presParOf" srcId="{BD83748C-1D33-468D-B1A6-1CBBEB29AAE5}" destId="{60A6285C-42EE-4318-9BD9-37B43848FF8B}" srcOrd="10" destOrd="0" presId="urn:microsoft.com/office/officeart/2005/8/layout/list1"/>
    <dgm:cxn modelId="{C337A36D-BFB1-40A7-80DA-B81503727CFF}" type="presParOf" srcId="{BD83748C-1D33-468D-B1A6-1CBBEB29AAE5}" destId="{4FE44FBF-F5C8-4D86-B69D-4BE84949654D}" srcOrd="11" destOrd="0" presId="urn:microsoft.com/office/officeart/2005/8/layout/list1"/>
    <dgm:cxn modelId="{EDC688D8-C3E7-447A-A761-F2E9ABDE2B51}" type="presParOf" srcId="{BD83748C-1D33-468D-B1A6-1CBBEB29AAE5}" destId="{FE060146-5880-4237-AE4F-780B283CB17B}" srcOrd="12" destOrd="0" presId="urn:microsoft.com/office/officeart/2005/8/layout/list1"/>
    <dgm:cxn modelId="{510A062C-52E5-4028-817F-A9D0664A3DA3}" type="presParOf" srcId="{FE060146-5880-4237-AE4F-780B283CB17B}" destId="{3A4DD094-21A7-4B78-9974-030DC2DBADC2}" srcOrd="0" destOrd="0" presId="urn:microsoft.com/office/officeart/2005/8/layout/list1"/>
    <dgm:cxn modelId="{9A7879D4-A566-4F9D-9C1D-D7A8D425F711}" type="presParOf" srcId="{FE060146-5880-4237-AE4F-780B283CB17B}" destId="{F23FCA8C-5BB2-4EF1-B58E-DE4A83CF0CE6}" srcOrd="1" destOrd="0" presId="urn:microsoft.com/office/officeart/2005/8/layout/list1"/>
    <dgm:cxn modelId="{CBBF30AA-055C-4972-8DB5-09855EF42973}" type="presParOf" srcId="{BD83748C-1D33-468D-B1A6-1CBBEB29AAE5}" destId="{FF09FF40-3314-4886-82BE-77F50201BEF0}" srcOrd="13" destOrd="0" presId="urn:microsoft.com/office/officeart/2005/8/layout/list1"/>
    <dgm:cxn modelId="{F9FC7AE4-1990-4556-A080-DAC4A7938A4B}" type="presParOf" srcId="{BD83748C-1D33-468D-B1A6-1CBBEB29AAE5}" destId="{E3AD3C44-9830-42F2-BE22-93A8B98EFF38}" srcOrd="14" destOrd="0" presId="urn:microsoft.com/office/officeart/2005/8/layout/list1"/>
    <dgm:cxn modelId="{4A1E4B6D-ED61-4B67-B111-4FB4CFD9DE06}" type="presParOf" srcId="{BD83748C-1D33-468D-B1A6-1CBBEB29AAE5}" destId="{F7F2A94E-23D3-4356-A89D-01ADFED35E3C}" srcOrd="15" destOrd="0" presId="urn:microsoft.com/office/officeart/2005/8/layout/list1"/>
    <dgm:cxn modelId="{4D4D5C46-BCCA-477E-9928-72FFBC8218D8}" type="presParOf" srcId="{BD83748C-1D33-468D-B1A6-1CBBEB29AAE5}" destId="{D748BE25-7FC9-4655-8333-246472A8A541}" srcOrd="16" destOrd="0" presId="urn:microsoft.com/office/officeart/2005/8/layout/list1"/>
    <dgm:cxn modelId="{C6B4F0AB-D7B0-40FA-B89E-63B3D957FA3F}" type="presParOf" srcId="{D748BE25-7FC9-4655-8333-246472A8A541}" destId="{5CC0351F-D853-4F5F-B653-E91C031ACD3E}" srcOrd="0" destOrd="0" presId="urn:microsoft.com/office/officeart/2005/8/layout/list1"/>
    <dgm:cxn modelId="{A37A10BF-961F-4F38-9CCB-6199A59E15E3}" type="presParOf" srcId="{D748BE25-7FC9-4655-8333-246472A8A541}" destId="{B4623AEB-23DC-4B44-8BCA-4E995F0B8726}" srcOrd="1" destOrd="0" presId="urn:microsoft.com/office/officeart/2005/8/layout/list1"/>
    <dgm:cxn modelId="{B304FD7B-8BCB-4C9B-86C3-963615BA40FE}" type="presParOf" srcId="{BD83748C-1D33-468D-B1A6-1CBBEB29AAE5}" destId="{061EBF53-9472-4A2E-8464-EB57A2DDE711}" srcOrd="17" destOrd="0" presId="urn:microsoft.com/office/officeart/2005/8/layout/list1"/>
    <dgm:cxn modelId="{ECE5D5AD-D356-4E86-A2AB-B43F9AE50581}" type="presParOf" srcId="{BD83748C-1D33-468D-B1A6-1CBBEB29AAE5}" destId="{27C180DF-4AC4-4FB4-9A80-BDF6E6B2A9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43FF0-F320-4B6A-B2FF-08D9A3A81F58}">
      <dsp:nvSpPr>
        <dsp:cNvPr id="0" name=""/>
        <dsp:cNvSpPr/>
      </dsp:nvSpPr>
      <dsp:spPr>
        <a:xfrm rot="16200000">
          <a:off x="-1404751" y="2354012"/>
          <a:ext cx="3547972" cy="14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744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-1404751" y="2354012"/>
        <a:ext cx="3547972" cy="142513"/>
      </dsp:txXfrm>
    </dsp:sp>
    <dsp:sp modelId="{89169508-F8D5-4F4F-8DE3-15672F5EDB41}">
      <dsp:nvSpPr>
        <dsp:cNvPr id="0" name=""/>
        <dsp:cNvSpPr/>
      </dsp:nvSpPr>
      <dsp:spPr>
        <a:xfrm>
          <a:off x="309345" y="444720"/>
          <a:ext cx="3237609" cy="3961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9744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kern="1200" dirty="0" smtClean="0"/>
            <a:t>Учредительные документы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(*иностранные юридические лица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предоставляют аналогичные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документы в соответствии с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законодательством своей страны)</a:t>
          </a: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kern="1200" dirty="0" smtClean="0"/>
            <a:t>Копии технических условий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(выданных и согласованных в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</a:t>
          </a:r>
          <a:r>
            <a:rPr lang="kk-KZ" sz="1400" kern="1200" dirty="0" smtClean="0"/>
            <a:t>оответствии с Электротехническими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правилами)</a:t>
          </a: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kern="1200" dirty="0" smtClean="0"/>
            <a:t>Копии правоустанавливающих документов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kern="1200" dirty="0" smtClean="0"/>
            <a:t>на земельный участок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(в соответствии с Земельным кодексом)</a:t>
          </a:r>
          <a:endParaRPr lang="ru-RU" sz="1400" kern="1200" dirty="0"/>
        </a:p>
      </dsp:txBody>
      <dsp:txXfrm>
        <a:off x="309345" y="444720"/>
        <a:ext cx="3237609" cy="3961098"/>
      </dsp:txXfrm>
    </dsp:sp>
    <dsp:sp modelId="{03AEB6F3-C13A-4718-A3F8-3A8CB0711B70}">
      <dsp:nvSpPr>
        <dsp:cNvPr id="0" name=""/>
        <dsp:cNvSpPr/>
      </dsp:nvSpPr>
      <dsp:spPr>
        <a:xfrm>
          <a:off x="108592" y="142864"/>
          <a:ext cx="1042568" cy="683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1DB17-40AF-478C-8E48-F8FF3B666419}">
      <dsp:nvSpPr>
        <dsp:cNvPr id="0" name=""/>
        <dsp:cNvSpPr/>
      </dsp:nvSpPr>
      <dsp:spPr>
        <a:xfrm rot="16200000">
          <a:off x="2720409" y="2138834"/>
          <a:ext cx="3547972" cy="52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744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720409" y="2138834"/>
        <a:ext cx="3547972" cy="521284"/>
      </dsp:txXfrm>
    </dsp:sp>
    <dsp:sp modelId="{7155DF6B-805F-4BB3-A771-205BC86F3167}">
      <dsp:nvSpPr>
        <dsp:cNvPr id="0" name=""/>
        <dsp:cNvSpPr/>
      </dsp:nvSpPr>
      <dsp:spPr>
        <a:xfrm>
          <a:off x="3863954" y="667320"/>
          <a:ext cx="2013726" cy="3547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59744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 dirty="0"/>
        </a:p>
      </dsp:txBody>
      <dsp:txXfrm>
        <a:off x="3863954" y="667320"/>
        <a:ext cx="2013726" cy="3547972"/>
      </dsp:txXfrm>
    </dsp:sp>
    <dsp:sp modelId="{8F70E4F7-1903-4021-ABD4-DC86DA320359}">
      <dsp:nvSpPr>
        <dsp:cNvPr id="0" name=""/>
        <dsp:cNvSpPr/>
      </dsp:nvSpPr>
      <dsp:spPr>
        <a:xfrm>
          <a:off x="3796698" y="235246"/>
          <a:ext cx="1042568" cy="63162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E7CB6-0CEA-458D-95E8-739C050F41A1}">
      <dsp:nvSpPr>
        <dsp:cNvPr id="0" name=""/>
        <dsp:cNvSpPr/>
      </dsp:nvSpPr>
      <dsp:spPr>
        <a:xfrm rot="16200000">
          <a:off x="6233629" y="2148076"/>
          <a:ext cx="3547972" cy="52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744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6233629" y="2148076"/>
        <a:ext cx="3547972" cy="521284"/>
      </dsp:txXfrm>
    </dsp:sp>
    <dsp:sp modelId="{84D012FA-6645-47DE-A30C-78CDE54375BB}">
      <dsp:nvSpPr>
        <dsp:cNvPr id="0" name=""/>
        <dsp:cNvSpPr/>
      </dsp:nvSpPr>
      <dsp:spPr>
        <a:xfrm>
          <a:off x="6207974" y="844027"/>
          <a:ext cx="2091259" cy="32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59744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 dirty="0"/>
        </a:p>
      </dsp:txBody>
      <dsp:txXfrm>
        <a:off x="6207974" y="844027"/>
        <a:ext cx="2091259" cy="3207509"/>
      </dsp:txXfrm>
    </dsp:sp>
    <dsp:sp modelId="{028AC56D-87F4-46E2-9FB3-0041C6D55DE6}">
      <dsp:nvSpPr>
        <dsp:cNvPr id="0" name=""/>
        <dsp:cNvSpPr/>
      </dsp:nvSpPr>
      <dsp:spPr>
        <a:xfrm>
          <a:off x="6207944" y="399982"/>
          <a:ext cx="1042568" cy="6501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DA47D-8F95-43B8-AA19-B57ACE424902}">
      <dsp:nvSpPr>
        <dsp:cNvPr id="0" name=""/>
        <dsp:cNvSpPr/>
      </dsp:nvSpPr>
      <dsp:spPr>
        <a:xfrm>
          <a:off x="0" y="456396"/>
          <a:ext cx="95779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357" tIns="354076" rIns="74335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/>
        </a:p>
      </dsp:txBody>
      <dsp:txXfrm>
        <a:off x="0" y="456396"/>
        <a:ext cx="9577977" cy="428400"/>
      </dsp:txXfrm>
    </dsp:sp>
    <dsp:sp modelId="{88E61379-AB38-40DF-8986-0C056D1D8CCA}">
      <dsp:nvSpPr>
        <dsp:cNvPr id="0" name=""/>
        <dsp:cNvSpPr/>
      </dsp:nvSpPr>
      <dsp:spPr>
        <a:xfrm>
          <a:off x="505180" y="68760"/>
          <a:ext cx="8387903" cy="679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17" tIns="0" rIns="2534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38375" y="101955"/>
        <a:ext cx="8321513" cy="613603"/>
      </dsp:txXfrm>
    </dsp:sp>
    <dsp:sp modelId="{C2D1ABF3-E1F9-4214-8CEA-ED43088590CB}">
      <dsp:nvSpPr>
        <dsp:cNvPr id="0" name=""/>
        <dsp:cNvSpPr/>
      </dsp:nvSpPr>
      <dsp:spPr>
        <a:xfrm>
          <a:off x="0" y="1732322"/>
          <a:ext cx="95779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24216-D542-4653-AA21-B9699192B0FD}">
      <dsp:nvSpPr>
        <dsp:cNvPr id="0" name=""/>
        <dsp:cNvSpPr/>
      </dsp:nvSpPr>
      <dsp:spPr>
        <a:xfrm>
          <a:off x="449422" y="967844"/>
          <a:ext cx="8427125" cy="1006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17" tIns="0" rIns="2534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98562" y="1016984"/>
        <a:ext cx="8328845" cy="908365"/>
      </dsp:txXfrm>
    </dsp:sp>
    <dsp:sp modelId="{60A6285C-42EE-4318-9BD9-37B43848FF8B}">
      <dsp:nvSpPr>
        <dsp:cNvPr id="0" name=""/>
        <dsp:cNvSpPr/>
      </dsp:nvSpPr>
      <dsp:spPr>
        <a:xfrm>
          <a:off x="0" y="2940500"/>
          <a:ext cx="95779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2E405-A7D3-4213-9868-EED9461F9ED8}">
      <dsp:nvSpPr>
        <dsp:cNvPr id="0" name=""/>
        <dsp:cNvSpPr/>
      </dsp:nvSpPr>
      <dsp:spPr>
        <a:xfrm>
          <a:off x="427556" y="2230256"/>
          <a:ext cx="8502887" cy="938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17" tIns="0" rIns="2534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73389" y="2276089"/>
        <a:ext cx="8411221" cy="847231"/>
      </dsp:txXfrm>
    </dsp:sp>
    <dsp:sp modelId="{E3AD3C44-9830-42F2-BE22-93A8B98EFF38}">
      <dsp:nvSpPr>
        <dsp:cNvPr id="0" name=""/>
        <dsp:cNvSpPr/>
      </dsp:nvSpPr>
      <dsp:spPr>
        <a:xfrm>
          <a:off x="0" y="3967423"/>
          <a:ext cx="95779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FCA8C-5BB2-4EF1-B58E-DE4A83CF0CE6}">
      <dsp:nvSpPr>
        <dsp:cNvPr id="0" name=""/>
        <dsp:cNvSpPr/>
      </dsp:nvSpPr>
      <dsp:spPr>
        <a:xfrm>
          <a:off x="491848" y="3618835"/>
          <a:ext cx="8313214" cy="757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17" tIns="0" rIns="2534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28833" y="3655820"/>
        <a:ext cx="8239244" cy="683672"/>
      </dsp:txXfrm>
    </dsp:sp>
    <dsp:sp modelId="{27C180DF-4AC4-4FB4-9A80-BDF6E6B2A9C8}">
      <dsp:nvSpPr>
        <dsp:cNvPr id="0" name=""/>
        <dsp:cNvSpPr/>
      </dsp:nvSpPr>
      <dsp:spPr>
        <a:xfrm>
          <a:off x="0" y="4738543"/>
          <a:ext cx="95779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23AEB-23DC-4B44-8BCA-4E995F0B8726}">
      <dsp:nvSpPr>
        <dsp:cNvPr id="0" name=""/>
        <dsp:cNvSpPr/>
      </dsp:nvSpPr>
      <dsp:spPr>
        <a:xfrm>
          <a:off x="490109" y="4594881"/>
          <a:ext cx="836195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17" tIns="0" rIns="2534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4607" y="4619379"/>
        <a:ext cx="831296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217A-DCD4-424E-9F6F-E44223AFCA27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507B3-0E49-C54A-843F-C23C3D978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507B3-0E49-C54A-843F-C23C3D9787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507B3-0E49-C54A-843F-C23C3D9787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507B3-0E49-C54A-843F-C23C3D9787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507B3-0E49-C54A-843F-C23C3D9787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507B3-0E49-C54A-843F-C23C3D97872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7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64">
          <p15:clr>
            <a:srgbClr val="FBAE40"/>
          </p15:clr>
        </p15:guide>
        <p15:guide id="4" pos="65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>
            <a:off x="459785" y="384722"/>
            <a:ext cx="6064198" cy="6473278"/>
          </a:xfrm>
          <a:prstGeom prst="round2SameRect">
            <a:avLst>
              <a:gd name="adj1" fmla="val 916"/>
              <a:gd name="adj2" fmla="val 0"/>
            </a:avLst>
          </a:prstGeom>
          <a:gradFill>
            <a:gsLst>
              <a:gs pos="0">
                <a:srgbClr val="3F89CD">
                  <a:alpha val="20000"/>
                </a:srgbClr>
              </a:gs>
              <a:gs pos="100000">
                <a:srgbClr val="265F92"/>
              </a:gs>
            </a:gsLst>
            <a:lin ang="5400000" scaled="0"/>
          </a:gradFill>
          <a:ln>
            <a:noFill/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57200" y="725488"/>
            <a:ext cx="6059980" cy="613251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762750" y="2266422"/>
            <a:ext cx="4983163" cy="1886157"/>
          </a:xfrm>
        </p:spPr>
        <p:txBody>
          <a:bodyPr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606864" y="496562"/>
            <a:ext cx="111030" cy="111030"/>
          </a:xfrm>
          <a:prstGeom prst="ellipse">
            <a:avLst/>
          </a:prstGeom>
          <a:solidFill>
            <a:srgbClr val="3E8FD6">
              <a:alpha val="20000"/>
            </a:srgbClr>
          </a:solidFill>
          <a:ln w="6350">
            <a:solidFill>
              <a:srgbClr val="39C7FF">
                <a:alpha val="1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00644" y="496562"/>
            <a:ext cx="111030" cy="111030"/>
          </a:xfrm>
          <a:prstGeom prst="ellipse">
            <a:avLst/>
          </a:prstGeom>
          <a:solidFill>
            <a:srgbClr val="3E8FD6">
              <a:alpha val="20000"/>
            </a:srgbClr>
          </a:solidFill>
          <a:ln w="6350">
            <a:solidFill>
              <a:srgbClr val="39C7FF">
                <a:alpha val="1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982313" y="496562"/>
            <a:ext cx="111030" cy="111030"/>
          </a:xfrm>
          <a:prstGeom prst="ellipse">
            <a:avLst/>
          </a:prstGeom>
          <a:solidFill>
            <a:srgbClr val="3E8FD6">
              <a:alpha val="20000"/>
            </a:srgbClr>
          </a:solidFill>
          <a:ln w="6350">
            <a:solidFill>
              <a:srgbClr val="39C7FF">
                <a:alpha val="1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1644256" y="481627"/>
            <a:ext cx="3590988" cy="154214"/>
          </a:xfrm>
          <a:prstGeom prst="roundRect">
            <a:avLst>
              <a:gd name="adj" fmla="val 14914"/>
            </a:avLst>
          </a:prstGeom>
          <a:solidFill>
            <a:srgbClr val="3E8FD6">
              <a:alpha val="20000"/>
            </a:srgbClr>
          </a:solidFill>
          <a:ln w="6350">
            <a:solidFill>
              <a:srgbClr val="39C7FF">
                <a:alpha val="1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03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414" y="2420367"/>
            <a:ext cx="4801095" cy="1984391"/>
          </a:xfrm>
          <a:prstGeom prst="homePlate">
            <a:avLst>
              <a:gd name="adj" fmla="val 12349"/>
            </a:avLst>
          </a:prstGeom>
          <a:ln>
            <a:solidFill>
              <a:srgbClr val="3E8FD6">
                <a:alpha val="20000"/>
              </a:srgbClr>
            </a:solidFill>
          </a:ln>
        </p:spPr>
        <p:txBody>
          <a:bodyPr wrap="square" lIns="486000" tIns="550800" rIns="450000" bIns="550800">
            <a:spAutoFit/>
          </a:bodyPr>
          <a:lstStyle>
            <a:lvl1pPr algn="l">
              <a:lnSpc>
                <a:spcPts val="34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06447" y="3553767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 smtClean="0"/>
              <a:t>Большой очень Текст</a:t>
            </a:r>
          </a:p>
          <a:p>
            <a:pPr lvl="2"/>
            <a:r>
              <a:rPr lang="ru-RU" dirty="0" smtClean="0"/>
              <a:t>В несколько строк много</a:t>
            </a:r>
            <a:br>
              <a:rPr lang="ru-RU" dirty="0" smtClean="0"/>
            </a:br>
            <a:r>
              <a:rPr lang="ru-RU" dirty="0" smtClean="0"/>
              <a:t>уровень 3 тяжеленький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06447" y="2155272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 smtClean="0"/>
              <a:t>Большой очень Текст</a:t>
            </a:r>
          </a:p>
          <a:p>
            <a:pPr lvl="2"/>
            <a:r>
              <a:rPr lang="ru-RU" dirty="0" smtClean="0"/>
              <a:t>В несколько строк много</a:t>
            </a:r>
            <a:br>
              <a:rPr lang="ru-RU" dirty="0" smtClean="0"/>
            </a:br>
            <a:r>
              <a:rPr lang="ru-RU" dirty="0" smtClean="0"/>
              <a:t>уровень 3 тяжеленький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06447" y="756778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 smtClean="0"/>
              <a:t>Большой очень Текст</a:t>
            </a:r>
          </a:p>
          <a:p>
            <a:pPr lvl="2"/>
            <a:r>
              <a:rPr lang="ru-RU" dirty="0" smtClean="0"/>
              <a:t>В несколько строк много</a:t>
            </a:r>
            <a:br>
              <a:rPr lang="ru-RU" dirty="0" smtClean="0"/>
            </a:br>
            <a:r>
              <a:rPr lang="ru-RU" dirty="0" smtClean="0"/>
              <a:t>уровень 3 тяжеленький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06447" y="4952262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 smtClean="0"/>
              <a:t>Большой очень Текст</a:t>
            </a:r>
          </a:p>
          <a:p>
            <a:pPr lvl="2"/>
            <a:r>
              <a:rPr lang="ru-RU" dirty="0" smtClean="0"/>
              <a:t>В несколько строк много</a:t>
            </a:r>
            <a:br>
              <a:rPr lang="ru-RU" dirty="0" smtClean="0"/>
            </a:br>
            <a:r>
              <a:rPr lang="ru-RU" dirty="0" smtClean="0"/>
              <a:t>уровень 3 тяжеленький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21632" y="772378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521632" y="2170872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521632" y="3569366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521632" y="4967861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5591509" y="1219200"/>
            <a:ext cx="927287" cy="2193361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5591509" y="2657476"/>
            <a:ext cx="927287" cy="755085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591509" y="3412561"/>
            <a:ext cx="927287" cy="807014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591509" y="3412561"/>
            <a:ext cx="927287" cy="2210838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7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9085" y="1585912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73423" y="1585912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27761" y="1585912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82100" y="1585912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414" y="2420367"/>
            <a:ext cx="4801095" cy="1984391"/>
          </a:xfrm>
          <a:prstGeom prst="homePlate">
            <a:avLst>
              <a:gd name="adj" fmla="val 12349"/>
            </a:avLst>
          </a:prstGeom>
          <a:ln>
            <a:solidFill>
              <a:srgbClr val="3E8FD6">
                <a:alpha val="20000"/>
              </a:srgbClr>
            </a:solidFill>
          </a:ln>
        </p:spPr>
        <p:txBody>
          <a:bodyPr wrap="square" lIns="486000" tIns="550800" rIns="450000" bIns="550800">
            <a:spAutoFit/>
          </a:bodyPr>
          <a:lstStyle>
            <a:lvl1pPr algn="l"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06447" y="3553767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06447" y="2155272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06447" y="756778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06447" y="4952262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21632" y="772378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521632" y="2170872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521632" y="3569366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521632" y="4967861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5591509" y="1219200"/>
            <a:ext cx="927287" cy="2193361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5591509" y="2657476"/>
            <a:ext cx="927287" cy="755085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591509" y="3412561"/>
            <a:ext cx="927287" cy="807014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591509" y="3412561"/>
            <a:ext cx="927287" cy="2210838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414" y="2420367"/>
            <a:ext cx="4801095" cy="1984391"/>
          </a:xfrm>
          <a:prstGeom prst="homePlate">
            <a:avLst>
              <a:gd name="adj" fmla="val 12349"/>
            </a:avLst>
          </a:prstGeom>
          <a:ln>
            <a:solidFill>
              <a:srgbClr val="3E8FD6">
                <a:alpha val="20000"/>
              </a:srgbClr>
            </a:solidFill>
          </a:ln>
        </p:spPr>
        <p:txBody>
          <a:bodyPr wrap="square" lIns="486000" tIns="550800" rIns="450000" bIns="550800">
            <a:spAutoFit/>
          </a:bodyPr>
          <a:lstStyle>
            <a:lvl1pPr algn="l"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06447" y="4967861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06447" y="2862320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06447" y="756778"/>
            <a:ext cx="3961333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21632" y="772378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521632" y="2891075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521632" y="4967861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5591509" y="1219200"/>
            <a:ext cx="927287" cy="2193361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5591509" y="3412561"/>
            <a:ext cx="927287" cy="1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591509" y="3412561"/>
            <a:ext cx="927287" cy="2210838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165" y="427536"/>
            <a:ext cx="6326688" cy="1548375"/>
          </a:xfrm>
          <a:prstGeom prst="rect">
            <a:avLst/>
          </a:prstGeom>
          <a:ln>
            <a:solidFill>
              <a:srgbClr val="3E8FD6">
                <a:alpha val="20000"/>
              </a:srgbClr>
            </a:solidFill>
          </a:ln>
        </p:spPr>
        <p:txBody>
          <a:bodyPr wrap="square" lIns="486000" tIns="550800" rIns="450000" bIns="550800">
            <a:spAutoFit/>
          </a:bodyPr>
          <a:lstStyle>
            <a:lvl1pPr algn="ctr"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236797" y="3384496"/>
            <a:ext cx="3663397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wrap="square"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4112" y="3384496"/>
            <a:ext cx="3663397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wrap="square"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91427" y="3384496"/>
            <a:ext cx="3663397" cy="1074174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wrap="square" tIns="90000" rIns="90000" bIns="90000" anchor="ctr" anchorCtr="0">
            <a:spAutoFit/>
          </a:bodyPr>
          <a:lstStyle>
            <a:lvl1pPr algn="ctr">
              <a:defRPr baseline="0"/>
            </a:lvl1pPr>
            <a:lvl2pPr algn="ctr">
              <a:defRPr/>
            </a:lvl2pPr>
            <a:lvl3pPr algn="l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236797" y="3415695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326456" y="3384496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91427" y="3384496"/>
            <a:ext cx="0" cy="1042975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5591509" y="1219200"/>
            <a:ext cx="927287" cy="2193361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5591509" y="3412561"/>
            <a:ext cx="927287" cy="1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664222" y="4761836"/>
            <a:ext cx="927287" cy="2210838"/>
          </a:xfrm>
          <a:prstGeom prst="line">
            <a:avLst/>
          </a:prstGeom>
          <a:ln>
            <a:solidFill>
              <a:srgbClr val="3E8FD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867775" y="1285875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459EE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99186" y="1514475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3F9BE8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16311" y="1743074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3E8FD6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47723" y="1976439"/>
            <a:ext cx="2709863" cy="4133337"/>
          </a:xfrm>
          <a:prstGeom prst="roundRect">
            <a:avLst>
              <a:gd name="adj" fmla="val 4590"/>
            </a:avLst>
          </a:pr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txBody>
          <a:bodyPr tIns="1846800" bIns="406799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89653" y="4839762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solidFill>
              <a:srgbClr val="3F89CD"/>
            </a:solidFill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89653" y="1636354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solidFill>
              <a:srgbClr val="3F89CD"/>
            </a:solidFill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Freeform 32"/>
          <p:cNvSpPr/>
          <p:nvPr userDrawn="1"/>
        </p:nvSpPr>
        <p:spPr>
          <a:xfrm rot="5400000">
            <a:off x="4120386" y="2043934"/>
            <a:ext cx="1902357" cy="1896472"/>
          </a:xfrm>
          <a:custGeom>
            <a:avLst/>
            <a:gdLst>
              <a:gd name="connsiteX0" fmla="*/ 0 w 1902357"/>
              <a:gd name="connsiteY0" fmla="*/ 0 h 1896472"/>
              <a:gd name="connsiteX1" fmla="*/ 1902357 w 1902357"/>
              <a:gd name="connsiteY1" fmla="*/ 0 h 1896472"/>
              <a:gd name="connsiteX2" fmla="*/ 1902357 w 1902357"/>
              <a:gd name="connsiteY2" fmla="*/ 1896472 h 1896472"/>
              <a:gd name="connsiteX3" fmla="*/ 1809360 w 1902357"/>
              <a:gd name="connsiteY3" fmla="*/ 1893536 h 1896472"/>
              <a:gd name="connsiteX4" fmla="*/ 13099 w 1902357"/>
              <a:gd name="connsiteY4" fmla="*/ 173939 h 1896472"/>
              <a:gd name="connsiteX5" fmla="*/ 0 w 1902357"/>
              <a:gd name="connsiteY5" fmla="*/ 0 h 189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357" h="1896472">
                <a:moveTo>
                  <a:pt x="0" y="0"/>
                </a:moveTo>
                <a:lnTo>
                  <a:pt x="1902357" y="0"/>
                </a:lnTo>
                <a:lnTo>
                  <a:pt x="1902357" y="1896472"/>
                </a:lnTo>
                <a:lnTo>
                  <a:pt x="1809360" y="1893536"/>
                </a:lnTo>
                <a:cubicBezTo>
                  <a:pt x="881460" y="1817180"/>
                  <a:pt x="129830" y="1097629"/>
                  <a:pt x="13099" y="17393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 userDrawn="1"/>
        </p:nvSpPr>
        <p:spPr>
          <a:xfrm rot="5400000">
            <a:off x="6170044" y="2044337"/>
            <a:ext cx="1901168" cy="1896857"/>
          </a:xfrm>
          <a:custGeom>
            <a:avLst/>
            <a:gdLst>
              <a:gd name="connsiteX0" fmla="*/ 0 w 1901168"/>
              <a:gd name="connsiteY0" fmla="*/ 1896857 h 1896857"/>
              <a:gd name="connsiteX1" fmla="*/ 6287 w 1901168"/>
              <a:gd name="connsiteY1" fmla="*/ 1771844 h 1896857"/>
              <a:gd name="connsiteX2" fmla="*/ 1759149 w 1901168"/>
              <a:gd name="connsiteY2" fmla="*/ 8029 h 1896857"/>
              <a:gd name="connsiteX3" fmla="*/ 1901168 w 1901168"/>
              <a:gd name="connsiteY3" fmla="*/ 0 h 1896857"/>
              <a:gd name="connsiteX4" fmla="*/ 1901168 w 1901168"/>
              <a:gd name="connsiteY4" fmla="*/ 1896857 h 1896857"/>
              <a:gd name="connsiteX5" fmla="*/ 0 w 1901168"/>
              <a:gd name="connsiteY5" fmla="*/ 1896857 h 18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1168" h="1896857">
                <a:moveTo>
                  <a:pt x="0" y="1896857"/>
                </a:moveTo>
                <a:lnTo>
                  <a:pt x="6287" y="1771844"/>
                </a:lnTo>
                <a:cubicBezTo>
                  <a:pt x="99969" y="845533"/>
                  <a:pt x="833439" y="107480"/>
                  <a:pt x="1759149" y="8029"/>
                </a:cubicBezTo>
                <a:lnTo>
                  <a:pt x="1901168" y="0"/>
                </a:lnTo>
                <a:lnTo>
                  <a:pt x="1901168" y="1896857"/>
                </a:lnTo>
                <a:lnTo>
                  <a:pt x="0" y="1896857"/>
                </a:lnTo>
                <a:close/>
              </a:path>
            </a:pathLst>
          </a:cu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 userDrawn="1"/>
        </p:nvSpPr>
        <p:spPr>
          <a:xfrm rot="5400000">
            <a:off x="4120526" y="4087988"/>
            <a:ext cx="1901036" cy="1897511"/>
          </a:xfrm>
          <a:custGeom>
            <a:avLst/>
            <a:gdLst>
              <a:gd name="connsiteX0" fmla="*/ 0 w 1901036"/>
              <a:gd name="connsiteY0" fmla="*/ 1897511 h 1897511"/>
              <a:gd name="connsiteX1" fmla="*/ 0 w 1901036"/>
              <a:gd name="connsiteY1" fmla="*/ 0 h 1897511"/>
              <a:gd name="connsiteX2" fmla="*/ 1901036 w 1901036"/>
              <a:gd name="connsiteY2" fmla="*/ 0 h 1897511"/>
              <a:gd name="connsiteX3" fmla="*/ 1897236 w 1901036"/>
              <a:gd name="connsiteY3" fmla="*/ 100501 h 1897511"/>
              <a:gd name="connsiteX4" fmla="*/ 166482 w 1901036"/>
              <a:gd name="connsiteY4" fmla="*/ 1886016 h 1897511"/>
              <a:gd name="connsiteX5" fmla="*/ 0 w 1901036"/>
              <a:gd name="connsiteY5" fmla="*/ 1897511 h 18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1036" h="1897511">
                <a:moveTo>
                  <a:pt x="0" y="1897511"/>
                </a:moveTo>
                <a:lnTo>
                  <a:pt x="0" y="0"/>
                </a:lnTo>
                <a:lnTo>
                  <a:pt x="1901036" y="0"/>
                </a:lnTo>
                <a:lnTo>
                  <a:pt x="1897236" y="100501"/>
                </a:lnTo>
                <a:cubicBezTo>
                  <a:pt x="1815101" y="1027908"/>
                  <a:pt x="1090882" y="1775042"/>
                  <a:pt x="166482" y="1886016"/>
                </a:cubicBezTo>
                <a:lnTo>
                  <a:pt x="0" y="1897511"/>
                </a:lnTo>
                <a:close/>
              </a:path>
            </a:pathLst>
          </a:cu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 userDrawn="1"/>
        </p:nvSpPr>
        <p:spPr>
          <a:xfrm rot="5400000">
            <a:off x="6169651" y="4088774"/>
            <a:ext cx="1901609" cy="1896511"/>
          </a:xfrm>
          <a:custGeom>
            <a:avLst/>
            <a:gdLst>
              <a:gd name="connsiteX0" fmla="*/ 0 w 1901609"/>
              <a:gd name="connsiteY0" fmla="*/ 1896511 h 1896511"/>
              <a:gd name="connsiteX1" fmla="*/ 0 w 1901609"/>
              <a:gd name="connsiteY1" fmla="*/ 0 h 1896511"/>
              <a:gd name="connsiteX2" fmla="*/ 117523 w 1901609"/>
              <a:gd name="connsiteY2" fmla="*/ 5176 h 1896511"/>
              <a:gd name="connsiteX3" fmla="*/ 1892222 w 1901609"/>
              <a:gd name="connsiteY3" fmla="*/ 1747018 h 1896511"/>
              <a:gd name="connsiteX4" fmla="*/ 1901609 w 1901609"/>
              <a:gd name="connsiteY4" fmla="*/ 1896511 h 1896511"/>
              <a:gd name="connsiteX5" fmla="*/ 0 w 1901609"/>
              <a:gd name="connsiteY5" fmla="*/ 1896511 h 18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1609" h="1896511">
                <a:moveTo>
                  <a:pt x="0" y="1896511"/>
                </a:moveTo>
                <a:lnTo>
                  <a:pt x="0" y="0"/>
                </a:lnTo>
                <a:lnTo>
                  <a:pt x="117523" y="5176"/>
                </a:lnTo>
                <a:cubicBezTo>
                  <a:pt x="1044400" y="93087"/>
                  <a:pt x="1787008" y="821945"/>
                  <a:pt x="1892222" y="1747018"/>
                </a:cubicBezTo>
                <a:lnTo>
                  <a:pt x="1901609" y="1896511"/>
                </a:lnTo>
                <a:lnTo>
                  <a:pt x="0" y="1896511"/>
                </a:lnTo>
                <a:close/>
              </a:path>
            </a:pathLst>
          </a:custGeom>
          <a:gradFill>
            <a:gsLst>
              <a:gs pos="0">
                <a:srgbClr val="3F89CD"/>
              </a:gs>
              <a:gs pos="100000">
                <a:srgbClr val="265F92"/>
              </a:gs>
            </a:gsLst>
            <a:lin ang="5400000" scaled="0"/>
          </a:gradFill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75207" y="1636354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solidFill>
              <a:srgbClr val="3F89CD"/>
            </a:solidFill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775207" y="4839762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solidFill>
              <a:srgbClr val="3F89CD"/>
            </a:solidFill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92107" y="4839762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92108" y="632790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136" y="1914329"/>
            <a:ext cx="3883176" cy="3089134"/>
          </a:xfrm>
        </p:spPr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98413" y="628288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398413" y="4839762"/>
            <a:ext cx="2709863" cy="1585622"/>
          </a:xfrm>
          <a:prstGeom prst="roundRect">
            <a:avLst>
              <a:gd name="adj" fmla="val 4590"/>
            </a:avLst>
          </a:prstGeom>
          <a:noFill/>
          <a:ln>
            <a:noFill/>
          </a:ln>
          <a:effectLst/>
        </p:spPr>
        <p:txBody>
          <a:bodyPr tIns="90000" rIns="90000" bIns="90000" anchor="ctr" anchorCtr="0">
            <a:normAutofit/>
          </a:bodyPr>
          <a:lstStyle>
            <a:lvl1pPr algn="ctr">
              <a:defRPr baseline="0"/>
            </a:lvl1pPr>
            <a:lvl2pPr algn="ctr">
              <a:defRPr/>
            </a:lvl2pPr>
            <a:lvl3pPr algn="ctr">
              <a:defRPr lang="en-US" dirty="0"/>
            </a:lvl3pPr>
            <a:lvl4pPr algn="ctr">
              <a:defRPr/>
            </a:lvl4pPr>
            <a:lvl5pPr algn="ctr">
              <a:defRPr/>
            </a:lvl5pPr>
          </a:lstStyle>
          <a:p>
            <a:pPr lvl="2"/>
            <a:r>
              <a:rPr lang="ru-RU" dirty="0"/>
              <a:t>Большой очень Текст</a:t>
            </a:r>
          </a:p>
          <a:p>
            <a:pPr lvl="2"/>
            <a:r>
              <a:rPr lang="ru-RU" dirty="0"/>
              <a:t>В несколько строк много</a:t>
            </a:r>
            <a:br>
              <a:rPr lang="ru-RU" dirty="0"/>
            </a:br>
            <a:r>
              <a:rPr lang="ru-RU" dirty="0"/>
              <a:t>уровень 3 тяжеленький</a:t>
            </a:r>
            <a:endParaRPr lang="en-US" dirty="0"/>
          </a:p>
        </p:txBody>
      </p:sp>
      <p:sp>
        <p:nvSpPr>
          <p:cNvPr id="3" name="Arc 2"/>
          <p:cNvSpPr/>
          <p:nvPr userDrawn="1"/>
        </p:nvSpPr>
        <p:spPr>
          <a:xfrm>
            <a:off x="4151973" y="1176641"/>
            <a:ext cx="4471522" cy="4471522"/>
          </a:xfrm>
          <a:prstGeom prst="arc">
            <a:avLst>
              <a:gd name="adj1" fmla="val 16313607"/>
              <a:gd name="adj2" fmla="val 21514251"/>
            </a:avLst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 rot="5400000">
            <a:off x="4151973" y="1307898"/>
            <a:ext cx="4471522" cy="4471522"/>
          </a:xfrm>
          <a:prstGeom prst="arc">
            <a:avLst>
              <a:gd name="adj1" fmla="val 16398488"/>
              <a:gd name="adj2" fmla="val 21431412"/>
            </a:avLst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 userDrawn="1"/>
        </p:nvSpPr>
        <p:spPr>
          <a:xfrm rot="10800000">
            <a:off x="4020991" y="1307898"/>
            <a:ext cx="4471522" cy="4471522"/>
          </a:xfrm>
          <a:prstGeom prst="arc">
            <a:avLst>
              <a:gd name="adj1" fmla="val 16424884"/>
              <a:gd name="adj2" fmla="val 21373509"/>
            </a:avLst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 userDrawn="1"/>
        </p:nvSpPr>
        <p:spPr>
          <a:xfrm rot="16200000">
            <a:off x="4007872" y="1176642"/>
            <a:ext cx="4471522" cy="4471522"/>
          </a:xfrm>
          <a:prstGeom prst="arc">
            <a:avLst>
              <a:gd name="adj1" fmla="val 16370215"/>
              <a:gd name="adj2" fmla="val 21457142"/>
            </a:avLst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20330941">
            <a:off x="-908357" y="4566584"/>
            <a:ext cx="3383064" cy="2787739"/>
            <a:chOff x="-1207787" y="184336"/>
            <a:chExt cx="3383064" cy="2787739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8A64C66D-DA27-4CE8-8B59-4B9DE2211B9F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275694" y="184336"/>
              <a:ext cx="891226" cy="1031126"/>
            </a:xfrm>
            <a:custGeom>
              <a:avLst/>
              <a:gdLst>
                <a:gd name="T0" fmla="*/ 688 w 688"/>
                <a:gd name="T1" fmla="*/ 597 h 796"/>
                <a:gd name="T2" fmla="*/ 688 w 688"/>
                <a:gd name="T3" fmla="*/ 199 h 796"/>
                <a:gd name="T4" fmla="*/ 344 w 688"/>
                <a:gd name="T5" fmla="*/ 0 h 796"/>
                <a:gd name="T6" fmla="*/ 0 w 688"/>
                <a:gd name="T7" fmla="*/ 199 h 796"/>
                <a:gd name="T8" fmla="*/ 0 w 688"/>
                <a:gd name="T9" fmla="*/ 597 h 796"/>
                <a:gd name="T10" fmla="*/ 344 w 688"/>
                <a:gd name="T11" fmla="*/ 796 h 796"/>
                <a:gd name="T12" fmla="*/ 688 w 688"/>
                <a:gd name="T13" fmla="*/ 597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" h="796">
                  <a:moveTo>
                    <a:pt x="688" y="597"/>
                  </a:moveTo>
                  <a:lnTo>
                    <a:pt x="688" y="199"/>
                  </a:lnTo>
                  <a:lnTo>
                    <a:pt x="344" y="0"/>
                  </a:lnTo>
                  <a:lnTo>
                    <a:pt x="0" y="199"/>
                  </a:lnTo>
                  <a:lnTo>
                    <a:pt x="0" y="597"/>
                  </a:lnTo>
                  <a:lnTo>
                    <a:pt x="344" y="796"/>
                  </a:lnTo>
                  <a:lnTo>
                    <a:pt x="688" y="597"/>
                  </a:lnTo>
                  <a:close/>
                </a:path>
              </a:pathLst>
            </a:custGeom>
            <a:solidFill>
              <a:srgbClr val="121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581E689-26A4-4D2E-B779-4C43354FAC5B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1302187" y="391926"/>
              <a:ext cx="873090" cy="1010398"/>
            </a:xfrm>
            <a:custGeom>
              <a:avLst/>
              <a:gdLst>
                <a:gd name="T0" fmla="*/ 674 w 674"/>
                <a:gd name="T1" fmla="*/ 584 h 780"/>
                <a:gd name="T2" fmla="*/ 674 w 674"/>
                <a:gd name="T3" fmla="*/ 194 h 780"/>
                <a:gd name="T4" fmla="*/ 337 w 674"/>
                <a:gd name="T5" fmla="*/ 0 h 780"/>
                <a:gd name="T6" fmla="*/ 0 w 674"/>
                <a:gd name="T7" fmla="*/ 194 h 780"/>
                <a:gd name="T8" fmla="*/ 0 w 674"/>
                <a:gd name="T9" fmla="*/ 584 h 780"/>
                <a:gd name="T10" fmla="*/ 337 w 674"/>
                <a:gd name="T11" fmla="*/ 780 h 780"/>
                <a:gd name="T12" fmla="*/ 674 w 674"/>
                <a:gd name="T13" fmla="*/ 58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780">
                  <a:moveTo>
                    <a:pt x="674" y="584"/>
                  </a:moveTo>
                  <a:lnTo>
                    <a:pt x="674" y="194"/>
                  </a:lnTo>
                  <a:lnTo>
                    <a:pt x="337" y="0"/>
                  </a:lnTo>
                  <a:lnTo>
                    <a:pt x="0" y="194"/>
                  </a:lnTo>
                  <a:lnTo>
                    <a:pt x="0" y="584"/>
                  </a:lnTo>
                  <a:lnTo>
                    <a:pt x="337" y="780"/>
                  </a:lnTo>
                  <a:lnTo>
                    <a:pt x="674" y="584"/>
                  </a:lnTo>
                  <a:close/>
                </a:path>
              </a:pathLst>
            </a:custGeom>
            <a:solidFill>
              <a:srgbClr val="1F3268">
                <a:alpha val="2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73F248E0-7C7E-4CD0-9142-14BE64B66840}"/>
                </a:ext>
              </a:extLst>
            </p:cNvPr>
            <p:cNvSpPr>
              <a:spLocks noEditPoints="1"/>
            </p:cNvSpPr>
            <p:nvPr/>
          </p:nvSpPr>
          <p:spPr bwMode="auto">
            <a:xfrm rot="1621716">
              <a:off x="1269313" y="873745"/>
              <a:ext cx="691736" cy="797956"/>
            </a:xfrm>
            <a:custGeom>
              <a:avLst/>
              <a:gdLst>
                <a:gd name="T0" fmla="*/ 267 w 534"/>
                <a:gd name="T1" fmla="*/ 616 h 616"/>
                <a:gd name="T2" fmla="*/ 265 w 534"/>
                <a:gd name="T3" fmla="*/ 615 h 616"/>
                <a:gd name="T4" fmla="*/ 0 w 534"/>
                <a:gd name="T5" fmla="*/ 463 h 616"/>
                <a:gd name="T6" fmla="*/ 0 w 534"/>
                <a:gd name="T7" fmla="*/ 154 h 616"/>
                <a:gd name="T8" fmla="*/ 267 w 534"/>
                <a:gd name="T9" fmla="*/ 0 h 616"/>
                <a:gd name="T10" fmla="*/ 269 w 534"/>
                <a:gd name="T11" fmla="*/ 1 h 616"/>
                <a:gd name="T12" fmla="*/ 534 w 534"/>
                <a:gd name="T13" fmla="*/ 154 h 616"/>
                <a:gd name="T14" fmla="*/ 534 w 534"/>
                <a:gd name="T15" fmla="*/ 463 h 616"/>
                <a:gd name="T16" fmla="*/ 267 w 534"/>
                <a:gd name="T17" fmla="*/ 616 h 616"/>
                <a:gd name="T18" fmla="*/ 10 w 534"/>
                <a:gd name="T19" fmla="*/ 457 h 616"/>
                <a:gd name="T20" fmla="*/ 267 w 534"/>
                <a:gd name="T21" fmla="*/ 606 h 616"/>
                <a:gd name="T22" fmla="*/ 524 w 534"/>
                <a:gd name="T23" fmla="*/ 457 h 616"/>
                <a:gd name="T24" fmla="*/ 524 w 534"/>
                <a:gd name="T25" fmla="*/ 159 h 616"/>
                <a:gd name="T26" fmla="*/ 267 w 534"/>
                <a:gd name="T27" fmla="*/ 10 h 616"/>
                <a:gd name="T28" fmla="*/ 10 w 534"/>
                <a:gd name="T29" fmla="*/ 159 h 616"/>
                <a:gd name="T30" fmla="*/ 10 w 534"/>
                <a:gd name="T31" fmla="*/ 45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4" h="616">
                  <a:moveTo>
                    <a:pt x="267" y="616"/>
                  </a:moveTo>
                  <a:lnTo>
                    <a:pt x="265" y="615"/>
                  </a:lnTo>
                  <a:lnTo>
                    <a:pt x="0" y="463"/>
                  </a:lnTo>
                  <a:lnTo>
                    <a:pt x="0" y="154"/>
                  </a:lnTo>
                  <a:lnTo>
                    <a:pt x="267" y="0"/>
                  </a:lnTo>
                  <a:lnTo>
                    <a:pt x="269" y="1"/>
                  </a:lnTo>
                  <a:lnTo>
                    <a:pt x="534" y="154"/>
                  </a:lnTo>
                  <a:lnTo>
                    <a:pt x="534" y="463"/>
                  </a:lnTo>
                  <a:lnTo>
                    <a:pt x="267" y="616"/>
                  </a:lnTo>
                  <a:close/>
                  <a:moveTo>
                    <a:pt x="10" y="457"/>
                  </a:moveTo>
                  <a:lnTo>
                    <a:pt x="267" y="606"/>
                  </a:lnTo>
                  <a:lnTo>
                    <a:pt x="524" y="457"/>
                  </a:lnTo>
                  <a:lnTo>
                    <a:pt x="524" y="159"/>
                  </a:lnTo>
                  <a:lnTo>
                    <a:pt x="267" y="10"/>
                  </a:lnTo>
                  <a:lnTo>
                    <a:pt x="10" y="159"/>
                  </a:lnTo>
                  <a:lnTo>
                    <a:pt x="10" y="457"/>
                  </a:lnTo>
                  <a:close/>
                </a:path>
              </a:pathLst>
            </a:custGeom>
            <a:solidFill>
              <a:srgbClr val="5ED1FC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1621716">
              <a:off x="428551" y="1514237"/>
              <a:ext cx="1228026" cy="798288"/>
              <a:chOff x="609601" y="5937320"/>
              <a:chExt cx="1386047" cy="901012"/>
            </a:xfrm>
          </p:grpSpPr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5DAF3A75-2A16-4421-8462-8BB1A5BCF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307" y="5937320"/>
                <a:ext cx="429456" cy="491768"/>
              </a:xfrm>
              <a:custGeom>
                <a:avLst/>
                <a:gdLst>
                  <a:gd name="T0" fmla="*/ 2 w 255"/>
                  <a:gd name="T1" fmla="*/ 221 h 292"/>
                  <a:gd name="T2" fmla="*/ 0 w 255"/>
                  <a:gd name="T3" fmla="*/ 75 h 292"/>
                  <a:gd name="T4" fmla="*/ 127 w 255"/>
                  <a:gd name="T5" fmla="*/ 0 h 292"/>
                  <a:gd name="T6" fmla="*/ 254 w 255"/>
                  <a:gd name="T7" fmla="*/ 72 h 292"/>
                  <a:gd name="T8" fmla="*/ 255 w 255"/>
                  <a:gd name="T9" fmla="*/ 218 h 292"/>
                  <a:gd name="T10" fmla="*/ 129 w 255"/>
                  <a:gd name="T11" fmla="*/ 292 h 292"/>
                  <a:gd name="T12" fmla="*/ 2 w 255"/>
                  <a:gd name="T13" fmla="*/ 22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292">
                    <a:moveTo>
                      <a:pt x="2" y="221"/>
                    </a:moveTo>
                    <a:lnTo>
                      <a:pt x="0" y="75"/>
                    </a:lnTo>
                    <a:lnTo>
                      <a:pt x="127" y="0"/>
                    </a:lnTo>
                    <a:lnTo>
                      <a:pt x="254" y="72"/>
                    </a:lnTo>
                    <a:lnTo>
                      <a:pt x="255" y="218"/>
                    </a:lnTo>
                    <a:lnTo>
                      <a:pt x="129" y="292"/>
                    </a:lnTo>
                    <a:lnTo>
                      <a:pt x="2" y="221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6874A64-6C33-4581-8426-D4A6C2627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192" y="6341513"/>
                <a:ext cx="429456" cy="491768"/>
              </a:xfrm>
              <a:custGeom>
                <a:avLst/>
                <a:gdLst>
                  <a:gd name="T0" fmla="*/ 1 w 255"/>
                  <a:gd name="T1" fmla="*/ 220 h 292"/>
                  <a:gd name="T2" fmla="*/ 0 w 255"/>
                  <a:gd name="T3" fmla="*/ 74 h 292"/>
                  <a:gd name="T4" fmla="*/ 126 w 255"/>
                  <a:gd name="T5" fmla="*/ 0 h 292"/>
                  <a:gd name="T6" fmla="*/ 253 w 255"/>
                  <a:gd name="T7" fmla="*/ 71 h 292"/>
                  <a:gd name="T8" fmla="*/ 255 w 255"/>
                  <a:gd name="T9" fmla="*/ 217 h 292"/>
                  <a:gd name="T10" fmla="*/ 129 w 255"/>
                  <a:gd name="T11" fmla="*/ 292 h 292"/>
                  <a:gd name="T12" fmla="*/ 1 w 255"/>
                  <a:gd name="T13" fmla="*/ 22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292">
                    <a:moveTo>
                      <a:pt x="1" y="220"/>
                    </a:moveTo>
                    <a:lnTo>
                      <a:pt x="0" y="74"/>
                    </a:lnTo>
                    <a:lnTo>
                      <a:pt x="126" y="0"/>
                    </a:lnTo>
                    <a:lnTo>
                      <a:pt x="253" y="71"/>
                    </a:lnTo>
                    <a:lnTo>
                      <a:pt x="255" y="217"/>
                    </a:lnTo>
                    <a:lnTo>
                      <a:pt x="129" y="292"/>
                    </a:lnTo>
                    <a:lnTo>
                      <a:pt x="1" y="220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92AB568C-DFB1-4283-A6E6-660DD4ECE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329" y="5937320"/>
                <a:ext cx="429456" cy="491768"/>
              </a:xfrm>
              <a:custGeom>
                <a:avLst/>
                <a:gdLst>
                  <a:gd name="T0" fmla="*/ 2 w 255"/>
                  <a:gd name="T1" fmla="*/ 221 h 292"/>
                  <a:gd name="T2" fmla="*/ 0 w 255"/>
                  <a:gd name="T3" fmla="*/ 75 h 292"/>
                  <a:gd name="T4" fmla="*/ 126 w 255"/>
                  <a:gd name="T5" fmla="*/ 0 h 292"/>
                  <a:gd name="T6" fmla="*/ 253 w 255"/>
                  <a:gd name="T7" fmla="*/ 72 h 292"/>
                  <a:gd name="T8" fmla="*/ 255 w 255"/>
                  <a:gd name="T9" fmla="*/ 218 h 292"/>
                  <a:gd name="T10" fmla="*/ 129 w 255"/>
                  <a:gd name="T11" fmla="*/ 292 h 292"/>
                  <a:gd name="T12" fmla="*/ 2 w 255"/>
                  <a:gd name="T13" fmla="*/ 22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292">
                    <a:moveTo>
                      <a:pt x="2" y="221"/>
                    </a:moveTo>
                    <a:lnTo>
                      <a:pt x="0" y="75"/>
                    </a:lnTo>
                    <a:lnTo>
                      <a:pt x="126" y="0"/>
                    </a:lnTo>
                    <a:lnTo>
                      <a:pt x="253" y="72"/>
                    </a:lnTo>
                    <a:lnTo>
                      <a:pt x="255" y="218"/>
                    </a:lnTo>
                    <a:lnTo>
                      <a:pt x="129" y="292"/>
                    </a:lnTo>
                    <a:lnTo>
                      <a:pt x="2" y="221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01A775C3-2B4B-4844-B6FA-8D55002E8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1" y="6346564"/>
                <a:ext cx="427771" cy="491768"/>
              </a:xfrm>
              <a:custGeom>
                <a:avLst/>
                <a:gdLst>
                  <a:gd name="T0" fmla="*/ 2 w 254"/>
                  <a:gd name="T1" fmla="*/ 221 h 292"/>
                  <a:gd name="T2" fmla="*/ 0 w 254"/>
                  <a:gd name="T3" fmla="*/ 75 h 292"/>
                  <a:gd name="T4" fmla="*/ 125 w 254"/>
                  <a:gd name="T5" fmla="*/ 0 h 292"/>
                  <a:gd name="T6" fmla="*/ 252 w 254"/>
                  <a:gd name="T7" fmla="*/ 72 h 292"/>
                  <a:gd name="T8" fmla="*/ 254 w 254"/>
                  <a:gd name="T9" fmla="*/ 218 h 292"/>
                  <a:gd name="T10" fmla="*/ 129 w 254"/>
                  <a:gd name="T11" fmla="*/ 292 h 292"/>
                  <a:gd name="T12" fmla="*/ 2 w 254"/>
                  <a:gd name="T13" fmla="*/ 22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92">
                    <a:moveTo>
                      <a:pt x="2" y="221"/>
                    </a:moveTo>
                    <a:lnTo>
                      <a:pt x="0" y="75"/>
                    </a:lnTo>
                    <a:lnTo>
                      <a:pt x="125" y="0"/>
                    </a:lnTo>
                    <a:lnTo>
                      <a:pt x="252" y="72"/>
                    </a:lnTo>
                    <a:lnTo>
                      <a:pt x="254" y="218"/>
                    </a:lnTo>
                    <a:lnTo>
                      <a:pt x="129" y="292"/>
                    </a:lnTo>
                    <a:lnTo>
                      <a:pt x="2" y="221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F1C275B5-580D-43A1-BD08-778C0D68B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265" y="6341513"/>
                <a:ext cx="427771" cy="491768"/>
              </a:xfrm>
              <a:custGeom>
                <a:avLst/>
                <a:gdLst>
                  <a:gd name="T0" fmla="*/ 2 w 254"/>
                  <a:gd name="T1" fmla="*/ 220 h 292"/>
                  <a:gd name="T2" fmla="*/ 0 w 254"/>
                  <a:gd name="T3" fmla="*/ 74 h 292"/>
                  <a:gd name="T4" fmla="*/ 125 w 254"/>
                  <a:gd name="T5" fmla="*/ 0 h 292"/>
                  <a:gd name="T6" fmla="*/ 253 w 254"/>
                  <a:gd name="T7" fmla="*/ 71 h 292"/>
                  <a:gd name="T8" fmla="*/ 254 w 254"/>
                  <a:gd name="T9" fmla="*/ 217 h 292"/>
                  <a:gd name="T10" fmla="*/ 129 w 254"/>
                  <a:gd name="T11" fmla="*/ 292 h 292"/>
                  <a:gd name="T12" fmla="*/ 2 w 254"/>
                  <a:gd name="T13" fmla="*/ 22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92">
                    <a:moveTo>
                      <a:pt x="2" y="220"/>
                    </a:moveTo>
                    <a:lnTo>
                      <a:pt x="0" y="74"/>
                    </a:lnTo>
                    <a:lnTo>
                      <a:pt x="125" y="0"/>
                    </a:lnTo>
                    <a:lnTo>
                      <a:pt x="253" y="71"/>
                    </a:lnTo>
                    <a:lnTo>
                      <a:pt x="254" y="217"/>
                    </a:lnTo>
                    <a:lnTo>
                      <a:pt x="129" y="292"/>
                    </a:lnTo>
                    <a:lnTo>
                      <a:pt x="2" y="220"/>
                    </a:lnTo>
                    <a:close/>
                  </a:path>
                </a:pathLst>
              </a:custGeom>
              <a:solidFill>
                <a:srgbClr val="1F3268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8072038-5493-4651-976E-E77FB053000D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792887" y="1043753"/>
              <a:ext cx="423706" cy="489642"/>
            </a:xfrm>
            <a:custGeom>
              <a:avLst/>
              <a:gdLst>
                <a:gd name="T0" fmla="*/ 347 w 347"/>
                <a:gd name="T1" fmla="*/ 301 h 401"/>
                <a:gd name="T2" fmla="*/ 347 w 347"/>
                <a:gd name="T3" fmla="*/ 101 h 401"/>
                <a:gd name="T4" fmla="*/ 173 w 347"/>
                <a:gd name="T5" fmla="*/ 0 h 401"/>
                <a:gd name="T6" fmla="*/ 0 w 347"/>
                <a:gd name="T7" fmla="*/ 101 h 401"/>
                <a:gd name="T8" fmla="*/ 0 w 347"/>
                <a:gd name="T9" fmla="*/ 301 h 401"/>
                <a:gd name="T10" fmla="*/ 173 w 347"/>
                <a:gd name="T11" fmla="*/ 401 h 401"/>
                <a:gd name="T12" fmla="*/ 347 w 347"/>
                <a:gd name="T13" fmla="*/ 3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01">
                  <a:moveTo>
                    <a:pt x="347" y="301"/>
                  </a:moveTo>
                  <a:lnTo>
                    <a:pt x="347" y="101"/>
                  </a:lnTo>
                  <a:lnTo>
                    <a:pt x="173" y="0"/>
                  </a:lnTo>
                  <a:lnTo>
                    <a:pt x="0" y="101"/>
                  </a:lnTo>
                  <a:lnTo>
                    <a:pt x="0" y="301"/>
                  </a:lnTo>
                  <a:lnTo>
                    <a:pt x="173" y="401"/>
                  </a:lnTo>
                  <a:lnTo>
                    <a:pt x="347" y="301"/>
                  </a:lnTo>
                  <a:close/>
                </a:path>
              </a:pathLst>
            </a:custGeom>
            <a:solidFill>
              <a:srgbClr val="091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48CFA4-22B1-43FF-B789-A8BE3C51C551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148302" y="2357525"/>
              <a:ext cx="422486" cy="488422"/>
            </a:xfrm>
            <a:custGeom>
              <a:avLst/>
              <a:gdLst>
                <a:gd name="T0" fmla="*/ 346 w 346"/>
                <a:gd name="T1" fmla="*/ 299 h 400"/>
                <a:gd name="T2" fmla="*/ 346 w 346"/>
                <a:gd name="T3" fmla="*/ 99 h 400"/>
                <a:gd name="T4" fmla="*/ 173 w 346"/>
                <a:gd name="T5" fmla="*/ 0 h 400"/>
                <a:gd name="T6" fmla="*/ 0 w 346"/>
                <a:gd name="T7" fmla="*/ 99 h 400"/>
                <a:gd name="T8" fmla="*/ 0 w 346"/>
                <a:gd name="T9" fmla="*/ 299 h 400"/>
                <a:gd name="T10" fmla="*/ 173 w 346"/>
                <a:gd name="T11" fmla="*/ 400 h 400"/>
                <a:gd name="T12" fmla="*/ 346 w 346"/>
                <a:gd name="T13" fmla="*/ 29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400">
                  <a:moveTo>
                    <a:pt x="346" y="299"/>
                  </a:moveTo>
                  <a:lnTo>
                    <a:pt x="346" y="99"/>
                  </a:lnTo>
                  <a:lnTo>
                    <a:pt x="173" y="0"/>
                  </a:lnTo>
                  <a:lnTo>
                    <a:pt x="0" y="99"/>
                  </a:lnTo>
                  <a:lnTo>
                    <a:pt x="0" y="299"/>
                  </a:lnTo>
                  <a:lnTo>
                    <a:pt x="173" y="400"/>
                  </a:lnTo>
                  <a:lnTo>
                    <a:pt x="346" y="299"/>
                  </a:lnTo>
                  <a:close/>
                </a:path>
              </a:pathLst>
            </a:custGeom>
            <a:solidFill>
              <a:srgbClr val="081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A96C77C3-4FA8-44FB-B715-FB3AFEBA0C39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392646" y="2615527"/>
              <a:ext cx="310148" cy="356548"/>
            </a:xfrm>
            <a:custGeom>
              <a:avLst/>
              <a:gdLst>
                <a:gd name="T0" fmla="*/ 254 w 254"/>
                <a:gd name="T1" fmla="*/ 72 h 292"/>
                <a:gd name="T2" fmla="*/ 254 w 254"/>
                <a:gd name="T3" fmla="*/ 218 h 292"/>
                <a:gd name="T4" fmla="*/ 129 w 254"/>
                <a:gd name="T5" fmla="*/ 292 h 292"/>
                <a:gd name="T6" fmla="*/ 2 w 254"/>
                <a:gd name="T7" fmla="*/ 220 h 292"/>
                <a:gd name="T8" fmla="*/ 0 w 254"/>
                <a:gd name="T9" fmla="*/ 74 h 292"/>
                <a:gd name="T10" fmla="*/ 126 w 254"/>
                <a:gd name="T11" fmla="*/ 0 h 292"/>
                <a:gd name="T12" fmla="*/ 254 w 254"/>
                <a:gd name="T13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4" y="72"/>
                  </a:moveTo>
                  <a:lnTo>
                    <a:pt x="254" y="218"/>
                  </a:lnTo>
                  <a:lnTo>
                    <a:pt x="129" y="292"/>
                  </a:lnTo>
                  <a:lnTo>
                    <a:pt x="2" y="220"/>
                  </a:lnTo>
                  <a:lnTo>
                    <a:pt x="0" y="74"/>
                  </a:lnTo>
                  <a:lnTo>
                    <a:pt x="126" y="0"/>
                  </a:lnTo>
                  <a:lnTo>
                    <a:pt x="254" y="72"/>
                  </a:lnTo>
                  <a:close/>
                </a:path>
              </a:pathLst>
            </a:custGeom>
            <a:solidFill>
              <a:srgbClr val="08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4A03333E-70CA-45F3-869A-0341E19AC37A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360018" y="2172949"/>
              <a:ext cx="310148" cy="356548"/>
            </a:xfrm>
            <a:custGeom>
              <a:avLst/>
              <a:gdLst>
                <a:gd name="T0" fmla="*/ 253 w 254"/>
                <a:gd name="T1" fmla="*/ 71 h 292"/>
                <a:gd name="T2" fmla="*/ 254 w 254"/>
                <a:gd name="T3" fmla="*/ 217 h 292"/>
                <a:gd name="T4" fmla="*/ 128 w 254"/>
                <a:gd name="T5" fmla="*/ 292 h 292"/>
                <a:gd name="T6" fmla="*/ 1 w 254"/>
                <a:gd name="T7" fmla="*/ 220 h 292"/>
                <a:gd name="T8" fmla="*/ 0 w 254"/>
                <a:gd name="T9" fmla="*/ 74 h 292"/>
                <a:gd name="T10" fmla="*/ 126 w 254"/>
                <a:gd name="T11" fmla="*/ 0 h 292"/>
                <a:gd name="T12" fmla="*/ 253 w 254"/>
                <a:gd name="T13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3" y="71"/>
                  </a:moveTo>
                  <a:lnTo>
                    <a:pt x="254" y="217"/>
                  </a:lnTo>
                  <a:lnTo>
                    <a:pt x="128" y="292"/>
                  </a:lnTo>
                  <a:lnTo>
                    <a:pt x="1" y="220"/>
                  </a:lnTo>
                  <a:lnTo>
                    <a:pt x="0" y="74"/>
                  </a:lnTo>
                  <a:lnTo>
                    <a:pt x="126" y="0"/>
                  </a:lnTo>
                  <a:lnTo>
                    <a:pt x="253" y="71"/>
                  </a:lnTo>
                  <a:close/>
                </a:path>
              </a:pathLst>
            </a:custGeom>
            <a:solidFill>
              <a:srgbClr val="101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6DFCB878-5DF9-43FD-A024-FFE411E2FEC4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237075" y="1850384"/>
              <a:ext cx="311370" cy="356548"/>
            </a:xfrm>
            <a:custGeom>
              <a:avLst/>
              <a:gdLst>
                <a:gd name="T0" fmla="*/ 253 w 255"/>
                <a:gd name="T1" fmla="*/ 71 h 292"/>
                <a:gd name="T2" fmla="*/ 255 w 255"/>
                <a:gd name="T3" fmla="*/ 217 h 292"/>
                <a:gd name="T4" fmla="*/ 129 w 255"/>
                <a:gd name="T5" fmla="*/ 292 h 292"/>
                <a:gd name="T6" fmla="*/ 2 w 255"/>
                <a:gd name="T7" fmla="*/ 220 h 292"/>
                <a:gd name="T8" fmla="*/ 0 w 255"/>
                <a:gd name="T9" fmla="*/ 74 h 292"/>
                <a:gd name="T10" fmla="*/ 126 w 255"/>
                <a:gd name="T11" fmla="*/ 0 h 292"/>
                <a:gd name="T12" fmla="*/ 253 w 255"/>
                <a:gd name="T13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53" y="71"/>
                  </a:moveTo>
                  <a:lnTo>
                    <a:pt x="255" y="217"/>
                  </a:lnTo>
                  <a:lnTo>
                    <a:pt x="129" y="292"/>
                  </a:lnTo>
                  <a:lnTo>
                    <a:pt x="2" y="220"/>
                  </a:lnTo>
                  <a:lnTo>
                    <a:pt x="0" y="74"/>
                  </a:lnTo>
                  <a:lnTo>
                    <a:pt x="126" y="0"/>
                  </a:lnTo>
                  <a:lnTo>
                    <a:pt x="253" y="71"/>
                  </a:lnTo>
                  <a:close/>
                </a:path>
              </a:pathLst>
            </a:custGeom>
            <a:solidFill>
              <a:srgbClr val="0A1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C533145F-1A45-457F-A138-B1A18D7226CC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1207787" y="1373438"/>
              <a:ext cx="311370" cy="356548"/>
            </a:xfrm>
            <a:custGeom>
              <a:avLst/>
              <a:gdLst>
                <a:gd name="T0" fmla="*/ 254 w 255"/>
                <a:gd name="T1" fmla="*/ 72 h 292"/>
                <a:gd name="T2" fmla="*/ 255 w 255"/>
                <a:gd name="T3" fmla="*/ 217 h 292"/>
                <a:gd name="T4" fmla="*/ 129 w 255"/>
                <a:gd name="T5" fmla="*/ 292 h 292"/>
                <a:gd name="T6" fmla="*/ 2 w 255"/>
                <a:gd name="T7" fmla="*/ 221 h 292"/>
                <a:gd name="T8" fmla="*/ 0 w 255"/>
                <a:gd name="T9" fmla="*/ 75 h 292"/>
                <a:gd name="T10" fmla="*/ 126 w 255"/>
                <a:gd name="T11" fmla="*/ 0 h 292"/>
                <a:gd name="T12" fmla="*/ 254 w 255"/>
                <a:gd name="T13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54" y="72"/>
                  </a:moveTo>
                  <a:lnTo>
                    <a:pt x="255" y="217"/>
                  </a:lnTo>
                  <a:lnTo>
                    <a:pt x="129" y="292"/>
                  </a:lnTo>
                  <a:lnTo>
                    <a:pt x="2" y="221"/>
                  </a:lnTo>
                  <a:lnTo>
                    <a:pt x="0" y="75"/>
                  </a:lnTo>
                  <a:lnTo>
                    <a:pt x="126" y="0"/>
                  </a:lnTo>
                  <a:lnTo>
                    <a:pt x="254" y="72"/>
                  </a:lnTo>
                  <a:close/>
                </a:path>
              </a:pathLst>
            </a:custGeom>
            <a:solidFill>
              <a:srgbClr val="101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7798AA2-51EA-4B05-BE9C-D897315828FD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647808" y="1648109"/>
              <a:ext cx="310148" cy="356548"/>
            </a:xfrm>
            <a:custGeom>
              <a:avLst/>
              <a:gdLst>
                <a:gd name="T0" fmla="*/ 252 w 254"/>
                <a:gd name="T1" fmla="*/ 71 h 292"/>
                <a:gd name="T2" fmla="*/ 254 w 254"/>
                <a:gd name="T3" fmla="*/ 217 h 292"/>
                <a:gd name="T4" fmla="*/ 129 w 254"/>
                <a:gd name="T5" fmla="*/ 292 h 292"/>
                <a:gd name="T6" fmla="*/ 1 w 254"/>
                <a:gd name="T7" fmla="*/ 220 h 292"/>
                <a:gd name="T8" fmla="*/ 0 w 254"/>
                <a:gd name="T9" fmla="*/ 74 h 292"/>
                <a:gd name="T10" fmla="*/ 125 w 254"/>
                <a:gd name="T11" fmla="*/ 0 h 292"/>
                <a:gd name="T12" fmla="*/ 252 w 254"/>
                <a:gd name="T13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2" y="71"/>
                  </a:moveTo>
                  <a:lnTo>
                    <a:pt x="254" y="217"/>
                  </a:lnTo>
                  <a:lnTo>
                    <a:pt x="129" y="292"/>
                  </a:lnTo>
                  <a:lnTo>
                    <a:pt x="1" y="220"/>
                  </a:lnTo>
                  <a:lnTo>
                    <a:pt x="0" y="74"/>
                  </a:lnTo>
                  <a:lnTo>
                    <a:pt x="125" y="0"/>
                  </a:lnTo>
                  <a:lnTo>
                    <a:pt x="252" y="71"/>
                  </a:lnTo>
                  <a:close/>
                </a:path>
              </a:pathLst>
            </a:custGeom>
            <a:solidFill>
              <a:srgbClr val="08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49">
              <a:extLst>
                <a:ext uri="{FF2B5EF4-FFF2-40B4-BE49-F238E27FC236}">
                  <a16:creationId xmlns:a16="http://schemas.microsoft.com/office/drawing/2014/main" id="{55FA649F-6A43-4AA7-B7BF-9FACF7F6817C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297962" y="1405998"/>
              <a:ext cx="310148" cy="356548"/>
            </a:xfrm>
            <a:custGeom>
              <a:avLst/>
              <a:gdLst>
                <a:gd name="T0" fmla="*/ 252 w 254"/>
                <a:gd name="T1" fmla="*/ 72 h 292"/>
                <a:gd name="T2" fmla="*/ 254 w 254"/>
                <a:gd name="T3" fmla="*/ 218 h 292"/>
                <a:gd name="T4" fmla="*/ 129 w 254"/>
                <a:gd name="T5" fmla="*/ 292 h 292"/>
                <a:gd name="T6" fmla="*/ 2 w 254"/>
                <a:gd name="T7" fmla="*/ 221 h 292"/>
                <a:gd name="T8" fmla="*/ 0 w 254"/>
                <a:gd name="T9" fmla="*/ 75 h 292"/>
                <a:gd name="T10" fmla="*/ 125 w 254"/>
                <a:gd name="T11" fmla="*/ 0 h 292"/>
                <a:gd name="T12" fmla="*/ 252 w 254"/>
                <a:gd name="T13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2" y="72"/>
                  </a:moveTo>
                  <a:lnTo>
                    <a:pt x="254" y="218"/>
                  </a:lnTo>
                  <a:lnTo>
                    <a:pt x="129" y="292"/>
                  </a:lnTo>
                  <a:lnTo>
                    <a:pt x="2" y="221"/>
                  </a:lnTo>
                  <a:lnTo>
                    <a:pt x="0" y="75"/>
                  </a:lnTo>
                  <a:lnTo>
                    <a:pt x="125" y="0"/>
                  </a:lnTo>
                  <a:lnTo>
                    <a:pt x="252" y="72"/>
                  </a:lnTo>
                  <a:close/>
                </a:path>
              </a:pathLst>
            </a:custGeom>
            <a:solidFill>
              <a:srgbClr val="101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64">
          <p15:clr>
            <a:srgbClr val="FBAE40"/>
          </p15:clr>
        </p15:guide>
        <p15:guide id="4" pos="65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8A64C66D-DA27-4CE8-8B59-4B9DE2211B9F}"/>
              </a:ext>
            </a:extLst>
          </p:cNvPr>
          <p:cNvSpPr>
            <a:spLocks/>
          </p:cNvSpPr>
          <p:nvPr/>
        </p:nvSpPr>
        <p:spPr bwMode="auto">
          <a:xfrm rot="1621716">
            <a:off x="-275694" y="184336"/>
            <a:ext cx="891226" cy="1031126"/>
          </a:xfrm>
          <a:custGeom>
            <a:avLst/>
            <a:gdLst>
              <a:gd name="T0" fmla="*/ 688 w 688"/>
              <a:gd name="T1" fmla="*/ 597 h 796"/>
              <a:gd name="T2" fmla="*/ 688 w 688"/>
              <a:gd name="T3" fmla="*/ 199 h 796"/>
              <a:gd name="T4" fmla="*/ 344 w 688"/>
              <a:gd name="T5" fmla="*/ 0 h 796"/>
              <a:gd name="T6" fmla="*/ 0 w 688"/>
              <a:gd name="T7" fmla="*/ 199 h 796"/>
              <a:gd name="T8" fmla="*/ 0 w 688"/>
              <a:gd name="T9" fmla="*/ 597 h 796"/>
              <a:gd name="T10" fmla="*/ 344 w 688"/>
              <a:gd name="T11" fmla="*/ 796 h 796"/>
              <a:gd name="T12" fmla="*/ 688 w 688"/>
              <a:gd name="T13" fmla="*/ 597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8" h="796">
                <a:moveTo>
                  <a:pt x="688" y="597"/>
                </a:moveTo>
                <a:lnTo>
                  <a:pt x="688" y="199"/>
                </a:lnTo>
                <a:lnTo>
                  <a:pt x="344" y="0"/>
                </a:lnTo>
                <a:lnTo>
                  <a:pt x="0" y="199"/>
                </a:lnTo>
                <a:lnTo>
                  <a:pt x="0" y="597"/>
                </a:lnTo>
                <a:lnTo>
                  <a:pt x="344" y="796"/>
                </a:lnTo>
                <a:lnTo>
                  <a:pt x="688" y="597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1621716">
            <a:off x="428551" y="1514237"/>
            <a:ext cx="1228026" cy="798288"/>
            <a:chOff x="609601" y="5937320"/>
            <a:chExt cx="1386047" cy="901012"/>
          </a:xfrm>
        </p:grpSpPr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5DAF3A75-2A16-4421-8462-8BB1A5BC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307" y="5937320"/>
              <a:ext cx="429456" cy="491768"/>
            </a:xfrm>
            <a:custGeom>
              <a:avLst/>
              <a:gdLst>
                <a:gd name="T0" fmla="*/ 2 w 255"/>
                <a:gd name="T1" fmla="*/ 221 h 292"/>
                <a:gd name="T2" fmla="*/ 0 w 255"/>
                <a:gd name="T3" fmla="*/ 75 h 292"/>
                <a:gd name="T4" fmla="*/ 127 w 255"/>
                <a:gd name="T5" fmla="*/ 0 h 292"/>
                <a:gd name="T6" fmla="*/ 254 w 255"/>
                <a:gd name="T7" fmla="*/ 72 h 292"/>
                <a:gd name="T8" fmla="*/ 255 w 255"/>
                <a:gd name="T9" fmla="*/ 218 h 292"/>
                <a:gd name="T10" fmla="*/ 129 w 255"/>
                <a:gd name="T11" fmla="*/ 292 h 292"/>
                <a:gd name="T12" fmla="*/ 2 w 255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" y="221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254" y="72"/>
                  </a:lnTo>
                  <a:lnTo>
                    <a:pt x="255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E6874A64-6C33-4581-8426-D4A6C2627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192" y="6341513"/>
              <a:ext cx="429456" cy="491768"/>
            </a:xfrm>
            <a:custGeom>
              <a:avLst/>
              <a:gdLst>
                <a:gd name="T0" fmla="*/ 1 w 255"/>
                <a:gd name="T1" fmla="*/ 220 h 292"/>
                <a:gd name="T2" fmla="*/ 0 w 255"/>
                <a:gd name="T3" fmla="*/ 74 h 292"/>
                <a:gd name="T4" fmla="*/ 126 w 255"/>
                <a:gd name="T5" fmla="*/ 0 h 292"/>
                <a:gd name="T6" fmla="*/ 253 w 255"/>
                <a:gd name="T7" fmla="*/ 71 h 292"/>
                <a:gd name="T8" fmla="*/ 255 w 255"/>
                <a:gd name="T9" fmla="*/ 217 h 292"/>
                <a:gd name="T10" fmla="*/ 129 w 255"/>
                <a:gd name="T11" fmla="*/ 292 h 292"/>
                <a:gd name="T12" fmla="*/ 1 w 255"/>
                <a:gd name="T13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1" y="220"/>
                  </a:moveTo>
                  <a:lnTo>
                    <a:pt x="0" y="74"/>
                  </a:lnTo>
                  <a:lnTo>
                    <a:pt x="126" y="0"/>
                  </a:lnTo>
                  <a:lnTo>
                    <a:pt x="253" y="71"/>
                  </a:lnTo>
                  <a:lnTo>
                    <a:pt x="255" y="217"/>
                  </a:lnTo>
                  <a:lnTo>
                    <a:pt x="129" y="292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92AB568C-DFB1-4283-A6E6-660DD4ECE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329" y="5937320"/>
              <a:ext cx="429456" cy="491768"/>
            </a:xfrm>
            <a:custGeom>
              <a:avLst/>
              <a:gdLst>
                <a:gd name="T0" fmla="*/ 2 w 255"/>
                <a:gd name="T1" fmla="*/ 221 h 292"/>
                <a:gd name="T2" fmla="*/ 0 w 255"/>
                <a:gd name="T3" fmla="*/ 75 h 292"/>
                <a:gd name="T4" fmla="*/ 126 w 255"/>
                <a:gd name="T5" fmla="*/ 0 h 292"/>
                <a:gd name="T6" fmla="*/ 253 w 255"/>
                <a:gd name="T7" fmla="*/ 72 h 292"/>
                <a:gd name="T8" fmla="*/ 255 w 255"/>
                <a:gd name="T9" fmla="*/ 218 h 292"/>
                <a:gd name="T10" fmla="*/ 129 w 255"/>
                <a:gd name="T11" fmla="*/ 292 h 292"/>
                <a:gd name="T12" fmla="*/ 2 w 255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" y="221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253" y="72"/>
                  </a:lnTo>
                  <a:lnTo>
                    <a:pt x="255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1A775C3-2B4B-4844-B6FA-8D55002E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1" y="6346564"/>
              <a:ext cx="427771" cy="491768"/>
            </a:xfrm>
            <a:custGeom>
              <a:avLst/>
              <a:gdLst>
                <a:gd name="T0" fmla="*/ 2 w 254"/>
                <a:gd name="T1" fmla="*/ 221 h 292"/>
                <a:gd name="T2" fmla="*/ 0 w 254"/>
                <a:gd name="T3" fmla="*/ 75 h 292"/>
                <a:gd name="T4" fmla="*/ 125 w 254"/>
                <a:gd name="T5" fmla="*/ 0 h 292"/>
                <a:gd name="T6" fmla="*/ 252 w 254"/>
                <a:gd name="T7" fmla="*/ 72 h 292"/>
                <a:gd name="T8" fmla="*/ 254 w 254"/>
                <a:gd name="T9" fmla="*/ 218 h 292"/>
                <a:gd name="T10" fmla="*/ 129 w 254"/>
                <a:gd name="T11" fmla="*/ 292 h 292"/>
                <a:gd name="T12" fmla="*/ 2 w 254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" y="221"/>
                  </a:moveTo>
                  <a:lnTo>
                    <a:pt x="0" y="75"/>
                  </a:lnTo>
                  <a:lnTo>
                    <a:pt x="125" y="0"/>
                  </a:lnTo>
                  <a:lnTo>
                    <a:pt x="252" y="72"/>
                  </a:lnTo>
                  <a:lnTo>
                    <a:pt x="254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F1C275B5-580D-43A1-BD08-778C0D68B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65" y="6341513"/>
              <a:ext cx="427771" cy="491768"/>
            </a:xfrm>
            <a:custGeom>
              <a:avLst/>
              <a:gdLst>
                <a:gd name="T0" fmla="*/ 2 w 254"/>
                <a:gd name="T1" fmla="*/ 220 h 292"/>
                <a:gd name="T2" fmla="*/ 0 w 254"/>
                <a:gd name="T3" fmla="*/ 74 h 292"/>
                <a:gd name="T4" fmla="*/ 125 w 254"/>
                <a:gd name="T5" fmla="*/ 0 h 292"/>
                <a:gd name="T6" fmla="*/ 253 w 254"/>
                <a:gd name="T7" fmla="*/ 71 h 292"/>
                <a:gd name="T8" fmla="*/ 254 w 254"/>
                <a:gd name="T9" fmla="*/ 217 h 292"/>
                <a:gd name="T10" fmla="*/ 129 w 254"/>
                <a:gd name="T11" fmla="*/ 292 h 292"/>
                <a:gd name="T12" fmla="*/ 2 w 254"/>
                <a:gd name="T13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" y="220"/>
                  </a:moveTo>
                  <a:lnTo>
                    <a:pt x="0" y="74"/>
                  </a:lnTo>
                  <a:lnTo>
                    <a:pt x="125" y="0"/>
                  </a:lnTo>
                  <a:lnTo>
                    <a:pt x="253" y="71"/>
                  </a:lnTo>
                  <a:lnTo>
                    <a:pt x="254" y="217"/>
                  </a:lnTo>
                  <a:lnTo>
                    <a:pt x="129" y="292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1F326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E48CFA4-22B1-43FF-B789-A8BE3C51C551}"/>
              </a:ext>
            </a:extLst>
          </p:cNvPr>
          <p:cNvSpPr>
            <a:spLocks/>
          </p:cNvSpPr>
          <p:nvPr/>
        </p:nvSpPr>
        <p:spPr bwMode="auto">
          <a:xfrm rot="1621716">
            <a:off x="-148302" y="2357525"/>
            <a:ext cx="422486" cy="488422"/>
          </a:xfrm>
          <a:custGeom>
            <a:avLst/>
            <a:gdLst>
              <a:gd name="T0" fmla="*/ 346 w 346"/>
              <a:gd name="T1" fmla="*/ 299 h 400"/>
              <a:gd name="T2" fmla="*/ 346 w 346"/>
              <a:gd name="T3" fmla="*/ 99 h 400"/>
              <a:gd name="T4" fmla="*/ 173 w 346"/>
              <a:gd name="T5" fmla="*/ 0 h 400"/>
              <a:gd name="T6" fmla="*/ 0 w 346"/>
              <a:gd name="T7" fmla="*/ 99 h 400"/>
              <a:gd name="T8" fmla="*/ 0 w 346"/>
              <a:gd name="T9" fmla="*/ 299 h 400"/>
              <a:gd name="T10" fmla="*/ 173 w 346"/>
              <a:gd name="T11" fmla="*/ 400 h 400"/>
              <a:gd name="T12" fmla="*/ 346 w 346"/>
              <a:gd name="T13" fmla="*/ 29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400">
                <a:moveTo>
                  <a:pt x="346" y="299"/>
                </a:moveTo>
                <a:lnTo>
                  <a:pt x="346" y="99"/>
                </a:lnTo>
                <a:lnTo>
                  <a:pt x="173" y="0"/>
                </a:lnTo>
                <a:lnTo>
                  <a:pt x="0" y="99"/>
                </a:lnTo>
                <a:lnTo>
                  <a:pt x="0" y="299"/>
                </a:lnTo>
                <a:lnTo>
                  <a:pt x="173" y="400"/>
                </a:lnTo>
                <a:lnTo>
                  <a:pt x="346" y="299"/>
                </a:lnTo>
                <a:close/>
              </a:path>
            </a:pathLst>
          </a:custGeom>
          <a:solidFill>
            <a:srgbClr val="0814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A96C77C3-4FA8-44FB-B715-FB3AFEBA0C39}"/>
              </a:ext>
            </a:extLst>
          </p:cNvPr>
          <p:cNvSpPr>
            <a:spLocks/>
          </p:cNvSpPr>
          <p:nvPr/>
        </p:nvSpPr>
        <p:spPr bwMode="auto">
          <a:xfrm rot="1621716">
            <a:off x="392646" y="2615527"/>
            <a:ext cx="310148" cy="356548"/>
          </a:xfrm>
          <a:custGeom>
            <a:avLst/>
            <a:gdLst>
              <a:gd name="T0" fmla="*/ 254 w 254"/>
              <a:gd name="T1" fmla="*/ 72 h 292"/>
              <a:gd name="T2" fmla="*/ 254 w 254"/>
              <a:gd name="T3" fmla="*/ 218 h 292"/>
              <a:gd name="T4" fmla="*/ 129 w 254"/>
              <a:gd name="T5" fmla="*/ 292 h 292"/>
              <a:gd name="T6" fmla="*/ 2 w 254"/>
              <a:gd name="T7" fmla="*/ 220 h 292"/>
              <a:gd name="T8" fmla="*/ 0 w 254"/>
              <a:gd name="T9" fmla="*/ 74 h 292"/>
              <a:gd name="T10" fmla="*/ 126 w 254"/>
              <a:gd name="T11" fmla="*/ 0 h 292"/>
              <a:gd name="T12" fmla="*/ 254 w 254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4" y="72"/>
                </a:moveTo>
                <a:lnTo>
                  <a:pt x="254" y="218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6" y="0"/>
                </a:lnTo>
                <a:lnTo>
                  <a:pt x="254" y="72"/>
                </a:lnTo>
                <a:close/>
              </a:path>
            </a:pathLst>
          </a:custGeom>
          <a:solidFill>
            <a:srgbClr val="081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4A03333E-70CA-45F3-869A-0341E19AC37A}"/>
              </a:ext>
            </a:extLst>
          </p:cNvPr>
          <p:cNvSpPr>
            <a:spLocks/>
          </p:cNvSpPr>
          <p:nvPr/>
        </p:nvSpPr>
        <p:spPr bwMode="auto">
          <a:xfrm rot="1621716">
            <a:off x="360018" y="2172949"/>
            <a:ext cx="310148" cy="356548"/>
          </a:xfrm>
          <a:custGeom>
            <a:avLst/>
            <a:gdLst>
              <a:gd name="T0" fmla="*/ 253 w 254"/>
              <a:gd name="T1" fmla="*/ 71 h 292"/>
              <a:gd name="T2" fmla="*/ 254 w 254"/>
              <a:gd name="T3" fmla="*/ 217 h 292"/>
              <a:gd name="T4" fmla="*/ 128 w 254"/>
              <a:gd name="T5" fmla="*/ 292 h 292"/>
              <a:gd name="T6" fmla="*/ 1 w 254"/>
              <a:gd name="T7" fmla="*/ 220 h 292"/>
              <a:gd name="T8" fmla="*/ 0 w 254"/>
              <a:gd name="T9" fmla="*/ 74 h 292"/>
              <a:gd name="T10" fmla="*/ 126 w 254"/>
              <a:gd name="T11" fmla="*/ 0 h 292"/>
              <a:gd name="T12" fmla="*/ 253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3" y="71"/>
                </a:moveTo>
                <a:lnTo>
                  <a:pt x="254" y="217"/>
                </a:lnTo>
                <a:lnTo>
                  <a:pt x="128" y="292"/>
                </a:lnTo>
                <a:lnTo>
                  <a:pt x="1" y="220"/>
                </a:lnTo>
                <a:lnTo>
                  <a:pt x="0" y="74"/>
                </a:lnTo>
                <a:lnTo>
                  <a:pt x="126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101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6DFCB878-5DF9-43FD-A024-FFE411E2FEC4}"/>
              </a:ext>
            </a:extLst>
          </p:cNvPr>
          <p:cNvSpPr>
            <a:spLocks/>
          </p:cNvSpPr>
          <p:nvPr/>
        </p:nvSpPr>
        <p:spPr bwMode="auto">
          <a:xfrm rot="1621716">
            <a:off x="-237075" y="1850384"/>
            <a:ext cx="311370" cy="356548"/>
          </a:xfrm>
          <a:custGeom>
            <a:avLst/>
            <a:gdLst>
              <a:gd name="T0" fmla="*/ 253 w 255"/>
              <a:gd name="T1" fmla="*/ 71 h 292"/>
              <a:gd name="T2" fmla="*/ 255 w 255"/>
              <a:gd name="T3" fmla="*/ 217 h 292"/>
              <a:gd name="T4" fmla="*/ 129 w 255"/>
              <a:gd name="T5" fmla="*/ 292 h 292"/>
              <a:gd name="T6" fmla="*/ 2 w 255"/>
              <a:gd name="T7" fmla="*/ 220 h 292"/>
              <a:gd name="T8" fmla="*/ 0 w 255"/>
              <a:gd name="T9" fmla="*/ 74 h 292"/>
              <a:gd name="T10" fmla="*/ 126 w 255"/>
              <a:gd name="T11" fmla="*/ 0 h 292"/>
              <a:gd name="T12" fmla="*/ 253 w 255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3" y="71"/>
                </a:moveTo>
                <a:lnTo>
                  <a:pt x="255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6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0A1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11324" y="1342491"/>
            <a:ext cx="0" cy="4324807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7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FB9C129E-B7BC-469C-AFA7-D6871C730DC8}"/>
              </a:ext>
            </a:extLst>
          </p:cNvPr>
          <p:cNvSpPr>
            <a:spLocks/>
          </p:cNvSpPr>
          <p:nvPr userDrawn="1"/>
        </p:nvSpPr>
        <p:spPr bwMode="auto">
          <a:xfrm>
            <a:off x="10333813" y="2771141"/>
            <a:ext cx="1098058" cy="1264788"/>
          </a:xfrm>
          <a:custGeom>
            <a:avLst/>
            <a:gdLst>
              <a:gd name="T0" fmla="*/ 652 w 652"/>
              <a:gd name="T1" fmla="*/ 563 h 751"/>
              <a:gd name="T2" fmla="*/ 652 w 652"/>
              <a:gd name="T3" fmla="*/ 188 h 751"/>
              <a:gd name="T4" fmla="*/ 326 w 652"/>
              <a:gd name="T5" fmla="*/ 0 h 751"/>
              <a:gd name="T6" fmla="*/ 0 w 652"/>
              <a:gd name="T7" fmla="*/ 188 h 751"/>
              <a:gd name="T8" fmla="*/ 0 w 652"/>
              <a:gd name="T9" fmla="*/ 563 h 751"/>
              <a:gd name="T10" fmla="*/ 326 w 652"/>
              <a:gd name="T11" fmla="*/ 751 h 751"/>
              <a:gd name="T12" fmla="*/ 652 w 652"/>
              <a:gd name="T13" fmla="*/ 563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751">
                <a:moveTo>
                  <a:pt x="652" y="563"/>
                </a:moveTo>
                <a:lnTo>
                  <a:pt x="652" y="188"/>
                </a:lnTo>
                <a:lnTo>
                  <a:pt x="326" y="0"/>
                </a:lnTo>
                <a:lnTo>
                  <a:pt x="0" y="188"/>
                </a:lnTo>
                <a:lnTo>
                  <a:pt x="0" y="563"/>
                </a:lnTo>
                <a:lnTo>
                  <a:pt x="326" y="751"/>
                </a:lnTo>
                <a:lnTo>
                  <a:pt x="652" y="563"/>
                </a:lnTo>
                <a:close/>
              </a:path>
            </a:pathLst>
          </a:custGeom>
          <a:solidFill>
            <a:srgbClr val="1F3268">
              <a:alpha val="3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03CD87CB-E627-419C-BDBE-CAF93C989476}"/>
              </a:ext>
            </a:extLst>
          </p:cNvPr>
          <p:cNvSpPr>
            <a:spLocks/>
          </p:cNvSpPr>
          <p:nvPr userDrawn="1"/>
        </p:nvSpPr>
        <p:spPr bwMode="auto">
          <a:xfrm>
            <a:off x="9417642" y="1454146"/>
            <a:ext cx="975116" cy="1126688"/>
          </a:xfrm>
          <a:custGeom>
            <a:avLst/>
            <a:gdLst>
              <a:gd name="T0" fmla="*/ 579 w 579"/>
              <a:gd name="T1" fmla="*/ 502 h 669"/>
              <a:gd name="T2" fmla="*/ 579 w 579"/>
              <a:gd name="T3" fmla="*/ 167 h 669"/>
              <a:gd name="T4" fmla="*/ 290 w 579"/>
              <a:gd name="T5" fmla="*/ 0 h 669"/>
              <a:gd name="T6" fmla="*/ 0 w 579"/>
              <a:gd name="T7" fmla="*/ 167 h 669"/>
              <a:gd name="T8" fmla="*/ 0 w 579"/>
              <a:gd name="T9" fmla="*/ 502 h 669"/>
              <a:gd name="T10" fmla="*/ 290 w 579"/>
              <a:gd name="T11" fmla="*/ 669 h 669"/>
              <a:gd name="T12" fmla="*/ 579 w 579"/>
              <a:gd name="T13" fmla="*/ 50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9" h="669">
                <a:moveTo>
                  <a:pt x="579" y="502"/>
                </a:moveTo>
                <a:lnTo>
                  <a:pt x="579" y="167"/>
                </a:lnTo>
                <a:lnTo>
                  <a:pt x="290" y="0"/>
                </a:lnTo>
                <a:lnTo>
                  <a:pt x="0" y="167"/>
                </a:lnTo>
                <a:lnTo>
                  <a:pt x="0" y="502"/>
                </a:lnTo>
                <a:lnTo>
                  <a:pt x="290" y="669"/>
                </a:lnTo>
                <a:lnTo>
                  <a:pt x="579" y="502"/>
                </a:lnTo>
                <a:close/>
              </a:path>
            </a:pathLst>
          </a:custGeom>
          <a:solidFill>
            <a:srgbClr val="1C2D5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19D7064-BF94-41D2-A082-F6A23B8F7CB6}"/>
              </a:ext>
            </a:extLst>
          </p:cNvPr>
          <p:cNvSpPr>
            <a:spLocks/>
          </p:cNvSpPr>
          <p:nvPr userDrawn="1"/>
        </p:nvSpPr>
        <p:spPr bwMode="auto">
          <a:xfrm>
            <a:off x="9700577" y="216304"/>
            <a:ext cx="1079533" cy="1247946"/>
          </a:xfrm>
          <a:custGeom>
            <a:avLst/>
            <a:gdLst>
              <a:gd name="T0" fmla="*/ 641 w 641"/>
              <a:gd name="T1" fmla="*/ 556 h 741"/>
              <a:gd name="T2" fmla="*/ 641 w 641"/>
              <a:gd name="T3" fmla="*/ 185 h 741"/>
              <a:gd name="T4" fmla="*/ 320 w 641"/>
              <a:gd name="T5" fmla="*/ 0 h 741"/>
              <a:gd name="T6" fmla="*/ 0 w 641"/>
              <a:gd name="T7" fmla="*/ 185 h 741"/>
              <a:gd name="T8" fmla="*/ 0 w 641"/>
              <a:gd name="T9" fmla="*/ 556 h 741"/>
              <a:gd name="T10" fmla="*/ 320 w 641"/>
              <a:gd name="T11" fmla="*/ 741 h 741"/>
              <a:gd name="T12" fmla="*/ 641 w 641"/>
              <a:gd name="T13" fmla="*/ 556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1" h="741">
                <a:moveTo>
                  <a:pt x="641" y="556"/>
                </a:moveTo>
                <a:lnTo>
                  <a:pt x="641" y="185"/>
                </a:lnTo>
                <a:lnTo>
                  <a:pt x="320" y="0"/>
                </a:lnTo>
                <a:lnTo>
                  <a:pt x="0" y="185"/>
                </a:lnTo>
                <a:lnTo>
                  <a:pt x="0" y="556"/>
                </a:lnTo>
                <a:lnTo>
                  <a:pt x="320" y="741"/>
                </a:lnTo>
                <a:lnTo>
                  <a:pt x="641" y="556"/>
                </a:lnTo>
                <a:close/>
              </a:path>
            </a:pathLst>
          </a:custGeom>
          <a:solidFill>
            <a:srgbClr val="1F3268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1894D065-2ACB-46FA-B3D4-740C422A0EED}"/>
              </a:ext>
            </a:extLst>
          </p:cNvPr>
          <p:cNvSpPr>
            <a:spLocks/>
          </p:cNvSpPr>
          <p:nvPr userDrawn="1"/>
        </p:nvSpPr>
        <p:spPr bwMode="auto">
          <a:xfrm>
            <a:off x="9986881" y="1231840"/>
            <a:ext cx="1864341" cy="2157381"/>
          </a:xfrm>
          <a:custGeom>
            <a:avLst/>
            <a:gdLst>
              <a:gd name="T0" fmla="*/ 1107 w 1107"/>
              <a:gd name="T1" fmla="*/ 960 h 1281"/>
              <a:gd name="T2" fmla="*/ 1107 w 1107"/>
              <a:gd name="T3" fmla="*/ 321 h 1281"/>
              <a:gd name="T4" fmla="*/ 553 w 1107"/>
              <a:gd name="T5" fmla="*/ 0 h 1281"/>
              <a:gd name="T6" fmla="*/ 0 w 1107"/>
              <a:gd name="T7" fmla="*/ 321 h 1281"/>
              <a:gd name="T8" fmla="*/ 0 w 1107"/>
              <a:gd name="T9" fmla="*/ 960 h 1281"/>
              <a:gd name="T10" fmla="*/ 553 w 1107"/>
              <a:gd name="T11" fmla="*/ 1281 h 1281"/>
              <a:gd name="T12" fmla="*/ 1107 w 1107"/>
              <a:gd name="T13" fmla="*/ 960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7" h="1281">
                <a:moveTo>
                  <a:pt x="1107" y="960"/>
                </a:moveTo>
                <a:lnTo>
                  <a:pt x="1107" y="321"/>
                </a:lnTo>
                <a:lnTo>
                  <a:pt x="553" y="0"/>
                </a:lnTo>
                <a:lnTo>
                  <a:pt x="0" y="321"/>
                </a:lnTo>
                <a:lnTo>
                  <a:pt x="0" y="960"/>
                </a:lnTo>
                <a:lnTo>
                  <a:pt x="553" y="1281"/>
                </a:lnTo>
                <a:lnTo>
                  <a:pt x="1107" y="960"/>
                </a:lnTo>
                <a:close/>
              </a:path>
            </a:pathLst>
          </a:custGeom>
          <a:solidFill>
            <a:srgbClr val="081128">
              <a:alpha val="8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F662D33A-B79D-4193-A538-60511A098A5E}"/>
              </a:ext>
            </a:extLst>
          </p:cNvPr>
          <p:cNvSpPr>
            <a:spLocks/>
          </p:cNvSpPr>
          <p:nvPr userDrawn="1"/>
        </p:nvSpPr>
        <p:spPr bwMode="auto">
          <a:xfrm>
            <a:off x="8157907" y="1144264"/>
            <a:ext cx="618079" cy="714074"/>
          </a:xfrm>
          <a:custGeom>
            <a:avLst/>
            <a:gdLst>
              <a:gd name="T0" fmla="*/ 367 w 367"/>
              <a:gd name="T1" fmla="*/ 318 h 424"/>
              <a:gd name="T2" fmla="*/ 367 w 367"/>
              <a:gd name="T3" fmla="*/ 107 h 424"/>
              <a:gd name="T4" fmla="*/ 183 w 367"/>
              <a:gd name="T5" fmla="*/ 0 h 424"/>
              <a:gd name="T6" fmla="*/ 0 w 367"/>
              <a:gd name="T7" fmla="*/ 107 h 424"/>
              <a:gd name="T8" fmla="*/ 0 w 367"/>
              <a:gd name="T9" fmla="*/ 318 h 424"/>
              <a:gd name="T10" fmla="*/ 183 w 367"/>
              <a:gd name="T11" fmla="*/ 424 h 424"/>
              <a:gd name="T12" fmla="*/ 367 w 367"/>
              <a:gd name="T13" fmla="*/ 318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424">
                <a:moveTo>
                  <a:pt x="367" y="318"/>
                </a:moveTo>
                <a:lnTo>
                  <a:pt x="367" y="107"/>
                </a:lnTo>
                <a:lnTo>
                  <a:pt x="183" y="0"/>
                </a:lnTo>
                <a:lnTo>
                  <a:pt x="0" y="107"/>
                </a:lnTo>
                <a:lnTo>
                  <a:pt x="0" y="318"/>
                </a:lnTo>
                <a:lnTo>
                  <a:pt x="183" y="424"/>
                </a:lnTo>
                <a:lnTo>
                  <a:pt x="367" y="318"/>
                </a:lnTo>
                <a:close/>
              </a:path>
            </a:pathLst>
          </a:custGeom>
          <a:solidFill>
            <a:srgbClr val="1F3268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7F0FB167-F83D-423E-A47B-319FECB3D1F1}"/>
              </a:ext>
            </a:extLst>
          </p:cNvPr>
          <p:cNvSpPr>
            <a:spLocks/>
          </p:cNvSpPr>
          <p:nvPr userDrawn="1"/>
        </p:nvSpPr>
        <p:spPr bwMode="auto">
          <a:xfrm>
            <a:off x="9133023" y="1193104"/>
            <a:ext cx="616394" cy="714074"/>
          </a:xfrm>
          <a:custGeom>
            <a:avLst/>
            <a:gdLst>
              <a:gd name="T0" fmla="*/ 366 w 366"/>
              <a:gd name="T1" fmla="*/ 317 h 424"/>
              <a:gd name="T2" fmla="*/ 366 w 366"/>
              <a:gd name="T3" fmla="*/ 105 h 424"/>
              <a:gd name="T4" fmla="*/ 183 w 366"/>
              <a:gd name="T5" fmla="*/ 0 h 424"/>
              <a:gd name="T6" fmla="*/ 0 w 366"/>
              <a:gd name="T7" fmla="*/ 105 h 424"/>
              <a:gd name="T8" fmla="*/ 0 w 366"/>
              <a:gd name="T9" fmla="*/ 317 h 424"/>
              <a:gd name="T10" fmla="*/ 183 w 366"/>
              <a:gd name="T11" fmla="*/ 424 h 424"/>
              <a:gd name="T12" fmla="*/ 366 w 366"/>
              <a:gd name="T13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424">
                <a:moveTo>
                  <a:pt x="366" y="317"/>
                </a:moveTo>
                <a:lnTo>
                  <a:pt x="366" y="105"/>
                </a:lnTo>
                <a:lnTo>
                  <a:pt x="183" y="0"/>
                </a:lnTo>
                <a:lnTo>
                  <a:pt x="0" y="105"/>
                </a:lnTo>
                <a:lnTo>
                  <a:pt x="0" y="317"/>
                </a:lnTo>
                <a:lnTo>
                  <a:pt x="183" y="424"/>
                </a:lnTo>
                <a:lnTo>
                  <a:pt x="366" y="317"/>
                </a:lnTo>
                <a:close/>
              </a:path>
            </a:pathLst>
          </a:custGeom>
          <a:solidFill>
            <a:srgbClr val="121D3D">
              <a:alpha val="8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F71A840-71C8-4DE9-801B-C5EADF30D2B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59557" y="763649"/>
            <a:ext cx="2004124" cy="2315690"/>
          </a:xfrm>
          <a:custGeom>
            <a:avLst/>
            <a:gdLst>
              <a:gd name="T0" fmla="*/ 595 w 1190"/>
              <a:gd name="T1" fmla="*/ 1375 h 1375"/>
              <a:gd name="T2" fmla="*/ 593 w 1190"/>
              <a:gd name="T3" fmla="*/ 1373 h 1375"/>
              <a:gd name="T4" fmla="*/ 0 w 1190"/>
              <a:gd name="T5" fmla="*/ 1031 h 1375"/>
              <a:gd name="T6" fmla="*/ 0 w 1190"/>
              <a:gd name="T7" fmla="*/ 344 h 1375"/>
              <a:gd name="T8" fmla="*/ 3 w 1190"/>
              <a:gd name="T9" fmla="*/ 342 h 1375"/>
              <a:gd name="T10" fmla="*/ 595 w 1190"/>
              <a:gd name="T11" fmla="*/ 0 h 1375"/>
              <a:gd name="T12" fmla="*/ 597 w 1190"/>
              <a:gd name="T13" fmla="*/ 2 h 1375"/>
              <a:gd name="T14" fmla="*/ 1190 w 1190"/>
              <a:gd name="T15" fmla="*/ 344 h 1375"/>
              <a:gd name="T16" fmla="*/ 1190 w 1190"/>
              <a:gd name="T17" fmla="*/ 1031 h 1375"/>
              <a:gd name="T18" fmla="*/ 1188 w 1190"/>
              <a:gd name="T19" fmla="*/ 1032 h 1375"/>
              <a:gd name="T20" fmla="*/ 595 w 1190"/>
              <a:gd name="T21" fmla="*/ 1375 h 1375"/>
              <a:gd name="T22" fmla="*/ 10 w 1190"/>
              <a:gd name="T23" fmla="*/ 1025 h 1375"/>
              <a:gd name="T24" fmla="*/ 595 w 1190"/>
              <a:gd name="T25" fmla="*/ 1363 h 1375"/>
              <a:gd name="T26" fmla="*/ 1180 w 1190"/>
              <a:gd name="T27" fmla="*/ 1025 h 1375"/>
              <a:gd name="T28" fmla="*/ 1180 w 1190"/>
              <a:gd name="T29" fmla="*/ 349 h 1375"/>
              <a:gd name="T30" fmla="*/ 595 w 1190"/>
              <a:gd name="T31" fmla="*/ 11 h 1375"/>
              <a:gd name="T32" fmla="*/ 10 w 1190"/>
              <a:gd name="T33" fmla="*/ 349 h 1375"/>
              <a:gd name="T34" fmla="*/ 10 w 1190"/>
              <a:gd name="T35" fmla="*/ 102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0" h="1375">
                <a:moveTo>
                  <a:pt x="595" y="1375"/>
                </a:moveTo>
                <a:lnTo>
                  <a:pt x="593" y="1373"/>
                </a:lnTo>
                <a:lnTo>
                  <a:pt x="0" y="1031"/>
                </a:lnTo>
                <a:lnTo>
                  <a:pt x="0" y="344"/>
                </a:lnTo>
                <a:lnTo>
                  <a:pt x="3" y="342"/>
                </a:lnTo>
                <a:lnTo>
                  <a:pt x="595" y="0"/>
                </a:lnTo>
                <a:lnTo>
                  <a:pt x="597" y="2"/>
                </a:lnTo>
                <a:lnTo>
                  <a:pt x="1190" y="344"/>
                </a:lnTo>
                <a:lnTo>
                  <a:pt x="1190" y="1031"/>
                </a:lnTo>
                <a:lnTo>
                  <a:pt x="1188" y="1032"/>
                </a:lnTo>
                <a:lnTo>
                  <a:pt x="595" y="1375"/>
                </a:lnTo>
                <a:close/>
                <a:moveTo>
                  <a:pt x="10" y="1025"/>
                </a:moveTo>
                <a:lnTo>
                  <a:pt x="595" y="1363"/>
                </a:lnTo>
                <a:lnTo>
                  <a:pt x="1180" y="1025"/>
                </a:lnTo>
                <a:lnTo>
                  <a:pt x="1180" y="349"/>
                </a:lnTo>
                <a:lnTo>
                  <a:pt x="595" y="11"/>
                </a:lnTo>
                <a:lnTo>
                  <a:pt x="10" y="349"/>
                </a:lnTo>
                <a:lnTo>
                  <a:pt x="10" y="1025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ECA4E5B-55A8-490F-A734-C239C3C2099D}"/>
              </a:ext>
            </a:extLst>
          </p:cNvPr>
          <p:cNvSpPr>
            <a:spLocks/>
          </p:cNvSpPr>
          <p:nvPr userDrawn="1"/>
        </p:nvSpPr>
        <p:spPr bwMode="auto">
          <a:xfrm>
            <a:off x="10124980" y="3126494"/>
            <a:ext cx="1219316" cy="1409624"/>
          </a:xfrm>
          <a:custGeom>
            <a:avLst/>
            <a:gdLst>
              <a:gd name="T0" fmla="*/ 724 w 724"/>
              <a:gd name="T1" fmla="*/ 628 h 837"/>
              <a:gd name="T2" fmla="*/ 724 w 724"/>
              <a:gd name="T3" fmla="*/ 209 h 837"/>
              <a:gd name="T4" fmla="*/ 362 w 724"/>
              <a:gd name="T5" fmla="*/ 0 h 837"/>
              <a:gd name="T6" fmla="*/ 0 w 724"/>
              <a:gd name="T7" fmla="*/ 209 h 837"/>
              <a:gd name="T8" fmla="*/ 0 w 724"/>
              <a:gd name="T9" fmla="*/ 628 h 837"/>
              <a:gd name="T10" fmla="*/ 362 w 724"/>
              <a:gd name="T11" fmla="*/ 837 h 837"/>
              <a:gd name="T12" fmla="*/ 724 w 724"/>
              <a:gd name="T13" fmla="*/ 628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4" h="837">
                <a:moveTo>
                  <a:pt x="724" y="628"/>
                </a:moveTo>
                <a:lnTo>
                  <a:pt x="724" y="209"/>
                </a:lnTo>
                <a:lnTo>
                  <a:pt x="362" y="0"/>
                </a:lnTo>
                <a:lnTo>
                  <a:pt x="0" y="209"/>
                </a:lnTo>
                <a:lnTo>
                  <a:pt x="0" y="628"/>
                </a:lnTo>
                <a:lnTo>
                  <a:pt x="362" y="837"/>
                </a:lnTo>
                <a:lnTo>
                  <a:pt x="724" y="628"/>
                </a:lnTo>
                <a:close/>
              </a:path>
            </a:pathLst>
          </a:custGeom>
          <a:noFill/>
          <a:ln w="23813" cap="flat">
            <a:solidFill>
              <a:srgbClr val="0811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AC77EFF9-2096-48B0-9438-D7A7A80649CB}"/>
              </a:ext>
            </a:extLst>
          </p:cNvPr>
          <p:cNvSpPr>
            <a:spLocks/>
          </p:cNvSpPr>
          <p:nvPr userDrawn="1"/>
        </p:nvSpPr>
        <p:spPr bwMode="auto">
          <a:xfrm>
            <a:off x="11313981" y="1470987"/>
            <a:ext cx="372195" cy="429456"/>
          </a:xfrm>
          <a:custGeom>
            <a:avLst/>
            <a:gdLst>
              <a:gd name="T0" fmla="*/ 221 w 221"/>
              <a:gd name="T1" fmla="*/ 191 h 255"/>
              <a:gd name="T2" fmla="*/ 221 w 221"/>
              <a:gd name="T3" fmla="*/ 63 h 255"/>
              <a:gd name="T4" fmla="*/ 111 w 221"/>
              <a:gd name="T5" fmla="*/ 0 h 255"/>
              <a:gd name="T6" fmla="*/ 0 w 221"/>
              <a:gd name="T7" fmla="*/ 63 h 255"/>
              <a:gd name="T8" fmla="*/ 0 w 221"/>
              <a:gd name="T9" fmla="*/ 191 h 255"/>
              <a:gd name="T10" fmla="*/ 111 w 221"/>
              <a:gd name="T11" fmla="*/ 255 h 255"/>
              <a:gd name="T12" fmla="*/ 221 w 221"/>
              <a:gd name="T13" fmla="*/ 19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55">
                <a:moveTo>
                  <a:pt x="221" y="191"/>
                </a:moveTo>
                <a:lnTo>
                  <a:pt x="221" y="63"/>
                </a:lnTo>
                <a:lnTo>
                  <a:pt x="111" y="0"/>
                </a:lnTo>
                <a:lnTo>
                  <a:pt x="0" y="63"/>
                </a:lnTo>
                <a:lnTo>
                  <a:pt x="0" y="191"/>
                </a:lnTo>
                <a:lnTo>
                  <a:pt x="111" y="255"/>
                </a:lnTo>
                <a:lnTo>
                  <a:pt x="221" y="191"/>
                </a:lnTo>
                <a:close/>
              </a:path>
            </a:pathLst>
          </a:custGeom>
          <a:solidFill>
            <a:srgbClr val="1C2D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A97A7C-294A-4155-8169-4547277CC8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719481" y="1790973"/>
            <a:ext cx="729232" cy="843753"/>
          </a:xfrm>
          <a:custGeom>
            <a:avLst/>
            <a:gdLst>
              <a:gd name="T0" fmla="*/ 217 w 433"/>
              <a:gd name="T1" fmla="*/ 501 h 501"/>
              <a:gd name="T2" fmla="*/ 0 w 433"/>
              <a:gd name="T3" fmla="*/ 376 h 501"/>
              <a:gd name="T4" fmla="*/ 0 w 433"/>
              <a:gd name="T5" fmla="*/ 126 h 501"/>
              <a:gd name="T6" fmla="*/ 217 w 433"/>
              <a:gd name="T7" fmla="*/ 0 h 501"/>
              <a:gd name="T8" fmla="*/ 433 w 433"/>
              <a:gd name="T9" fmla="*/ 126 h 501"/>
              <a:gd name="T10" fmla="*/ 433 w 433"/>
              <a:gd name="T11" fmla="*/ 376 h 501"/>
              <a:gd name="T12" fmla="*/ 217 w 433"/>
              <a:gd name="T13" fmla="*/ 501 h 501"/>
              <a:gd name="T14" fmla="*/ 9 w 433"/>
              <a:gd name="T15" fmla="*/ 370 h 501"/>
              <a:gd name="T16" fmla="*/ 217 w 433"/>
              <a:gd name="T17" fmla="*/ 490 h 501"/>
              <a:gd name="T18" fmla="*/ 424 w 433"/>
              <a:gd name="T19" fmla="*/ 370 h 501"/>
              <a:gd name="T20" fmla="*/ 424 w 433"/>
              <a:gd name="T21" fmla="*/ 131 h 501"/>
              <a:gd name="T22" fmla="*/ 217 w 433"/>
              <a:gd name="T23" fmla="*/ 12 h 501"/>
              <a:gd name="T24" fmla="*/ 9 w 433"/>
              <a:gd name="T25" fmla="*/ 131 h 501"/>
              <a:gd name="T26" fmla="*/ 9 w 433"/>
              <a:gd name="T27" fmla="*/ 37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3" h="501">
                <a:moveTo>
                  <a:pt x="217" y="501"/>
                </a:moveTo>
                <a:lnTo>
                  <a:pt x="0" y="376"/>
                </a:lnTo>
                <a:lnTo>
                  <a:pt x="0" y="126"/>
                </a:lnTo>
                <a:lnTo>
                  <a:pt x="217" y="0"/>
                </a:lnTo>
                <a:lnTo>
                  <a:pt x="433" y="126"/>
                </a:lnTo>
                <a:lnTo>
                  <a:pt x="433" y="376"/>
                </a:lnTo>
                <a:lnTo>
                  <a:pt x="217" y="501"/>
                </a:lnTo>
                <a:close/>
                <a:moveTo>
                  <a:pt x="9" y="370"/>
                </a:moveTo>
                <a:lnTo>
                  <a:pt x="217" y="490"/>
                </a:lnTo>
                <a:lnTo>
                  <a:pt x="424" y="370"/>
                </a:lnTo>
                <a:lnTo>
                  <a:pt x="424" y="131"/>
                </a:lnTo>
                <a:lnTo>
                  <a:pt x="217" y="12"/>
                </a:lnTo>
                <a:lnTo>
                  <a:pt x="9" y="131"/>
                </a:lnTo>
                <a:lnTo>
                  <a:pt x="9" y="370"/>
                </a:lnTo>
                <a:close/>
              </a:path>
            </a:pathLst>
          </a:custGeom>
          <a:solidFill>
            <a:srgbClr val="5ED1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E0CC67B-8B58-429A-98B3-C80813EADB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043214" y="1548457"/>
            <a:ext cx="383983" cy="444612"/>
          </a:xfrm>
          <a:custGeom>
            <a:avLst/>
            <a:gdLst>
              <a:gd name="T0" fmla="*/ 113 w 228"/>
              <a:gd name="T1" fmla="*/ 264 h 264"/>
              <a:gd name="T2" fmla="*/ 0 w 228"/>
              <a:gd name="T3" fmla="*/ 198 h 264"/>
              <a:gd name="T4" fmla="*/ 0 w 228"/>
              <a:gd name="T5" fmla="*/ 67 h 264"/>
              <a:gd name="T6" fmla="*/ 113 w 228"/>
              <a:gd name="T7" fmla="*/ 0 h 264"/>
              <a:gd name="T8" fmla="*/ 228 w 228"/>
              <a:gd name="T9" fmla="*/ 67 h 264"/>
              <a:gd name="T10" fmla="*/ 228 w 228"/>
              <a:gd name="T11" fmla="*/ 198 h 264"/>
              <a:gd name="T12" fmla="*/ 113 w 228"/>
              <a:gd name="T13" fmla="*/ 264 h 264"/>
              <a:gd name="T14" fmla="*/ 9 w 228"/>
              <a:gd name="T15" fmla="*/ 192 h 264"/>
              <a:gd name="T16" fmla="*/ 113 w 228"/>
              <a:gd name="T17" fmla="*/ 253 h 264"/>
              <a:gd name="T18" fmla="*/ 218 w 228"/>
              <a:gd name="T19" fmla="*/ 192 h 264"/>
              <a:gd name="T20" fmla="*/ 218 w 228"/>
              <a:gd name="T21" fmla="*/ 71 h 264"/>
              <a:gd name="T22" fmla="*/ 113 w 228"/>
              <a:gd name="T23" fmla="*/ 12 h 264"/>
              <a:gd name="T24" fmla="*/ 9 w 228"/>
              <a:gd name="T25" fmla="*/ 71 h 264"/>
              <a:gd name="T26" fmla="*/ 9 w 228"/>
              <a:gd name="T27" fmla="*/ 19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8" h="264">
                <a:moveTo>
                  <a:pt x="113" y="264"/>
                </a:moveTo>
                <a:lnTo>
                  <a:pt x="0" y="198"/>
                </a:lnTo>
                <a:lnTo>
                  <a:pt x="0" y="67"/>
                </a:lnTo>
                <a:lnTo>
                  <a:pt x="113" y="0"/>
                </a:lnTo>
                <a:lnTo>
                  <a:pt x="228" y="67"/>
                </a:lnTo>
                <a:lnTo>
                  <a:pt x="228" y="198"/>
                </a:lnTo>
                <a:lnTo>
                  <a:pt x="113" y="264"/>
                </a:lnTo>
                <a:close/>
                <a:moveTo>
                  <a:pt x="9" y="192"/>
                </a:moveTo>
                <a:lnTo>
                  <a:pt x="113" y="253"/>
                </a:lnTo>
                <a:lnTo>
                  <a:pt x="218" y="192"/>
                </a:lnTo>
                <a:lnTo>
                  <a:pt x="218" y="71"/>
                </a:lnTo>
                <a:lnTo>
                  <a:pt x="113" y="12"/>
                </a:lnTo>
                <a:lnTo>
                  <a:pt x="9" y="71"/>
                </a:lnTo>
                <a:lnTo>
                  <a:pt x="9" y="192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4E620EA-3330-45A9-8D62-42B9B2F03C35}"/>
              </a:ext>
            </a:extLst>
          </p:cNvPr>
          <p:cNvSpPr>
            <a:spLocks/>
          </p:cNvSpPr>
          <p:nvPr userDrawn="1"/>
        </p:nvSpPr>
        <p:spPr bwMode="auto">
          <a:xfrm>
            <a:off x="10414652" y="340930"/>
            <a:ext cx="618079" cy="710706"/>
          </a:xfrm>
          <a:custGeom>
            <a:avLst/>
            <a:gdLst>
              <a:gd name="T0" fmla="*/ 365 w 367"/>
              <a:gd name="T1" fmla="*/ 104 h 422"/>
              <a:gd name="T2" fmla="*/ 367 w 367"/>
              <a:gd name="T3" fmla="*/ 314 h 422"/>
              <a:gd name="T4" fmla="*/ 186 w 367"/>
              <a:gd name="T5" fmla="*/ 422 h 422"/>
              <a:gd name="T6" fmla="*/ 2 w 367"/>
              <a:gd name="T7" fmla="*/ 319 h 422"/>
              <a:gd name="T8" fmla="*/ 0 w 367"/>
              <a:gd name="T9" fmla="*/ 107 h 422"/>
              <a:gd name="T10" fmla="*/ 181 w 367"/>
              <a:gd name="T11" fmla="*/ 0 h 422"/>
              <a:gd name="T12" fmla="*/ 365 w 367"/>
              <a:gd name="T13" fmla="*/ 104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422">
                <a:moveTo>
                  <a:pt x="365" y="104"/>
                </a:moveTo>
                <a:lnTo>
                  <a:pt x="367" y="314"/>
                </a:lnTo>
                <a:lnTo>
                  <a:pt x="186" y="422"/>
                </a:lnTo>
                <a:lnTo>
                  <a:pt x="2" y="319"/>
                </a:lnTo>
                <a:lnTo>
                  <a:pt x="0" y="107"/>
                </a:lnTo>
                <a:lnTo>
                  <a:pt x="181" y="0"/>
                </a:lnTo>
                <a:lnTo>
                  <a:pt x="365" y="104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186A4C1-4705-4F0E-BCDE-9CE0B31C1308}"/>
              </a:ext>
            </a:extLst>
          </p:cNvPr>
          <p:cNvSpPr>
            <a:spLocks/>
          </p:cNvSpPr>
          <p:nvPr userDrawn="1"/>
        </p:nvSpPr>
        <p:spPr bwMode="auto">
          <a:xfrm>
            <a:off x="11106833" y="340930"/>
            <a:ext cx="619763" cy="710706"/>
          </a:xfrm>
          <a:custGeom>
            <a:avLst/>
            <a:gdLst>
              <a:gd name="T0" fmla="*/ 365 w 368"/>
              <a:gd name="T1" fmla="*/ 104 h 422"/>
              <a:gd name="T2" fmla="*/ 368 w 368"/>
              <a:gd name="T3" fmla="*/ 314 h 422"/>
              <a:gd name="T4" fmla="*/ 187 w 368"/>
              <a:gd name="T5" fmla="*/ 422 h 422"/>
              <a:gd name="T6" fmla="*/ 3 w 368"/>
              <a:gd name="T7" fmla="*/ 319 h 422"/>
              <a:gd name="T8" fmla="*/ 0 w 368"/>
              <a:gd name="T9" fmla="*/ 107 h 422"/>
              <a:gd name="T10" fmla="*/ 182 w 368"/>
              <a:gd name="T11" fmla="*/ 0 h 422"/>
              <a:gd name="T12" fmla="*/ 365 w 368"/>
              <a:gd name="T13" fmla="*/ 104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422">
                <a:moveTo>
                  <a:pt x="365" y="104"/>
                </a:moveTo>
                <a:lnTo>
                  <a:pt x="368" y="314"/>
                </a:lnTo>
                <a:lnTo>
                  <a:pt x="187" y="422"/>
                </a:lnTo>
                <a:lnTo>
                  <a:pt x="3" y="319"/>
                </a:lnTo>
                <a:lnTo>
                  <a:pt x="0" y="107"/>
                </a:lnTo>
                <a:lnTo>
                  <a:pt x="182" y="0"/>
                </a:lnTo>
                <a:lnTo>
                  <a:pt x="365" y="104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4EDE110-12CF-46BC-8340-3676B4F32F52}"/>
              </a:ext>
            </a:extLst>
          </p:cNvPr>
          <p:cNvSpPr>
            <a:spLocks/>
          </p:cNvSpPr>
          <p:nvPr userDrawn="1"/>
        </p:nvSpPr>
        <p:spPr bwMode="auto">
          <a:xfrm>
            <a:off x="10771689" y="938800"/>
            <a:ext cx="618079" cy="709022"/>
          </a:xfrm>
          <a:custGeom>
            <a:avLst/>
            <a:gdLst>
              <a:gd name="T0" fmla="*/ 365 w 367"/>
              <a:gd name="T1" fmla="*/ 103 h 421"/>
              <a:gd name="T2" fmla="*/ 367 w 367"/>
              <a:gd name="T3" fmla="*/ 314 h 421"/>
              <a:gd name="T4" fmla="*/ 186 w 367"/>
              <a:gd name="T5" fmla="*/ 421 h 421"/>
              <a:gd name="T6" fmla="*/ 2 w 367"/>
              <a:gd name="T7" fmla="*/ 318 h 421"/>
              <a:gd name="T8" fmla="*/ 0 w 367"/>
              <a:gd name="T9" fmla="*/ 107 h 421"/>
              <a:gd name="T10" fmla="*/ 181 w 367"/>
              <a:gd name="T11" fmla="*/ 0 h 421"/>
              <a:gd name="T12" fmla="*/ 365 w 367"/>
              <a:gd name="T13" fmla="*/ 103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421">
                <a:moveTo>
                  <a:pt x="365" y="103"/>
                </a:moveTo>
                <a:lnTo>
                  <a:pt x="367" y="314"/>
                </a:lnTo>
                <a:lnTo>
                  <a:pt x="186" y="421"/>
                </a:lnTo>
                <a:lnTo>
                  <a:pt x="2" y="318"/>
                </a:lnTo>
                <a:lnTo>
                  <a:pt x="0" y="107"/>
                </a:lnTo>
                <a:lnTo>
                  <a:pt x="181" y="0"/>
                </a:lnTo>
                <a:lnTo>
                  <a:pt x="365" y="103"/>
                </a:lnTo>
                <a:close/>
              </a:path>
            </a:pathLst>
          </a:custGeom>
          <a:solidFill>
            <a:srgbClr val="1C2D5F">
              <a:alpha val="2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AE9A3F5-59DD-4834-AA0C-2F579A0E85C5}"/>
              </a:ext>
            </a:extLst>
          </p:cNvPr>
          <p:cNvSpPr>
            <a:spLocks/>
          </p:cNvSpPr>
          <p:nvPr userDrawn="1"/>
        </p:nvSpPr>
        <p:spPr bwMode="auto">
          <a:xfrm>
            <a:off x="8338110" y="78205"/>
            <a:ext cx="429456" cy="491768"/>
          </a:xfrm>
          <a:custGeom>
            <a:avLst/>
            <a:gdLst>
              <a:gd name="T0" fmla="*/ 254 w 255"/>
              <a:gd name="T1" fmla="*/ 71 h 292"/>
              <a:gd name="T2" fmla="*/ 255 w 255"/>
              <a:gd name="T3" fmla="*/ 217 h 292"/>
              <a:gd name="T4" fmla="*/ 129 w 255"/>
              <a:gd name="T5" fmla="*/ 292 h 292"/>
              <a:gd name="T6" fmla="*/ 2 w 255"/>
              <a:gd name="T7" fmla="*/ 220 h 292"/>
              <a:gd name="T8" fmla="*/ 0 w 255"/>
              <a:gd name="T9" fmla="*/ 74 h 292"/>
              <a:gd name="T10" fmla="*/ 127 w 255"/>
              <a:gd name="T11" fmla="*/ 0 h 292"/>
              <a:gd name="T12" fmla="*/ 254 w 255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4" y="71"/>
                </a:moveTo>
                <a:lnTo>
                  <a:pt x="255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7" y="0"/>
                </a:lnTo>
                <a:lnTo>
                  <a:pt x="254" y="71"/>
                </a:lnTo>
                <a:close/>
              </a:path>
            </a:pathLst>
          </a:custGeom>
          <a:solidFill>
            <a:srgbClr val="081128">
              <a:alpha val="3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53435B9-CD7F-4DCA-8B32-95C92DC70C7E}"/>
              </a:ext>
            </a:extLst>
          </p:cNvPr>
          <p:cNvSpPr>
            <a:spLocks/>
          </p:cNvSpPr>
          <p:nvPr userDrawn="1"/>
        </p:nvSpPr>
        <p:spPr bwMode="auto">
          <a:xfrm>
            <a:off x="9063973" y="480714"/>
            <a:ext cx="429456" cy="491768"/>
          </a:xfrm>
          <a:custGeom>
            <a:avLst/>
            <a:gdLst>
              <a:gd name="T0" fmla="*/ 253 w 255"/>
              <a:gd name="T1" fmla="*/ 72 h 292"/>
              <a:gd name="T2" fmla="*/ 255 w 255"/>
              <a:gd name="T3" fmla="*/ 218 h 292"/>
              <a:gd name="T4" fmla="*/ 129 w 255"/>
              <a:gd name="T5" fmla="*/ 292 h 292"/>
              <a:gd name="T6" fmla="*/ 2 w 255"/>
              <a:gd name="T7" fmla="*/ 221 h 292"/>
              <a:gd name="T8" fmla="*/ 0 w 255"/>
              <a:gd name="T9" fmla="*/ 75 h 292"/>
              <a:gd name="T10" fmla="*/ 126 w 255"/>
              <a:gd name="T11" fmla="*/ 0 h 292"/>
              <a:gd name="T12" fmla="*/ 253 w 255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3" y="72"/>
                </a:moveTo>
                <a:lnTo>
                  <a:pt x="255" y="218"/>
                </a:lnTo>
                <a:lnTo>
                  <a:pt x="129" y="292"/>
                </a:lnTo>
                <a:lnTo>
                  <a:pt x="2" y="221"/>
                </a:lnTo>
                <a:lnTo>
                  <a:pt x="0" y="75"/>
                </a:lnTo>
                <a:lnTo>
                  <a:pt x="126" y="0"/>
                </a:lnTo>
                <a:lnTo>
                  <a:pt x="253" y="72"/>
                </a:lnTo>
                <a:close/>
              </a:path>
            </a:pathLst>
          </a:custGeom>
          <a:solidFill>
            <a:srgbClr val="1F3268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473A8E4-EABC-4E9B-A336-03AE13B7DCFD}"/>
              </a:ext>
            </a:extLst>
          </p:cNvPr>
          <p:cNvSpPr>
            <a:spLocks/>
          </p:cNvSpPr>
          <p:nvPr userDrawn="1"/>
        </p:nvSpPr>
        <p:spPr bwMode="auto">
          <a:xfrm>
            <a:off x="9296384" y="73153"/>
            <a:ext cx="427771" cy="490085"/>
          </a:xfrm>
          <a:custGeom>
            <a:avLst/>
            <a:gdLst>
              <a:gd name="T0" fmla="*/ 253 w 254"/>
              <a:gd name="T1" fmla="*/ 71 h 291"/>
              <a:gd name="T2" fmla="*/ 254 w 254"/>
              <a:gd name="T3" fmla="*/ 217 h 291"/>
              <a:gd name="T4" fmla="*/ 129 w 254"/>
              <a:gd name="T5" fmla="*/ 291 h 291"/>
              <a:gd name="T6" fmla="*/ 2 w 254"/>
              <a:gd name="T7" fmla="*/ 220 h 291"/>
              <a:gd name="T8" fmla="*/ 0 w 254"/>
              <a:gd name="T9" fmla="*/ 74 h 291"/>
              <a:gd name="T10" fmla="*/ 125 w 254"/>
              <a:gd name="T11" fmla="*/ 0 h 291"/>
              <a:gd name="T12" fmla="*/ 253 w 254"/>
              <a:gd name="T13" fmla="*/ 7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1">
                <a:moveTo>
                  <a:pt x="253" y="71"/>
                </a:moveTo>
                <a:lnTo>
                  <a:pt x="254" y="217"/>
                </a:lnTo>
                <a:lnTo>
                  <a:pt x="129" y="291"/>
                </a:lnTo>
                <a:lnTo>
                  <a:pt x="2" y="220"/>
                </a:lnTo>
                <a:lnTo>
                  <a:pt x="0" y="74"/>
                </a:lnTo>
                <a:lnTo>
                  <a:pt x="125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121D3D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C35653-2D9D-4D44-AD14-F482DB56E20D}"/>
              </a:ext>
            </a:extLst>
          </p:cNvPr>
          <p:cNvSpPr>
            <a:spLocks/>
          </p:cNvSpPr>
          <p:nvPr userDrawn="1"/>
        </p:nvSpPr>
        <p:spPr bwMode="auto">
          <a:xfrm>
            <a:off x="8814721" y="78205"/>
            <a:ext cx="427771" cy="491768"/>
          </a:xfrm>
          <a:custGeom>
            <a:avLst/>
            <a:gdLst>
              <a:gd name="T0" fmla="*/ 252 w 254"/>
              <a:gd name="T1" fmla="*/ 71 h 292"/>
              <a:gd name="T2" fmla="*/ 254 w 254"/>
              <a:gd name="T3" fmla="*/ 217 h 292"/>
              <a:gd name="T4" fmla="*/ 129 w 254"/>
              <a:gd name="T5" fmla="*/ 292 h 292"/>
              <a:gd name="T6" fmla="*/ 2 w 254"/>
              <a:gd name="T7" fmla="*/ 220 h 292"/>
              <a:gd name="T8" fmla="*/ 0 w 254"/>
              <a:gd name="T9" fmla="*/ 74 h 292"/>
              <a:gd name="T10" fmla="*/ 125 w 254"/>
              <a:gd name="T11" fmla="*/ 0 h 292"/>
              <a:gd name="T12" fmla="*/ 252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2" y="71"/>
                </a:moveTo>
                <a:lnTo>
                  <a:pt x="254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5" y="0"/>
                </a:lnTo>
                <a:lnTo>
                  <a:pt x="252" y="71"/>
                </a:lnTo>
                <a:close/>
              </a:path>
            </a:pathLst>
          </a:custGeom>
          <a:solidFill>
            <a:srgbClr val="121D3D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64">
          <p15:clr>
            <a:srgbClr val="FBAE40"/>
          </p15:clr>
        </p15:guide>
        <p15:guide id="4" pos="65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B8F5EFDF-7D4C-4DB1-BA39-1480AA20F779}"/>
              </a:ext>
            </a:extLst>
          </p:cNvPr>
          <p:cNvSpPr>
            <a:spLocks/>
          </p:cNvSpPr>
          <p:nvPr userDrawn="1"/>
        </p:nvSpPr>
        <p:spPr bwMode="auto">
          <a:xfrm>
            <a:off x="9692157" y="4788124"/>
            <a:ext cx="306513" cy="353669"/>
          </a:xfrm>
          <a:custGeom>
            <a:avLst/>
            <a:gdLst>
              <a:gd name="T0" fmla="*/ 182 w 182"/>
              <a:gd name="T1" fmla="*/ 158 h 210"/>
              <a:gd name="T2" fmla="*/ 182 w 182"/>
              <a:gd name="T3" fmla="*/ 52 h 210"/>
              <a:gd name="T4" fmla="*/ 91 w 182"/>
              <a:gd name="T5" fmla="*/ 0 h 210"/>
              <a:gd name="T6" fmla="*/ 0 w 182"/>
              <a:gd name="T7" fmla="*/ 52 h 210"/>
              <a:gd name="T8" fmla="*/ 0 w 182"/>
              <a:gd name="T9" fmla="*/ 158 h 210"/>
              <a:gd name="T10" fmla="*/ 91 w 182"/>
              <a:gd name="T11" fmla="*/ 210 h 210"/>
              <a:gd name="T12" fmla="*/ 182 w 182"/>
              <a:gd name="T13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210">
                <a:moveTo>
                  <a:pt x="182" y="158"/>
                </a:moveTo>
                <a:lnTo>
                  <a:pt x="182" y="52"/>
                </a:lnTo>
                <a:lnTo>
                  <a:pt x="91" y="0"/>
                </a:lnTo>
                <a:lnTo>
                  <a:pt x="0" y="52"/>
                </a:lnTo>
                <a:lnTo>
                  <a:pt x="0" y="158"/>
                </a:lnTo>
                <a:lnTo>
                  <a:pt x="91" y="210"/>
                </a:lnTo>
                <a:lnTo>
                  <a:pt x="182" y="158"/>
                </a:lnTo>
                <a:close/>
              </a:path>
            </a:pathLst>
          </a:custGeom>
          <a:solidFill>
            <a:srgbClr val="1F2F64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305878" y="1630017"/>
            <a:ext cx="7548241" cy="3294909"/>
          </a:xfrm>
          <a:prstGeom prst="roundRect">
            <a:avLst>
              <a:gd name="adj" fmla="val 2024"/>
            </a:avLst>
          </a:prstGeom>
          <a:noFill/>
          <a:ln>
            <a:solidFill>
              <a:srgbClr val="3F8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B9C129E-B7BC-469C-AFA7-D6871C730DC8}"/>
              </a:ext>
            </a:extLst>
          </p:cNvPr>
          <p:cNvSpPr>
            <a:spLocks/>
          </p:cNvSpPr>
          <p:nvPr userDrawn="1"/>
        </p:nvSpPr>
        <p:spPr bwMode="auto">
          <a:xfrm>
            <a:off x="10333813" y="2771141"/>
            <a:ext cx="1098058" cy="1264788"/>
          </a:xfrm>
          <a:custGeom>
            <a:avLst/>
            <a:gdLst>
              <a:gd name="T0" fmla="*/ 652 w 652"/>
              <a:gd name="T1" fmla="*/ 563 h 751"/>
              <a:gd name="T2" fmla="*/ 652 w 652"/>
              <a:gd name="T3" fmla="*/ 188 h 751"/>
              <a:gd name="T4" fmla="*/ 326 w 652"/>
              <a:gd name="T5" fmla="*/ 0 h 751"/>
              <a:gd name="T6" fmla="*/ 0 w 652"/>
              <a:gd name="T7" fmla="*/ 188 h 751"/>
              <a:gd name="T8" fmla="*/ 0 w 652"/>
              <a:gd name="T9" fmla="*/ 563 h 751"/>
              <a:gd name="T10" fmla="*/ 326 w 652"/>
              <a:gd name="T11" fmla="*/ 751 h 751"/>
              <a:gd name="T12" fmla="*/ 652 w 652"/>
              <a:gd name="T13" fmla="*/ 563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751">
                <a:moveTo>
                  <a:pt x="652" y="563"/>
                </a:moveTo>
                <a:lnTo>
                  <a:pt x="652" y="188"/>
                </a:lnTo>
                <a:lnTo>
                  <a:pt x="326" y="0"/>
                </a:lnTo>
                <a:lnTo>
                  <a:pt x="0" y="188"/>
                </a:lnTo>
                <a:lnTo>
                  <a:pt x="0" y="563"/>
                </a:lnTo>
                <a:lnTo>
                  <a:pt x="326" y="751"/>
                </a:lnTo>
                <a:lnTo>
                  <a:pt x="652" y="563"/>
                </a:lnTo>
                <a:close/>
              </a:path>
            </a:pathLst>
          </a:custGeom>
          <a:solidFill>
            <a:srgbClr val="1F3268">
              <a:alpha val="3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502F6CC-1494-4F1C-8DFC-B9DBB2A8FB2F}"/>
              </a:ext>
            </a:extLst>
          </p:cNvPr>
          <p:cNvSpPr>
            <a:spLocks/>
          </p:cNvSpPr>
          <p:nvPr userDrawn="1"/>
        </p:nvSpPr>
        <p:spPr bwMode="auto">
          <a:xfrm>
            <a:off x="10999048" y="4605166"/>
            <a:ext cx="584396" cy="675340"/>
          </a:xfrm>
          <a:custGeom>
            <a:avLst/>
            <a:gdLst>
              <a:gd name="T0" fmla="*/ 347 w 347"/>
              <a:gd name="T1" fmla="*/ 300 h 401"/>
              <a:gd name="T2" fmla="*/ 347 w 347"/>
              <a:gd name="T3" fmla="*/ 100 h 401"/>
              <a:gd name="T4" fmla="*/ 173 w 347"/>
              <a:gd name="T5" fmla="*/ 0 h 401"/>
              <a:gd name="T6" fmla="*/ 0 w 347"/>
              <a:gd name="T7" fmla="*/ 100 h 401"/>
              <a:gd name="T8" fmla="*/ 0 w 347"/>
              <a:gd name="T9" fmla="*/ 300 h 401"/>
              <a:gd name="T10" fmla="*/ 173 w 347"/>
              <a:gd name="T11" fmla="*/ 401 h 401"/>
              <a:gd name="T12" fmla="*/ 347 w 347"/>
              <a:gd name="T13" fmla="*/ 30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401">
                <a:moveTo>
                  <a:pt x="347" y="300"/>
                </a:moveTo>
                <a:lnTo>
                  <a:pt x="347" y="100"/>
                </a:lnTo>
                <a:lnTo>
                  <a:pt x="173" y="0"/>
                </a:lnTo>
                <a:lnTo>
                  <a:pt x="0" y="100"/>
                </a:lnTo>
                <a:lnTo>
                  <a:pt x="0" y="300"/>
                </a:lnTo>
                <a:lnTo>
                  <a:pt x="173" y="401"/>
                </a:lnTo>
                <a:lnTo>
                  <a:pt x="347" y="300"/>
                </a:lnTo>
                <a:close/>
              </a:path>
            </a:pathLst>
          </a:custGeom>
          <a:solidFill>
            <a:srgbClr val="1F3268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A83B5DD-B797-4BFD-B65F-6F287CE09A43}"/>
              </a:ext>
            </a:extLst>
          </p:cNvPr>
          <p:cNvSpPr>
            <a:spLocks/>
          </p:cNvSpPr>
          <p:nvPr userDrawn="1"/>
        </p:nvSpPr>
        <p:spPr bwMode="auto">
          <a:xfrm>
            <a:off x="10498859" y="6260674"/>
            <a:ext cx="582712" cy="673655"/>
          </a:xfrm>
          <a:custGeom>
            <a:avLst/>
            <a:gdLst>
              <a:gd name="T0" fmla="*/ 346 w 346"/>
              <a:gd name="T1" fmla="*/ 300 h 400"/>
              <a:gd name="T2" fmla="*/ 346 w 346"/>
              <a:gd name="T3" fmla="*/ 100 h 400"/>
              <a:gd name="T4" fmla="*/ 173 w 346"/>
              <a:gd name="T5" fmla="*/ 0 h 400"/>
              <a:gd name="T6" fmla="*/ 0 w 346"/>
              <a:gd name="T7" fmla="*/ 100 h 400"/>
              <a:gd name="T8" fmla="*/ 0 w 346"/>
              <a:gd name="T9" fmla="*/ 300 h 400"/>
              <a:gd name="T10" fmla="*/ 173 w 346"/>
              <a:gd name="T11" fmla="*/ 400 h 400"/>
              <a:gd name="T12" fmla="*/ 346 w 346"/>
              <a:gd name="T13" fmla="*/ 3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400">
                <a:moveTo>
                  <a:pt x="346" y="300"/>
                </a:moveTo>
                <a:lnTo>
                  <a:pt x="346" y="100"/>
                </a:lnTo>
                <a:lnTo>
                  <a:pt x="173" y="0"/>
                </a:lnTo>
                <a:lnTo>
                  <a:pt x="0" y="100"/>
                </a:lnTo>
                <a:lnTo>
                  <a:pt x="0" y="300"/>
                </a:lnTo>
                <a:lnTo>
                  <a:pt x="173" y="400"/>
                </a:lnTo>
                <a:lnTo>
                  <a:pt x="346" y="300"/>
                </a:lnTo>
                <a:close/>
              </a:path>
            </a:pathLst>
          </a:custGeom>
          <a:solidFill>
            <a:srgbClr val="1F3268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3CD87CB-E627-419C-BDBE-CAF93C989476}"/>
              </a:ext>
            </a:extLst>
          </p:cNvPr>
          <p:cNvSpPr>
            <a:spLocks/>
          </p:cNvSpPr>
          <p:nvPr userDrawn="1"/>
        </p:nvSpPr>
        <p:spPr bwMode="auto">
          <a:xfrm>
            <a:off x="9417642" y="1454146"/>
            <a:ext cx="975116" cy="1126688"/>
          </a:xfrm>
          <a:custGeom>
            <a:avLst/>
            <a:gdLst>
              <a:gd name="T0" fmla="*/ 579 w 579"/>
              <a:gd name="T1" fmla="*/ 502 h 669"/>
              <a:gd name="T2" fmla="*/ 579 w 579"/>
              <a:gd name="T3" fmla="*/ 167 h 669"/>
              <a:gd name="T4" fmla="*/ 290 w 579"/>
              <a:gd name="T5" fmla="*/ 0 h 669"/>
              <a:gd name="T6" fmla="*/ 0 w 579"/>
              <a:gd name="T7" fmla="*/ 167 h 669"/>
              <a:gd name="T8" fmla="*/ 0 w 579"/>
              <a:gd name="T9" fmla="*/ 502 h 669"/>
              <a:gd name="T10" fmla="*/ 290 w 579"/>
              <a:gd name="T11" fmla="*/ 669 h 669"/>
              <a:gd name="T12" fmla="*/ 579 w 579"/>
              <a:gd name="T13" fmla="*/ 50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9" h="669">
                <a:moveTo>
                  <a:pt x="579" y="502"/>
                </a:moveTo>
                <a:lnTo>
                  <a:pt x="579" y="167"/>
                </a:lnTo>
                <a:lnTo>
                  <a:pt x="290" y="0"/>
                </a:lnTo>
                <a:lnTo>
                  <a:pt x="0" y="167"/>
                </a:lnTo>
                <a:lnTo>
                  <a:pt x="0" y="502"/>
                </a:lnTo>
                <a:lnTo>
                  <a:pt x="290" y="669"/>
                </a:lnTo>
                <a:lnTo>
                  <a:pt x="579" y="502"/>
                </a:lnTo>
                <a:close/>
              </a:path>
            </a:pathLst>
          </a:custGeom>
          <a:solidFill>
            <a:srgbClr val="1C2D5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119D7064-BF94-41D2-A082-F6A23B8F7CB6}"/>
              </a:ext>
            </a:extLst>
          </p:cNvPr>
          <p:cNvSpPr>
            <a:spLocks/>
          </p:cNvSpPr>
          <p:nvPr userDrawn="1"/>
        </p:nvSpPr>
        <p:spPr bwMode="auto">
          <a:xfrm>
            <a:off x="9700577" y="216304"/>
            <a:ext cx="1079533" cy="1247946"/>
          </a:xfrm>
          <a:custGeom>
            <a:avLst/>
            <a:gdLst>
              <a:gd name="T0" fmla="*/ 641 w 641"/>
              <a:gd name="T1" fmla="*/ 556 h 741"/>
              <a:gd name="T2" fmla="*/ 641 w 641"/>
              <a:gd name="T3" fmla="*/ 185 h 741"/>
              <a:gd name="T4" fmla="*/ 320 w 641"/>
              <a:gd name="T5" fmla="*/ 0 h 741"/>
              <a:gd name="T6" fmla="*/ 0 w 641"/>
              <a:gd name="T7" fmla="*/ 185 h 741"/>
              <a:gd name="T8" fmla="*/ 0 w 641"/>
              <a:gd name="T9" fmla="*/ 556 h 741"/>
              <a:gd name="T10" fmla="*/ 320 w 641"/>
              <a:gd name="T11" fmla="*/ 741 h 741"/>
              <a:gd name="T12" fmla="*/ 641 w 641"/>
              <a:gd name="T13" fmla="*/ 556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1" h="741">
                <a:moveTo>
                  <a:pt x="641" y="556"/>
                </a:moveTo>
                <a:lnTo>
                  <a:pt x="641" y="185"/>
                </a:lnTo>
                <a:lnTo>
                  <a:pt x="320" y="0"/>
                </a:lnTo>
                <a:lnTo>
                  <a:pt x="0" y="185"/>
                </a:lnTo>
                <a:lnTo>
                  <a:pt x="0" y="556"/>
                </a:lnTo>
                <a:lnTo>
                  <a:pt x="320" y="741"/>
                </a:lnTo>
                <a:lnTo>
                  <a:pt x="641" y="556"/>
                </a:lnTo>
                <a:close/>
              </a:path>
            </a:pathLst>
          </a:custGeom>
          <a:solidFill>
            <a:srgbClr val="1F3268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1894D065-2ACB-46FA-B3D4-740C422A0EED}"/>
              </a:ext>
            </a:extLst>
          </p:cNvPr>
          <p:cNvSpPr>
            <a:spLocks/>
          </p:cNvSpPr>
          <p:nvPr userDrawn="1"/>
        </p:nvSpPr>
        <p:spPr bwMode="auto">
          <a:xfrm>
            <a:off x="9986881" y="1231840"/>
            <a:ext cx="1864341" cy="2157381"/>
          </a:xfrm>
          <a:custGeom>
            <a:avLst/>
            <a:gdLst>
              <a:gd name="T0" fmla="*/ 1107 w 1107"/>
              <a:gd name="T1" fmla="*/ 960 h 1281"/>
              <a:gd name="T2" fmla="*/ 1107 w 1107"/>
              <a:gd name="T3" fmla="*/ 321 h 1281"/>
              <a:gd name="T4" fmla="*/ 553 w 1107"/>
              <a:gd name="T5" fmla="*/ 0 h 1281"/>
              <a:gd name="T6" fmla="*/ 0 w 1107"/>
              <a:gd name="T7" fmla="*/ 321 h 1281"/>
              <a:gd name="T8" fmla="*/ 0 w 1107"/>
              <a:gd name="T9" fmla="*/ 960 h 1281"/>
              <a:gd name="T10" fmla="*/ 553 w 1107"/>
              <a:gd name="T11" fmla="*/ 1281 h 1281"/>
              <a:gd name="T12" fmla="*/ 1107 w 1107"/>
              <a:gd name="T13" fmla="*/ 960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7" h="1281">
                <a:moveTo>
                  <a:pt x="1107" y="960"/>
                </a:moveTo>
                <a:lnTo>
                  <a:pt x="1107" y="321"/>
                </a:lnTo>
                <a:lnTo>
                  <a:pt x="553" y="0"/>
                </a:lnTo>
                <a:lnTo>
                  <a:pt x="0" y="321"/>
                </a:lnTo>
                <a:lnTo>
                  <a:pt x="0" y="960"/>
                </a:lnTo>
                <a:lnTo>
                  <a:pt x="553" y="1281"/>
                </a:lnTo>
                <a:lnTo>
                  <a:pt x="1107" y="960"/>
                </a:lnTo>
                <a:close/>
              </a:path>
            </a:pathLst>
          </a:custGeom>
          <a:solidFill>
            <a:srgbClr val="081128">
              <a:alpha val="8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4A1A2561-B0B7-4266-810B-1BA20A78E677}"/>
              </a:ext>
            </a:extLst>
          </p:cNvPr>
          <p:cNvSpPr>
            <a:spLocks/>
          </p:cNvSpPr>
          <p:nvPr userDrawn="1"/>
        </p:nvSpPr>
        <p:spPr bwMode="auto">
          <a:xfrm>
            <a:off x="-269519" y="3719310"/>
            <a:ext cx="1866025" cy="2155696"/>
          </a:xfrm>
          <a:custGeom>
            <a:avLst/>
            <a:gdLst>
              <a:gd name="T0" fmla="*/ 1108 w 1108"/>
              <a:gd name="T1" fmla="*/ 960 h 1280"/>
              <a:gd name="T2" fmla="*/ 1108 w 1108"/>
              <a:gd name="T3" fmla="*/ 321 h 1280"/>
              <a:gd name="T4" fmla="*/ 555 w 1108"/>
              <a:gd name="T5" fmla="*/ 0 h 1280"/>
              <a:gd name="T6" fmla="*/ 0 w 1108"/>
              <a:gd name="T7" fmla="*/ 321 h 1280"/>
              <a:gd name="T8" fmla="*/ 0 w 1108"/>
              <a:gd name="T9" fmla="*/ 960 h 1280"/>
              <a:gd name="T10" fmla="*/ 555 w 1108"/>
              <a:gd name="T11" fmla="*/ 1280 h 1280"/>
              <a:gd name="T12" fmla="*/ 1108 w 1108"/>
              <a:gd name="T13" fmla="*/ 96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8" h="1280">
                <a:moveTo>
                  <a:pt x="1108" y="960"/>
                </a:moveTo>
                <a:lnTo>
                  <a:pt x="1108" y="321"/>
                </a:lnTo>
                <a:lnTo>
                  <a:pt x="555" y="0"/>
                </a:lnTo>
                <a:lnTo>
                  <a:pt x="0" y="321"/>
                </a:lnTo>
                <a:lnTo>
                  <a:pt x="0" y="960"/>
                </a:lnTo>
                <a:lnTo>
                  <a:pt x="555" y="1280"/>
                </a:lnTo>
                <a:lnTo>
                  <a:pt x="1108" y="960"/>
                </a:lnTo>
                <a:close/>
              </a:path>
            </a:pathLst>
          </a:custGeom>
          <a:solidFill>
            <a:srgbClr val="1C2D5F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8A64C66D-DA27-4CE8-8B59-4B9DE2211B9F}"/>
              </a:ext>
            </a:extLst>
          </p:cNvPr>
          <p:cNvSpPr>
            <a:spLocks/>
          </p:cNvSpPr>
          <p:nvPr userDrawn="1"/>
        </p:nvSpPr>
        <p:spPr bwMode="auto">
          <a:xfrm>
            <a:off x="-500245" y="5140722"/>
            <a:ext cx="1158687" cy="1340573"/>
          </a:xfrm>
          <a:custGeom>
            <a:avLst/>
            <a:gdLst>
              <a:gd name="T0" fmla="*/ 688 w 688"/>
              <a:gd name="T1" fmla="*/ 597 h 796"/>
              <a:gd name="T2" fmla="*/ 688 w 688"/>
              <a:gd name="T3" fmla="*/ 199 h 796"/>
              <a:gd name="T4" fmla="*/ 344 w 688"/>
              <a:gd name="T5" fmla="*/ 0 h 796"/>
              <a:gd name="T6" fmla="*/ 0 w 688"/>
              <a:gd name="T7" fmla="*/ 199 h 796"/>
              <a:gd name="T8" fmla="*/ 0 w 688"/>
              <a:gd name="T9" fmla="*/ 597 h 796"/>
              <a:gd name="T10" fmla="*/ 344 w 688"/>
              <a:gd name="T11" fmla="*/ 796 h 796"/>
              <a:gd name="T12" fmla="*/ 688 w 688"/>
              <a:gd name="T13" fmla="*/ 597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8" h="796">
                <a:moveTo>
                  <a:pt x="688" y="597"/>
                </a:moveTo>
                <a:lnTo>
                  <a:pt x="688" y="199"/>
                </a:lnTo>
                <a:lnTo>
                  <a:pt x="344" y="0"/>
                </a:lnTo>
                <a:lnTo>
                  <a:pt x="0" y="199"/>
                </a:lnTo>
                <a:lnTo>
                  <a:pt x="0" y="597"/>
                </a:lnTo>
                <a:lnTo>
                  <a:pt x="344" y="796"/>
                </a:lnTo>
                <a:lnTo>
                  <a:pt x="688" y="597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F662D33A-B79D-4193-A538-60511A098A5E}"/>
              </a:ext>
            </a:extLst>
          </p:cNvPr>
          <p:cNvSpPr>
            <a:spLocks/>
          </p:cNvSpPr>
          <p:nvPr userDrawn="1"/>
        </p:nvSpPr>
        <p:spPr bwMode="auto">
          <a:xfrm>
            <a:off x="8157907" y="1144264"/>
            <a:ext cx="618079" cy="714074"/>
          </a:xfrm>
          <a:custGeom>
            <a:avLst/>
            <a:gdLst>
              <a:gd name="T0" fmla="*/ 367 w 367"/>
              <a:gd name="T1" fmla="*/ 318 h 424"/>
              <a:gd name="T2" fmla="*/ 367 w 367"/>
              <a:gd name="T3" fmla="*/ 107 h 424"/>
              <a:gd name="T4" fmla="*/ 183 w 367"/>
              <a:gd name="T5" fmla="*/ 0 h 424"/>
              <a:gd name="T6" fmla="*/ 0 w 367"/>
              <a:gd name="T7" fmla="*/ 107 h 424"/>
              <a:gd name="T8" fmla="*/ 0 w 367"/>
              <a:gd name="T9" fmla="*/ 318 h 424"/>
              <a:gd name="T10" fmla="*/ 183 w 367"/>
              <a:gd name="T11" fmla="*/ 424 h 424"/>
              <a:gd name="T12" fmla="*/ 367 w 367"/>
              <a:gd name="T13" fmla="*/ 318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424">
                <a:moveTo>
                  <a:pt x="367" y="318"/>
                </a:moveTo>
                <a:lnTo>
                  <a:pt x="367" y="107"/>
                </a:lnTo>
                <a:lnTo>
                  <a:pt x="183" y="0"/>
                </a:lnTo>
                <a:lnTo>
                  <a:pt x="0" y="107"/>
                </a:lnTo>
                <a:lnTo>
                  <a:pt x="0" y="318"/>
                </a:lnTo>
                <a:lnTo>
                  <a:pt x="183" y="424"/>
                </a:lnTo>
                <a:lnTo>
                  <a:pt x="367" y="318"/>
                </a:lnTo>
                <a:close/>
              </a:path>
            </a:pathLst>
          </a:custGeom>
          <a:solidFill>
            <a:srgbClr val="1F3268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7F0FB167-F83D-423E-A47B-319FECB3D1F1}"/>
              </a:ext>
            </a:extLst>
          </p:cNvPr>
          <p:cNvSpPr>
            <a:spLocks/>
          </p:cNvSpPr>
          <p:nvPr userDrawn="1"/>
        </p:nvSpPr>
        <p:spPr bwMode="auto">
          <a:xfrm>
            <a:off x="9133023" y="1193104"/>
            <a:ext cx="616394" cy="714074"/>
          </a:xfrm>
          <a:custGeom>
            <a:avLst/>
            <a:gdLst>
              <a:gd name="T0" fmla="*/ 366 w 366"/>
              <a:gd name="T1" fmla="*/ 317 h 424"/>
              <a:gd name="T2" fmla="*/ 366 w 366"/>
              <a:gd name="T3" fmla="*/ 105 h 424"/>
              <a:gd name="T4" fmla="*/ 183 w 366"/>
              <a:gd name="T5" fmla="*/ 0 h 424"/>
              <a:gd name="T6" fmla="*/ 0 w 366"/>
              <a:gd name="T7" fmla="*/ 105 h 424"/>
              <a:gd name="T8" fmla="*/ 0 w 366"/>
              <a:gd name="T9" fmla="*/ 317 h 424"/>
              <a:gd name="T10" fmla="*/ 183 w 366"/>
              <a:gd name="T11" fmla="*/ 424 h 424"/>
              <a:gd name="T12" fmla="*/ 366 w 366"/>
              <a:gd name="T13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424">
                <a:moveTo>
                  <a:pt x="366" y="317"/>
                </a:moveTo>
                <a:lnTo>
                  <a:pt x="366" y="105"/>
                </a:lnTo>
                <a:lnTo>
                  <a:pt x="183" y="0"/>
                </a:lnTo>
                <a:lnTo>
                  <a:pt x="0" y="105"/>
                </a:lnTo>
                <a:lnTo>
                  <a:pt x="0" y="317"/>
                </a:lnTo>
                <a:lnTo>
                  <a:pt x="183" y="424"/>
                </a:lnTo>
                <a:lnTo>
                  <a:pt x="366" y="317"/>
                </a:lnTo>
                <a:close/>
              </a:path>
            </a:pathLst>
          </a:custGeom>
          <a:solidFill>
            <a:srgbClr val="121D3D">
              <a:alpha val="8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473502D-1B50-458E-895C-3AB50518D2AF}"/>
              </a:ext>
            </a:extLst>
          </p:cNvPr>
          <p:cNvSpPr>
            <a:spLocks/>
          </p:cNvSpPr>
          <p:nvPr userDrawn="1"/>
        </p:nvSpPr>
        <p:spPr bwMode="auto">
          <a:xfrm>
            <a:off x="998638" y="1747186"/>
            <a:ext cx="975116" cy="1126688"/>
          </a:xfrm>
          <a:custGeom>
            <a:avLst/>
            <a:gdLst>
              <a:gd name="T0" fmla="*/ 579 w 579"/>
              <a:gd name="T1" fmla="*/ 502 h 669"/>
              <a:gd name="T2" fmla="*/ 579 w 579"/>
              <a:gd name="T3" fmla="*/ 168 h 669"/>
              <a:gd name="T4" fmla="*/ 290 w 579"/>
              <a:gd name="T5" fmla="*/ 0 h 669"/>
              <a:gd name="T6" fmla="*/ 0 w 579"/>
              <a:gd name="T7" fmla="*/ 168 h 669"/>
              <a:gd name="T8" fmla="*/ 0 w 579"/>
              <a:gd name="T9" fmla="*/ 502 h 669"/>
              <a:gd name="T10" fmla="*/ 290 w 579"/>
              <a:gd name="T11" fmla="*/ 669 h 669"/>
              <a:gd name="T12" fmla="*/ 579 w 579"/>
              <a:gd name="T13" fmla="*/ 50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9" h="669">
                <a:moveTo>
                  <a:pt x="579" y="502"/>
                </a:moveTo>
                <a:lnTo>
                  <a:pt x="579" y="168"/>
                </a:lnTo>
                <a:lnTo>
                  <a:pt x="290" y="0"/>
                </a:lnTo>
                <a:lnTo>
                  <a:pt x="0" y="168"/>
                </a:lnTo>
                <a:lnTo>
                  <a:pt x="0" y="502"/>
                </a:lnTo>
                <a:lnTo>
                  <a:pt x="290" y="669"/>
                </a:lnTo>
                <a:lnTo>
                  <a:pt x="579" y="502"/>
                </a:lnTo>
                <a:close/>
              </a:path>
            </a:pathLst>
          </a:custGeom>
          <a:solidFill>
            <a:srgbClr val="1C2D5F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9319223-1CA9-40AA-A1F7-141E69A96BB9}"/>
              </a:ext>
            </a:extLst>
          </p:cNvPr>
          <p:cNvSpPr>
            <a:spLocks/>
          </p:cNvSpPr>
          <p:nvPr userDrawn="1"/>
        </p:nvSpPr>
        <p:spPr bwMode="auto">
          <a:xfrm>
            <a:off x="712334" y="1944229"/>
            <a:ext cx="618079" cy="714074"/>
          </a:xfrm>
          <a:custGeom>
            <a:avLst/>
            <a:gdLst>
              <a:gd name="T0" fmla="*/ 367 w 367"/>
              <a:gd name="T1" fmla="*/ 318 h 424"/>
              <a:gd name="T2" fmla="*/ 367 w 367"/>
              <a:gd name="T3" fmla="*/ 106 h 424"/>
              <a:gd name="T4" fmla="*/ 184 w 367"/>
              <a:gd name="T5" fmla="*/ 0 h 424"/>
              <a:gd name="T6" fmla="*/ 0 w 367"/>
              <a:gd name="T7" fmla="*/ 106 h 424"/>
              <a:gd name="T8" fmla="*/ 0 w 367"/>
              <a:gd name="T9" fmla="*/ 318 h 424"/>
              <a:gd name="T10" fmla="*/ 184 w 367"/>
              <a:gd name="T11" fmla="*/ 424 h 424"/>
              <a:gd name="T12" fmla="*/ 367 w 367"/>
              <a:gd name="T13" fmla="*/ 318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424">
                <a:moveTo>
                  <a:pt x="367" y="318"/>
                </a:moveTo>
                <a:lnTo>
                  <a:pt x="367" y="106"/>
                </a:lnTo>
                <a:lnTo>
                  <a:pt x="184" y="0"/>
                </a:lnTo>
                <a:lnTo>
                  <a:pt x="0" y="106"/>
                </a:lnTo>
                <a:lnTo>
                  <a:pt x="0" y="318"/>
                </a:lnTo>
                <a:lnTo>
                  <a:pt x="184" y="424"/>
                </a:lnTo>
                <a:lnTo>
                  <a:pt x="367" y="318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581E689-26A4-4D2E-B779-4C43354FAC5B}"/>
              </a:ext>
            </a:extLst>
          </p:cNvPr>
          <p:cNvSpPr>
            <a:spLocks/>
          </p:cNvSpPr>
          <p:nvPr userDrawn="1"/>
        </p:nvSpPr>
        <p:spPr bwMode="auto">
          <a:xfrm>
            <a:off x="998638" y="4616956"/>
            <a:ext cx="1135109" cy="1313627"/>
          </a:xfrm>
          <a:custGeom>
            <a:avLst/>
            <a:gdLst>
              <a:gd name="T0" fmla="*/ 674 w 674"/>
              <a:gd name="T1" fmla="*/ 584 h 780"/>
              <a:gd name="T2" fmla="*/ 674 w 674"/>
              <a:gd name="T3" fmla="*/ 194 h 780"/>
              <a:gd name="T4" fmla="*/ 337 w 674"/>
              <a:gd name="T5" fmla="*/ 0 h 780"/>
              <a:gd name="T6" fmla="*/ 0 w 674"/>
              <a:gd name="T7" fmla="*/ 194 h 780"/>
              <a:gd name="T8" fmla="*/ 0 w 674"/>
              <a:gd name="T9" fmla="*/ 584 h 780"/>
              <a:gd name="T10" fmla="*/ 337 w 674"/>
              <a:gd name="T11" fmla="*/ 780 h 780"/>
              <a:gd name="T12" fmla="*/ 674 w 674"/>
              <a:gd name="T13" fmla="*/ 58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4" h="780">
                <a:moveTo>
                  <a:pt x="674" y="584"/>
                </a:moveTo>
                <a:lnTo>
                  <a:pt x="674" y="194"/>
                </a:lnTo>
                <a:lnTo>
                  <a:pt x="337" y="0"/>
                </a:lnTo>
                <a:lnTo>
                  <a:pt x="0" y="194"/>
                </a:lnTo>
                <a:lnTo>
                  <a:pt x="0" y="584"/>
                </a:lnTo>
                <a:lnTo>
                  <a:pt x="337" y="780"/>
                </a:lnTo>
                <a:lnTo>
                  <a:pt x="674" y="584"/>
                </a:lnTo>
                <a:close/>
              </a:path>
            </a:pathLst>
          </a:custGeom>
          <a:solidFill>
            <a:srgbClr val="1F326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404890C-4B64-43D7-AD29-A4AAB802E500}"/>
              </a:ext>
            </a:extLst>
          </p:cNvPr>
          <p:cNvSpPr>
            <a:spLocks/>
          </p:cNvSpPr>
          <p:nvPr userDrawn="1"/>
        </p:nvSpPr>
        <p:spPr bwMode="auto">
          <a:xfrm>
            <a:off x="2206164" y="5529758"/>
            <a:ext cx="343564" cy="400825"/>
          </a:xfrm>
          <a:custGeom>
            <a:avLst/>
            <a:gdLst>
              <a:gd name="T0" fmla="*/ 204 w 204"/>
              <a:gd name="T1" fmla="*/ 178 h 238"/>
              <a:gd name="T2" fmla="*/ 204 w 204"/>
              <a:gd name="T3" fmla="*/ 60 h 238"/>
              <a:gd name="T4" fmla="*/ 102 w 204"/>
              <a:gd name="T5" fmla="*/ 0 h 238"/>
              <a:gd name="T6" fmla="*/ 0 w 204"/>
              <a:gd name="T7" fmla="*/ 60 h 238"/>
              <a:gd name="T8" fmla="*/ 0 w 204"/>
              <a:gd name="T9" fmla="*/ 178 h 238"/>
              <a:gd name="T10" fmla="*/ 102 w 204"/>
              <a:gd name="T11" fmla="*/ 238 h 238"/>
              <a:gd name="T12" fmla="*/ 204 w 204"/>
              <a:gd name="T13" fmla="*/ 17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238">
                <a:moveTo>
                  <a:pt x="204" y="178"/>
                </a:moveTo>
                <a:lnTo>
                  <a:pt x="204" y="60"/>
                </a:lnTo>
                <a:lnTo>
                  <a:pt x="102" y="0"/>
                </a:lnTo>
                <a:lnTo>
                  <a:pt x="0" y="60"/>
                </a:lnTo>
                <a:lnTo>
                  <a:pt x="0" y="178"/>
                </a:lnTo>
                <a:lnTo>
                  <a:pt x="102" y="238"/>
                </a:lnTo>
                <a:lnTo>
                  <a:pt x="204" y="178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3F248E0-7C7E-4CD0-9142-14BE64B668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77156" y="5145775"/>
            <a:ext cx="899330" cy="1037429"/>
          </a:xfrm>
          <a:custGeom>
            <a:avLst/>
            <a:gdLst>
              <a:gd name="T0" fmla="*/ 267 w 534"/>
              <a:gd name="T1" fmla="*/ 616 h 616"/>
              <a:gd name="T2" fmla="*/ 265 w 534"/>
              <a:gd name="T3" fmla="*/ 615 h 616"/>
              <a:gd name="T4" fmla="*/ 0 w 534"/>
              <a:gd name="T5" fmla="*/ 463 h 616"/>
              <a:gd name="T6" fmla="*/ 0 w 534"/>
              <a:gd name="T7" fmla="*/ 154 h 616"/>
              <a:gd name="T8" fmla="*/ 267 w 534"/>
              <a:gd name="T9" fmla="*/ 0 h 616"/>
              <a:gd name="T10" fmla="*/ 269 w 534"/>
              <a:gd name="T11" fmla="*/ 1 h 616"/>
              <a:gd name="T12" fmla="*/ 534 w 534"/>
              <a:gd name="T13" fmla="*/ 154 h 616"/>
              <a:gd name="T14" fmla="*/ 534 w 534"/>
              <a:gd name="T15" fmla="*/ 463 h 616"/>
              <a:gd name="T16" fmla="*/ 267 w 534"/>
              <a:gd name="T17" fmla="*/ 616 h 616"/>
              <a:gd name="T18" fmla="*/ 10 w 534"/>
              <a:gd name="T19" fmla="*/ 457 h 616"/>
              <a:gd name="T20" fmla="*/ 267 w 534"/>
              <a:gd name="T21" fmla="*/ 606 h 616"/>
              <a:gd name="T22" fmla="*/ 524 w 534"/>
              <a:gd name="T23" fmla="*/ 457 h 616"/>
              <a:gd name="T24" fmla="*/ 524 w 534"/>
              <a:gd name="T25" fmla="*/ 159 h 616"/>
              <a:gd name="T26" fmla="*/ 267 w 534"/>
              <a:gd name="T27" fmla="*/ 10 h 616"/>
              <a:gd name="T28" fmla="*/ 10 w 534"/>
              <a:gd name="T29" fmla="*/ 159 h 616"/>
              <a:gd name="T30" fmla="*/ 10 w 534"/>
              <a:gd name="T31" fmla="*/ 457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4" h="616">
                <a:moveTo>
                  <a:pt x="267" y="616"/>
                </a:moveTo>
                <a:lnTo>
                  <a:pt x="265" y="615"/>
                </a:lnTo>
                <a:lnTo>
                  <a:pt x="0" y="463"/>
                </a:lnTo>
                <a:lnTo>
                  <a:pt x="0" y="154"/>
                </a:lnTo>
                <a:lnTo>
                  <a:pt x="267" y="0"/>
                </a:lnTo>
                <a:lnTo>
                  <a:pt x="269" y="1"/>
                </a:lnTo>
                <a:lnTo>
                  <a:pt x="534" y="154"/>
                </a:lnTo>
                <a:lnTo>
                  <a:pt x="534" y="463"/>
                </a:lnTo>
                <a:lnTo>
                  <a:pt x="267" y="616"/>
                </a:lnTo>
                <a:close/>
                <a:moveTo>
                  <a:pt x="10" y="457"/>
                </a:moveTo>
                <a:lnTo>
                  <a:pt x="267" y="606"/>
                </a:lnTo>
                <a:lnTo>
                  <a:pt x="524" y="457"/>
                </a:lnTo>
                <a:lnTo>
                  <a:pt x="524" y="159"/>
                </a:lnTo>
                <a:lnTo>
                  <a:pt x="267" y="10"/>
                </a:lnTo>
                <a:lnTo>
                  <a:pt x="10" y="159"/>
                </a:lnTo>
                <a:lnTo>
                  <a:pt x="10" y="457"/>
                </a:lnTo>
                <a:close/>
              </a:path>
            </a:pathLst>
          </a:custGeom>
          <a:solidFill>
            <a:srgbClr val="5ED1FC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F71A840-71C8-4DE9-801B-C5EADF30D2B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59557" y="763649"/>
            <a:ext cx="2004124" cy="2315690"/>
          </a:xfrm>
          <a:custGeom>
            <a:avLst/>
            <a:gdLst>
              <a:gd name="T0" fmla="*/ 595 w 1190"/>
              <a:gd name="T1" fmla="*/ 1375 h 1375"/>
              <a:gd name="T2" fmla="*/ 593 w 1190"/>
              <a:gd name="T3" fmla="*/ 1373 h 1375"/>
              <a:gd name="T4" fmla="*/ 0 w 1190"/>
              <a:gd name="T5" fmla="*/ 1031 h 1375"/>
              <a:gd name="T6" fmla="*/ 0 w 1190"/>
              <a:gd name="T7" fmla="*/ 344 h 1375"/>
              <a:gd name="T8" fmla="*/ 3 w 1190"/>
              <a:gd name="T9" fmla="*/ 342 h 1375"/>
              <a:gd name="T10" fmla="*/ 595 w 1190"/>
              <a:gd name="T11" fmla="*/ 0 h 1375"/>
              <a:gd name="T12" fmla="*/ 597 w 1190"/>
              <a:gd name="T13" fmla="*/ 2 h 1375"/>
              <a:gd name="T14" fmla="*/ 1190 w 1190"/>
              <a:gd name="T15" fmla="*/ 344 h 1375"/>
              <a:gd name="T16" fmla="*/ 1190 w 1190"/>
              <a:gd name="T17" fmla="*/ 1031 h 1375"/>
              <a:gd name="T18" fmla="*/ 1188 w 1190"/>
              <a:gd name="T19" fmla="*/ 1032 h 1375"/>
              <a:gd name="T20" fmla="*/ 595 w 1190"/>
              <a:gd name="T21" fmla="*/ 1375 h 1375"/>
              <a:gd name="T22" fmla="*/ 10 w 1190"/>
              <a:gd name="T23" fmla="*/ 1025 h 1375"/>
              <a:gd name="T24" fmla="*/ 595 w 1190"/>
              <a:gd name="T25" fmla="*/ 1363 h 1375"/>
              <a:gd name="T26" fmla="*/ 1180 w 1190"/>
              <a:gd name="T27" fmla="*/ 1025 h 1375"/>
              <a:gd name="T28" fmla="*/ 1180 w 1190"/>
              <a:gd name="T29" fmla="*/ 349 h 1375"/>
              <a:gd name="T30" fmla="*/ 595 w 1190"/>
              <a:gd name="T31" fmla="*/ 11 h 1375"/>
              <a:gd name="T32" fmla="*/ 10 w 1190"/>
              <a:gd name="T33" fmla="*/ 349 h 1375"/>
              <a:gd name="T34" fmla="*/ 10 w 1190"/>
              <a:gd name="T35" fmla="*/ 102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0" h="1375">
                <a:moveTo>
                  <a:pt x="595" y="1375"/>
                </a:moveTo>
                <a:lnTo>
                  <a:pt x="593" y="1373"/>
                </a:lnTo>
                <a:lnTo>
                  <a:pt x="0" y="1031"/>
                </a:lnTo>
                <a:lnTo>
                  <a:pt x="0" y="344"/>
                </a:lnTo>
                <a:lnTo>
                  <a:pt x="3" y="342"/>
                </a:lnTo>
                <a:lnTo>
                  <a:pt x="595" y="0"/>
                </a:lnTo>
                <a:lnTo>
                  <a:pt x="597" y="2"/>
                </a:lnTo>
                <a:lnTo>
                  <a:pt x="1190" y="344"/>
                </a:lnTo>
                <a:lnTo>
                  <a:pt x="1190" y="1031"/>
                </a:lnTo>
                <a:lnTo>
                  <a:pt x="1188" y="1032"/>
                </a:lnTo>
                <a:lnTo>
                  <a:pt x="595" y="1375"/>
                </a:lnTo>
                <a:close/>
                <a:moveTo>
                  <a:pt x="10" y="1025"/>
                </a:moveTo>
                <a:lnTo>
                  <a:pt x="595" y="1363"/>
                </a:lnTo>
                <a:lnTo>
                  <a:pt x="1180" y="1025"/>
                </a:lnTo>
                <a:lnTo>
                  <a:pt x="1180" y="349"/>
                </a:lnTo>
                <a:lnTo>
                  <a:pt x="595" y="11"/>
                </a:lnTo>
                <a:lnTo>
                  <a:pt x="10" y="349"/>
                </a:lnTo>
                <a:lnTo>
                  <a:pt x="10" y="1025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EBB58107-40C0-4E12-8925-92C104DE3461}"/>
              </a:ext>
            </a:extLst>
          </p:cNvPr>
          <p:cNvSpPr>
            <a:spLocks/>
          </p:cNvSpPr>
          <p:nvPr userDrawn="1"/>
        </p:nvSpPr>
        <p:spPr bwMode="auto">
          <a:xfrm>
            <a:off x="9372171" y="5310820"/>
            <a:ext cx="538924" cy="619763"/>
          </a:xfrm>
          <a:custGeom>
            <a:avLst/>
            <a:gdLst>
              <a:gd name="T0" fmla="*/ 320 w 320"/>
              <a:gd name="T1" fmla="*/ 276 h 368"/>
              <a:gd name="T2" fmla="*/ 320 w 320"/>
              <a:gd name="T3" fmla="*/ 92 h 368"/>
              <a:gd name="T4" fmla="*/ 160 w 320"/>
              <a:gd name="T5" fmla="*/ 0 h 368"/>
              <a:gd name="T6" fmla="*/ 0 w 320"/>
              <a:gd name="T7" fmla="*/ 92 h 368"/>
              <a:gd name="T8" fmla="*/ 0 w 320"/>
              <a:gd name="T9" fmla="*/ 276 h 368"/>
              <a:gd name="T10" fmla="*/ 160 w 320"/>
              <a:gd name="T11" fmla="*/ 368 h 368"/>
              <a:gd name="T12" fmla="*/ 320 w 320"/>
              <a:gd name="T13" fmla="*/ 276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" h="368">
                <a:moveTo>
                  <a:pt x="320" y="276"/>
                </a:moveTo>
                <a:lnTo>
                  <a:pt x="320" y="92"/>
                </a:lnTo>
                <a:lnTo>
                  <a:pt x="160" y="0"/>
                </a:lnTo>
                <a:lnTo>
                  <a:pt x="0" y="92"/>
                </a:lnTo>
                <a:lnTo>
                  <a:pt x="0" y="276"/>
                </a:lnTo>
                <a:lnTo>
                  <a:pt x="160" y="368"/>
                </a:lnTo>
                <a:lnTo>
                  <a:pt x="320" y="276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BCC70858-6DAD-40EA-971E-0A68B72DE982}"/>
              </a:ext>
            </a:extLst>
          </p:cNvPr>
          <p:cNvSpPr>
            <a:spLocks/>
          </p:cNvSpPr>
          <p:nvPr userDrawn="1"/>
        </p:nvSpPr>
        <p:spPr bwMode="auto">
          <a:xfrm>
            <a:off x="9487479" y="4556747"/>
            <a:ext cx="692181" cy="798281"/>
          </a:xfrm>
          <a:custGeom>
            <a:avLst/>
            <a:gdLst>
              <a:gd name="T0" fmla="*/ 411 w 411"/>
              <a:gd name="T1" fmla="*/ 356 h 474"/>
              <a:gd name="T2" fmla="*/ 411 w 411"/>
              <a:gd name="T3" fmla="*/ 119 h 474"/>
              <a:gd name="T4" fmla="*/ 205 w 411"/>
              <a:gd name="T5" fmla="*/ 0 h 474"/>
              <a:gd name="T6" fmla="*/ 0 w 411"/>
              <a:gd name="T7" fmla="*/ 119 h 474"/>
              <a:gd name="T8" fmla="*/ 0 w 411"/>
              <a:gd name="T9" fmla="*/ 356 h 474"/>
              <a:gd name="T10" fmla="*/ 205 w 411"/>
              <a:gd name="T11" fmla="*/ 474 h 474"/>
              <a:gd name="T12" fmla="*/ 411 w 411"/>
              <a:gd name="T13" fmla="*/ 3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474">
                <a:moveTo>
                  <a:pt x="411" y="356"/>
                </a:moveTo>
                <a:lnTo>
                  <a:pt x="411" y="119"/>
                </a:lnTo>
                <a:lnTo>
                  <a:pt x="205" y="0"/>
                </a:lnTo>
                <a:lnTo>
                  <a:pt x="0" y="119"/>
                </a:lnTo>
                <a:lnTo>
                  <a:pt x="0" y="356"/>
                </a:lnTo>
                <a:lnTo>
                  <a:pt x="205" y="474"/>
                </a:lnTo>
                <a:lnTo>
                  <a:pt x="411" y="356"/>
                </a:lnTo>
                <a:close/>
              </a:path>
            </a:pathLst>
          </a:custGeom>
          <a:noFill/>
          <a:ln w="17463" cap="flat">
            <a:solidFill>
              <a:srgbClr val="2FC19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AECA4E5B-55A8-490F-A734-C239C3C2099D}"/>
              </a:ext>
            </a:extLst>
          </p:cNvPr>
          <p:cNvSpPr>
            <a:spLocks/>
          </p:cNvSpPr>
          <p:nvPr userDrawn="1"/>
        </p:nvSpPr>
        <p:spPr bwMode="auto">
          <a:xfrm>
            <a:off x="10124980" y="3126494"/>
            <a:ext cx="1219316" cy="1409624"/>
          </a:xfrm>
          <a:custGeom>
            <a:avLst/>
            <a:gdLst>
              <a:gd name="T0" fmla="*/ 724 w 724"/>
              <a:gd name="T1" fmla="*/ 628 h 837"/>
              <a:gd name="T2" fmla="*/ 724 w 724"/>
              <a:gd name="T3" fmla="*/ 209 h 837"/>
              <a:gd name="T4" fmla="*/ 362 w 724"/>
              <a:gd name="T5" fmla="*/ 0 h 837"/>
              <a:gd name="T6" fmla="*/ 0 w 724"/>
              <a:gd name="T7" fmla="*/ 209 h 837"/>
              <a:gd name="T8" fmla="*/ 0 w 724"/>
              <a:gd name="T9" fmla="*/ 628 h 837"/>
              <a:gd name="T10" fmla="*/ 362 w 724"/>
              <a:gd name="T11" fmla="*/ 837 h 837"/>
              <a:gd name="T12" fmla="*/ 724 w 724"/>
              <a:gd name="T13" fmla="*/ 628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4" h="837">
                <a:moveTo>
                  <a:pt x="724" y="628"/>
                </a:moveTo>
                <a:lnTo>
                  <a:pt x="724" y="209"/>
                </a:lnTo>
                <a:lnTo>
                  <a:pt x="362" y="0"/>
                </a:lnTo>
                <a:lnTo>
                  <a:pt x="0" y="209"/>
                </a:lnTo>
                <a:lnTo>
                  <a:pt x="0" y="628"/>
                </a:lnTo>
                <a:lnTo>
                  <a:pt x="362" y="837"/>
                </a:lnTo>
                <a:lnTo>
                  <a:pt x="724" y="628"/>
                </a:lnTo>
                <a:close/>
              </a:path>
            </a:pathLst>
          </a:custGeom>
          <a:noFill/>
          <a:ln w="23813" cap="flat">
            <a:solidFill>
              <a:srgbClr val="0811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AC77EFF9-2096-48B0-9438-D7A7A80649CB}"/>
              </a:ext>
            </a:extLst>
          </p:cNvPr>
          <p:cNvSpPr>
            <a:spLocks/>
          </p:cNvSpPr>
          <p:nvPr userDrawn="1"/>
        </p:nvSpPr>
        <p:spPr bwMode="auto">
          <a:xfrm>
            <a:off x="11313981" y="1470987"/>
            <a:ext cx="372195" cy="429456"/>
          </a:xfrm>
          <a:custGeom>
            <a:avLst/>
            <a:gdLst>
              <a:gd name="T0" fmla="*/ 221 w 221"/>
              <a:gd name="T1" fmla="*/ 191 h 255"/>
              <a:gd name="T2" fmla="*/ 221 w 221"/>
              <a:gd name="T3" fmla="*/ 63 h 255"/>
              <a:gd name="T4" fmla="*/ 111 w 221"/>
              <a:gd name="T5" fmla="*/ 0 h 255"/>
              <a:gd name="T6" fmla="*/ 0 w 221"/>
              <a:gd name="T7" fmla="*/ 63 h 255"/>
              <a:gd name="T8" fmla="*/ 0 w 221"/>
              <a:gd name="T9" fmla="*/ 191 h 255"/>
              <a:gd name="T10" fmla="*/ 111 w 221"/>
              <a:gd name="T11" fmla="*/ 255 h 255"/>
              <a:gd name="T12" fmla="*/ 221 w 221"/>
              <a:gd name="T13" fmla="*/ 19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55">
                <a:moveTo>
                  <a:pt x="221" y="191"/>
                </a:moveTo>
                <a:lnTo>
                  <a:pt x="221" y="63"/>
                </a:lnTo>
                <a:lnTo>
                  <a:pt x="111" y="0"/>
                </a:lnTo>
                <a:lnTo>
                  <a:pt x="0" y="63"/>
                </a:lnTo>
                <a:lnTo>
                  <a:pt x="0" y="191"/>
                </a:lnTo>
                <a:lnTo>
                  <a:pt x="111" y="255"/>
                </a:lnTo>
                <a:lnTo>
                  <a:pt x="221" y="191"/>
                </a:lnTo>
                <a:close/>
              </a:path>
            </a:pathLst>
          </a:custGeom>
          <a:solidFill>
            <a:srgbClr val="1C2D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6DA97A7C-294A-4155-8169-4547277CC8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719481" y="1790973"/>
            <a:ext cx="729232" cy="843753"/>
          </a:xfrm>
          <a:custGeom>
            <a:avLst/>
            <a:gdLst>
              <a:gd name="T0" fmla="*/ 217 w 433"/>
              <a:gd name="T1" fmla="*/ 501 h 501"/>
              <a:gd name="T2" fmla="*/ 0 w 433"/>
              <a:gd name="T3" fmla="*/ 376 h 501"/>
              <a:gd name="T4" fmla="*/ 0 w 433"/>
              <a:gd name="T5" fmla="*/ 126 h 501"/>
              <a:gd name="T6" fmla="*/ 217 w 433"/>
              <a:gd name="T7" fmla="*/ 0 h 501"/>
              <a:gd name="T8" fmla="*/ 433 w 433"/>
              <a:gd name="T9" fmla="*/ 126 h 501"/>
              <a:gd name="T10" fmla="*/ 433 w 433"/>
              <a:gd name="T11" fmla="*/ 376 h 501"/>
              <a:gd name="T12" fmla="*/ 217 w 433"/>
              <a:gd name="T13" fmla="*/ 501 h 501"/>
              <a:gd name="T14" fmla="*/ 9 w 433"/>
              <a:gd name="T15" fmla="*/ 370 h 501"/>
              <a:gd name="T16" fmla="*/ 217 w 433"/>
              <a:gd name="T17" fmla="*/ 490 h 501"/>
              <a:gd name="T18" fmla="*/ 424 w 433"/>
              <a:gd name="T19" fmla="*/ 370 h 501"/>
              <a:gd name="T20" fmla="*/ 424 w 433"/>
              <a:gd name="T21" fmla="*/ 131 h 501"/>
              <a:gd name="T22" fmla="*/ 217 w 433"/>
              <a:gd name="T23" fmla="*/ 12 h 501"/>
              <a:gd name="T24" fmla="*/ 9 w 433"/>
              <a:gd name="T25" fmla="*/ 131 h 501"/>
              <a:gd name="T26" fmla="*/ 9 w 433"/>
              <a:gd name="T27" fmla="*/ 37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3" h="501">
                <a:moveTo>
                  <a:pt x="217" y="501"/>
                </a:moveTo>
                <a:lnTo>
                  <a:pt x="0" y="376"/>
                </a:lnTo>
                <a:lnTo>
                  <a:pt x="0" y="126"/>
                </a:lnTo>
                <a:lnTo>
                  <a:pt x="217" y="0"/>
                </a:lnTo>
                <a:lnTo>
                  <a:pt x="433" y="126"/>
                </a:lnTo>
                <a:lnTo>
                  <a:pt x="433" y="376"/>
                </a:lnTo>
                <a:lnTo>
                  <a:pt x="217" y="501"/>
                </a:lnTo>
                <a:close/>
                <a:moveTo>
                  <a:pt x="9" y="370"/>
                </a:moveTo>
                <a:lnTo>
                  <a:pt x="217" y="490"/>
                </a:lnTo>
                <a:lnTo>
                  <a:pt x="424" y="370"/>
                </a:lnTo>
                <a:lnTo>
                  <a:pt x="424" y="131"/>
                </a:lnTo>
                <a:lnTo>
                  <a:pt x="217" y="12"/>
                </a:lnTo>
                <a:lnTo>
                  <a:pt x="9" y="131"/>
                </a:lnTo>
                <a:lnTo>
                  <a:pt x="9" y="370"/>
                </a:lnTo>
                <a:close/>
              </a:path>
            </a:pathLst>
          </a:custGeom>
          <a:solidFill>
            <a:srgbClr val="5ED1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id="{3E0CC67B-8B58-429A-98B3-C80813EADB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043214" y="1548457"/>
            <a:ext cx="383983" cy="444612"/>
          </a:xfrm>
          <a:custGeom>
            <a:avLst/>
            <a:gdLst>
              <a:gd name="T0" fmla="*/ 113 w 228"/>
              <a:gd name="T1" fmla="*/ 264 h 264"/>
              <a:gd name="T2" fmla="*/ 0 w 228"/>
              <a:gd name="T3" fmla="*/ 198 h 264"/>
              <a:gd name="T4" fmla="*/ 0 w 228"/>
              <a:gd name="T5" fmla="*/ 67 h 264"/>
              <a:gd name="T6" fmla="*/ 113 w 228"/>
              <a:gd name="T7" fmla="*/ 0 h 264"/>
              <a:gd name="T8" fmla="*/ 228 w 228"/>
              <a:gd name="T9" fmla="*/ 67 h 264"/>
              <a:gd name="T10" fmla="*/ 228 w 228"/>
              <a:gd name="T11" fmla="*/ 198 h 264"/>
              <a:gd name="T12" fmla="*/ 113 w 228"/>
              <a:gd name="T13" fmla="*/ 264 h 264"/>
              <a:gd name="T14" fmla="*/ 9 w 228"/>
              <a:gd name="T15" fmla="*/ 192 h 264"/>
              <a:gd name="T16" fmla="*/ 113 w 228"/>
              <a:gd name="T17" fmla="*/ 253 h 264"/>
              <a:gd name="T18" fmla="*/ 218 w 228"/>
              <a:gd name="T19" fmla="*/ 192 h 264"/>
              <a:gd name="T20" fmla="*/ 218 w 228"/>
              <a:gd name="T21" fmla="*/ 71 h 264"/>
              <a:gd name="T22" fmla="*/ 113 w 228"/>
              <a:gd name="T23" fmla="*/ 12 h 264"/>
              <a:gd name="T24" fmla="*/ 9 w 228"/>
              <a:gd name="T25" fmla="*/ 71 h 264"/>
              <a:gd name="T26" fmla="*/ 9 w 228"/>
              <a:gd name="T27" fmla="*/ 19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8" h="264">
                <a:moveTo>
                  <a:pt x="113" y="264"/>
                </a:moveTo>
                <a:lnTo>
                  <a:pt x="0" y="198"/>
                </a:lnTo>
                <a:lnTo>
                  <a:pt x="0" y="67"/>
                </a:lnTo>
                <a:lnTo>
                  <a:pt x="113" y="0"/>
                </a:lnTo>
                <a:lnTo>
                  <a:pt x="228" y="67"/>
                </a:lnTo>
                <a:lnTo>
                  <a:pt x="228" y="198"/>
                </a:lnTo>
                <a:lnTo>
                  <a:pt x="113" y="264"/>
                </a:lnTo>
                <a:close/>
                <a:moveTo>
                  <a:pt x="9" y="192"/>
                </a:moveTo>
                <a:lnTo>
                  <a:pt x="113" y="253"/>
                </a:lnTo>
                <a:lnTo>
                  <a:pt x="218" y="192"/>
                </a:lnTo>
                <a:lnTo>
                  <a:pt x="218" y="71"/>
                </a:lnTo>
                <a:lnTo>
                  <a:pt x="113" y="12"/>
                </a:lnTo>
                <a:lnTo>
                  <a:pt x="9" y="71"/>
                </a:lnTo>
                <a:lnTo>
                  <a:pt x="9" y="192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609601" y="5976463"/>
            <a:ext cx="1596563" cy="1037860"/>
            <a:chOff x="609601" y="5937320"/>
            <a:chExt cx="1386047" cy="901012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DAF3A75-2A16-4421-8462-8BB1A5BC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307" y="5937320"/>
              <a:ext cx="429456" cy="491768"/>
            </a:xfrm>
            <a:custGeom>
              <a:avLst/>
              <a:gdLst>
                <a:gd name="T0" fmla="*/ 2 w 255"/>
                <a:gd name="T1" fmla="*/ 221 h 292"/>
                <a:gd name="T2" fmla="*/ 0 w 255"/>
                <a:gd name="T3" fmla="*/ 75 h 292"/>
                <a:gd name="T4" fmla="*/ 127 w 255"/>
                <a:gd name="T5" fmla="*/ 0 h 292"/>
                <a:gd name="T6" fmla="*/ 254 w 255"/>
                <a:gd name="T7" fmla="*/ 72 h 292"/>
                <a:gd name="T8" fmla="*/ 255 w 255"/>
                <a:gd name="T9" fmla="*/ 218 h 292"/>
                <a:gd name="T10" fmla="*/ 129 w 255"/>
                <a:gd name="T11" fmla="*/ 292 h 292"/>
                <a:gd name="T12" fmla="*/ 2 w 255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" y="221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254" y="72"/>
                  </a:lnTo>
                  <a:lnTo>
                    <a:pt x="255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6874A64-6C33-4581-8426-D4A6C2627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192" y="6341513"/>
              <a:ext cx="429456" cy="491768"/>
            </a:xfrm>
            <a:custGeom>
              <a:avLst/>
              <a:gdLst>
                <a:gd name="T0" fmla="*/ 1 w 255"/>
                <a:gd name="T1" fmla="*/ 220 h 292"/>
                <a:gd name="T2" fmla="*/ 0 w 255"/>
                <a:gd name="T3" fmla="*/ 74 h 292"/>
                <a:gd name="T4" fmla="*/ 126 w 255"/>
                <a:gd name="T5" fmla="*/ 0 h 292"/>
                <a:gd name="T6" fmla="*/ 253 w 255"/>
                <a:gd name="T7" fmla="*/ 71 h 292"/>
                <a:gd name="T8" fmla="*/ 255 w 255"/>
                <a:gd name="T9" fmla="*/ 217 h 292"/>
                <a:gd name="T10" fmla="*/ 129 w 255"/>
                <a:gd name="T11" fmla="*/ 292 h 292"/>
                <a:gd name="T12" fmla="*/ 1 w 255"/>
                <a:gd name="T13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1" y="220"/>
                  </a:moveTo>
                  <a:lnTo>
                    <a:pt x="0" y="74"/>
                  </a:lnTo>
                  <a:lnTo>
                    <a:pt x="126" y="0"/>
                  </a:lnTo>
                  <a:lnTo>
                    <a:pt x="253" y="71"/>
                  </a:lnTo>
                  <a:lnTo>
                    <a:pt x="255" y="217"/>
                  </a:lnTo>
                  <a:lnTo>
                    <a:pt x="129" y="292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2AB568C-DFB1-4283-A6E6-660DD4ECE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329" y="5937320"/>
              <a:ext cx="429456" cy="491768"/>
            </a:xfrm>
            <a:custGeom>
              <a:avLst/>
              <a:gdLst>
                <a:gd name="T0" fmla="*/ 2 w 255"/>
                <a:gd name="T1" fmla="*/ 221 h 292"/>
                <a:gd name="T2" fmla="*/ 0 w 255"/>
                <a:gd name="T3" fmla="*/ 75 h 292"/>
                <a:gd name="T4" fmla="*/ 126 w 255"/>
                <a:gd name="T5" fmla="*/ 0 h 292"/>
                <a:gd name="T6" fmla="*/ 253 w 255"/>
                <a:gd name="T7" fmla="*/ 72 h 292"/>
                <a:gd name="T8" fmla="*/ 255 w 255"/>
                <a:gd name="T9" fmla="*/ 218 h 292"/>
                <a:gd name="T10" fmla="*/ 129 w 255"/>
                <a:gd name="T11" fmla="*/ 292 h 292"/>
                <a:gd name="T12" fmla="*/ 2 w 255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" y="221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253" y="72"/>
                  </a:lnTo>
                  <a:lnTo>
                    <a:pt x="255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A775C3-2B4B-4844-B6FA-8D55002E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1" y="6346564"/>
              <a:ext cx="427771" cy="491768"/>
            </a:xfrm>
            <a:custGeom>
              <a:avLst/>
              <a:gdLst>
                <a:gd name="T0" fmla="*/ 2 w 254"/>
                <a:gd name="T1" fmla="*/ 221 h 292"/>
                <a:gd name="T2" fmla="*/ 0 w 254"/>
                <a:gd name="T3" fmla="*/ 75 h 292"/>
                <a:gd name="T4" fmla="*/ 125 w 254"/>
                <a:gd name="T5" fmla="*/ 0 h 292"/>
                <a:gd name="T6" fmla="*/ 252 w 254"/>
                <a:gd name="T7" fmla="*/ 72 h 292"/>
                <a:gd name="T8" fmla="*/ 254 w 254"/>
                <a:gd name="T9" fmla="*/ 218 h 292"/>
                <a:gd name="T10" fmla="*/ 129 w 254"/>
                <a:gd name="T11" fmla="*/ 292 h 292"/>
                <a:gd name="T12" fmla="*/ 2 w 254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" y="221"/>
                  </a:moveTo>
                  <a:lnTo>
                    <a:pt x="0" y="75"/>
                  </a:lnTo>
                  <a:lnTo>
                    <a:pt x="125" y="0"/>
                  </a:lnTo>
                  <a:lnTo>
                    <a:pt x="252" y="72"/>
                  </a:lnTo>
                  <a:lnTo>
                    <a:pt x="254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F1C275B5-580D-43A1-BD08-778C0D68B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65" y="6341513"/>
              <a:ext cx="427771" cy="491768"/>
            </a:xfrm>
            <a:custGeom>
              <a:avLst/>
              <a:gdLst>
                <a:gd name="T0" fmla="*/ 2 w 254"/>
                <a:gd name="T1" fmla="*/ 220 h 292"/>
                <a:gd name="T2" fmla="*/ 0 w 254"/>
                <a:gd name="T3" fmla="*/ 74 h 292"/>
                <a:gd name="T4" fmla="*/ 125 w 254"/>
                <a:gd name="T5" fmla="*/ 0 h 292"/>
                <a:gd name="T6" fmla="*/ 253 w 254"/>
                <a:gd name="T7" fmla="*/ 71 h 292"/>
                <a:gd name="T8" fmla="*/ 254 w 254"/>
                <a:gd name="T9" fmla="*/ 217 h 292"/>
                <a:gd name="T10" fmla="*/ 129 w 254"/>
                <a:gd name="T11" fmla="*/ 292 h 292"/>
                <a:gd name="T12" fmla="*/ 2 w 254"/>
                <a:gd name="T13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" y="220"/>
                  </a:moveTo>
                  <a:lnTo>
                    <a:pt x="0" y="74"/>
                  </a:lnTo>
                  <a:lnTo>
                    <a:pt x="125" y="0"/>
                  </a:lnTo>
                  <a:lnTo>
                    <a:pt x="253" y="71"/>
                  </a:lnTo>
                  <a:lnTo>
                    <a:pt x="254" y="217"/>
                  </a:lnTo>
                  <a:lnTo>
                    <a:pt x="129" y="292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 rot="21425838">
            <a:off x="3716836" y="4879681"/>
            <a:ext cx="1394466" cy="938064"/>
            <a:chOff x="3979863" y="4727576"/>
            <a:chExt cx="1314450" cy="884237"/>
          </a:xfrm>
          <a:solidFill>
            <a:srgbClr val="081128">
              <a:alpha val="41000"/>
            </a:srgbClr>
          </a:solidFill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C400281-04A5-4832-8BE6-E73E13EF8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5121276"/>
              <a:ext cx="412750" cy="463550"/>
            </a:xfrm>
            <a:custGeom>
              <a:avLst/>
              <a:gdLst>
                <a:gd name="T0" fmla="*/ 260 w 260"/>
                <a:gd name="T1" fmla="*/ 79 h 292"/>
                <a:gd name="T2" fmla="*/ 253 w 260"/>
                <a:gd name="T3" fmla="*/ 225 h 292"/>
                <a:gd name="T4" fmla="*/ 123 w 260"/>
                <a:gd name="T5" fmla="*/ 292 h 292"/>
                <a:gd name="T6" fmla="*/ 0 w 260"/>
                <a:gd name="T7" fmla="*/ 212 h 292"/>
                <a:gd name="T8" fmla="*/ 8 w 260"/>
                <a:gd name="T9" fmla="*/ 66 h 292"/>
                <a:gd name="T10" fmla="*/ 138 w 260"/>
                <a:gd name="T11" fmla="*/ 0 h 292"/>
                <a:gd name="T12" fmla="*/ 260 w 260"/>
                <a:gd name="T13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92">
                  <a:moveTo>
                    <a:pt x="260" y="79"/>
                  </a:moveTo>
                  <a:lnTo>
                    <a:pt x="253" y="225"/>
                  </a:lnTo>
                  <a:lnTo>
                    <a:pt x="123" y="292"/>
                  </a:lnTo>
                  <a:lnTo>
                    <a:pt x="0" y="212"/>
                  </a:lnTo>
                  <a:lnTo>
                    <a:pt x="8" y="66"/>
                  </a:lnTo>
                  <a:lnTo>
                    <a:pt x="138" y="0"/>
                  </a:lnTo>
                  <a:lnTo>
                    <a:pt x="26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C49B105-8C51-409B-8E46-14CB1EF4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4727576"/>
              <a:ext cx="412750" cy="463550"/>
            </a:xfrm>
            <a:custGeom>
              <a:avLst/>
              <a:gdLst>
                <a:gd name="T0" fmla="*/ 260 w 260"/>
                <a:gd name="T1" fmla="*/ 79 h 292"/>
                <a:gd name="T2" fmla="*/ 253 w 260"/>
                <a:gd name="T3" fmla="*/ 225 h 292"/>
                <a:gd name="T4" fmla="*/ 124 w 260"/>
                <a:gd name="T5" fmla="*/ 292 h 292"/>
                <a:gd name="T6" fmla="*/ 0 w 260"/>
                <a:gd name="T7" fmla="*/ 213 h 292"/>
                <a:gd name="T8" fmla="*/ 8 w 260"/>
                <a:gd name="T9" fmla="*/ 67 h 292"/>
                <a:gd name="T10" fmla="*/ 138 w 260"/>
                <a:gd name="T11" fmla="*/ 0 h 292"/>
                <a:gd name="T12" fmla="*/ 260 w 260"/>
                <a:gd name="T13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92">
                  <a:moveTo>
                    <a:pt x="260" y="79"/>
                  </a:moveTo>
                  <a:lnTo>
                    <a:pt x="253" y="225"/>
                  </a:lnTo>
                  <a:lnTo>
                    <a:pt x="124" y="292"/>
                  </a:lnTo>
                  <a:lnTo>
                    <a:pt x="0" y="213"/>
                  </a:lnTo>
                  <a:lnTo>
                    <a:pt x="8" y="67"/>
                  </a:lnTo>
                  <a:lnTo>
                    <a:pt x="138" y="0"/>
                  </a:lnTo>
                  <a:lnTo>
                    <a:pt x="26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AEB5093-D739-4D2A-B8AF-E1E7C3B6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5148263"/>
              <a:ext cx="411163" cy="463550"/>
            </a:xfrm>
            <a:custGeom>
              <a:avLst/>
              <a:gdLst>
                <a:gd name="T0" fmla="*/ 259 w 259"/>
                <a:gd name="T1" fmla="*/ 79 h 292"/>
                <a:gd name="T2" fmla="*/ 253 w 259"/>
                <a:gd name="T3" fmla="*/ 225 h 292"/>
                <a:gd name="T4" fmla="*/ 123 w 259"/>
                <a:gd name="T5" fmla="*/ 292 h 292"/>
                <a:gd name="T6" fmla="*/ 0 w 259"/>
                <a:gd name="T7" fmla="*/ 212 h 292"/>
                <a:gd name="T8" fmla="*/ 7 w 259"/>
                <a:gd name="T9" fmla="*/ 66 h 292"/>
                <a:gd name="T10" fmla="*/ 137 w 259"/>
                <a:gd name="T11" fmla="*/ 0 h 292"/>
                <a:gd name="T12" fmla="*/ 259 w 259"/>
                <a:gd name="T13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292">
                  <a:moveTo>
                    <a:pt x="259" y="79"/>
                  </a:moveTo>
                  <a:lnTo>
                    <a:pt x="253" y="225"/>
                  </a:lnTo>
                  <a:lnTo>
                    <a:pt x="123" y="292"/>
                  </a:lnTo>
                  <a:lnTo>
                    <a:pt x="0" y="212"/>
                  </a:lnTo>
                  <a:lnTo>
                    <a:pt x="7" y="66"/>
                  </a:lnTo>
                  <a:lnTo>
                    <a:pt x="137" y="0"/>
                  </a:lnTo>
                  <a:lnTo>
                    <a:pt x="25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76123AB-F227-40D9-8F1A-8303B5B52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4776788"/>
              <a:ext cx="412750" cy="463550"/>
            </a:xfrm>
            <a:custGeom>
              <a:avLst/>
              <a:gdLst>
                <a:gd name="T0" fmla="*/ 260 w 260"/>
                <a:gd name="T1" fmla="*/ 79 h 292"/>
                <a:gd name="T2" fmla="*/ 253 w 260"/>
                <a:gd name="T3" fmla="*/ 226 h 292"/>
                <a:gd name="T4" fmla="*/ 123 w 260"/>
                <a:gd name="T5" fmla="*/ 292 h 292"/>
                <a:gd name="T6" fmla="*/ 0 w 260"/>
                <a:gd name="T7" fmla="*/ 213 h 292"/>
                <a:gd name="T8" fmla="*/ 8 w 260"/>
                <a:gd name="T9" fmla="*/ 67 h 292"/>
                <a:gd name="T10" fmla="*/ 138 w 260"/>
                <a:gd name="T11" fmla="*/ 0 h 292"/>
                <a:gd name="T12" fmla="*/ 260 w 260"/>
                <a:gd name="T13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92">
                  <a:moveTo>
                    <a:pt x="260" y="79"/>
                  </a:moveTo>
                  <a:lnTo>
                    <a:pt x="253" y="226"/>
                  </a:lnTo>
                  <a:lnTo>
                    <a:pt x="123" y="292"/>
                  </a:lnTo>
                  <a:lnTo>
                    <a:pt x="0" y="213"/>
                  </a:lnTo>
                  <a:lnTo>
                    <a:pt x="8" y="67"/>
                  </a:lnTo>
                  <a:lnTo>
                    <a:pt x="138" y="0"/>
                  </a:lnTo>
                  <a:lnTo>
                    <a:pt x="26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7DF8FE1-F593-4181-A83E-A7C844F3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4756151"/>
              <a:ext cx="412750" cy="461963"/>
            </a:xfrm>
            <a:custGeom>
              <a:avLst/>
              <a:gdLst>
                <a:gd name="T0" fmla="*/ 260 w 260"/>
                <a:gd name="T1" fmla="*/ 78 h 291"/>
                <a:gd name="T2" fmla="*/ 253 w 260"/>
                <a:gd name="T3" fmla="*/ 224 h 291"/>
                <a:gd name="T4" fmla="*/ 123 w 260"/>
                <a:gd name="T5" fmla="*/ 291 h 291"/>
                <a:gd name="T6" fmla="*/ 0 w 260"/>
                <a:gd name="T7" fmla="*/ 212 h 291"/>
                <a:gd name="T8" fmla="*/ 7 w 260"/>
                <a:gd name="T9" fmla="*/ 66 h 291"/>
                <a:gd name="T10" fmla="*/ 137 w 260"/>
                <a:gd name="T11" fmla="*/ 0 h 291"/>
                <a:gd name="T12" fmla="*/ 260 w 260"/>
                <a:gd name="T13" fmla="*/ 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91">
                  <a:moveTo>
                    <a:pt x="260" y="78"/>
                  </a:moveTo>
                  <a:lnTo>
                    <a:pt x="253" y="224"/>
                  </a:lnTo>
                  <a:lnTo>
                    <a:pt x="123" y="291"/>
                  </a:lnTo>
                  <a:lnTo>
                    <a:pt x="0" y="212"/>
                  </a:lnTo>
                  <a:lnTo>
                    <a:pt x="7" y="66"/>
                  </a:lnTo>
                  <a:lnTo>
                    <a:pt x="137" y="0"/>
                  </a:lnTo>
                  <a:lnTo>
                    <a:pt x="26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A4E620EA-3330-45A9-8D62-42B9B2F03C35}"/>
              </a:ext>
            </a:extLst>
          </p:cNvPr>
          <p:cNvSpPr>
            <a:spLocks/>
          </p:cNvSpPr>
          <p:nvPr userDrawn="1"/>
        </p:nvSpPr>
        <p:spPr bwMode="auto">
          <a:xfrm>
            <a:off x="10414652" y="340930"/>
            <a:ext cx="618079" cy="710706"/>
          </a:xfrm>
          <a:custGeom>
            <a:avLst/>
            <a:gdLst>
              <a:gd name="T0" fmla="*/ 365 w 367"/>
              <a:gd name="T1" fmla="*/ 104 h 422"/>
              <a:gd name="T2" fmla="*/ 367 w 367"/>
              <a:gd name="T3" fmla="*/ 314 h 422"/>
              <a:gd name="T4" fmla="*/ 186 w 367"/>
              <a:gd name="T5" fmla="*/ 422 h 422"/>
              <a:gd name="T6" fmla="*/ 2 w 367"/>
              <a:gd name="T7" fmla="*/ 319 h 422"/>
              <a:gd name="T8" fmla="*/ 0 w 367"/>
              <a:gd name="T9" fmla="*/ 107 h 422"/>
              <a:gd name="T10" fmla="*/ 181 w 367"/>
              <a:gd name="T11" fmla="*/ 0 h 422"/>
              <a:gd name="T12" fmla="*/ 365 w 367"/>
              <a:gd name="T13" fmla="*/ 104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422">
                <a:moveTo>
                  <a:pt x="365" y="104"/>
                </a:moveTo>
                <a:lnTo>
                  <a:pt x="367" y="314"/>
                </a:lnTo>
                <a:lnTo>
                  <a:pt x="186" y="422"/>
                </a:lnTo>
                <a:lnTo>
                  <a:pt x="2" y="319"/>
                </a:lnTo>
                <a:lnTo>
                  <a:pt x="0" y="107"/>
                </a:lnTo>
                <a:lnTo>
                  <a:pt x="181" y="0"/>
                </a:lnTo>
                <a:lnTo>
                  <a:pt x="365" y="104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186A4C1-4705-4F0E-BCDE-9CE0B31C1308}"/>
              </a:ext>
            </a:extLst>
          </p:cNvPr>
          <p:cNvSpPr>
            <a:spLocks/>
          </p:cNvSpPr>
          <p:nvPr userDrawn="1"/>
        </p:nvSpPr>
        <p:spPr bwMode="auto">
          <a:xfrm>
            <a:off x="11106833" y="340930"/>
            <a:ext cx="619763" cy="710706"/>
          </a:xfrm>
          <a:custGeom>
            <a:avLst/>
            <a:gdLst>
              <a:gd name="T0" fmla="*/ 365 w 368"/>
              <a:gd name="T1" fmla="*/ 104 h 422"/>
              <a:gd name="T2" fmla="*/ 368 w 368"/>
              <a:gd name="T3" fmla="*/ 314 h 422"/>
              <a:gd name="T4" fmla="*/ 187 w 368"/>
              <a:gd name="T5" fmla="*/ 422 h 422"/>
              <a:gd name="T6" fmla="*/ 3 w 368"/>
              <a:gd name="T7" fmla="*/ 319 h 422"/>
              <a:gd name="T8" fmla="*/ 0 w 368"/>
              <a:gd name="T9" fmla="*/ 107 h 422"/>
              <a:gd name="T10" fmla="*/ 182 w 368"/>
              <a:gd name="T11" fmla="*/ 0 h 422"/>
              <a:gd name="T12" fmla="*/ 365 w 368"/>
              <a:gd name="T13" fmla="*/ 104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422">
                <a:moveTo>
                  <a:pt x="365" y="104"/>
                </a:moveTo>
                <a:lnTo>
                  <a:pt x="368" y="314"/>
                </a:lnTo>
                <a:lnTo>
                  <a:pt x="187" y="422"/>
                </a:lnTo>
                <a:lnTo>
                  <a:pt x="3" y="319"/>
                </a:lnTo>
                <a:lnTo>
                  <a:pt x="0" y="107"/>
                </a:lnTo>
                <a:lnTo>
                  <a:pt x="182" y="0"/>
                </a:lnTo>
                <a:lnTo>
                  <a:pt x="365" y="104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4EDE110-12CF-46BC-8340-3676B4F32F52}"/>
              </a:ext>
            </a:extLst>
          </p:cNvPr>
          <p:cNvSpPr>
            <a:spLocks/>
          </p:cNvSpPr>
          <p:nvPr userDrawn="1"/>
        </p:nvSpPr>
        <p:spPr bwMode="auto">
          <a:xfrm>
            <a:off x="10771689" y="938800"/>
            <a:ext cx="618079" cy="709022"/>
          </a:xfrm>
          <a:custGeom>
            <a:avLst/>
            <a:gdLst>
              <a:gd name="T0" fmla="*/ 365 w 367"/>
              <a:gd name="T1" fmla="*/ 103 h 421"/>
              <a:gd name="T2" fmla="*/ 367 w 367"/>
              <a:gd name="T3" fmla="*/ 314 h 421"/>
              <a:gd name="T4" fmla="*/ 186 w 367"/>
              <a:gd name="T5" fmla="*/ 421 h 421"/>
              <a:gd name="T6" fmla="*/ 2 w 367"/>
              <a:gd name="T7" fmla="*/ 318 h 421"/>
              <a:gd name="T8" fmla="*/ 0 w 367"/>
              <a:gd name="T9" fmla="*/ 107 h 421"/>
              <a:gd name="T10" fmla="*/ 181 w 367"/>
              <a:gd name="T11" fmla="*/ 0 h 421"/>
              <a:gd name="T12" fmla="*/ 365 w 367"/>
              <a:gd name="T13" fmla="*/ 103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421">
                <a:moveTo>
                  <a:pt x="365" y="103"/>
                </a:moveTo>
                <a:lnTo>
                  <a:pt x="367" y="314"/>
                </a:lnTo>
                <a:lnTo>
                  <a:pt x="186" y="421"/>
                </a:lnTo>
                <a:lnTo>
                  <a:pt x="2" y="318"/>
                </a:lnTo>
                <a:lnTo>
                  <a:pt x="0" y="107"/>
                </a:lnTo>
                <a:lnTo>
                  <a:pt x="181" y="0"/>
                </a:lnTo>
                <a:lnTo>
                  <a:pt x="365" y="103"/>
                </a:lnTo>
                <a:close/>
              </a:path>
            </a:pathLst>
          </a:custGeom>
          <a:solidFill>
            <a:srgbClr val="1C2D5F">
              <a:alpha val="2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AE9A3F5-59DD-4834-AA0C-2F579A0E85C5}"/>
              </a:ext>
            </a:extLst>
          </p:cNvPr>
          <p:cNvSpPr>
            <a:spLocks/>
          </p:cNvSpPr>
          <p:nvPr userDrawn="1"/>
        </p:nvSpPr>
        <p:spPr bwMode="auto">
          <a:xfrm>
            <a:off x="8338110" y="78205"/>
            <a:ext cx="429456" cy="491768"/>
          </a:xfrm>
          <a:custGeom>
            <a:avLst/>
            <a:gdLst>
              <a:gd name="T0" fmla="*/ 254 w 255"/>
              <a:gd name="T1" fmla="*/ 71 h 292"/>
              <a:gd name="T2" fmla="*/ 255 w 255"/>
              <a:gd name="T3" fmla="*/ 217 h 292"/>
              <a:gd name="T4" fmla="*/ 129 w 255"/>
              <a:gd name="T5" fmla="*/ 292 h 292"/>
              <a:gd name="T6" fmla="*/ 2 w 255"/>
              <a:gd name="T7" fmla="*/ 220 h 292"/>
              <a:gd name="T8" fmla="*/ 0 w 255"/>
              <a:gd name="T9" fmla="*/ 74 h 292"/>
              <a:gd name="T10" fmla="*/ 127 w 255"/>
              <a:gd name="T11" fmla="*/ 0 h 292"/>
              <a:gd name="T12" fmla="*/ 254 w 255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4" y="71"/>
                </a:moveTo>
                <a:lnTo>
                  <a:pt x="255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7" y="0"/>
                </a:lnTo>
                <a:lnTo>
                  <a:pt x="254" y="71"/>
                </a:lnTo>
                <a:close/>
              </a:path>
            </a:pathLst>
          </a:custGeom>
          <a:solidFill>
            <a:srgbClr val="081128">
              <a:alpha val="3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E53435B9-CD7F-4DCA-8B32-95C92DC70C7E}"/>
              </a:ext>
            </a:extLst>
          </p:cNvPr>
          <p:cNvSpPr>
            <a:spLocks/>
          </p:cNvSpPr>
          <p:nvPr userDrawn="1"/>
        </p:nvSpPr>
        <p:spPr bwMode="auto">
          <a:xfrm>
            <a:off x="9063973" y="480714"/>
            <a:ext cx="429456" cy="491768"/>
          </a:xfrm>
          <a:custGeom>
            <a:avLst/>
            <a:gdLst>
              <a:gd name="T0" fmla="*/ 253 w 255"/>
              <a:gd name="T1" fmla="*/ 72 h 292"/>
              <a:gd name="T2" fmla="*/ 255 w 255"/>
              <a:gd name="T3" fmla="*/ 218 h 292"/>
              <a:gd name="T4" fmla="*/ 129 w 255"/>
              <a:gd name="T5" fmla="*/ 292 h 292"/>
              <a:gd name="T6" fmla="*/ 2 w 255"/>
              <a:gd name="T7" fmla="*/ 221 h 292"/>
              <a:gd name="T8" fmla="*/ 0 w 255"/>
              <a:gd name="T9" fmla="*/ 75 h 292"/>
              <a:gd name="T10" fmla="*/ 126 w 255"/>
              <a:gd name="T11" fmla="*/ 0 h 292"/>
              <a:gd name="T12" fmla="*/ 253 w 255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3" y="72"/>
                </a:moveTo>
                <a:lnTo>
                  <a:pt x="255" y="218"/>
                </a:lnTo>
                <a:lnTo>
                  <a:pt x="129" y="292"/>
                </a:lnTo>
                <a:lnTo>
                  <a:pt x="2" y="221"/>
                </a:lnTo>
                <a:lnTo>
                  <a:pt x="0" y="75"/>
                </a:lnTo>
                <a:lnTo>
                  <a:pt x="126" y="0"/>
                </a:lnTo>
                <a:lnTo>
                  <a:pt x="253" y="72"/>
                </a:lnTo>
                <a:close/>
              </a:path>
            </a:pathLst>
          </a:custGeom>
          <a:solidFill>
            <a:srgbClr val="1F3268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473A8E4-EABC-4E9B-A336-03AE13B7DCFD}"/>
              </a:ext>
            </a:extLst>
          </p:cNvPr>
          <p:cNvSpPr>
            <a:spLocks/>
          </p:cNvSpPr>
          <p:nvPr userDrawn="1"/>
        </p:nvSpPr>
        <p:spPr bwMode="auto">
          <a:xfrm>
            <a:off x="9296384" y="73153"/>
            <a:ext cx="427771" cy="490085"/>
          </a:xfrm>
          <a:custGeom>
            <a:avLst/>
            <a:gdLst>
              <a:gd name="T0" fmla="*/ 253 w 254"/>
              <a:gd name="T1" fmla="*/ 71 h 291"/>
              <a:gd name="T2" fmla="*/ 254 w 254"/>
              <a:gd name="T3" fmla="*/ 217 h 291"/>
              <a:gd name="T4" fmla="*/ 129 w 254"/>
              <a:gd name="T5" fmla="*/ 291 h 291"/>
              <a:gd name="T6" fmla="*/ 2 w 254"/>
              <a:gd name="T7" fmla="*/ 220 h 291"/>
              <a:gd name="T8" fmla="*/ 0 w 254"/>
              <a:gd name="T9" fmla="*/ 74 h 291"/>
              <a:gd name="T10" fmla="*/ 125 w 254"/>
              <a:gd name="T11" fmla="*/ 0 h 291"/>
              <a:gd name="T12" fmla="*/ 253 w 254"/>
              <a:gd name="T13" fmla="*/ 7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1">
                <a:moveTo>
                  <a:pt x="253" y="71"/>
                </a:moveTo>
                <a:lnTo>
                  <a:pt x="254" y="217"/>
                </a:lnTo>
                <a:lnTo>
                  <a:pt x="129" y="291"/>
                </a:lnTo>
                <a:lnTo>
                  <a:pt x="2" y="220"/>
                </a:lnTo>
                <a:lnTo>
                  <a:pt x="0" y="74"/>
                </a:lnTo>
                <a:lnTo>
                  <a:pt x="125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121D3D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72C35653-2D9D-4D44-AD14-F482DB56E20D}"/>
              </a:ext>
            </a:extLst>
          </p:cNvPr>
          <p:cNvSpPr>
            <a:spLocks/>
          </p:cNvSpPr>
          <p:nvPr userDrawn="1"/>
        </p:nvSpPr>
        <p:spPr bwMode="auto">
          <a:xfrm>
            <a:off x="8814721" y="78205"/>
            <a:ext cx="427771" cy="491768"/>
          </a:xfrm>
          <a:custGeom>
            <a:avLst/>
            <a:gdLst>
              <a:gd name="T0" fmla="*/ 252 w 254"/>
              <a:gd name="T1" fmla="*/ 71 h 292"/>
              <a:gd name="T2" fmla="*/ 254 w 254"/>
              <a:gd name="T3" fmla="*/ 217 h 292"/>
              <a:gd name="T4" fmla="*/ 129 w 254"/>
              <a:gd name="T5" fmla="*/ 292 h 292"/>
              <a:gd name="T6" fmla="*/ 2 w 254"/>
              <a:gd name="T7" fmla="*/ 220 h 292"/>
              <a:gd name="T8" fmla="*/ 0 w 254"/>
              <a:gd name="T9" fmla="*/ 74 h 292"/>
              <a:gd name="T10" fmla="*/ 125 w 254"/>
              <a:gd name="T11" fmla="*/ 0 h 292"/>
              <a:gd name="T12" fmla="*/ 252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2" y="71"/>
                </a:moveTo>
                <a:lnTo>
                  <a:pt x="254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5" y="0"/>
                </a:lnTo>
                <a:lnTo>
                  <a:pt x="252" y="71"/>
                </a:lnTo>
                <a:close/>
              </a:path>
            </a:pathLst>
          </a:custGeom>
          <a:solidFill>
            <a:srgbClr val="121D3D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D42CCE39-47A6-45B9-A041-72DC69E02CFA}"/>
              </a:ext>
            </a:extLst>
          </p:cNvPr>
          <p:cNvSpPr>
            <a:spLocks/>
          </p:cNvSpPr>
          <p:nvPr userDrawn="1"/>
        </p:nvSpPr>
        <p:spPr bwMode="auto">
          <a:xfrm>
            <a:off x="11127043" y="6301093"/>
            <a:ext cx="427771" cy="491768"/>
          </a:xfrm>
          <a:custGeom>
            <a:avLst/>
            <a:gdLst>
              <a:gd name="T0" fmla="*/ 254 w 254"/>
              <a:gd name="T1" fmla="*/ 71 h 292"/>
              <a:gd name="T2" fmla="*/ 254 w 254"/>
              <a:gd name="T3" fmla="*/ 217 h 292"/>
              <a:gd name="T4" fmla="*/ 129 w 254"/>
              <a:gd name="T5" fmla="*/ 292 h 292"/>
              <a:gd name="T6" fmla="*/ 2 w 254"/>
              <a:gd name="T7" fmla="*/ 220 h 292"/>
              <a:gd name="T8" fmla="*/ 0 w 254"/>
              <a:gd name="T9" fmla="*/ 73 h 292"/>
              <a:gd name="T10" fmla="*/ 126 w 254"/>
              <a:gd name="T11" fmla="*/ 0 h 292"/>
              <a:gd name="T12" fmla="*/ 254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4" y="71"/>
                </a:moveTo>
                <a:lnTo>
                  <a:pt x="254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3"/>
                </a:lnTo>
                <a:lnTo>
                  <a:pt x="126" y="0"/>
                </a:lnTo>
                <a:lnTo>
                  <a:pt x="254" y="71"/>
                </a:lnTo>
                <a:close/>
              </a:path>
            </a:pathLst>
          </a:custGeom>
          <a:solidFill>
            <a:srgbClr val="1F3268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81C1EB0-A559-442E-99B0-6F1993BC2C74}"/>
              </a:ext>
            </a:extLst>
          </p:cNvPr>
          <p:cNvSpPr>
            <a:spLocks/>
          </p:cNvSpPr>
          <p:nvPr userDrawn="1"/>
        </p:nvSpPr>
        <p:spPr bwMode="auto">
          <a:xfrm>
            <a:off x="10882842" y="5896900"/>
            <a:ext cx="427771" cy="491768"/>
          </a:xfrm>
          <a:custGeom>
            <a:avLst/>
            <a:gdLst>
              <a:gd name="T0" fmla="*/ 253 w 254"/>
              <a:gd name="T1" fmla="*/ 72 h 292"/>
              <a:gd name="T2" fmla="*/ 254 w 254"/>
              <a:gd name="T3" fmla="*/ 218 h 292"/>
              <a:gd name="T4" fmla="*/ 128 w 254"/>
              <a:gd name="T5" fmla="*/ 292 h 292"/>
              <a:gd name="T6" fmla="*/ 1 w 254"/>
              <a:gd name="T7" fmla="*/ 221 h 292"/>
              <a:gd name="T8" fmla="*/ 0 w 254"/>
              <a:gd name="T9" fmla="*/ 75 h 292"/>
              <a:gd name="T10" fmla="*/ 126 w 254"/>
              <a:gd name="T11" fmla="*/ 0 h 292"/>
              <a:gd name="T12" fmla="*/ 253 w 254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3" y="72"/>
                </a:moveTo>
                <a:lnTo>
                  <a:pt x="254" y="218"/>
                </a:lnTo>
                <a:lnTo>
                  <a:pt x="128" y="292"/>
                </a:lnTo>
                <a:lnTo>
                  <a:pt x="1" y="221"/>
                </a:lnTo>
                <a:lnTo>
                  <a:pt x="0" y="75"/>
                </a:lnTo>
                <a:lnTo>
                  <a:pt x="126" y="0"/>
                </a:lnTo>
                <a:lnTo>
                  <a:pt x="253" y="72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06C9BF9F-DA3C-4652-BD28-F3D6F85E51E3}"/>
              </a:ext>
            </a:extLst>
          </p:cNvPr>
          <p:cNvSpPr>
            <a:spLocks/>
          </p:cNvSpPr>
          <p:nvPr userDrawn="1"/>
        </p:nvSpPr>
        <p:spPr bwMode="auto">
          <a:xfrm>
            <a:off x="11839432" y="5891847"/>
            <a:ext cx="429456" cy="491768"/>
          </a:xfrm>
          <a:custGeom>
            <a:avLst/>
            <a:gdLst>
              <a:gd name="T0" fmla="*/ 253 w 255"/>
              <a:gd name="T1" fmla="*/ 71 h 292"/>
              <a:gd name="T2" fmla="*/ 255 w 255"/>
              <a:gd name="T3" fmla="*/ 217 h 292"/>
              <a:gd name="T4" fmla="*/ 129 w 255"/>
              <a:gd name="T5" fmla="*/ 292 h 292"/>
              <a:gd name="T6" fmla="*/ 2 w 255"/>
              <a:gd name="T7" fmla="*/ 220 h 292"/>
              <a:gd name="T8" fmla="*/ 0 w 255"/>
              <a:gd name="T9" fmla="*/ 74 h 292"/>
              <a:gd name="T10" fmla="*/ 126 w 255"/>
              <a:gd name="T11" fmla="*/ 0 h 292"/>
              <a:gd name="T12" fmla="*/ 253 w 255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3" y="71"/>
                </a:moveTo>
                <a:lnTo>
                  <a:pt x="255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6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121D3D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C30F7742-A40F-4810-8837-968C2EFADF44}"/>
              </a:ext>
            </a:extLst>
          </p:cNvPr>
          <p:cNvSpPr>
            <a:spLocks/>
          </p:cNvSpPr>
          <p:nvPr userDrawn="1"/>
        </p:nvSpPr>
        <p:spPr bwMode="auto">
          <a:xfrm>
            <a:off x="10758216" y="5171037"/>
            <a:ext cx="429456" cy="491768"/>
          </a:xfrm>
          <a:custGeom>
            <a:avLst/>
            <a:gdLst>
              <a:gd name="T0" fmla="*/ 254 w 255"/>
              <a:gd name="T1" fmla="*/ 72 h 292"/>
              <a:gd name="T2" fmla="*/ 255 w 255"/>
              <a:gd name="T3" fmla="*/ 218 h 292"/>
              <a:gd name="T4" fmla="*/ 129 w 255"/>
              <a:gd name="T5" fmla="*/ 292 h 292"/>
              <a:gd name="T6" fmla="*/ 2 w 255"/>
              <a:gd name="T7" fmla="*/ 221 h 292"/>
              <a:gd name="T8" fmla="*/ 0 w 255"/>
              <a:gd name="T9" fmla="*/ 75 h 292"/>
              <a:gd name="T10" fmla="*/ 126 w 255"/>
              <a:gd name="T11" fmla="*/ 0 h 292"/>
              <a:gd name="T12" fmla="*/ 254 w 255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4" y="72"/>
                </a:moveTo>
                <a:lnTo>
                  <a:pt x="255" y="218"/>
                </a:lnTo>
                <a:lnTo>
                  <a:pt x="129" y="292"/>
                </a:lnTo>
                <a:lnTo>
                  <a:pt x="2" y="221"/>
                </a:lnTo>
                <a:lnTo>
                  <a:pt x="0" y="75"/>
                </a:lnTo>
                <a:lnTo>
                  <a:pt x="126" y="0"/>
                </a:lnTo>
                <a:lnTo>
                  <a:pt x="254" y="72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014D940-002C-4EFC-B191-4409E32CA361}"/>
              </a:ext>
            </a:extLst>
          </p:cNvPr>
          <p:cNvSpPr>
            <a:spLocks/>
          </p:cNvSpPr>
          <p:nvPr userDrawn="1"/>
        </p:nvSpPr>
        <p:spPr bwMode="auto">
          <a:xfrm>
            <a:off x="11420083" y="5160932"/>
            <a:ext cx="427771" cy="491768"/>
          </a:xfrm>
          <a:custGeom>
            <a:avLst/>
            <a:gdLst>
              <a:gd name="T0" fmla="*/ 252 w 254"/>
              <a:gd name="T1" fmla="*/ 72 h 292"/>
              <a:gd name="T2" fmla="*/ 254 w 254"/>
              <a:gd name="T3" fmla="*/ 218 h 292"/>
              <a:gd name="T4" fmla="*/ 129 w 254"/>
              <a:gd name="T5" fmla="*/ 292 h 292"/>
              <a:gd name="T6" fmla="*/ 1 w 254"/>
              <a:gd name="T7" fmla="*/ 221 h 292"/>
              <a:gd name="T8" fmla="*/ 0 w 254"/>
              <a:gd name="T9" fmla="*/ 75 h 292"/>
              <a:gd name="T10" fmla="*/ 125 w 254"/>
              <a:gd name="T11" fmla="*/ 0 h 292"/>
              <a:gd name="T12" fmla="*/ 252 w 254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2" y="72"/>
                </a:moveTo>
                <a:lnTo>
                  <a:pt x="254" y="218"/>
                </a:lnTo>
                <a:lnTo>
                  <a:pt x="129" y="292"/>
                </a:lnTo>
                <a:lnTo>
                  <a:pt x="1" y="221"/>
                </a:lnTo>
                <a:lnTo>
                  <a:pt x="0" y="75"/>
                </a:lnTo>
                <a:lnTo>
                  <a:pt x="125" y="0"/>
                </a:lnTo>
                <a:lnTo>
                  <a:pt x="252" y="72"/>
                </a:lnTo>
                <a:close/>
              </a:path>
            </a:pathLst>
          </a:custGeom>
          <a:solidFill>
            <a:srgbClr val="081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D4080E4-3D0D-4B08-B358-3D5F77D0087A}"/>
              </a:ext>
            </a:extLst>
          </p:cNvPr>
          <p:cNvSpPr>
            <a:spLocks/>
          </p:cNvSpPr>
          <p:nvPr userDrawn="1"/>
        </p:nvSpPr>
        <p:spPr bwMode="auto">
          <a:xfrm>
            <a:off x="11633968" y="4765160"/>
            <a:ext cx="427771" cy="491768"/>
          </a:xfrm>
          <a:custGeom>
            <a:avLst/>
            <a:gdLst>
              <a:gd name="T0" fmla="*/ 252 w 254"/>
              <a:gd name="T1" fmla="*/ 71 h 292"/>
              <a:gd name="T2" fmla="*/ 254 w 254"/>
              <a:gd name="T3" fmla="*/ 217 h 292"/>
              <a:gd name="T4" fmla="*/ 129 w 254"/>
              <a:gd name="T5" fmla="*/ 292 h 292"/>
              <a:gd name="T6" fmla="*/ 2 w 254"/>
              <a:gd name="T7" fmla="*/ 220 h 292"/>
              <a:gd name="T8" fmla="*/ 0 w 254"/>
              <a:gd name="T9" fmla="*/ 74 h 292"/>
              <a:gd name="T10" fmla="*/ 125 w 254"/>
              <a:gd name="T11" fmla="*/ 0 h 292"/>
              <a:gd name="T12" fmla="*/ 252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2" y="71"/>
                </a:moveTo>
                <a:lnTo>
                  <a:pt x="254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5" y="0"/>
                </a:lnTo>
                <a:lnTo>
                  <a:pt x="252" y="71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C9BB8D6-22DD-41BF-8B3C-949BE676EAC0}"/>
              </a:ext>
            </a:extLst>
          </p:cNvPr>
          <p:cNvSpPr>
            <a:spLocks/>
          </p:cNvSpPr>
          <p:nvPr userDrawn="1"/>
        </p:nvSpPr>
        <p:spPr bwMode="auto">
          <a:xfrm>
            <a:off x="6384510" y="5868269"/>
            <a:ext cx="437876" cy="490085"/>
          </a:xfrm>
          <a:custGeom>
            <a:avLst/>
            <a:gdLst>
              <a:gd name="T0" fmla="*/ 260 w 260"/>
              <a:gd name="T1" fmla="*/ 78 h 291"/>
              <a:gd name="T2" fmla="*/ 252 w 260"/>
              <a:gd name="T3" fmla="*/ 224 h 291"/>
              <a:gd name="T4" fmla="*/ 123 w 260"/>
              <a:gd name="T5" fmla="*/ 291 h 291"/>
              <a:gd name="T6" fmla="*/ 0 w 260"/>
              <a:gd name="T7" fmla="*/ 212 h 291"/>
              <a:gd name="T8" fmla="*/ 8 w 260"/>
              <a:gd name="T9" fmla="*/ 66 h 291"/>
              <a:gd name="T10" fmla="*/ 137 w 260"/>
              <a:gd name="T11" fmla="*/ 0 h 291"/>
              <a:gd name="T12" fmla="*/ 260 w 260"/>
              <a:gd name="T13" fmla="*/ 78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291">
                <a:moveTo>
                  <a:pt x="260" y="78"/>
                </a:moveTo>
                <a:lnTo>
                  <a:pt x="252" y="224"/>
                </a:lnTo>
                <a:lnTo>
                  <a:pt x="123" y="291"/>
                </a:lnTo>
                <a:lnTo>
                  <a:pt x="0" y="212"/>
                </a:lnTo>
                <a:lnTo>
                  <a:pt x="8" y="66"/>
                </a:lnTo>
                <a:lnTo>
                  <a:pt x="137" y="0"/>
                </a:lnTo>
                <a:lnTo>
                  <a:pt x="260" y="78"/>
                </a:lnTo>
                <a:close/>
              </a:path>
            </a:pathLst>
          </a:custGeom>
          <a:solidFill>
            <a:srgbClr val="081128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0C979DB-306D-417E-BA80-B8327D0E9CFD}"/>
              </a:ext>
            </a:extLst>
          </p:cNvPr>
          <p:cNvSpPr>
            <a:spLocks/>
          </p:cNvSpPr>
          <p:nvPr userDrawn="1"/>
        </p:nvSpPr>
        <p:spPr bwMode="auto">
          <a:xfrm>
            <a:off x="6165573" y="5435447"/>
            <a:ext cx="437876" cy="491768"/>
          </a:xfrm>
          <a:custGeom>
            <a:avLst/>
            <a:gdLst>
              <a:gd name="T0" fmla="*/ 260 w 260"/>
              <a:gd name="T1" fmla="*/ 79 h 292"/>
              <a:gd name="T2" fmla="*/ 253 w 260"/>
              <a:gd name="T3" fmla="*/ 225 h 292"/>
              <a:gd name="T4" fmla="*/ 124 w 260"/>
              <a:gd name="T5" fmla="*/ 292 h 292"/>
              <a:gd name="T6" fmla="*/ 0 w 260"/>
              <a:gd name="T7" fmla="*/ 213 h 292"/>
              <a:gd name="T8" fmla="*/ 8 w 260"/>
              <a:gd name="T9" fmla="*/ 67 h 292"/>
              <a:gd name="T10" fmla="*/ 138 w 260"/>
              <a:gd name="T11" fmla="*/ 0 h 292"/>
              <a:gd name="T12" fmla="*/ 260 w 260"/>
              <a:gd name="T13" fmla="*/ 79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292">
                <a:moveTo>
                  <a:pt x="260" y="79"/>
                </a:moveTo>
                <a:lnTo>
                  <a:pt x="253" y="225"/>
                </a:lnTo>
                <a:lnTo>
                  <a:pt x="124" y="292"/>
                </a:lnTo>
                <a:lnTo>
                  <a:pt x="0" y="213"/>
                </a:lnTo>
                <a:lnTo>
                  <a:pt x="8" y="67"/>
                </a:lnTo>
                <a:lnTo>
                  <a:pt x="138" y="0"/>
                </a:lnTo>
                <a:lnTo>
                  <a:pt x="260" y="79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Freeform 55"/>
          <p:cNvSpPr/>
          <p:nvPr userDrawn="1"/>
        </p:nvSpPr>
        <p:spPr>
          <a:xfrm>
            <a:off x="1694187" y="1101661"/>
            <a:ext cx="1125004" cy="1298471"/>
          </a:xfrm>
          <a:custGeom>
            <a:avLst/>
            <a:gdLst>
              <a:gd name="connsiteX0" fmla="*/ 564186 w 1125004"/>
              <a:gd name="connsiteY0" fmla="*/ 0 h 1298471"/>
              <a:gd name="connsiteX1" fmla="*/ 1125004 w 1125004"/>
              <a:gd name="connsiteY1" fmla="*/ 323355 h 1298471"/>
              <a:gd name="connsiteX2" fmla="*/ 1125004 w 1125004"/>
              <a:gd name="connsiteY2" fmla="*/ 521120 h 1298471"/>
              <a:gd name="connsiteX3" fmla="*/ 671644 w 1125004"/>
              <a:gd name="connsiteY3" fmla="*/ 521120 h 1298471"/>
              <a:gd name="connsiteX4" fmla="*/ 604955 w 1125004"/>
              <a:gd name="connsiteY4" fmla="*/ 587809 h 1298471"/>
              <a:gd name="connsiteX5" fmla="*/ 604955 w 1125004"/>
              <a:gd name="connsiteY5" fmla="*/ 1274965 h 1298471"/>
              <a:gd name="connsiteX6" fmla="*/ 564186 w 1125004"/>
              <a:gd name="connsiteY6" fmla="*/ 1298471 h 1298471"/>
              <a:gd name="connsiteX7" fmla="*/ 0 w 1125004"/>
              <a:gd name="connsiteY7" fmla="*/ 975117 h 1298471"/>
              <a:gd name="connsiteX8" fmla="*/ 0 w 1125004"/>
              <a:gd name="connsiteY8" fmla="*/ 323355 h 1298471"/>
              <a:gd name="connsiteX9" fmla="*/ 564186 w 1125004"/>
              <a:gd name="connsiteY9" fmla="*/ 0 h 12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5004" h="1298471">
                <a:moveTo>
                  <a:pt x="564186" y="0"/>
                </a:moveTo>
                <a:lnTo>
                  <a:pt x="1125004" y="323355"/>
                </a:lnTo>
                <a:lnTo>
                  <a:pt x="1125004" y="521120"/>
                </a:lnTo>
                <a:lnTo>
                  <a:pt x="671644" y="521120"/>
                </a:lnTo>
                <a:cubicBezTo>
                  <a:pt x="634813" y="521120"/>
                  <a:pt x="604955" y="550978"/>
                  <a:pt x="604955" y="587809"/>
                </a:cubicBezTo>
                <a:lnTo>
                  <a:pt x="604955" y="1274965"/>
                </a:lnTo>
                <a:lnTo>
                  <a:pt x="564186" y="1298471"/>
                </a:lnTo>
                <a:lnTo>
                  <a:pt x="0" y="975117"/>
                </a:lnTo>
                <a:lnTo>
                  <a:pt x="0" y="323355"/>
                </a:lnTo>
                <a:lnTo>
                  <a:pt x="564186" y="0"/>
                </a:lnTo>
                <a:close/>
              </a:path>
            </a:pathLst>
          </a:custGeom>
          <a:solidFill>
            <a:srgbClr val="1F3268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E44658BC-8DE1-4F5A-AD14-B13ED70C22CA}"/>
              </a:ext>
            </a:extLst>
          </p:cNvPr>
          <p:cNvSpPr>
            <a:spLocks/>
          </p:cNvSpPr>
          <p:nvPr userDrawn="1"/>
        </p:nvSpPr>
        <p:spPr bwMode="auto">
          <a:xfrm>
            <a:off x="2644040" y="1252049"/>
            <a:ext cx="619763" cy="714074"/>
          </a:xfrm>
          <a:custGeom>
            <a:avLst/>
            <a:gdLst>
              <a:gd name="T0" fmla="*/ 368 w 368"/>
              <a:gd name="T1" fmla="*/ 318 h 424"/>
              <a:gd name="T2" fmla="*/ 368 w 368"/>
              <a:gd name="T3" fmla="*/ 106 h 424"/>
              <a:gd name="T4" fmla="*/ 184 w 368"/>
              <a:gd name="T5" fmla="*/ 0 h 424"/>
              <a:gd name="T6" fmla="*/ 0 w 368"/>
              <a:gd name="T7" fmla="*/ 106 h 424"/>
              <a:gd name="T8" fmla="*/ 0 w 368"/>
              <a:gd name="T9" fmla="*/ 318 h 424"/>
              <a:gd name="T10" fmla="*/ 184 w 368"/>
              <a:gd name="T11" fmla="*/ 424 h 424"/>
              <a:gd name="T12" fmla="*/ 368 w 368"/>
              <a:gd name="T13" fmla="*/ 318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424">
                <a:moveTo>
                  <a:pt x="368" y="318"/>
                </a:moveTo>
                <a:lnTo>
                  <a:pt x="368" y="106"/>
                </a:lnTo>
                <a:lnTo>
                  <a:pt x="184" y="0"/>
                </a:lnTo>
                <a:lnTo>
                  <a:pt x="0" y="106"/>
                </a:lnTo>
                <a:lnTo>
                  <a:pt x="0" y="318"/>
                </a:lnTo>
                <a:lnTo>
                  <a:pt x="184" y="424"/>
                </a:lnTo>
                <a:lnTo>
                  <a:pt x="368" y="318"/>
                </a:lnTo>
                <a:close/>
              </a:path>
            </a:pathLst>
          </a:custGeom>
          <a:noFill/>
          <a:ln w="17463" cap="flat">
            <a:solidFill>
              <a:srgbClr val="2FC19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F8072038-5493-4651-976E-E77FB053000D}"/>
              </a:ext>
            </a:extLst>
          </p:cNvPr>
          <p:cNvSpPr>
            <a:spLocks/>
          </p:cNvSpPr>
          <p:nvPr userDrawn="1"/>
        </p:nvSpPr>
        <p:spPr bwMode="auto">
          <a:xfrm>
            <a:off x="-597752" y="6358354"/>
            <a:ext cx="550863" cy="636588"/>
          </a:xfrm>
          <a:custGeom>
            <a:avLst/>
            <a:gdLst>
              <a:gd name="T0" fmla="*/ 347 w 347"/>
              <a:gd name="T1" fmla="*/ 301 h 401"/>
              <a:gd name="T2" fmla="*/ 347 w 347"/>
              <a:gd name="T3" fmla="*/ 101 h 401"/>
              <a:gd name="T4" fmla="*/ 173 w 347"/>
              <a:gd name="T5" fmla="*/ 0 h 401"/>
              <a:gd name="T6" fmla="*/ 0 w 347"/>
              <a:gd name="T7" fmla="*/ 101 h 401"/>
              <a:gd name="T8" fmla="*/ 0 w 347"/>
              <a:gd name="T9" fmla="*/ 301 h 401"/>
              <a:gd name="T10" fmla="*/ 173 w 347"/>
              <a:gd name="T11" fmla="*/ 401 h 401"/>
              <a:gd name="T12" fmla="*/ 347 w 347"/>
              <a:gd name="T13" fmla="*/ 3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401">
                <a:moveTo>
                  <a:pt x="347" y="301"/>
                </a:moveTo>
                <a:lnTo>
                  <a:pt x="347" y="101"/>
                </a:lnTo>
                <a:lnTo>
                  <a:pt x="173" y="0"/>
                </a:lnTo>
                <a:lnTo>
                  <a:pt x="0" y="101"/>
                </a:lnTo>
                <a:lnTo>
                  <a:pt x="0" y="301"/>
                </a:lnTo>
                <a:lnTo>
                  <a:pt x="173" y="401"/>
                </a:lnTo>
                <a:lnTo>
                  <a:pt x="347" y="301"/>
                </a:lnTo>
                <a:close/>
              </a:path>
            </a:pathLst>
          </a:custGeom>
          <a:solidFill>
            <a:srgbClr val="091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id="{2E48CFA4-22B1-43FF-B789-A8BE3C51C551}"/>
              </a:ext>
            </a:extLst>
          </p:cNvPr>
          <p:cNvSpPr>
            <a:spLocks/>
          </p:cNvSpPr>
          <p:nvPr userDrawn="1"/>
        </p:nvSpPr>
        <p:spPr bwMode="auto">
          <a:xfrm>
            <a:off x="573429" y="7236241"/>
            <a:ext cx="549275" cy="635000"/>
          </a:xfrm>
          <a:custGeom>
            <a:avLst/>
            <a:gdLst>
              <a:gd name="T0" fmla="*/ 346 w 346"/>
              <a:gd name="T1" fmla="*/ 299 h 400"/>
              <a:gd name="T2" fmla="*/ 346 w 346"/>
              <a:gd name="T3" fmla="*/ 99 h 400"/>
              <a:gd name="T4" fmla="*/ 173 w 346"/>
              <a:gd name="T5" fmla="*/ 0 h 400"/>
              <a:gd name="T6" fmla="*/ 0 w 346"/>
              <a:gd name="T7" fmla="*/ 99 h 400"/>
              <a:gd name="T8" fmla="*/ 0 w 346"/>
              <a:gd name="T9" fmla="*/ 299 h 400"/>
              <a:gd name="T10" fmla="*/ 173 w 346"/>
              <a:gd name="T11" fmla="*/ 400 h 400"/>
              <a:gd name="T12" fmla="*/ 346 w 346"/>
              <a:gd name="T13" fmla="*/ 29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400">
                <a:moveTo>
                  <a:pt x="346" y="299"/>
                </a:moveTo>
                <a:lnTo>
                  <a:pt x="346" y="99"/>
                </a:lnTo>
                <a:lnTo>
                  <a:pt x="173" y="0"/>
                </a:lnTo>
                <a:lnTo>
                  <a:pt x="0" y="99"/>
                </a:lnTo>
                <a:lnTo>
                  <a:pt x="0" y="299"/>
                </a:lnTo>
                <a:lnTo>
                  <a:pt x="173" y="400"/>
                </a:lnTo>
                <a:lnTo>
                  <a:pt x="346" y="299"/>
                </a:lnTo>
                <a:close/>
              </a:path>
            </a:pathLst>
          </a:custGeom>
          <a:solidFill>
            <a:srgbClr val="0814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Freeform 44">
            <a:extLst>
              <a:ext uri="{FF2B5EF4-FFF2-40B4-BE49-F238E27FC236}">
                <a16:creationId xmlns:a16="http://schemas.microsoft.com/office/drawing/2014/main" id="{A96C77C3-4FA8-44FB-B715-FB3AFEBA0C39}"/>
              </a:ext>
            </a:extLst>
          </p:cNvPr>
          <p:cNvSpPr>
            <a:spLocks/>
          </p:cNvSpPr>
          <p:nvPr userDrawn="1"/>
        </p:nvSpPr>
        <p:spPr bwMode="auto">
          <a:xfrm>
            <a:off x="1165567" y="7272753"/>
            <a:ext cx="403225" cy="463550"/>
          </a:xfrm>
          <a:custGeom>
            <a:avLst/>
            <a:gdLst>
              <a:gd name="T0" fmla="*/ 254 w 254"/>
              <a:gd name="T1" fmla="*/ 72 h 292"/>
              <a:gd name="T2" fmla="*/ 254 w 254"/>
              <a:gd name="T3" fmla="*/ 218 h 292"/>
              <a:gd name="T4" fmla="*/ 129 w 254"/>
              <a:gd name="T5" fmla="*/ 292 h 292"/>
              <a:gd name="T6" fmla="*/ 2 w 254"/>
              <a:gd name="T7" fmla="*/ 220 h 292"/>
              <a:gd name="T8" fmla="*/ 0 w 254"/>
              <a:gd name="T9" fmla="*/ 74 h 292"/>
              <a:gd name="T10" fmla="*/ 126 w 254"/>
              <a:gd name="T11" fmla="*/ 0 h 292"/>
              <a:gd name="T12" fmla="*/ 254 w 254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4" y="72"/>
                </a:moveTo>
                <a:lnTo>
                  <a:pt x="254" y="218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6" y="0"/>
                </a:lnTo>
                <a:lnTo>
                  <a:pt x="254" y="72"/>
                </a:lnTo>
                <a:close/>
              </a:path>
            </a:pathLst>
          </a:custGeom>
          <a:solidFill>
            <a:srgbClr val="081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Freeform 45">
            <a:extLst>
              <a:ext uri="{FF2B5EF4-FFF2-40B4-BE49-F238E27FC236}">
                <a16:creationId xmlns:a16="http://schemas.microsoft.com/office/drawing/2014/main" id="{4A03333E-70CA-45F3-869A-0341E19AC37A}"/>
              </a:ext>
            </a:extLst>
          </p:cNvPr>
          <p:cNvSpPr>
            <a:spLocks/>
          </p:cNvSpPr>
          <p:nvPr userDrawn="1"/>
        </p:nvSpPr>
        <p:spPr bwMode="auto">
          <a:xfrm>
            <a:off x="935379" y="6893341"/>
            <a:ext cx="403225" cy="463550"/>
          </a:xfrm>
          <a:custGeom>
            <a:avLst/>
            <a:gdLst>
              <a:gd name="T0" fmla="*/ 253 w 254"/>
              <a:gd name="T1" fmla="*/ 71 h 292"/>
              <a:gd name="T2" fmla="*/ 254 w 254"/>
              <a:gd name="T3" fmla="*/ 217 h 292"/>
              <a:gd name="T4" fmla="*/ 128 w 254"/>
              <a:gd name="T5" fmla="*/ 292 h 292"/>
              <a:gd name="T6" fmla="*/ 1 w 254"/>
              <a:gd name="T7" fmla="*/ 220 h 292"/>
              <a:gd name="T8" fmla="*/ 0 w 254"/>
              <a:gd name="T9" fmla="*/ 74 h 292"/>
              <a:gd name="T10" fmla="*/ 126 w 254"/>
              <a:gd name="T11" fmla="*/ 0 h 292"/>
              <a:gd name="T12" fmla="*/ 253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3" y="71"/>
                </a:moveTo>
                <a:lnTo>
                  <a:pt x="254" y="217"/>
                </a:lnTo>
                <a:lnTo>
                  <a:pt x="128" y="292"/>
                </a:lnTo>
                <a:lnTo>
                  <a:pt x="1" y="220"/>
                </a:lnTo>
                <a:lnTo>
                  <a:pt x="0" y="74"/>
                </a:lnTo>
                <a:lnTo>
                  <a:pt x="126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101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Freeform 46">
            <a:extLst>
              <a:ext uri="{FF2B5EF4-FFF2-40B4-BE49-F238E27FC236}">
                <a16:creationId xmlns:a16="http://schemas.microsoft.com/office/drawing/2014/main" id="{6DFCB878-5DF9-43FD-A024-FFE411E2FEC4}"/>
              </a:ext>
            </a:extLst>
          </p:cNvPr>
          <p:cNvSpPr>
            <a:spLocks/>
          </p:cNvSpPr>
          <p:nvPr userDrawn="1"/>
        </p:nvSpPr>
        <p:spPr bwMode="auto">
          <a:xfrm>
            <a:off x="256666" y="6877069"/>
            <a:ext cx="404813" cy="463550"/>
          </a:xfrm>
          <a:custGeom>
            <a:avLst/>
            <a:gdLst>
              <a:gd name="T0" fmla="*/ 253 w 255"/>
              <a:gd name="T1" fmla="*/ 71 h 292"/>
              <a:gd name="T2" fmla="*/ 255 w 255"/>
              <a:gd name="T3" fmla="*/ 217 h 292"/>
              <a:gd name="T4" fmla="*/ 129 w 255"/>
              <a:gd name="T5" fmla="*/ 292 h 292"/>
              <a:gd name="T6" fmla="*/ 2 w 255"/>
              <a:gd name="T7" fmla="*/ 220 h 292"/>
              <a:gd name="T8" fmla="*/ 0 w 255"/>
              <a:gd name="T9" fmla="*/ 74 h 292"/>
              <a:gd name="T10" fmla="*/ 126 w 255"/>
              <a:gd name="T11" fmla="*/ 0 h 292"/>
              <a:gd name="T12" fmla="*/ 253 w 255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3" y="71"/>
                </a:moveTo>
                <a:lnTo>
                  <a:pt x="255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6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0A1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Freeform 47">
            <a:extLst>
              <a:ext uri="{FF2B5EF4-FFF2-40B4-BE49-F238E27FC236}">
                <a16:creationId xmlns:a16="http://schemas.microsoft.com/office/drawing/2014/main" id="{C533145F-1A45-457F-A138-B1A18D7226CC}"/>
              </a:ext>
            </a:extLst>
          </p:cNvPr>
          <p:cNvSpPr>
            <a:spLocks/>
          </p:cNvSpPr>
          <p:nvPr userDrawn="1"/>
        </p:nvSpPr>
        <p:spPr bwMode="auto">
          <a:xfrm>
            <a:off x="-824765" y="6893341"/>
            <a:ext cx="404813" cy="463550"/>
          </a:xfrm>
          <a:custGeom>
            <a:avLst/>
            <a:gdLst>
              <a:gd name="T0" fmla="*/ 254 w 255"/>
              <a:gd name="T1" fmla="*/ 72 h 292"/>
              <a:gd name="T2" fmla="*/ 255 w 255"/>
              <a:gd name="T3" fmla="*/ 217 h 292"/>
              <a:gd name="T4" fmla="*/ 129 w 255"/>
              <a:gd name="T5" fmla="*/ 292 h 292"/>
              <a:gd name="T6" fmla="*/ 2 w 255"/>
              <a:gd name="T7" fmla="*/ 221 h 292"/>
              <a:gd name="T8" fmla="*/ 0 w 255"/>
              <a:gd name="T9" fmla="*/ 75 h 292"/>
              <a:gd name="T10" fmla="*/ 126 w 255"/>
              <a:gd name="T11" fmla="*/ 0 h 292"/>
              <a:gd name="T12" fmla="*/ 254 w 255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4" y="72"/>
                </a:moveTo>
                <a:lnTo>
                  <a:pt x="255" y="217"/>
                </a:lnTo>
                <a:lnTo>
                  <a:pt x="129" y="292"/>
                </a:lnTo>
                <a:lnTo>
                  <a:pt x="2" y="221"/>
                </a:lnTo>
                <a:lnTo>
                  <a:pt x="0" y="75"/>
                </a:lnTo>
                <a:lnTo>
                  <a:pt x="126" y="0"/>
                </a:lnTo>
                <a:lnTo>
                  <a:pt x="254" y="72"/>
                </a:lnTo>
                <a:close/>
              </a:path>
            </a:pathLst>
          </a:custGeom>
          <a:solidFill>
            <a:srgbClr val="101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4" name="Freeform 48">
            <a:extLst>
              <a:ext uri="{FF2B5EF4-FFF2-40B4-BE49-F238E27FC236}">
                <a16:creationId xmlns:a16="http://schemas.microsoft.com/office/drawing/2014/main" id="{A7798AA2-51EA-4B05-BE9C-D897315828FD}"/>
              </a:ext>
            </a:extLst>
          </p:cNvPr>
          <p:cNvSpPr>
            <a:spLocks/>
          </p:cNvSpPr>
          <p:nvPr userDrawn="1"/>
        </p:nvSpPr>
        <p:spPr bwMode="auto">
          <a:xfrm>
            <a:off x="-200877" y="6883816"/>
            <a:ext cx="403225" cy="463550"/>
          </a:xfrm>
          <a:custGeom>
            <a:avLst/>
            <a:gdLst>
              <a:gd name="T0" fmla="*/ 252 w 254"/>
              <a:gd name="T1" fmla="*/ 71 h 292"/>
              <a:gd name="T2" fmla="*/ 254 w 254"/>
              <a:gd name="T3" fmla="*/ 217 h 292"/>
              <a:gd name="T4" fmla="*/ 129 w 254"/>
              <a:gd name="T5" fmla="*/ 292 h 292"/>
              <a:gd name="T6" fmla="*/ 1 w 254"/>
              <a:gd name="T7" fmla="*/ 220 h 292"/>
              <a:gd name="T8" fmla="*/ 0 w 254"/>
              <a:gd name="T9" fmla="*/ 74 h 292"/>
              <a:gd name="T10" fmla="*/ 125 w 254"/>
              <a:gd name="T11" fmla="*/ 0 h 292"/>
              <a:gd name="T12" fmla="*/ 252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2" y="71"/>
                </a:moveTo>
                <a:lnTo>
                  <a:pt x="254" y="217"/>
                </a:lnTo>
                <a:lnTo>
                  <a:pt x="129" y="292"/>
                </a:lnTo>
                <a:lnTo>
                  <a:pt x="1" y="220"/>
                </a:lnTo>
                <a:lnTo>
                  <a:pt x="0" y="74"/>
                </a:lnTo>
                <a:lnTo>
                  <a:pt x="125" y="0"/>
                </a:lnTo>
                <a:lnTo>
                  <a:pt x="252" y="71"/>
                </a:lnTo>
                <a:close/>
              </a:path>
            </a:pathLst>
          </a:custGeom>
          <a:solidFill>
            <a:srgbClr val="081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5" name="Freeform 49">
            <a:extLst>
              <a:ext uri="{FF2B5EF4-FFF2-40B4-BE49-F238E27FC236}">
                <a16:creationId xmlns:a16="http://schemas.microsoft.com/office/drawing/2014/main" id="{55FA649F-6A43-4AA7-B7BF-9FACF7F6817C}"/>
              </a:ext>
            </a:extLst>
          </p:cNvPr>
          <p:cNvSpPr>
            <a:spLocks/>
          </p:cNvSpPr>
          <p:nvPr userDrawn="1"/>
        </p:nvSpPr>
        <p:spPr bwMode="auto">
          <a:xfrm>
            <a:off x="735" y="6509166"/>
            <a:ext cx="403225" cy="463550"/>
          </a:xfrm>
          <a:custGeom>
            <a:avLst/>
            <a:gdLst>
              <a:gd name="T0" fmla="*/ 252 w 254"/>
              <a:gd name="T1" fmla="*/ 72 h 292"/>
              <a:gd name="T2" fmla="*/ 254 w 254"/>
              <a:gd name="T3" fmla="*/ 218 h 292"/>
              <a:gd name="T4" fmla="*/ 129 w 254"/>
              <a:gd name="T5" fmla="*/ 292 h 292"/>
              <a:gd name="T6" fmla="*/ 2 w 254"/>
              <a:gd name="T7" fmla="*/ 221 h 292"/>
              <a:gd name="T8" fmla="*/ 0 w 254"/>
              <a:gd name="T9" fmla="*/ 75 h 292"/>
              <a:gd name="T10" fmla="*/ 125 w 254"/>
              <a:gd name="T11" fmla="*/ 0 h 292"/>
              <a:gd name="T12" fmla="*/ 252 w 254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2" y="72"/>
                </a:moveTo>
                <a:lnTo>
                  <a:pt x="254" y="218"/>
                </a:lnTo>
                <a:lnTo>
                  <a:pt x="129" y="292"/>
                </a:lnTo>
                <a:lnTo>
                  <a:pt x="2" y="221"/>
                </a:lnTo>
                <a:lnTo>
                  <a:pt x="0" y="75"/>
                </a:lnTo>
                <a:lnTo>
                  <a:pt x="125" y="0"/>
                </a:lnTo>
                <a:lnTo>
                  <a:pt x="252" y="72"/>
                </a:lnTo>
                <a:close/>
              </a:path>
            </a:pathLst>
          </a:custGeom>
          <a:solidFill>
            <a:srgbClr val="101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70E93-DF2E-433B-8135-CA0EA3446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1500"/>
                    </a14:imgEffect>
                    <a14:imgEffect>
                      <a14:saturation sat="111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27" y="1236492"/>
            <a:ext cx="1607746" cy="16563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1376" y="3229727"/>
            <a:ext cx="6129250" cy="1184414"/>
          </a:xfrm>
        </p:spPr>
        <p:txBody>
          <a:bodyPr anchor="ctr" anchorCtr="0"/>
          <a:lstStyle>
            <a:lvl1pPr algn="ctr">
              <a:lnSpc>
                <a:spcPts val="3000"/>
              </a:lnSpc>
              <a:defRPr lang="en-US" dirty="0"/>
            </a:lvl1pPr>
          </a:lstStyle>
          <a:p>
            <a:pPr lvl="0"/>
            <a:r>
              <a:rPr lang="ru-RU"/>
              <a:t>Текст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C70E93-DF2E-433B-8135-CA0EA3446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11500"/>
                    </a14:imgEffect>
                    <a14:imgEffect>
                      <a14:saturation sat="111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27" y="1236492"/>
            <a:ext cx="1607746" cy="16563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1376" y="3840133"/>
            <a:ext cx="6129250" cy="477054"/>
          </a:xfrm>
        </p:spPr>
        <p:txBody>
          <a:bodyPr anchor="ctr" anchorCtr="0"/>
          <a:lstStyle>
            <a:lvl1pPr algn="ctr">
              <a:lnSpc>
                <a:spcPts val="3000"/>
              </a:lnSpc>
              <a:defRPr lang="en-US" dirty="0"/>
            </a:lvl1pPr>
          </a:lstStyle>
          <a:p>
            <a:pPr lvl="0"/>
            <a:r>
              <a:rPr lang="ru-RU"/>
              <a:t>Текст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8A64C66D-DA27-4CE8-8B59-4B9DE2211B9F}"/>
              </a:ext>
            </a:extLst>
          </p:cNvPr>
          <p:cNvSpPr>
            <a:spLocks/>
          </p:cNvSpPr>
          <p:nvPr/>
        </p:nvSpPr>
        <p:spPr bwMode="auto">
          <a:xfrm rot="1621716">
            <a:off x="-275694" y="184336"/>
            <a:ext cx="891226" cy="1031126"/>
          </a:xfrm>
          <a:custGeom>
            <a:avLst/>
            <a:gdLst>
              <a:gd name="T0" fmla="*/ 688 w 688"/>
              <a:gd name="T1" fmla="*/ 597 h 796"/>
              <a:gd name="T2" fmla="*/ 688 w 688"/>
              <a:gd name="T3" fmla="*/ 199 h 796"/>
              <a:gd name="T4" fmla="*/ 344 w 688"/>
              <a:gd name="T5" fmla="*/ 0 h 796"/>
              <a:gd name="T6" fmla="*/ 0 w 688"/>
              <a:gd name="T7" fmla="*/ 199 h 796"/>
              <a:gd name="T8" fmla="*/ 0 w 688"/>
              <a:gd name="T9" fmla="*/ 597 h 796"/>
              <a:gd name="T10" fmla="*/ 344 w 688"/>
              <a:gd name="T11" fmla="*/ 796 h 796"/>
              <a:gd name="T12" fmla="*/ 688 w 688"/>
              <a:gd name="T13" fmla="*/ 597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8" h="796">
                <a:moveTo>
                  <a:pt x="688" y="597"/>
                </a:moveTo>
                <a:lnTo>
                  <a:pt x="688" y="199"/>
                </a:lnTo>
                <a:lnTo>
                  <a:pt x="344" y="0"/>
                </a:lnTo>
                <a:lnTo>
                  <a:pt x="0" y="199"/>
                </a:lnTo>
                <a:lnTo>
                  <a:pt x="0" y="597"/>
                </a:lnTo>
                <a:lnTo>
                  <a:pt x="344" y="796"/>
                </a:lnTo>
                <a:lnTo>
                  <a:pt x="688" y="597"/>
                </a:lnTo>
                <a:close/>
              </a:path>
            </a:pathLst>
          </a:custGeom>
          <a:solidFill>
            <a:srgbClr val="121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1621716">
            <a:off x="428551" y="1514237"/>
            <a:ext cx="1228026" cy="798288"/>
            <a:chOff x="609601" y="5937320"/>
            <a:chExt cx="1386047" cy="901012"/>
          </a:xfrm>
        </p:grpSpPr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5DAF3A75-2A16-4421-8462-8BB1A5BC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307" y="5937320"/>
              <a:ext cx="429456" cy="491768"/>
            </a:xfrm>
            <a:custGeom>
              <a:avLst/>
              <a:gdLst>
                <a:gd name="T0" fmla="*/ 2 w 255"/>
                <a:gd name="T1" fmla="*/ 221 h 292"/>
                <a:gd name="T2" fmla="*/ 0 w 255"/>
                <a:gd name="T3" fmla="*/ 75 h 292"/>
                <a:gd name="T4" fmla="*/ 127 w 255"/>
                <a:gd name="T5" fmla="*/ 0 h 292"/>
                <a:gd name="T6" fmla="*/ 254 w 255"/>
                <a:gd name="T7" fmla="*/ 72 h 292"/>
                <a:gd name="T8" fmla="*/ 255 w 255"/>
                <a:gd name="T9" fmla="*/ 218 h 292"/>
                <a:gd name="T10" fmla="*/ 129 w 255"/>
                <a:gd name="T11" fmla="*/ 292 h 292"/>
                <a:gd name="T12" fmla="*/ 2 w 255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" y="221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254" y="72"/>
                  </a:lnTo>
                  <a:lnTo>
                    <a:pt x="255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E6874A64-6C33-4581-8426-D4A6C2627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192" y="6341513"/>
              <a:ext cx="429456" cy="491768"/>
            </a:xfrm>
            <a:custGeom>
              <a:avLst/>
              <a:gdLst>
                <a:gd name="T0" fmla="*/ 1 w 255"/>
                <a:gd name="T1" fmla="*/ 220 h 292"/>
                <a:gd name="T2" fmla="*/ 0 w 255"/>
                <a:gd name="T3" fmla="*/ 74 h 292"/>
                <a:gd name="T4" fmla="*/ 126 w 255"/>
                <a:gd name="T5" fmla="*/ 0 h 292"/>
                <a:gd name="T6" fmla="*/ 253 w 255"/>
                <a:gd name="T7" fmla="*/ 71 h 292"/>
                <a:gd name="T8" fmla="*/ 255 w 255"/>
                <a:gd name="T9" fmla="*/ 217 h 292"/>
                <a:gd name="T10" fmla="*/ 129 w 255"/>
                <a:gd name="T11" fmla="*/ 292 h 292"/>
                <a:gd name="T12" fmla="*/ 1 w 255"/>
                <a:gd name="T13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1" y="220"/>
                  </a:moveTo>
                  <a:lnTo>
                    <a:pt x="0" y="74"/>
                  </a:lnTo>
                  <a:lnTo>
                    <a:pt x="126" y="0"/>
                  </a:lnTo>
                  <a:lnTo>
                    <a:pt x="253" y="71"/>
                  </a:lnTo>
                  <a:lnTo>
                    <a:pt x="255" y="217"/>
                  </a:lnTo>
                  <a:lnTo>
                    <a:pt x="129" y="292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92AB568C-DFB1-4283-A6E6-660DD4ECE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329" y="5937320"/>
              <a:ext cx="429456" cy="491768"/>
            </a:xfrm>
            <a:custGeom>
              <a:avLst/>
              <a:gdLst>
                <a:gd name="T0" fmla="*/ 2 w 255"/>
                <a:gd name="T1" fmla="*/ 221 h 292"/>
                <a:gd name="T2" fmla="*/ 0 w 255"/>
                <a:gd name="T3" fmla="*/ 75 h 292"/>
                <a:gd name="T4" fmla="*/ 126 w 255"/>
                <a:gd name="T5" fmla="*/ 0 h 292"/>
                <a:gd name="T6" fmla="*/ 253 w 255"/>
                <a:gd name="T7" fmla="*/ 72 h 292"/>
                <a:gd name="T8" fmla="*/ 255 w 255"/>
                <a:gd name="T9" fmla="*/ 218 h 292"/>
                <a:gd name="T10" fmla="*/ 129 w 255"/>
                <a:gd name="T11" fmla="*/ 292 h 292"/>
                <a:gd name="T12" fmla="*/ 2 w 255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" y="221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253" y="72"/>
                  </a:lnTo>
                  <a:lnTo>
                    <a:pt x="255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1A775C3-2B4B-4844-B6FA-8D55002E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1" y="6346564"/>
              <a:ext cx="427771" cy="491768"/>
            </a:xfrm>
            <a:custGeom>
              <a:avLst/>
              <a:gdLst>
                <a:gd name="T0" fmla="*/ 2 w 254"/>
                <a:gd name="T1" fmla="*/ 221 h 292"/>
                <a:gd name="T2" fmla="*/ 0 w 254"/>
                <a:gd name="T3" fmla="*/ 75 h 292"/>
                <a:gd name="T4" fmla="*/ 125 w 254"/>
                <a:gd name="T5" fmla="*/ 0 h 292"/>
                <a:gd name="T6" fmla="*/ 252 w 254"/>
                <a:gd name="T7" fmla="*/ 72 h 292"/>
                <a:gd name="T8" fmla="*/ 254 w 254"/>
                <a:gd name="T9" fmla="*/ 218 h 292"/>
                <a:gd name="T10" fmla="*/ 129 w 254"/>
                <a:gd name="T11" fmla="*/ 292 h 292"/>
                <a:gd name="T12" fmla="*/ 2 w 254"/>
                <a:gd name="T13" fmla="*/ 22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" y="221"/>
                  </a:moveTo>
                  <a:lnTo>
                    <a:pt x="0" y="75"/>
                  </a:lnTo>
                  <a:lnTo>
                    <a:pt x="125" y="0"/>
                  </a:lnTo>
                  <a:lnTo>
                    <a:pt x="252" y="72"/>
                  </a:lnTo>
                  <a:lnTo>
                    <a:pt x="254" y="218"/>
                  </a:lnTo>
                  <a:lnTo>
                    <a:pt x="129" y="292"/>
                  </a:lnTo>
                  <a:lnTo>
                    <a:pt x="2" y="221"/>
                  </a:lnTo>
                  <a:close/>
                </a:path>
              </a:pathLst>
            </a:custGeom>
            <a:solidFill>
              <a:srgbClr val="0F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F1C275B5-580D-43A1-BD08-778C0D68B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65" y="6341513"/>
              <a:ext cx="427771" cy="491768"/>
            </a:xfrm>
            <a:custGeom>
              <a:avLst/>
              <a:gdLst>
                <a:gd name="T0" fmla="*/ 2 w 254"/>
                <a:gd name="T1" fmla="*/ 220 h 292"/>
                <a:gd name="T2" fmla="*/ 0 w 254"/>
                <a:gd name="T3" fmla="*/ 74 h 292"/>
                <a:gd name="T4" fmla="*/ 125 w 254"/>
                <a:gd name="T5" fmla="*/ 0 h 292"/>
                <a:gd name="T6" fmla="*/ 253 w 254"/>
                <a:gd name="T7" fmla="*/ 71 h 292"/>
                <a:gd name="T8" fmla="*/ 254 w 254"/>
                <a:gd name="T9" fmla="*/ 217 h 292"/>
                <a:gd name="T10" fmla="*/ 129 w 254"/>
                <a:gd name="T11" fmla="*/ 292 h 292"/>
                <a:gd name="T12" fmla="*/ 2 w 254"/>
                <a:gd name="T13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" y="220"/>
                  </a:moveTo>
                  <a:lnTo>
                    <a:pt x="0" y="74"/>
                  </a:lnTo>
                  <a:lnTo>
                    <a:pt x="125" y="0"/>
                  </a:lnTo>
                  <a:lnTo>
                    <a:pt x="253" y="71"/>
                  </a:lnTo>
                  <a:lnTo>
                    <a:pt x="254" y="217"/>
                  </a:lnTo>
                  <a:lnTo>
                    <a:pt x="129" y="292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1F3268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E48CFA4-22B1-43FF-B789-A8BE3C51C551}"/>
              </a:ext>
            </a:extLst>
          </p:cNvPr>
          <p:cNvSpPr>
            <a:spLocks/>
          </p:cNvSpPr>
          <p:nvPr/>
        </p:nvSpPr>
        <p:spPr bwMode="auto">
          <a:xfrm rot="1621716">
            <a:off x="-148302" y="2357525"/>
            <a:ext cx="422486" cy="488422"/>
          </a:xfrm>
          <a:custGeom>
            <a:avLst/>
            <a:gdLst>
              <a:gd name="T0" fmla="*/ 346 w 346"/>
              <a:gd name="T1" fmla="*/ 299 h 400"/>
              <a:gd name="T2" fmla="*/ 346 w 346"/>
              <a:gd name="T3" fmla="*/ 99 h 400"/>
              <a:gd name="T4" fmla="*/ 173 w 346"/>
              <a:gd name="T5" fmla="*/ 0 h 400"/>
              <a:gd name="T6" fmla="*/ 0 w 346"/>
              <a:gd name="T7" fmla="*/ 99 h 400"/>
              <a:gd name="T8" fmla="*/ 0 w 346"/>
              <a:gd name="T9" fmla="*/ 299 h 400"/>
              <a:gd name="T10" fmla="*/ 173 w 346"/>
              <a:gd name="T11" fmla="*/ 400 h 400"/>
              <a:gd name="T12" fmla="*/ 346 w 346"/>
              <a:gd name="T13" fmla="*/ 29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400">
                <a:moveTo>
                  <a:pt x="346" y="299"/>
                </a:moveTo>
                <a:lnTo>
                  <a:pt x="346" y="99"/>
                </a:lnTo>
                <a:lnTo>
                  <a:pt x="173" y="0"/>
                </a:lnTo>
                <a:lnTo>
                  <a:pt x="0" y="99"/>
                </a:lnTo>
                <a:lnTo>
                  <a:pt x="0" y="299"/>
                </a:lnTo>
                <a:lnTo>
                  <a:pt x="173" y="400"/>
                </a:lnTo>
                <a:lnTo>
                  <a:pt x="346" y="299"/>
                </a:lnTo>
                <a:close/>
              </a:path>
            </a:pathLst>
          </a:custGeom>
          <a:solidFill>
            <a:srgbClr val="0814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A96C77C3-4FA8-44FB-B715-FB3AFEBA0C39}"/>
              </a:ext>
            </a:extLst>
          </p:cNvPr>
          <p:cNvSpPr>
            <a:spLocks/>
          </p:cNvSpPr>
          <p:nvPr/>
        </p:nvSpPr>
        <p:spPr bwMode="auto">
          <a:xfrm rot="1621716">
            <a:off x="392646" y="2615527"/>
            <a:ext cx="310148" cy="356548"/>
          </a:xfrm>
          <a:custGeom>
            <a:avLst/>
            <a:gdLst>
              <a:gd name="T0" fmla="*/ 254 w 254"/>
              <a:gd name="T1" fmla="*/ 72 h 292"/>
              <a:gd name="T2" fmla="*/ 254 w 254"/>
              <a:gd name="T3" fmla="*/ 218 h 292"/>
              <a:gd name="T4" fmla="*/ 129 w 254"/>
              <a:gd name="T5" fmla="*/ 292 h 292"/>
              <a:gd name="T6" fmla="*/ 2 w 254"/>
              <a:gd name="T7" fmla="*/ 220 h 292"/>
              <a:gd name="T8" fmla="*/ 0 w 254"/>
              <a:gd name="T9" fmla="*/ 74 h 292"/>
              <a:gd name="T10" fmla="*/ 126 w 254"/>
              <a:gd name="T11" fmla="*/ 0 h 292"/>
              <a:gd name="T12" fmla="*/ 254 w 254"/>
              <a:gd name="T13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4" y="72"/>
                </a:moveTo>
                <a:lnTo>
                  <a:pt x="254" y="218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6" y="0"/>
                </a:lnTo>
                <a:lnTo>
                  <a:pt x="254" y="72"/>
                </a:lnTo>
                <a:close/>
              </a:path>
            </a:pathLst>
          </a:custGeom>
          <a:solidFill>
            <a:srgbClr val="081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4A03333E-70CA-45F3-869A-0341E19AC37A}"/>
              </a:ext>
            </a:extLst>
          </p:cNvPr>
          <p:cNvSpPr>
            <a:spLocks/>
          </p:cNvSpPr>
          <p:nvPr/>
        </p:nvSpPr>
        <p:spPr bwMode="auto">
          <a:xfrm rot="1621716">
            <a:off x="360018" y="2172949"/>
            <a:ext cx="310148" cy="356548"/>
          </a:xfrm>
          <a:custGeom>
            <a:avLst/>
            <a:gdLst>
              <a:gd name="T0" fmla="*/ 253 w 254"/>
              <a:gd name="T1" fmla="*/ 71 h 292"/>
              <a:gd name="T2" fmla="*/ 254 w 254"/>
              <a:gd name="T3" fmla="*/ 217 h 292"/>
              <a:gd name="T4" fmla="*/ 128 w 254"/>
              <a:gd name="T5" fmla="*/ 292 h 292"/>
              <a:gd name="T6" fmla="*/ 1 w 254"/>
              <a:gd name="T7" fmla="*/ 220 h 292"/>
              <a:gd name="T8" fmla="*/ 0 w 254"/>
              <a:gd name="T9" fmla="*/ 74 h 292"/>
              <a:gd name="T10" fmla="*/ 126 w 254"/>
              <a:gd name="T11" fmla="*/ 0 h 292"/>
              <a:gd name="T12" fmla="*/ 253 w 254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2">
                <a:moveTo>
                  <a:pt x="253" y="71"/>
                </a:moveTo>
                <a:lnTo>
                  <a:pt x="254" y="217"/>
                </a:lnTo>
                <a:lnTo>
                  <a:pt x="128" y="292"/>
                </a:lnTo>
                <a:lnTo>
                  <a:pt x="1" y="220"/>
                </a:lnTo>
                <a:lnTo>
                  <a:pt x="0" y="74"/>
                </a:lnTo>
                <a:lnTo>
                  <a:pt x="126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101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6DFCB878-5DF9-43FD-A024-FFE411E2FEC4}"/>
              </a:ext>
            </a:extLst>
          </p:cNvPr>
          <p:cNvSpPr>
            <a:spLocks/>
          </p:cNvSpPr>
          <p:nvPr/>
        </p:nvSpPr>
        <p:spPr bwMode="auto">
          <a:xfrm rot="1621716">
            <a:off x="-237075" y="1850384"/>
            <a:ext cx="311370" cy="356548"/>
          </a:xfrm>
          <a:custGeom>
            <a:avLst/>
            <a:gdLst>
              <a:gd name="T0" fmla="*/ 253 w 255"/>
              <a:gd name="T1" fmla="*/ 71 h 292"/>
              <a:gd name="T2" fmla="*/ 255 w 255"/>
              <a:gd name="T3" fmla="*/ 217 h 292"/>
              <a:gd name="T4" fmla="*/ 129 w 255"/>
              <a:gd name="T5" fmla="*/ 292 h 292"/>
              <a:gd name="T6" fmla="*/ 2 w 255"/>
              <a:gd name="T7" fmla="*/ 220 h 292"/>
              <a:gd name="T8" fmla="*/ 0 w 255"/>
              <a:gd name="T9" fmla="*/ 74 h 292"/>
              <a:gd name="T10" fmla="*/ 126 w 255"/>
              <a:gd name="T11" fmla="*/ 0 h 292"/>
              <a:gd name="T12" fmla="*/ 253 w 255"/>
              <a:gd name="T13" fmla="*/ 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92">
                <a:moveTo>
                  <a:pt x="253" y="71"/>
                </a:moveTo>
                <a:lnTo>
                  <a:pt x="255" y="217"/>
                </a:lnTo>
                <a:lnTo>
                  <a:pt x="129" y="292"/>
                </a:lnTo>
                <a:lnTo>
                  <a:pt x="2" y="220"/>
                </a:lnTo>
                <a:lnTo>
                  <a:pt x="0" y="74"/>
                </a:lnTo>
                <a:lnTo>
                  <a:pt x="126" y="0"/>
                </a:lnTo>
                <a:lnTo>
                  <a:pt x="253" y="71"/>
                </a:lnTo>
                <a:close/>
              </a:path>
            </a:pathLst>
          </a:custGeom>
          <a:solidFill>
            <a:srgbClr val="0A1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11324" y="1342491"/>
            <a:ext cx="0" cy="4324807"/>
          </a:xfrm>
          <a:prstGeom prst="lin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 rot="20330941">
            <a:off x="-908357" y="4566584"/>
            <a:ext cx="3383064" cy="2787739"/>
            <a:chOff x="-1207787" y="184336"/>
            <a:chExt cx="3383064" cy="2787739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A64C66D-DA27-4CE8-8B59-4B9DE2211B9F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275694" y="184336"/>
              <a:ext cx="891226" cy="1031126"/>
            </a:xfrm>
            <a:custGeom>
              <a:avLst/>
              <a:gdLst>
                <a:gd name="T0" fmla="*/ 688 w 688"/>
                <a:gd name="T1" fmla="*/ 597 h 796"/>
                <a:gd name="T2" fmla="*/ 688 w 688"/>
                <a:gd name="T3" fmla="*/ 199 h 796"/>
                <a:gd name="T4" fmla="*/ 344 w 688"/>
                <a:gd name="T5" fmla="*/ 0 h 796"/>
                <a:gd name="T6" fmla="*/ 0 w 688"/>
                <a:gd name="T7" fmla="*/ 199 h 796"/>
                <a:gd name="T8" fmla="*/ 0 w 688"/>
                <a:gd name="T9" fmla="*/ 597 h 796"/>
                <a:gd name="T10" fmla="*/ 344 w 688"/>
                <a:gd name="T11" fmla="*/ 796 h 796"/>
                <a:gd name="T12" fmla="*/ 688 w 688"/>
                <a:gd name="T13" fmla="*/ 597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" h="796">
                  <a:moveTo>
                    <a:pt x="688" y="597"/>
                  </a:moveTo>
                  <a:lnTo>
                    <a:pt x="688" y="199"/>
                  </a:lnTo>
                  <a:lnTo>
                    <a:pt x="344" y="0"/>
                  </a:lnTo>
                  <a:lnTo>
                    <a:pt x="0" y="199"/>
                  </a:lnTo>
                  <a:lnTo>
                    <a:pt x="0" y="597"/>
                  </a:lnTo>
                  <a:lnTo>
                    <a:pt x="344" y="796"/>
                  </a:lnTo>
                  <a:lnTo>
                    <a:pt x="688" y="597"/>
                  </a:lnTo>
                  <a:close/>
                </a:path>
              </a:pathLst>
            </a:custGeom>
            <a:solidFill>
              <a:srgbClr val="121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581E689-26A4-4D2E-B779-4C43354FAC5B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1302187" y="391926"/>
              <a:ext cx="873090" cy="1010398"/>
            </a:xfrm>
            <a:custGeom>
              <a:avLst/>
              <a:gdLst>
                <a:gd name="T0" fmla="*/ 674 w 674"/>
                <a:gd name="T1" fmla="*/ 584 h 780"/>
                <a:gd name="T2" fmla="*/ 674 w 674"/>
                <a:gd name="T3" fmla="*/ 194 h 780"/>
                <a:gd name="T4" fmla="*/ 337 w 674"/>
                <a:gd name="T5" fmla="*/ 0 h 780"/>
                <a:gd name="T6" fmla="*/ 0 w 674"/>
                <a:gd name="T7" fmla="*/ 194 h 780"/>
                <a:gd name="T8" fmla="*/ 0 w 674"/>
                <a:gd name="T9" fmla="*/ 584 h 780"/>
                <a:gd name="T10" fmla="*/ 337 w 674"/>
                <a:gd name="T11" fmla="*/ 780 h 780"/>
                <a:gd name="T12" fmla="*/ 674 w 674"/>
                <a:gd name="T13" fmla="*/ 58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780">
                  <a:moveTo>
                    <a:pt x="674" y="584"/>
                  </a:moveTo>
                  <a:lnTo>
                    <a:pt x="674" y="194"/>
                  </a:lnTo>
                  <a:lnTo>
                    <a:pt x="337" y="0"/>
                  </a:lnTo>
                  <a:lnTo>
                    <a:pt x="0" y="194"/>
                  </a:lnTo>
                  <a:lnTo>
                    <a:pt x="0" y="584"/>
                  </a:lnTo>
                  <a:lnTo>
                    <a:pt x="337" y="780"/>
                  </a:lnTo>
                  <a:lnTo>
                    <a:pt x="674" y="584"/>
                  </a:lnTo>
                  <a:close/>
                </a:path>
              </a:pathLst>
            </a:custGeom>
            <a:solidFill>
              <a:srgbClr val="1F3268">
                <a:alpha val="2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73F248E0-7C7E-4CD0-9142-14BE64B66840}"/>
                </a:ext>
              </a:extLst>
            </p:cNvPr>
            <p:cNvSpPr>
              <a:spLocks noEditPoints="1"/>
            </p:cNvSpPr>
            <p:nvPr/>
          </p:nvSpPr>
          <p:spPr bwMode="auto">
            <a:xfrm rot="1621716">
              <a:off x="-763623" y="350899"/>
              <a:ext cx="691736" cy="797956"/>
            </a:xfrm>
            <a:custGeom>
              <a:avLst/>
              <a:gdLst>
                <a:gd name="T0" fmla="*/ 267 w 534"/>
                <a:gd name="T1" fmla="*/ 616 h 616"/>
                <a:gd name="T2" fmla="*/ 265 w 534"/>
                <a:gd name="T3" fmla="*/ 615 h 616"/>
                <a:gd name="T4" fmla="*/ 0 w 534"/>
                <a:gd name="T5" fmla="*/ 463 h 616"/>
                <a:gd name="T6" fmla="*/ 0 w 534"/>
                <a:gd name="T7" fmla="*/ 154 h 616"/>
                <a:gd name="T8" fmla="*/ 267 w 534"/>
                <a:gd name="T9" fmla="*/ 0 h 616"/>
                <a:gd name="T10" fmla="*/ 269 w 534"/>
                <a:gd name="T11" fmla="*/ 1 h 616"/>
                <a:gd name="T12" fmla="*/ 534 w 534"/>
                <a:gd name="T13" fmla="*/ 154 h 616"/>
                <a:gd name="T14" fmla="*/ 534 w 534"/>
                <a:gd name="T15" fmla="*/ 463 h 616"/>
                <a:gd name="T16" fmla="*/ 267 w 534"/>
                <a:gd name="T17" fmla="*/ 616 h 616"/>
                <a:gd name="T18" fmla="*/ 10 w 534"/>
                <a:gd name="T19" fmla="*/ 457 h 616"/>
                <a:gd name="T20" fmla="*/ 267 w 534"/>
                <a:gd name="T21" fmla="*/ 606 h 616"/>
                <a:gd name="T22" fmla="*/ 524 w 534"/>
                <a:gd name="T23" fmla="*/ 457 h 616"/>
                <a:gd name="T24" fmla="*/ 524 w 534"/>
                <a:gd name="T25" fmla="*/ 159 h 616"/>
                <a:gd name="T26" fmla="*/ 267 w 534"/>
                <a:gd name="T27" fmla="*/ 10 h 616"/>
                <a:gd name="T28" fmla="*/ 10 w 534"/>
                <a:gd name="T29" fmla="*/ 159 h 616"/>
                <a:gd name="T30" fmla="*/ 10 w 534"/>
                <a:gd name="T31" fmla="*/ 45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4" h="616">
                  <a:moveTo>
                    <a:pt x="267" y="616"/>
                  </a:moveTo>
                  <a:lnTo>
                    <a:pt x="265" y="615"/>
                  </a:lnTo>
                  <a:lnTo>
                    <a:pt x="0" y="463"/>
                  </a:lnTo>
                  <a:lnTo>
                    <a:pt x="0" y="154"/>
                  </a:lnTo>
                  <a:lnTo>
                    <a:pt x="267" y="0"/>
                  </a:lnTo>
                  <a:lnTo>
                    <a:pt x="269" y="1"/>
                  </a:lnTo>
                  <a:lnTo>
                    <a:pt x="534" y="154"/>
                  </a:lnTo>
                  <a:lnTo>
                    <a:pt x="534" y="463"/>
                  </a:lnTo>
                  <a:lnTo>
                    <a:pt x="267" y="616"/>
                  </a:lnTo>
                  <a:close/>
                  <a:moveTo>
                    <a:pt x="10" y="457"/>
                  </a:moveTo>
                  <a:lnTo>
                    <a:pt x="267" y="606"/>
                  </a:lnTo>
                  <a:lnTo>
                    <a:pt x="524" y="457"/>
                  </a:lnTo>
                  <a:lnTo>
                    <a:pt x="524" y="159"/>
                  </a:lnTo>
                  <a:lnTo>
                    <a:pt x="267" y="10"/>
                  </a:lnTo>
                  <a:lnTo>
                    <a:pt x="10" y="159"/>
                  </a:lnTo>
                  <a:lnTo>
                    <a:pt x="10" y="457"/>
                  </a:lnTo>
                  <a:close/>
                </a:path>
              </a:pathLst>
            </a:custGeom>
            <a:solidFill>
              <a:srgbClr val="5ED1FC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621716">
              <a:off x="428551" y="1514237"/>
              <a:ext cx="1228026" cy="798288"/>
              <a:chOff x="609601" y="5937320"/>
              <a:chExt cx="1386047" cy="901012"/>
            </a:xfrm>
          </p:grpSpPr>
          <p:sp>
            <p:nvSpPr>
              <p:cNvPr id="19" name="Freeform 30">
                <a:extLst>
                  <a:ext uri="{FF2B5EF4-FFF2-40B4-BE49-F238E27FC236}">
                    <a16:creationId xmlns:a16="http://schemas.microsoft.com/office/drawing/2014/main" id="{5DAF3A75-2A16-4421-8462-8BB1A5BCF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307" y="5937320"/>
                <a:ext cx="429456" cy="491768"/>
              </a:xfrm>
              <a:custGeom>
                <a:avLst/>
                <a:gdLst>
                  <a:gd name="T0" fmla="*/ 2 w 255"/>
                  <a:gd name="T1" fmla="*/ 221 h 292"/>
                  <a:gd name="T2" fmla="*/ 0 w 255"/>
                  <a:gd name="T3" fmla="*/ 75 h 292"/>
                  <a:gd name="T4" fmla="*/ 127 w 255"/>
                  <a:gd name="T5" fmla="*/ 0 h 292"/>
                  <a:gd name="T6" fmla="*/ 254 w 255"/>
                  <a:gd name="T7" fmla="*/ 72 h 292"/>
                  <a:gd name="T8" fmla="*/ 255 w 255"/>
                  <a:gd name="T9" fmla="*/ 218 h 292"/>
                  <a:gd name="T10" fmla="*/ 129 w 255"/>
                  <a:gd name="T11" fmla="*/ 292 h 292"/>
                  <a:gd name="T12" fmla="*/ 2 w 255"/>
                  <a:gd name="T13" fmla="*/ 22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292">
                    <a:moveTo>
                      <a:pt x="2" y="221"/>
                    </a:moveTo>
                    <a:lnTo>
                      <a:pt x="0" y="75"/>
                    </a:lnTo>
                    <a:lnTo>
                      <a:pt x="127" y="0"/>
                    </a:lnTo>
                    <a:lnTo>
                      <a:pt x="254" y="72"/>
                    </a:lnTo>
                    <a:lnTo>
                      <a:pt x="255" y="218"/>
                    </a:lnTo>
                    <a:lnTo>
                      <a:pt x="129" y="292"/>
                    </a:lnTo>
                    <a:lnTo>
                      <a:pt x="2" y="221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E6874A64-6C33-4581-8426-D4A6C2627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192" y="6341513"/>
                <a:ext cx="429456" cy="491768"/>
              </a:xfrm>
              <a:custGeom>
                <a:avLst/>
                <a:gdLst>
                  <a:gd name="T0" fmla="*/ 1 w 255"/>
                  <a:gd name="T1" fmla="*/ 220 h 292"/>
                  <a:gd name="T2" fmla="*/ 0 w 255"/>
                  <a:gd name="T3" fmla="*/ 74 h 292"/>
                  <a:gd name="T4" fmla="*/ 126 w 255"/>
                  <a:gd name="T5" fmla="*/ 0 h 292"/>
                  <a:gd name="T6" fmla="*/ 253 w 255"/>
                  <a:gd name="T7" fmla="*/ 71 h 292"/>
                  <a:gd name="T8" fmla="*/ 255 w 255"/>
                  <a:gd name="T9" fmla="*/ 217 h 292"/>
                  <a:gd name="T10" fmla="*/ 129 w 255"/>
                  <a:gd name="T11" fmla="*/ 292 h 292"/>
                  <a:gd name="T12" fmla="*/ 1 w 255"/>
                  <a:gd name="T13" fmla="*/ 22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292">
                    <a:moveTo>
                      <a:pt x="1" y="220"/>
                    </a:moveTo>
                    <a:lnTo>
                      <a:pt x="0" y="74"/>
                    </a:lnTo>
                    <a:lnTo>
                      <a:pt x="126" y="0"/>
                    </a:lnTo>
                    <a:lnTo>
                      <a:pt x="253" y="71"/>
                    </a:lnTo>
                    <a:lnTo>
                      <a:pt x="255" y="217"/>
                    </a:lnTo>
                    <a:lnTo>
                      <a:pt x="129" y="292"/>
                    </a:lnTo>
                    <a:lnTo>
                      <a:pt x="1" y="220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92AB568C-DFB1-4283-A6E6-660DD4ECE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329" y="5937320"/>
                <a:ext cx="429456" cy="491768"/>
              </a:xfrm>
              <a:custGeom>
                <a:avLst/>
                <a:gdLst>
                  <a:gd name="T0" fmla="*/ 2 w 255"/>
                  <a:gd name="T1" fmla="*/ 221 h 292"/>
                  <a:gd name="T2" fmla="*/ 0 w 255"/>
                  <a:gd name="T3" fmla="*/ 75 h 292"/>
                  <a:gd name="T4" fmla="*/ 126 w 255"/>
                  <a:gd name="T5" fmla="*/ 0 h 292"/>
                  <a:gd name="T6" fmla="*/ 253 w 255"/>
                  <a:gd name="T7" fmla="*/ 72 h 292"/>
                  <a:gd name="T8" fmla="*/ 255 w 255"/>
                  <a:gd name="T9" fmla="*/ 218 h 292"/>
                  <a:gd name="T10" fmla="*/ 129 w 255"/>
                  <a:gd name="T11" fmla="*/ 292 h 292"/>
                  <a:gd name="T12" fmla="*/ 2 w 255"/>
                  <a:gd name="T13" fmla="*/ 22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292">
                    <a:moveTo>
                      <a:pt x="2" y="221"/>
                    </a:moveTo>
                    <a:lnTo>
                      <a:pt x="0" y="75"/>
                    </a:lnTo>
                    <a:lnTo>
                      <a:pt x="126" y="0"/>
                    </a:lnTo>
                    <a:lnTo>
                      <a:pt x="253" y="72"/>
                    </a:lnTo>
                    <a:lnTo>
                      <a:pt x="255" y="218"/>
                    </a:lnTo>
                    <a:lnTo>
                      <a:pt x="129" y="292"/>
                    </a:lnTo>
                    <a:lnTo>
                      <a:pt x="2" y="221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3">
                <a:extLst>
                  <a:ext uri="{FF2B5EF4-FFF2-40B4-BE49-F238E27FC236}">
                    <a16:creationId xmlns:a16="http://schemas.microsoft.com/office/drawing/2014/main" id="{01A775C3-2B4B-4844-B6FA-8D55002E8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1" y="6346564"/>
                <a:ext cx="427771" cy="491768"/>
              </a:xfrm>
              <a:custGeom>
                <a:avLst/>
                <a:gdLst>
                  <a:gd name="T0" fmla="*/ 2 w 254"/>
                  <a:gd name="T1" fmla="*/ 221 h 292"/>
                  <a:gd name="T2" fmla="*/ 0 w 254"/>
                  <a:gd name="T3" fmla="*/ 75 h 292"/>
                  <a:gd name="T4" fmla="*/ 125 w 254"/>
                  <a:gd name="T5" fmla="*/ 0 h 292"/>
                  <a:gd name="T6" fmla="*/ 252 w 254"/>
                  <a:gd name="T7" fmla="*/ 72 h 292"/>
                  <a:gd name="T8" fmla="*/ 254 w 254"/>
                  <a:gd name="T9" fmla="*/ 218 h 292"/>
                  <a:gd name="T10" fmla="*/ 129 w 254"/>
                  <a:gd name="T11" fmla="*/ 292 h 292"/>
                  <a:gd name="T12" fmla="*/ 2 w 254"/>
                  <a:gd name="T13" fmla="*/ 22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92">
                    <a:moveTo>
                      <a:pt x="2" y="221"/>
                    </a:moveTo>
                    <a:lnTo>
                      <a:pt x="0" y="75"/>
                    </a:lnTo>
                    <a:lnTo>
                      <a:pt x="125" y="0"/>
                    </a:lnTo>
                    <a:lnTo>
                      <a:pt x="252" y="72"/>
                    </a:lnTo>
                    <a:lnTo>
                      <a:pt x="254" y="218"/>
                    </a:lnTo>
                    <a:lnTo>
                      <a:pt x="129" y="292"/>
                    </a:lnTo>
                    <a:lnTo>
                      <a:pt x="2" y="221"/>
                    </a:lnTo>
                    <a:close/>
                  </a:path>
                </a:pathLst>
              </a:custGeom>
              <a:solidFill>
                <a:srgbClr val="0F1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4">
                <a:extLst>
                  <a:ext uri="{FF2B5EF4-FFF2-40B4-BE49-F238E27FC236}">
                    <a16:creationId xmlns:a16="http://schemas.microsoft.com/office/drawing/2014/main" id="{F1C275B5-580D-43A1-BD08-778C0D68B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265" y="6341513"/>
                <a:ext cx="427771" cy="491768"/>
              </a:xfrm>
              <a:custGeom>
                <a:avLst/>
                <a:gdLst>
                  <a:gd name="T0" fmla="*/ 2 w 254"/>
                  <a:gd name="T1" fmla="*/ 220 h 292"/>
                  <a:gd name="T2" fmla="*/ 0 w 254"/>
                  <a:gd name="T3" fmla="*/ 74 h 292"/>
                  <a:gd name="T4" fmla="*/ 125 w 254"/>
                  <a:gd name="T5" fmla="*/ 0 h 292"/>
                  <a:gd name="T6" fmla="*/ 253 w 254"/>
                  <a:gd name="T7" fmla="*/ 71 h 292"/>
                  <a:gd name="T8" fmla="*/ 254 w 254"/>
                  <a:gd name="T9" fmla="*/ 217 h 292"/>
                  <a:gd name="T10" fmla="*/ 129 w 254"/>
                  <a:gd name="T11" fmla="*/ 292 h 292"/>
                  <a:gd name="T12" fmla="*/ 2 w 254"/>
                  <a:gd name="T13" fmla="*/ 22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92">
                    <a:moveTo>
                      <a:pt x="2" y="220"/>
                    </a:moveTo>
                    <a:lnTo>
                      <a:pt x="0" y="74"/>
                    </a:lnTo>
                    <a:lnTo>
                      <a:pt x="125" y="0"/>
                    </a:lnTo>
                    <a:lnTo>
                      <a:pt x="253" y="71"/>
                    </a:lnTo>
                    <a:lnTo>
                      <a:pt x="254" y="217"/>
                    </a:lnTo>
                    <a:lnTo>
                      <a:pt x="129" y="292"/>
                    </a:lnTo>
                    <a:lnTo>
                      <a:pt x="2" y="220"/>
                    </a:lnTo>
                    <a:close/>
                  </a:path>
                </a:pathLst>
              </a:custGeom>
              <a:solidFill>
                <a:srgbClr val="1F3268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8072038-5493-4651-976E-E77FB053000D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792887" y="1043753"/>
              <a:ext cx="423706" cy="489642"/>
            </a:xfrm>
            <a:custGeom>
              <a:avLst/>
              <a:gdLst>
                <a:gd name="T0" fmla="*/ 347 w 347"/>
                <a:gd name="T1" fmla="*/ 301 h 401"/>
                <a:gd name="T2" fmla="*/ 347 w 347"/>
                <a:gd name="T3" fmla="*/ 101 h 401"/>
                <a:gd name="T4" fmla="*/ 173 w 347"/>
                <a:gd name="T5" fmla="*/ 0 h 401"/>
                <a:gd name="T6" fmla="*/ 0 w 347"/>
                <a:gd name="T7" fmla="*/ 101 h 401"/>
                <a:gd name="T8" fmla="*/ 0 w 347"/>
                <a:gd name="T9" fmla="*/ 301 h 401"/>
                <a:gd name="T10" fmla="*/ 173 w 347"/>
                <a:gd name="T11" fmla="*/ 401 h 401"/>
                <a:gd name="T12" fmla="*/ 347 w 347"/>
                <a:gd name="T13" fmla="*/ 3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01">
                  <a:moveTo>
                    <a:pt x="347" y="301"/>
                  </a:moveTo>
                  <a:lnTo>
                    <a:pt x="347" y="101"/>
                  </a:lnTo>
                  <a:lnTo>
                    <a:pt x="173" y="0"/>
                  </a:lnTo>
                  <a:lnTo>
                    <a:pt x="0" y="101"/>
                  </a:lnTo>
                  <a:lnTo>
                    <a:pt x="0" y="301"/>
                  </a:lnTo>
                  <a:lnTo>
                    <a:pt x="173" y="401"/>
                  </a:lnTo>
                  <a:lnTo>
                    <a:pt x="347" y="301"/>
                  </a:lnTo>
                  <a:close/>
                </a:path>
              </a:pathLst>
            </a:custGeom>
            <a:solidFill>
              <a:srgbClr val="091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E48CFA4-22B1-43FF-B789-A8BE3C51C551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148302" y="2357525"/>
              <a:ext cx="422486" cy="488422"/>
            </a:xfrm>
            <a:custGeom>
              <a:avLst/>
              <a:gdLst>
                <a:gd name="T0" fmla="*/ 346 w 346"/>
                <a:gd name="T1" fmla="*/ 299 h 400"/>
                <a:gd name="T2" fmla="*/ 346 w 346"/>
                <a:gd name="T3" fmla="*/ 99 h 400"/>
                <a:gd name="T4" fmla="*/ 173 w 346"/>
                <a:gd name="T5" fmla="*/ 0 h 400"/>
                <a:gd name="T6" fmla="*/ 0 w 346"/>
                <a:gd name="T7" fmla="*/ 99 h 400"/>
                <a:gd name="T8" fmla="*/ 0 w 346"/>
                <a:gd name="T9" fmla="*/ 299 h 400"/>
                <a:gd name="T10" fmla="*/ 173 w 346"/>
                <a:gd name="T11" fmla="*/ 400 h 400"/>
                <a:gd name="T12" fmla="*/ 346 w 346"/>
                <a:gd name="T13" fmla="*/ 29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400">
                  <a:moveTo>
                    <a:pt x="346" y="299"/>
                  </a:moveTo>
                  <a:lnTo>
                    <a:pt x="346" y="99"/>
                  </a:lnTo>
                  <a:lnTo>
                    <a:pt x="173" y="0"/>
                  </a:lnTo>
                  <a:lnTo>
                    <a:pt x="0" y="99"/>
                  </a:lnTo>
                  <a:lnTo>
                    <a:pt x="0" y="299"/>
                  </a:lnTo>
                  <a:lnTo>
                    <a:pt x="173" y="400"/>
                  </a:lnTo>
                  <a:lnTo>
                    <a:pt x="346" y="299"/>
                  </a:lnTo>
                  <a:close/>
                </a:path>
              </a:pathLst>
            </a:custGeom>
            <a:solidFill>
              <a:srgbClr val="081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96C77C3-4FA8-44FB-B715-FB3AFEBA0C39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392646" y="2615527"/>
              <a:ext cx="310148" cy="356548"/>
            </a:xfrm>
            <a:custGeom>
              <a:avLst/>
              <a:gdLst>
                <a:gd name="T0" fmla="*/ 254 w 254"/>
                <a:gd name="T1" fmla="*/ 72 h 292"/>
                <a:gd name="T2" fmla="*/ 254 w 254"/>
                <a:gd name="T3" fmla="*/ 218 h 292"/>
                <a:gd name="T4" fmla="*/ 129 w 254"/>
                <a:gd name="T5" fmla="*/ 292 h 292"/>
                <a:gd name="T6" fmla="*/ 2 w 254"/>
                <a:gd name="T7" fmla="*/ 220 h 292"/>
                <a:gd name="T8" fmla="*/ 0 w 254"/>
                <a:gd name="T9" fmla="*/ 74 h 292"/>
                <a:gd name="T10" fmla="*/ 126 w 254"/>
                <a:gd name="T11" fmla="*/ 0 h 292"/>
                <a:gd name="T12" fmla="*/ 254 w 254"/>
                <a:gd name="T13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4" y="72"/>
                  </a:moveTo>
                  <a:lnTo>
                    <a:pt x="254" y="218"/>
                  </a:lnTo>
                  <a:lnTo>
                    <a:pt x="129" y="292"/>
                  </a:lnTo>
                  <a:lnTo>
                    <a:pt x="2" y="220"/>
                  </a:lnTo>
                  <a:lnTo>
                    <a:pt x="0" y="74"/>
                  </a:lnTo>
                  <a:lnTo>
                    <a:pt x="126" y="0"/>
                  </a:lnTo>
                  <a:lnTo>
                    <a:pt x="254" y="72"/>
                  </a:lnTo>
                  <a:close/>
                </a:path>
              </a:pathLst>
            </a:custGeom>
            <a:solidFill>
              <a:srgbClr val="08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4A03333E-70CA-45F3-869A-0341E19AC37A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360018" y="2172949"/>
              <a:ext cx="310148" cy="356548"/>
            </a:xfrm>
            <a:custGeom>
              <a:avLst/>
              <a:gdLst>
                <a:gd name="T0" fmla="*/ 253 w 254"/>
                <a:gd name="T1" fmla="*/ 71 h 292"/>
                <a:gd name="T2" fmla="*/ 254 w 254"/>
                <a:gd name="T3" fmla="*/ 217 h 292"/>
                <a:gd name="T4" fmla="*/ 128 w 254"/>
                <a:gd name="T5" fmla="*/ 292 h 292"/>
                <a:gd name="T6" fmla="*/ 1 w 254"/>
                <a:gd name="T7" fmla="*/ 220 h 292"/>
                <a:gd name="T8" fmla="*/ 0 w 254"/>
                <a:gd name="T9" fmla="*/ 74 h 292"/>
                <a:gd name="T10" fmla="*/ 126 w 254"/>
                <a:gd name="T11" fmla="*/ 0 h 292"/>
                <a:gd name="T12" fmla="*/ 253 w 254"/>
                <a:gd name="T13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3" y="71"/>
                  </a:moveTo>
                  <a:lnTo>
                    <a:pt x="254" y="217"/>
                  </a:lnTo>
                  <a:lnTo>
                    <a:pt x="128" y="292"/>
                  </a:lnTo>
                  <a:lnTo>
                    <a:pt x="1" y="220"/>
                  </a:lnTo>
                  <a:lnTo>
                    <a:pt x="0" y="74"/>
                  </a:lnTo>
                  <a:lnTo>
                    <a:pt x="126" y="0"/>
                  </a:lnTo>
                  <a:lnTo>
                    <a:pt x="253" y="71"/>
                  </a:lnTo>
                  <a:close/>
                </a:path>
              </a:pathLst>
            </a:custGeom>
            <a:solidFill>
              <a:srgbClr val="101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6DFCB878-5DF9-43FD-A024-FFE411E2FEC4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237075" y="1850384"/>
              <a:ext cx="311370" cy="356548"/>
            </a:xfrm>
            <a:custGeom>
              <a:avLst/>
              <a:gdLst>
                <a:gd name="T0" fmla="*/ 253 w 255"/>
                <a:gd name="T1" fmla="*/ 71 h 292"/>
                <a:gd name="T2" fmla="*/ 255 w 255"/>
                <a:gd name="T3" fmla="*/ 217 h 292"/>
                <a:gd name="T4" fmla="*/ 129 w 255"/>
                <a:gd name="T5" fmla="*/ 292 h 292"/>
                <a:gd name="T6" fmla="*/ 2 w 255"/>
                <a:gd name="T7" fmla="*/ 220 h 292"/>
                <a:gd name="T8" fmla="*/ 0 w 255"/>
                <a:gd name="T9" fmla="*/ 74 h 292"/>
                <a:gd name="T10" fmla="*/ 126 w 255"/>
                <a:gd name="T11" fmla="*/ 0 h 292"/>
                <a:gd name="T12" fmla="*/ 253 w 255"/>
                <a:gd name="T13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53" y="71"/>
                  </a:moveTo>
                  <a:lnTo>
                    <a:pt x="255" y="217"/>
                  </a:lnTo>
                  <a:lnTo>
                    <a:pt x="129" y="292"/>
                  </a:lnTo>
                  <a:lnTo>
                    <a:pt x="2" y="220"/>
                  </a:lnTo>
                  <a:lnTo>
                    <a:pt x="0" y="74"/>
                  </a:lnTo>
                  <a:lnTo>
                    <a:pt x="126" y="0"/>
                  </a:lnTo>
                  <a:lnTo>
                    <a:pt x="253" y="71"/>
                  </a:lnTo>
                  <a:close/>
                </a:path>
              </a:pathLst>
            </a:custGeom>
            <a:solidFill>
              <a:srgbClr val="0A1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C533145F-1A45-457F-A138-B1A18D7226CC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1207787" y="1373438"/>
              <a:ext cx="311370" cy="356548"/>
            </a:xfrm>
            <a:custGeom>
              <a:avLst/>
              <a:gdLst>
                <a:gd name="T0" fmla="*/ 254 w 255"/>
                <a:gd name="T1" fmla="*/ 72 h 292"/>
                <a:gd name="T2" fmla="*/ 255 w 255"/>
                <a:gd name="T3" fmla="*/ 217 h 292"/>
                <a:gd name="T4" fmla="*/ 129 w 255"/>
                <a:gd name="T5" fmla="*/ 292 h 292"/>
                <a:gd name="T6" fmla="*/ 2 w 255"/>
                <a:gd name="T7" fmla="*/ 221 h 292"/>
                <a:gd name="T8" fmla="*/ 0 w 255"/>
                <a:gd name="T9" fmla="*/ 75 h 292"/>
                <a:gd name="T10" fmla="*/ 126 w 255"/>
                <a:gd name="T11" fmla="*/ 0 h 292"/>
                <a:gd name="T12" fmla="*/ 254 w 255"/>
                <a:gd name="T13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92">
                  <a:moveTo>
                    <a:pt x="254" y="72"/>
                  </a:moveTo>
                  <a:lnTo>
                    <a:pt x="255" y="217"/>
                  </a:lnTo>
                  <a:lnTo>
                    <a:pt x="129" y="292"/>
                  </a:lnTo>
                  <a:lnTo>
                    <a:pt x="2" y="221"/>
                  </a:lnTo>
                  <a:lnTo>
                    <a:pt x="0" y="75"/>
                  </a:lnTo>
                  <a:lnTo>
                    <a:pt x="126" y="0"/>
                  </a:lnTo>
                  <a:lnTo>
                    <a:pt x="254" y="72"/>
                  </a:lnTo>
                  <a:close/>
                </a:path>
              </a:pathLst>
            </a:custGeom>
            <a:solidFill>
              <a:srgbClr val="101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A7798AA2-51EA-4B05-BE9C-D897315828FD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647808" y="1648109"/>
              <a:ext cx="310148" cy="356548"/>
            </a:xfrm>
            <a:custGeom>
              <a:avLst/>
              <a:gdLst>
                <a:gd name="T0" fmla="*/ 252 w 254"/>
                <a:gd name="T1" fmla="*/ 71 h 292"/>
                <a:gd name="T2" fmla="*/ 254 w 254"/>
                <a:gd name="T3" fmla="*/ 217 h 292"/>
                <a:gd name="T4" fmla="*/ 129 w 254"/>
                <a:gd name="T5" fmla="*/ 292 h 292"/>
                <a:gd name="T6" fmla="*/ 1 w 254"/>
                <a:gd name="T7" fmla="*/ 220 h 292"/>
                <a:gd name="T8" fmla="*/ 0 w 254"/>
                <a:gd name="T9" fmla="*/ 74 h 292"/>
                <a:gd name="T10" fmla="*/ 125 w 254"/>
                <a:gd name="T11" fmla="*/ 0 h 292"/>
                <a:gd name="T12" fmla="*/ 252 w 254"/>
                <a:gd name="T13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2" y="71"/>
                  </a:moveTo>
                  <a:lnTo>
                    <a:pt x="254" y="217"/>
                  </a:lnTo>
                  <a:lnTo>
                    <a:pt x="129" y="292"/>
                  </a:lnTo>
                  <a:lnTo>
                    <a:pt x="1" y="220"/>
                  </a:lnTo>
                  <a:lnTo>
                    <a:pt x="0" y="74"/>
                  </a:lnTo>
                  <a:lnTo>
                    <a:pt x="125" y="0"/>
                  </a:lnTo>
                  <a:lnTo>
                    <a:pt x="252" y="71"/>
                  </a:lnTo>
                  <a:close/>
                </a:path>
              </a:pathLst>
            </a:custGeom>
            <a:solidFill>
              <a:srgbClr val="08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55FA649F-6A43-4AA7-B7BF-9FACF7F6817C}"/>
                </a:ext>
              </a:extLst>
            </p:cNvPr>
            <p:cNvSpPr>
              <a:spLocks/>
            </p:cNvSpPr>
            <p:nvPr/>
          </p:nvSpPr>
          <p:spPr bwMode="auto">
            <a:xfrm rot="1621716">
              <a:off x="-297962" y="1405998"/>
              <a:ext cx="310148" cy="356548"/>
            </a:xfrm>
            <a:custGeom>
              <a:avLst/>
              <a:gdLst>
                <a:gd name="T0" fmla="*/ 252 w 254"/>
                <a:gd name="T1" fmla="*/ 72 h 292"/>
                <a:gd name="T2" fmla="*/ 254 w 254"/>
                <a:gd name="T3" fmla="*/ 218 h 292"/>
                <a:gd name="T4" fmla="*/ 129 w 254"/>
                <a:gd name="T5" fmla="*/ 292 h 292"/>
                <a:gd name="T6" fmla="*/ 2 w 254"/>
                <a:gd name="T7" fmla="*/ 221 h 292"/>
                <a:gd name="T8" fmla="*/ 0 w 254"/>
                <a:gd name="T9" fmla="*/ 75 h 292"/>
                <a:gd name="T10" fmla="*/ 125 w 254"/>
                <a:gd name="T11" fmla="*/ 0 h 292"/>
                <a:gd name="T12" fmla="*/ 252 w 254"/>
                <a:gd name="T13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92">
                  <a:moveTo>
                    <a:pt x="252" y="72"/>
                  </a:moveTo>
                  <a:lnTo>
                    <a:pt x="254" y="218"/>
                  </a:lnTo>
                  <a:lnTo>
                    <a:pt x="129" y="292"/>
                  </a:lnTo>
                  <a:lnTo>
                    <a:pt x="2" y="221"/>
                  </a:lnTo>
                  <a:lnTo>
                    <a:pt x="0" y="75"/>
                  </a:lnTo>
                  <a:lnTo>
                    <a:pt x="125" y="0"/>
                  </a:lnTo>
                  <a:lnTo>
                    <a:pt x="252" y="72"/>
                  </a:lnTo>
                  <a:close/>
                </a:path>
              </a:pathLst>
            </a:custGeom>
            <a:solidFill>
              <a:srgbClr val="101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8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73726" y="783608"/>
            <a:ext cx="7244547" cy="488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lnSpc>
                <a:spcPts val="3000"/>
              </a:lnSpc>
              <a:spcBef>
                <a:spcPct val="0"/>
              </a:spcBef>
              <a:buNone/>
            </a:pPr>
            <a:r>
              <a:rPr lang="ru-RU" sz="2800" spc="300" dirty="0">
                <a:solidFill>
                  <a:schemeClr val="bg1"/>
                </a:solidFill>
                <a:latin typeface="AA Bebas Neue" charset="0"/>
                <a:ea typeface="AA Bebas Neue" charset="0"/>
                <a:cs typeface="AA Bebas Neue" charset="0"/>
              </a:rPr>
              <a:t>Объем запасов первичной энергии Казахстана </a:t>
            </a:r>
            <a:endParaRPr lang="en-US" sz="2800" spc="300" dirty="0">
              <a:solidFill>
                <a:schemeClr val="bg1"/>
              </a:solidFill>
              <a:latin typeface="AA Bebas Neue" charset="0"/>
              <a:ea typeface="AA Bebas Neue" charset="0"/>
              <a:cs typeface="AA Bebas Neue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9150" y="1618782"/>
            <a:ext cx="105537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70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7000">
              <a:srgbClr val="85C2FF"/>
            </a:gs>
            <a:gs pos="12000">
              <a:srgbClr val="C4D6EB"/>
            </a:gs>
            <a:gs pos="98750">
              <a:schemeClr val="bg1"/>
            </a:gs>
            <a:gs pos="39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246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A432-1B20-8243-8341-1B7B68D5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88" r:id="rId4"/>
    <p:sldLayoutId id="2147483669" r:id="rId5"/>
    <p:sldLayoutId id="2147483691" r:id="rId6"/>
    <p:sldLayoutId id="2147483670" r:id="rId7"/>
    <p:sldLayoutId id="2147483689" r:id="rId8"/>
    <p:sldLayoutId id="2147483686" r:id="rId9"/>
    <p:sldLayoutId id="2147483690" r:id="rId10"/>
    <p:sldLayoutId id="2147483695" r:id="rId11"/>
    <p:sldLayoutId id="2147483697" r:id="rId12"/>
  </p:sldLayoutIdLst>
  <p:hf hdr="0" ftr="0" dt="0"/>
  <p:txStyles>
    <p:titleStyle>
      <a:lvl1pPr algn="ctr" defTabSz="914400" rtl="0" eaLnBrk="1" latinLnBrk="0" hangingPunct="1">
        <a:lnSpc>
          <a:spcPts val="3000"/>
        </a:lnSpc>
        <a:spcBef>
          <a:spcPct val="0"/>
        </a:spcBef>
        <a:buNone/>
        <a:defRPr sz="2800" kern="1200" spc="300">
          <a:solidFill>
            <a:schemeClr val="bg1"/>
          </a:solidFill>
          <a:latin typeface="AA Bebas Neue" charset="0"/>
          <a:ea typeface="AA Bebas Neue" charset="0"/>
          <a:cs typeface="AA Bebas Neue" charset="0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buFont typeface="Arial"/>
        <a:buNone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ts val="3000"/>
        </a:lnSpc>
        <a:spcBef>
          <a:spcPts val="500"/>
        </a:spcBef>
        <a:buFont typeface="Arial"/>
        <a:buNone/>
        <a:defRPr sz="2000" kern="1200" spc="300">
          <a:solidFill>
            <a:schemeClr val="bg1"/>
          </a:solidFill>
          <a:latin typeface="AA Bebas Neue" charset="0"/>
          <a:ea typeface="AA Bebas Neue" charset="0"/>
          <a:cs typeface="AA Bebas Neue" charset="0"/>
        </a:defRPr>
      </a:lvl2pPr>
      <a:lvl3pPr marL="12700" indent="0" algn="l" defTabSz="914400" rtl="0" eaLnBrk="1" latinLnBrk="0" hangingPunct="1">
        <a:lnSpc>
          <a:spcPts val="2100"/>
        </a:lnSpc>
        <a:spcBef>
          <a:spcPts val="500"/>
        </a:spcBef>
        <a:buFont typeface="Arial"/>
        <a:buNone/>
        <a:tabLst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7000">
              <a:srgbClr val="85C2FF"/>
            </a:gs>
            <a:gs pos="12000">
              <a:srgbClr val="C4D6EB"/>
            </a:gs>
            <a:gs pos="98750">
              <a:schemeClr val="bg1"/>
            </a:gs>
            <a:gs pos="39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246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A432-1B20-8243-8341-1B7B68D5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4" r:id="rId3"/>
    <p:sldLayoutId id="2147483685" r:id="rId4"/>
    <p:sldLayoutId id="2147483680" r:id="rId5"/>
    <p:sldLayoutId id="2147483681" r:id="rId6"/>
    <p:sldLayoutId id="2147483682" r:id="rId7"/>
    <p:sldLayoutId id="2147483696" r:id="rId8"/>
  </p:sldLayoutIdLst>
  <p:hf hdr="0" ftr="0" dt="0"/>
  <p:txStyles>
    <p:titleStyle>
      <a:lvl1pPr algn="ctr" defTabSz="914400" rtl="0" eaLnBrk="1" latinLnBrk="0" hangingPunct="1">
        <a:lnSpc>
          <a:spcPts val="3000"/>
        </a:lnSpc>
        <a:spcBef>
          <a:spcPct val="0"/>
        </a:spcBef>
        <a:buNone/>
        <a:defRPr sz="2800" kern="1200" spc="300">
          <a:solidFill>
            <a:schemeClr val="bg1"/>
          </a:solidFill>
          <a:latin typeface="AA Bebas Neue" charset="0"/>
          <a:ea typeface="AA Bebas Neue" charset="0"/>
          <a:cs typeface="AA Bebas Neue" charset="0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buFont typeface="Arial"/>
        <a:buNone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ts val="3000"/>
        </a:lnSpc>
        <a:spcBef>
          <a:spcPts val="500"/>
        </a:spcBef>
        <a:buFont typeface="Arial"/>
        <a:buNone/>
        <a:defRPr sz="2000" kern="1200" spc="300">
          <a:solidFill>
            <a:schemeClr val="bg1"/>
          </a:solidFill>
          <a:latin typeface="AA Bebas Neue" charset="0"/>
          <a:ea typeface="AA Bebas Neue" charset="0"/>
          <a:cs typeface="AA Bebas Neue" charset="0"/>
        </a:defRPr>
      </a:lvl2pPr>
      <a:lvl3pPr marL="12700" indent="0" algn="l" defTabSz="914400" rtl="0" eaLnBrk="1" latinLnBrk="0" hangingPunct="1">
        <a:lnSpc>
          <a:spcPts val="2100"/>
        </a:lnSpc>
        <a:spcBef>
          <a:spcPts val="500"/>
        </a:spcBef>
        <a:buFont typeface="Arial"/>
        <a:buNone/>
        <a:tabLst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 hidden="1">
            <a:extLst>
              <a:ext uri="{FF2B5EF4-FFF2-40B4-BE49-F238E27FC236}">
                <a16:creationId xmlns:a16="http://schemas.microsoft.com/office/drawing/2014/main" id="{4F0FD593-65C7-4B65-8FE9-01AD744E4F93}"/>
              </a:ext>
            </a:extLst>
          </p:cNvPr>
          <p:cNvSpPr/>
          <p:nvPr/>
        </p:nvSpPr>
        <p:spPr>
          <a:xfrm>
            <a:off x="-17459" y="-40040"/>
            <a:ext cx="12209459" cy="6936708"/>
          </a:xfrm>
          <a:prstGeom prst="rect">
            <a:avLst/>
          </a:prstGeom>
          <a:gradFill flip="none" rotWithShape="1">
            <a:gsLst>
              <a:gs pos="0">
                <a:srgbClr val="202C5E"/>
              </a:gs>
              <a:gs pos="100000">
                <a:srgbClr val="12193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F58C79-FB2D-4D29-9611-D5562A465A45}"/>
              </a:ext>
            </a:extLst>
          </p:cNvPr>
          <p:cNvSpPr txBox="1"/>
          <p:nvPr/>
        </p:nvSpPr>
        <p:spPr>
          <a:xfrm>
            <a:off x="2461550" y="2719928"/>
            <a:ext cx="73363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kern="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О вопросах развития возобновляемых источников </a:t>
            </a:r>
            <a:r>
              <a:rPr lang="ru-RU" sz="4000" kern="0" dirty="0" smtClean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энергии в РК</a:t>
            </a:r>
            <a:endParaRPr lang="en-US" sz="4000" kern="0" dirty="0">
              <a:latin typeface="AA Bebas Neue" charset="0"/>
              <a:ea typeface="AA Bebas Neue" charset="0"/>
              <a:cs typeface="AA Bebas Neue" charset="0"/>
            </a:endParaRPr>
          </a:p>
        </p:txBody>
      </p:sp>
      <p:sp>
        <p:nvSpPr>
          <p:cNvPr id="3" name="AutoShape 2" descr="Картинки по запросу герб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герб казахста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osmaiyl\Desktop\640px-Kazakhstan_National_Em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15" y="1016644"/>
            <a:ext cx="1654176" cy="17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03" y="1784080"/>
            <a:ext cx="5552501" cy="3292442"/>
          </a:xfrm>
        </p:spPr>
        <p:txBody>
          <a:bodyPr/>
          <a:lstStyle/>
          <a:p>
            <a:pPr algn="ctr"/>
            <a:r>
              <a:rPr lang="ru-RU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законодательства ВИЭ</a:t>
            </a:r>
            <a:endParaRPr lang="en-US" sz="35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8531" y="519297"/>
            <a:ext cx="51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Осуществление государственной финансовой поддержки со стороны Правительства РФЦ </a:t>
            </a:r>
            <a:r>
              <a:rPr lang="ru-RU" sz="2000" dirty="0">
                <a:cs typeface="Times New Roman" panose="02020603050405020304" pitchFamily="18" charset="0"/>
              </a:rPr>
              <a:t>в случае невыполнения им </a:t>
            </a:r>
            <a:r>
              <a:rPr lang="ru-RU" sz="2000" dirty="0" smtClean="0">
                <a:cs typeface="Times New Roman" panose="02020603050405020304" pitchFamily="18" charset="0"/>
              </a:rPr>
              <a:t>обязательств </a:t>
            </a:r>
            <a:r>
              <a:rPr lang="ru-RU" sz="2000" dirty="0">
                <a:cs typeface="Times New Roman" panose="02020603050405020304" pitchFamily="18" charset="0"/>
              </a:rPr>
              <a:t>по покупке электроэнергии ВИЭ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8532" y="2264855"/>
            <a:ext cx="5138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20-ти летний контракт на покупку электроэнергии ВИЭ от </a:t>
            </a:r>
            <a:r>
              <a:rPr lang="ru-RU" sz="2000" dirty="0" err="1">
                <a:cs typeface="Times New Roman" panose="02020603050405020304" pitchFamily="18" charset="0"/>
              </a:rPr>
              <a:t>энергопроизводящих</a:t>
            </a:r>
            <a:r>
              <a:rPr lang="ru-RU" sz="2000" dirty="0">
                <a:cs typeface="Times New Roman" panose="02020603050405020304" pitchFamily="18" charset="0"/>
              </a:rPr>
              <a:t> организаций, использующих ВИЭ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158"/>
          <p:cNvCxnSpPr/>
          <p:nvPr/>
        </p:nvCxnSpPr>
        <p:spPr>
          <a:xfrm>
            <a:off x="5515427" y="581362"/>
            <a:ext cx="0" cy="5890846"/>
          </a:xfrm>
          <a:prstGeom prst="line">
            <a:avLst/>
          </a:prstGeom>
          <a:ln w="31750">
            <a:solidFill>
              <a:srgbClr val="3F89C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8531" y="3724892"/>
            <a:ext cx="503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Смягчение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условий 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аукционных торгов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по отбору 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проектов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ГЭС</a:t>
            </a:r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8531" y="4834378"/>
            <a:ext cx="513858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Увеличение </a:t>
            </a:r>
            <a:r>
              <a:rPr lang="ru-RU" sz="2000" dirty="0" smtClean="0">
                <a:cs typeface="Times New Roman" panose="02020603050405020304" pitchFamily="18" charset="0"/>
              </a:rPr>
              <a:t>срок</a:t>
            </a:r>
            <a:r>
              <a:rPr lang="ru-RU" sz="2000" dirty="0"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cs typeface="Times New Roman" panose="02020603050405020304" pitchFamily="18" charset="0"/>
              </a:rPr>
              <a:t> реализации проектов ГЭС на 5 лет</a:t>
            </a:r>
            <a:endParaRPr lang="ru-RU" i="1" dirty="0">
              <a:solidFill>
                <a:prstClr val="black"/>
              </a:solidFill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856488" y="3354316"/>
            <a:ext cx="6472017" cy="4508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ts val="3000"/>
              </a:lnSpc>
              <a:spcBef>
                <a:spcPts val="500"/>
              </a:spcBef>
              <a:buFont typeface="Arial"/>
              <a:buNone/>
              <a:defRPr sz="2000" kern="1200" spc="300">
                <a:solidFill>
                  <a:schemeClr val="bg1"/>
                </a:solidFill>
                <a:latin typeface="AA Bebas Neue" charset="0"/>
                <a:ea typeface="AA Bebas Neue" charset="0"/>
                <a:cs typeface="AA Bebas Neue" charset="0"/>
              </a:defRPr>
            </a:lvl2pPr>
            <a:lvl3pPr marL="12700" indent="0" algn="l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/>
              <a:buNone/>
              <a:tabLst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Спасибо за внимание!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dosmaiyl\Desktop\640px-Kazakhstan_National_Em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08" y="1336240"/>
            <a:ext cx="1654176" cy="17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80F58C79-FB2D-4D29-9611-D5562A465A45}"/>
              </a:ext>
            </a:extLst>
          </p:cNvPr>
          <p:cNvSpPr txBox="1"/>
          <p:nvPr/>
        </p:nvSpPr>
        <p:spPr>
          <a:xfrm>
            <a:off x="297378" y="2583498"/>
            <a:ext cx="481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целевые индикаторы развития ВИЭ*</a:t>
            </a:r>
            <a:endParaRPr lang="ru-RU" sz="2400" kern="0" spc="300" dirty="0">
              <a:latin typeface="AA Bebas Neue" charset="0"/>
              <a:ea typeface="AA Bebas Neue" charset="0"/>
              <a:cs typeface="AA Bebas Neue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7BDE3FF-8AE2-491B-8D91-74CE1CC2F155}"/>
              </a:ext>
            </a:extLst>
          </p:cNvPr>
          <p:cNvSpPr/>
          <p:nvPr/>
        </p:nvSpPr>
        <p:spPr>
          <a:xfrm>
            <a:off x="1864890" y="8470454"/>
            <a:ext cx="201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charset="0"/>
                <a:ea typeface="Calibri" charset="0"/>
              </a:rPr>
              <a:t>потенциал </a:t>
            </a:r>
          </a:p>
          <a:p>
            <a:pPr algn="ctr"/>
            <a:r>
              <a:rPr lang="ru-RU" dirty="0">
                <a:latin typeface="Arial" charset="0"/>
                <a:ea typeface="Calibri" charset="0"/>
              </a:rPr>
              <a:t>ветроэнергетики 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360343" y="1012812"/>
            <a:ext cx="0" cy="4295741"/>
          </a:xfrm>
          <a:prstGeom prst="line">
            <a:avLst/>
          </a:prstGeom>
          <a:ln w="31750">
            <a:solidFill>
              <a:srgbClr val="3F89C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7726A11-3EA1-4BFB-8E8B-D70E0C8EAD94}"/>
              </a:ext>
            </a:extLst>
          </p:cNvPr>
          <p:cNvSpPr txBox="1"/>
          <p:nvPr/>
        </p:nvSpPr>
        <p:spPr>
          <a:xfrm>
            <a:off x="5927125" y="5141874"/>
            <a:ext cx="578518" cy="305931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pPr algn="ctr"/>
            <a:r>
              <a:rPr lang="ru-RU" sz="1400" dirty="0">
                <a:latin typeface="Arial" charset="0"/>
                <a:ea typeface="Arial" charset="0"/>
                <a:cs typeface="Arial" charset="0"/>
              </a:rPr>
              <a:t>2020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7726A11-3EA1-4BFB-8E8B-D70E0C8EAD94}"/>
              </a:ext>
            </a:extLst>
          </p:cNvPr>
          <p:cNvSpPr txBox="1"/>
          <p:nvPr/>
        </p:nvSpPr>
        <p:spPr>
          <a:xfrm>
            <a:off x="7719439" y="5141874"/>
            <a:ext cx="578518" cy="305931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pPr algn="ctr"/>
            <a:r>
              <a:rPr lang="ru-RU" sz="1400" dirty="0"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30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7726A11-3EA1-4BFB-8E8B-D70E0C8EAD94}"/>
              </a:ext>
            </a:extLst>
          </p:cNvPr>
          <p:cNvSpPr txBox="1"/>
          <p:nvPr/>
        </p:nvSpPr>
        <p:spPr>
          <a:xfrm>
            <a:off x="8658719" y="5141874"/>
            <a:ext cx="578518" cy="305931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pPr algn="ctr"/>
            <a:r>
              <a:rPr lang="ru-RU" sz="1400" dirty="0"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50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336D7B1-15D2-408A-BA8F-572C73B255F1}"/>
              </a:ext>
            </a:extLst>
          </p:cNvPr>
          <p:cNvSpPr txBox="1"/>
          <p:nvPr/>
        </p:nvSpPr>
        <p:spPr>
          <a:xfrm>
            <a:off x="5843680" y="4389578"/>
            <a:ext cx="700345" cy="521374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r>
              <a:rPr lang="ru-RU" sz="2800" dirty="0">
                <a:latin typeface="AA Bebas Neue" charset="0"/>
                <a:ea typeface="AA Bebas Neue" charset="0"/>
                <a:cs typeface="AA Bebas Neue" charset="0"/>
              </a:rPr>
              <a:t>3%</a:t>
            </a:r>
            <a:endParaRPr lang="en-US" sz="2800" baseline="30000" dirty="0">
              <a:latin typeface="AA Bebas Neue" charset="0"/>
              <a:ea typeface="AA Bebas Neue" charset="0"/>
              <a:cs typeface="AA Bebas Neue" charset="0"/>
            </a:endParaRPr>
          </a:p>
        </p:txBody>
      </p:sp>
      <p:sp>
        <p:nvSpPr>
          <p:cNvPr id="114" name="Прямоугольник 48">
            <a:extLst>
              <a:ext uri="{FF2B5EF4-FFF2-40B4-BE49-F238E27FC236}">
                <a16:creationId xmlns:a16="http://schemas.microsoft.com/office/drawing/2014/main" id="{60102687-2E68-450D-9888-E8CA81E8CCA5}"/>
              </a:ext>
            </a:extLst>
          </p:cNvPr>
          <p:cNvSpPr/>
          <p:nvPr/>
        </p:nvSpPr>
        <p:spPr>
          <a:xfrm>
            <a:off x="5856134" y="4832298"/>
            <a:ext cx="587566" cy="218583"/>
          </a:xfrm>
          <a:prstGeom prst="rect">
            <a:avLst/>
          </a:prstGeom>
          <a:gradFill>
            <a:gsLst>
              <a:gs pos="0">
                <a:srgbClr val="3F89CD"/>
              </a:gs>
              <a:gs pos="98000">
                <a:srgbClr val="169A9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336D7B1-15D2-408A-BA8F-572C73B255F1}"/>
              </a:ext>
            </a:extLst>
          </p:cNvPr>
          <p:cNvSpPr txBox="1"/>
          <p:nvPr/>
        </p:nvSpPr>
        <p:spPr>
          <a:xfrm>
            <a:off x="7565413" y="3546483"/>
            <a:ext cx="900721" cy="521374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r>
              <a:rPr lang="ru-RU" sz="2800" dirty="0">
                <a:latin typeface="AA Bebas Neue" charset="0"/>
                <a:ea typeface="AA Bebas Neue" charset="0"/>
                <a:cs typeface="AA Bebas Neue" charset="0"/>
              </a:rPr>
              <a:t>10%</a:t>
            </a:r>
            <a:endParaRPr lang="en-US" sz="2800" baseline="30000" dirty="0">
              <a:latin typeface="AA Bebas Neue" charset="0"/>
              <a:ea typeface="AA Bebas Neue" charset="0"/>
              <a:cs typeface="AA Bebas Neue" charset="0"/>
            </a:endParaRPr>
          </a:p>
        </p:txBody>
      </p:sp>
      <p:sp>
        <p:nvSpPr>
          <p:cNvPr id="153" name="Прямоугольник 48">
            <a:extLst>
              <a:ext uri="{FF2B5EF4-FFF2-40B4-BE49-F238E27FC236}">
                <a16:creationId xmlns:a16="http://schemas.microsoft.com/office/drawing/2014/main" id="{60102687-2E68-450D-9888-E8CA81E8CCA5}"/>
              </a:ext>
            </a:extLst>
          </p:cNvPr>
          <p:cNvSpPr/>
          <p:nvPr/>
        </p:nvSpPr>
        <p:spPr>
          <a:xfrm>
            <a:off x="7659581" y="3998359"/>
            <a:ext cx="587566" cy="1052516"/>
          </a:xfrm>
          <a:prstGeom prst="rect">
            <a:avLst/>
          </a:prstGeom>
          <a:gradFill>
            <a:gsLst>
              <a:gs pos="0">
                <a:srgbClr val="3F89CD"/>
              </a:gs>
              <a:gs pos="98000">
                <a:srgbClr val="169A9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4" name="Прямоугольник 48">
            <a:extLst>
              <a:ext uri="{FF2B5EF4-FFF2-40B4-BE49-F238E27FC236}">
                <a16:creationId xmlns:a16="http://schemas.microsoft.com/office/drawing/2014/main" id="{60102687-2E68-450D-9888-E8CA81E8CCA5}"/>
              </a:ext>
            </a:extLst>
          </p:cNvPr>
          <p:cNvSpPr/>
          <p:nvPr/>
        </p:nvSpPr>
        <p:spPr>
          <a:xfrm>
            <a:off x="8598526" y="2173533"/>
            <a:ext cx="587566" cy="2877347"/>
          </a:xfrm>
          <a:prstGeom prst="rect">
            <a:avLst/>
          </a:prstGeom>
          <a:gradFill>
            <a:gsLst>
              <a:gs pos="0">
                <a:srgbClr val="3F89CD"/>
              </a:gs>
              <a:gs pos="98000">
                <a:srgbClr val="169A9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336D7B1-15D2-408A-BA8F-572C73B255F1}"/>
              </a:ext>
            </a:extLst>
          </p:cNvPr>
          <p:cNvSpPr txBox="1"/>
          <p:nvPr/>
        </p:nvSpPr>
        <p:spPr>
          <a:xfrm>
            <a:off x="8497617" y="1723583"/>
            <a:ext cx="900721" cy="521374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r>
              <a:rPr lang="ru-RU" sz="2800" dirty="0">
                <a:latin typeface="AA Bebas Neue" charset="0"/>
                <a:ea typeface="AA Bebas Neue" charset="0"/>
                <a:cs typeface="AA Bebas Neue" charset="0"/>
              </a:rPr>
              <a:t>50%</a:t>
            </a:r>
            <a:endParaRPr lang="en-US" sz="2800" baseline="30000" dirty="0">
              <a:latin typeface="AA Bebas Neue" charset="0"/>
              <a:ea typeface="AA Bebas Neue" charset="0"/>
              <a:cs typeface="AA Bebas Neue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31552" y="5050875"/>
            <a:ext cx="4127435" cy="6"/>
          </a:xfrm>
          <a:prstGeom prst="line">
            <a:avLst/>
          </a:prstGeom>
          <a:ln cap="rnd">
            <a:solidFill>
              <a:srgbClr val="169A9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7726A11-3EA1-4BFB-8E8B-D70E0C8EAD94}"/>
              </a:ext>
            </a:extLst>
          </p:cNvPr>
          <p:cNvSpPr txBox="1"/>
          <p:nvPr/>
        </p:nvSpPr>
        <p:spPr>
          <a:xfrm>
            <a:off x="6827665" y="5155588"/>
            <a:ext cx="578517" cy="305931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pPr algn="ctr"/>
            <a:r>
              <a:rPr lang="ru-RU" sz="1400" dirty="0">
                <a:latin typeface="Arial" charset="0"/>
                <a:ea typeface="Arial" charset="0"/>
                <a:cs typeface="Arial" charset="0"/>
              </a:rPr>
              <a:t>202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5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36D7B1-15D2-408A-BA8F-572C73B255F1}"/>
              </a:ext>
            </a:extLst>
          </p:cNvPr>
          <p:cNvSpPr txBox="1"/>
          <p:nvPr/>
        </p:nvSpPr>
        <p:spPr>
          <a:xfrm>
            <a:off x="6710957" y="4002540"/>
            <a:ext cx="844604" cy="521374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en-US" sz="2800" dirty="0">
                <a:latin typeface="AA Bebas Neue" charset="0"/>
                <a:ea typeface="AA Bebas Neue" charset="0"/>
                <a:cs typeface="AA Bebas Neue" charset="0"/>
              </a:rPr>
              <a:t>6</a:t>
            </a:r>
            <a:r>
              <a:rPr lang="ru-RU" sz="2800" dirty="0">
                <a:latin typeface="AA Bebas Neue" charset="0"/>
                <a:ea typeface="AA Bebas Neue" charset="0"/>
                <a:cs typeface="AA Bebas Neue" charset="0"/>
              </a:rPr>
              <a:t>%</a:t>
            </a:r>
            <a:endParaRPr lang="en-US" sz="2800" baseline="30000" dirty="0">
              <a:latin typeface="AA Bebas Neue" charset="0"/>
              <a:ea typeface="AA Bebas Neue" charset="0"/>
              <a:cs typeface="AA Bebas Neue" charset="0"/>
            </a:endParaRPr>
          </a:p>
        </p:txBody>
      </p:sp>
      <p:sp>
        <p:nvSpPr>
          <p:cNvPr id="50" name="Прямоугольник 48">
            <a:extLst>
              <a:ext uri="{FF2B5EF4-FFF2-40B4-BE49-F238E27FC236}">
                <a16:creationId xmlns:a16="http://schemas.microsoft.com/office/drawing/2014/main" id="{60102687-2E68-450D-9888-E8CA81E8CCA5}"/>
              </a:ext>
            </a:extLst>
          </p:cNvPr>
          <p:cNvSpPr/>
          <p:nvPr/>
        </p:nvSpPr>
        <p:spPr>
          <a:xfrm>
            <a:off x="6756674" y="4455986"/>
            <a:ext cx="587566" cy="608609"/>
          </a:xfrm>
          <a:prstGeom prst="rect">
            <a:avLst/>
          </a:prstGeom>
          <a:gradFill>
            <a:gsLst>
              <a:gs pos="0">
                <a:srgbClr val="3F89CD"/>
              </a:gs>
              <a:gs pos="98000">
                <a:srgbClr val="169A9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378" y="5779711"/>
            <a:ext cx="641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*Концепция по переходу РК к «зеленой экономике»</a:t>
            </a:r>
          </a:p>
          <a:p>
            <a:pPr algn="just"/>
            <a:r>
              <a:rPr lang="ru-RU" sz="1100" i="1" kern="0" spc="30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Стратегия развития РК-2025</a:t>
            </a:r>
          </a:p>
          <a:p>
            <a:pPr algn="just"/>
            <a:r>
              <a:rPr lang="ru-RU" sz="1100" i="1" kern="0" spc="30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Стратегия развития РК-2050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398338" y="2766699"/>
            <a:ext cx="2470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 2050 году – 50% с учетом альтернативных источников энергии</a:t>
            </a:r>
            <a:endParaRPr lang="ru-RU" sz="1600" i="1" kern="0" spc="300" dirty="0">
              <a:latin typeface="Arial" panose="020B0604020202020204" pitchFamily="34" charset="0"/>
              <a:ea typeface="AA Bebas Neue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67BDE3FF-8AE2-491B-8D91-74CE1CC2F155}"/>
              </a:ext>
            </a:extLst>
          </p:cNvPr>
          <p:cNvSpPr/>
          <p:nvPr/>
        </p:nvSpPr>
        <p:spPr>
          <a:xfrm>
            <a:off x="1864890" y="8470454"/>
            <a:ext cx="201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charset="0"/>
                <a:ea typeface="Calibri" charset="0"/>
              </a:rPr>
              <a:t>потенциал </a:t>
            </a:r>
          </a:p>
          <a:p>
            <a:pPr algn="ctr"/>
            <a:r>
              <a:rPr lang="ru-RU" dirty="0">
                <a:latin typeface="Arial" charset="0"/>
                <a:ea typeface="Calibri" charset="0"/>
              </a:rPr>
              <a:t>ветроэнергетики </a:t>
            </a:r>
          </a:p>
        </p:txBody>
      </p:sp>
      <p:sp>
        <p:nvSpPr>
          <p:cNvPr id="67" name="Rounded Rectangle 7" hidden="1">
            <a:extLst>
              <a:ext uri="{FF2B5EF4-FFF2-40B4-BE49-F238E27FC236}">
                <a16:creationId xmlns:a16="http://schemas.microsoft.com/office/drawing/2014/main" id="{DB41B498-E7BB-479C-8400-AA39E347B7A0}"/>
              </a:ext>
            </a:extLst>
          </p:cNvPr>
          <p:cNvSpPr/>
          <p:nvPr/>
        </p:nvSpPr>
        <p:spPr>
          <a:xfrm flipH="1">
            <a:off x="6095999" y="1371700"/>
            <a:ext cx="5094801" cy="4598794"/>
          </a:xfrm>
          <a:prstGeom prst="roundRect">
            <a:avLst>
              <a:gd name="adj" fmla="val 2302"/>
            </a:avLst>
          </a:prstGeom>
          <a:noFill/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3"/>
          <p:cNvSpPr/>
          <p:nvPr/>
        </p:nvSpPr>
        <p:spPr>
          <a:xfrm>
            <a:off x="4940467" y="1508017"/>
            <a:ext cx="6644892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dirty="0">
                <a:latin typeface="Arial" charset="0"/>
                <a:ea typeface="Calibri" charset="0"/>
              </a:rPr>
              <a:t>Покупка и продажа электроэнергии – РФЦ</a:t>
            </a:r>
          </a:p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dirty="0">
                <a:latin typeface="Arial" charset="0"/>
                <a:ea typeface="Calibri" charset="0"/>
              </a:rPr>
              <a:t>Типовая форма 15-летнего PPA по аукционному тарифу в тенге</a:t>
            </a:r>
          </a:p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dirty="0">
                <a:latin typeface="Arial" charset="0"/>
                <a:ea typeface="Calibri" charset="0"/>
              </a:rPr>
              <a:t>Типовая форма подключения объекта ВИЭ к электрическим сетям</a:t>
            </a:r>
          </a:p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dirty="0">
                <a:latin typeface="Arial" charset="0"/>
                <a:ea typeface="Calibri" charset="0"/>
              </a:rPr>
              <a:t>Ежегодная индексация тарифов - с учетом доллара и ИПЦ</a:t>
            </a:r>
          </a:p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dirty="0" smtClean="0">
                <a:latin typeface="Arial" charset="0"/>
                <a:ea typeface="Calibri" charset="0"/>
              </a:rPr>
              <a:t>Бесплатная транспортировка ээ ВИЭ</a:t>
            </a:r>
          </a:p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dirty="0" smtClean="0">
                <a:latin typeface="Arial" charset="0"/>
                <a:ea typeface="Calibri" charset="0"/>
              </a:rPr>
              <a:t>Приоритетная </a:t>
            </a:r>
            <a:r>
              <a:rPr lang="ru-RU" dirty="0">
                <a:latin typeface="Arial" charset="0"/>
                <a:ea typeface="Calibri" charset="0"/>
              </a:rPr>
              <a:t>диспетчеризация электроэнергии</a:t>
            </a:r>
          </a:p>
          <a:p>
            <a:pPr marL="285750" indent="-285750" algn="just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ru-RU" dirty="0">
                <a:latin typeface="Arial" charset="0"/>
                <a:ea typeface="Calibri" charset="0"/>
              </a:rPr>
              <a:t>Инвестиционные преференции в рамках Предпринимательского Кодекса </a:t>
            </a:r>
            <a:endParaRPr lang="ru-RU" sz="1200" dirty="0">
              <a:latin typeface="Arial" charset="0"/>
              <a:ea typeface="Calibri" charset="0"/>
            </a:endParaRPr>
          </a:p>
        </p:txBody>
      </p:sp>
      <p:cxnSp>
        <p:nvCxnSpPr>
          <p:cNvPr id="29" name="Straight Connector 28" hidden="1"/>
          <p:cNvCxnSpPr/>
          <p:nvPr/>
        </p:nvCxnSpPr>
        <p:spPr>
          <a:xfrm flipV="1">
            <a:off x="1385986" y="1364203"/>
            <a:ext cx="4168391" cy="7496"/>
          </a:xfrm>
          <a:prstGeom prst="line">
            <a:avLst/>
          </a:prstGeom>
          <a:ln>
            <a:solidFill>
              <a:srgbClr val="3F89C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 hidden="1"/>
          <p:cNvSpPr/>
          <p:nvPr/>
        </p:nvSpPr>
        <p:spPr>
          <a:xfrm>
            <a:off x="4575246" y="5721463"/>
            <a:ext cx="3072156" cy="3072156"/>
          </a:xfrm>
          <a:prstGeom prst="ellips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 hidden="1"/>
          <p:cNvCxnSpPr/>
          <p:nvPr/>
        </p:nvCxnSpPr>
        <p:spPr>
          <a:xfrm>
            <a:off x="1385986" y="5970494"/>
            <a:ext cx="4847448" cy="0"/>
          </a:xfrm>
          <a:prstGeom prst="line">
            <a:avLst/>
          </a:prstGeom>
          <a:ln>
            <a:solidFill>
              <a:srgbClr val="3F89C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8"/>
          <p:cNvCxnSpPr/>
          <p:nvPr/>
        </p:nvCxnSpPr>
        <p:spPr>
          <a:xfrm>
            <a:off x="4807606" y="926745"/>
            <a:ext cx="0" cy="5412509"/>
          </a:xfrm>
          <a:prstGeom prst="line">
            <a:avLst/>
          </a:prstGeom>
          <a:ln w="31750">
            <a:solidFill>
              <a:srgbClr val="3F89C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75870-2C89-4BEF-859E-FB51A057EEA5}"/>
              </a:ext>
            </a:extLst>
          </p:cNvPr>
          <p:cNvSpPr txBox="1"/>
          <p:nvPr/>
        </p:nvSpPr>
        <p:spPr>
          <a:xfrm>
            <a:off x="1573716" y="127815"/>
            <a:ext cx="1007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Схема поддержки ВИЭ в Казахстане</a:t>
            </a:r>
            <a:endParaRPr lang="ru-RU" sz="2800" b="1" kern="0" spc="300" dirty="0">
              <a:latin typeface="AA Bebas Neue" charset="0"/>
              <a:ea typeface="AA Bebas Neue" charset="0"/>
              <a:cs typeface="AA Bebas Neue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422238" y="2130784"/>
            <a:ext cx="4518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Закон</a:t>
            </a:r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Республики Казахстан</a:t>
            </a:r>
            <a:endParaRPr lang="ru-RU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422238" y="2512748"/>
            <a:ext cx="4306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«О поддержке использования возобновляемых источников энергии</a:t>
            </a:r>
            <a:r>
              <a:rPr lang="ru-RU" sz="2800" dirty="0" smtClean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800" dirty="0" smtClean="0">
              <a:latin typeface="Arial" panose="020B0604020202020204" pitchFamily="34" charset="0"/>
              <a:ea typeface="AA Bebas Neue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5" y="1291858"/>
            <a:ext cx="718414" cy="7716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3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27">
            <a:extLst>
              <a:ext uri="{FF2B5EF4-FFF2-40B4-BE49-F238E27FC236}">
                <a16:creationId xmlns:a16="http://schemas.microsoft.com/office/drawing/2014/main" id="{58B8EEA8-8565-4802-93BA-58FA1A1BD0A1}"/>
              </a:ext>
            </a:extLst>
          </p:cNvPr>
          <p:cNvGrpSpPr/>
          <p:nvPr/>
        </p:nvGrpSpPr>
        <p:grpSpPr>
          <a:xfrm>
            <a:off x="1265284" y="782573"/>
            <a:ext cx="9273328" cy="5189486"/>
            <a:chOff x="4849813" y="2502618"/>
            <a:chExt cx="6299200" cy="3525121"/>
          </a:xfrm>
          <a:solidFill>
            <a:srgbClr val="3F89CD">
              <a:alpha val="11000"/>
            </a:srgb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E1A84846-447C-438A-BB81-65546CDC2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2313" y="3208338"/>
              <a:ext cx="1536700" cy="1308100"/>
            </a:xfrm>
            <a:custGeom>
              <a:avLst/>
              <a:gdLst>
                <a:gd name="T0" fmla="*/ 156 w 1431"/>
                <a:gd name="T1" fmla="*/ 97 h 1213"/>
                <a:gd name="T2" fmla="*/ 91 w 1431"/>
                <a:gd name="T3" fmla="*/ 135 h 1213"/>
                <a:gd name="T4" fmla="*/ 201 w 1431"/>
                <a:gd name="T5" fmla="*/ 291 h 1213"/>
                <a:gd name="T6" fmla="*/ 135 w 1431"/>
                <a:gd name="T7" fmla="*/ 387 h 1213"/>
                <a:gd name="T8" fmla="*/ 47 w 1431"/>
                <a:gd name="T9" fmla="*/ 536 h 1213"/>
                <a:gd name="T10" fmla="*/ 75 w 1431"/>
                <a:gd name="T11" fmla="*/ 728 h 1213"/>
                <a:gd name="T12" fmla="*/ 45 w 1431"/>
                <a:gd name="T13" fmla="*/ 817 h 1213"/>
                <a:gd name="T14" fmla="*/ 75 w 1431"/>
                <a:gd name="T15" fmla="*/ 847 h 1213"/>
                <a:gd name="T16" fmla="*/ 97 w 1431"/>
                <a:gd name="T17" fmla="*/ 993 h 1213"/>
                <a:gd name="T18" fmla="*/ 59 w 1431"/>
                <a:gd name="T19" fmla="*/ 1038 h 1213"/>
                <a:gd name="T20" fmla="*/ 151 w 1431"/>
                <a:gd name="T21" fmla="*/ 1015 h 1213"/>
                <a:gd name="T22" fmla="*/ 224 w 1431"/>
                <a:gd name="T23" fmla="*/ 995 h 1213"/>
                <a:gd name="T24" fmla="*/ 335 w 1431"/>
                <a:gd name="T25" fmla="*/ 1010 h 1213"/>
                <a:gd name="T26" fmla="*/ 464 w 1431"/>
                <a:gd name="T27" fmla="*/ 1054 h 1213"/>
                <a:gd name="T28" fmla="*/ 668 w 1431"/>
                <a:gd name="T29" fmla="*/ 1023 h 1213"/>
                <a:gd name="T30" fmla="*/ 761 w 1431"/>
                <a:gd name="T31" fmla="*/ 1044 h 1213"/>
                <a:gd name="T32" fmla="*/ 797 w 1431"/>
                <a:gd name="T33" fmla="*/ 1061 h 1213"/>
                <a:gd name="T34" fmla="*/ 914 w 1431"/>
                <a:gd name="T35" fmla="*/ 1186 h 1213"/>
                <a:gd name="T36" fmla="*/ 950 w 1431"/>
                <a:gd name="T37" fmla="*/ 1009 h 1213"/>
                <a:gd name="T38" fmla="*/ 1022 w 1431"/>
                <a:gd name="T39" fmla="*/ 832 h 1213"/>
                <a:gd name="T40" fmla="*/ 1232 w 1431"/>
                <a:gd name="T41" fmla="*/ 842 h 1213"/>
                <a:gd name="T42" fmla="*/ 1356 w 1431"/>
                <a:gd name="T43" fmla="*/ 741 h 1213"/>
                <a:gd name="T44" fmla="*/ 1310 w 1431"/>
                <a:gd name="T45" fmla="*/ 484 h 1213"/>
                <a:gd name="T46" fmla="*/ 1389 w 1431"/>
                <a:gd name="T47" fmla="*/ 305 h 1213"/>
                <a:gd name="T48" fmla="*/ 1430 w 1431"/>
                <a:gd name="T49" fmla="*/ 241 h 1213"/>
                <a:gd name="T50" fmla="*/ 1343 w 1431"/>
                <a:gd name="T51" fmla="*/ 200 h 1213"/>
                <a:gd name="T52" fmla="*/ 1345 w 1431"/>
                <a:gd name="T53" fmla="*/ 152 h 1213"/>
                <a:gd name="T54" fmla="*/ 1316 w 1431"/>
                <a:gd name="T55" fmla="*/ 173 h 1213"/>
                <a:gd name="T56" fmla="*/ 1183 w 1431"/>
                <a:gd name="T57" fmla="*/ 243 h 1213"/>
                <a:gd name="T58" fmla="*/ 1087 w 1431"/>
                <a:gd name="T59" fmla="*/ 159 h 1213"/>
                <a:gd name="T60" fmla="*/ 986 w 1431"/>
                <a:gd name="T61" fmla="*/ 147 h 1213"/>
                <a:gd name="T62" fmla="*/ 809 w 1431"/>
                <a:gd name="T63" fmla="*/ 20 h 1213"/>
                <a:gd name="T64" fmla="*/ 762 w 1431"/>
                <a:gd name="T65" fmla="*/ 48 h 1213"/>
                <a:gd name="T66" fmla="*/ 688 w 1431"/>
                <a:gd name="T67" fmla="*/ 98 h 1213"/>
                <a:gd name="T68" fmla="*/ 622 w 1431"/>
                <a:gd name="T69" fmla="*/ 118 h 1213"/>
                <a:gd name="T70" fmla="*/ 553 w 1431"/>
                <a:gd name="T71" fmla="*/ 110 h 1213"/>
                <a:gd name="T72" fmla="*/ 493 w 1431"/>
                <a:gd name="T73" fmla="*/ 71 h 1213"/>
                <a:gd name="T74" fmla="*/ 415 w 1431"/>
                <a:gd name="T75" fmla="*/ 71 h 1213"/>
                <a:gd name="T76" fmla="*/ 385 w 1431"/>
                <a:gd name="T77" fmla="*/ 127 h 1213"/>
                <a:gd name="T78" fmla="*/ 359 w 1431"/>
                <a:gd name="T79" fmla="*/ 175 h 1213"/>
                <a:gd name="T80" fmla="*/ 921 w 1431"/>
                <a:gd name="T81" fmla="*/ 308 h 1213"/>
                <a:gd name="T82" fmla="*/ 956 w 1431"/>
                <a:gd name="T83" fmla="*/ 329 h 1213"/>
                <a:gd name="T84" fmla="*/ 1040 w 1431"/>
                <a:gd name="T85" fmla="*/ 366 h 1213"/>
                <a:gd name="T86" fmla="*/ 1008 w 1431"/>
                <a:gd name="T87" fmla="*/ 417 h 1213"/>
                <a:gd name="T88" fmla="*/ 1015 w 1431"/>
                <a:gd name="T89" fmla="*/ 558 h 1213"/>
                <a:gd name="T90" fmla="*/ 1035 w 1431"/>
                <a:gd name="T91" fmla="*/ 596 h 1213"/>
                <a:gd name="T92" fmla="*/ 1010 w 1431"/>
                <a:gd name="T93" fmla="*/ 589 h 1213"/>
                <a:gd name="T94" fmla="*/ 1195 w 1431"/>
                <a:gd name="T95" fmla="*/ 643 h 1213"/>
                <a:gd name="T96" fmla="*/ 1103 w 1431"/>
                <a:gd name="T97" fmla="*/ 683 h 1213"/>
                <a:gd name="T98" fmla="*/ 983 w 1431"/>
                <a:gd name="T99" fmla="*/ 668 h 1213"/>
                <a:gd name="T100" fmla="*/ 915 w 1431"/>
                <a:gd name="T101" fmla="*/ 617 h 1213"/>
                <a:gd name="T102" fmla="*/ 949 w 1431"/>
                <a:gd name="T103" fmla="*/ 567 h 1213"/>
                <a:gd name="T104" fmla="*/ 937 w 1431"/>
                <a:gd name="T105" fmla="*/ 472 h 1213"/>
                <a:gd name="T106" fmla="*/ 1007 w 1431"/>
                <a:gd name="T107" fmla="*/ 364 h 1213"/>
                <a:gd name="T108" fmla="*/ 958 w 1431"/>
                <a:gd name="T109" fmla="*/ 349 h 1213"/>
                <a:gd name="T110" fmla="*/ 921 w 1431"/>
                <a:gd name="T111" fmla="*/ 308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1" h="1213">
                  <a:moveTo>
                    <a:pt x="201" y="25"/>
                  </a:moveTo>
                  <a:cubicBezTo>
                    <a:pt x="197" y="26"/>
                    <a:pt x="194" y="26"/>
                    <a:pt x="192" y="27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0" y="58"/>
                    <a:pt x="160" y="59"/>
                    <a:pt x="159" y="61"/>
                  </a:cubicBezTo>
                  <a:cubicBezTo>
                    <a:pt x="157" y="63"/>
                    <a:pt x="156" y="82"/>
                    <a:pt x="156" y="97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3" y="114"/>
                    <a:pt x="105" y="109"/>
                    <a:pt x="102" y="112"/>
                  </a:cubicBezTo>
                  <a:cubicBezTo>
                    <a:pt x="96" y="119"/>
                    <a:pt x="90" y="125"/>
                    <a:pt x="91" y="135"/>
                  </a:cubicBezTo>
                  <a:cubicBezTo>
                    <a:pt x="92" y="146"/>
                    <a:pt x="99" y="172"/>
                    <a:pt x="113" y="179"/>
                  </a:cubicBezTo>
                  <a:cubicBezTo>
                    <a:pt x="129" y="186"/>
                    <a:pt x="182" y="207"/>
                    <a:pt x="182" y="207"/>
                  </a:cubicBezTo>
                  <a:cubicBezTo>
                    <a:pt x="183" y="208"/>
                    <a:pt x="183" y="208"/>
                    <a:pt x="183" y="208"/>
                  </a:cubicBezTo>
                  <a:cubicBezTo>
                    <a:pt x="190" y="213"/>
                    <a:pt x="201" y="228"/>
                    <a:pt x="193" y="243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83" y="261"/>
                    <a:pt x="181" y="265"/>
                    <a:pt x="185" y="272"/>
                  </a:cubicBezTo>
                  <a:cubicBezTo>
                    <a:pt x="188" y="276"/>
                    <a:pt x="195" y="283"/>
                    <a:pt x="201" y="291"/>
                  </a:cubicBezTo>
                  <a:cubicBezTo>
                    <a:pt x="215" y="307"/>
                    <a:pt x="217" y="310"/>
                    <a:pt x="217" y="312"/>
                  </a:cubicBezTo>
                  <a:cubicBezTo>
                    <a:pt x="217" y="315"/>
                    <a:pt x="216" y="319"/>
                    <a:pt x="214" y="326"/>
                  </a:cubicBezTo>
                  <a:cubicBezTo>
                    <a:pt x="213" y="329"/>
                    <a:pt x="212" y="333"/>
                    <a:pt x="212" y="337"/>
                  </a:cubicBezTo>
                  <a:cubicBezTo>
                    <a:pt x="211" y="338"/>
                    <a:pt x="211" y="339"/>
                    <a:pt x="211" y="340"/>
                  </a:cubicBezTo>
                  <a:cubicBezTo>
                    <a:pt x="209" y="352"/>
                    <a:pt x="203" y="385"/>
                    <a:pt x="168" y="385"/>
                  </a:cubicBezTo>
                  <a:cubicBezTo>
                    <a:pt x="136" y="387"/>
                    <a:pt x="136" y="387"/>
                    <a:pt x="136" y="387"/>
                  </a:cubicBezTo>
                  <a:cubicBezTo>
                    <a:pt x="135" y="387"/>
                    <a:pt x="135" y="387"/>
                    <a:pt x="135" y="387"/>
                  </a:cubicBezTo>
                  <a:cubicBezTo>
                    <a:pt x="101" y="372"/>
                    <a:pt x="78" y="361"/>
                    <a:pt x="63" y="354"/>
                  </a:cubicBezTo>
                  <a:cubicBezTo>
                    <a:pt x="62" y="360"/>
                    <a:pt x="46" y="414"/>
                    <a:pt x="9" y="425"/>
                  </a:cubicBezTo>
                  <a:cubicBezTo>
                    <a:pt x="9" y="426"/>
                    <a:pt x="4" y="431"/>
                    <a:pt x="6" y="448"/>
                  </a:cubicBezTo>
                  <a:cubicBezTo>
                    <a:pt x="8" y="467"/>
                    <a:pt x="5" y="487"/>
                    <a:pt x="1" y="492"/>
                  </a:cubicBezTo>
                  <a:cubicBezTo>
                    <a:pt x="0" y="496"/>
                    <a:pt x="2" y="509"/>
                    <a:pt x="5" y="513"/>
                  </a:cubicBezTo>
                  <a:cubicBezTo>
                    <a:pt x="7" y="515"/>
                    <a:pt x="28" y="527"/>
                    <a:pt x="46" y="536"/>
                  </a:cubicBezTo>
                  <a:cubicBezTo>
                    <a:pt x="47" y="536"/>
                    <a:pt x="47" y="536"/>
                    <a:pt x="47" y="536"/>
                  </a:cubicBezTo>
                  <a:cubicBezTo>
                    <a:pt x="48" y="538"/>
                    <a:pt x="48" y="538"/>
                    <a:pt x="48" y="538"/>
                  </a:cubicBezTo>
                  <a:cubicBezTo>
                    <a:pt x="49" y="543"/>
                    <a:pt x="54" y="568"/>
                    <a:pt x="50" y="578"/>
                  </a:cubicBezTo>
                  <a:cubicBezTo>
                    <a:pt x="47" y="584"/>
                    <a:pt x="43" y="588"/>
                    <a:pt x="40" y="590"/>
                  </a:cubicBezTo>
                  <a:cubicBezTo>
                    <a:pt x="41" y="613"/>
                    <a:pt x="41" y="613"/>
                    <a:pt x="41" y="613"/>
                  </a:cubicBezTo>
                  <a:cubicBezTo>
                    <a:pt x="74" y="664"/>
                    <a:pt x="74" y="664"/>
                    <a:pt x="74" y="664"/>
                  </a:cubicBezTo>
                  <a:cubicBezTo>
                    <a:pt x="76" y="727"/>
                    <a:pt x="76" y="727"/>
                    <a:pt x="76" y="727"/>
                  </a:cubicBezTo>
                  <a:cubicBezTo>
                    <a:pt x="75" y="728"/>
                    <a:pt x="75" y="728"/>
                    <a:pt x="75" y="728"/>
                  </a:cubicBezTo>
                  <a:cubicBezTo>
                    <a:pt x="74" y="729"/>
                    <a:pt x="49" y="752"/>
                    <a:pt x="18" y="755"/>
                  </a:cubicBezTo>
                  <a:cubicBezTo>
                    <a:pt x="12" y="755"/>
                    <a:pt x="7" y="757"/>
                    <a:pt x="5" y="761"/>
                  </a:cubicBezTo>
                  <a:cubicBezTo>
                    <a:pt x="2" y="767"/>
                    <a:pt x="5" y="777"/>
                    <a:pt x="8" y="782"/>
                  </a:cubicBezTo>
                  <a:cubicBezTo>
                    <a:pt x="14" y="786"/>
                    <a:pt x="23" y="789"/>
                    <a:pt x="25" y="788"/>
                  </a:cubicBezTo>
                  <a:cubicBezTo>
                    <a:pt x="32" y="782"/>
                    <a:pt x="40" y="786"/>
                    <a:pt x="43" y="788"/>
                  </a:cubicBezTo>
                  <a:cubicBezTo>
                    <a:pt x="45" y="790"/>
                    <a:pt x="45" y="790"/>
                    <a:pt x="45" y="790"/>
                  </a:cubicBezTo>
                  <a:cubicBezTo>
                    <a:pt x="45" y="817"/>
                    <a:pt x="45" y="817"/>
                    <a:pt x="45" y="817"/>
                  </a:cubicBezTo>
                  <a:cubicBezTo>
                    <a:pt x="54" y="820"/>
                    <a:pt x="64" y="824"/>
                    <a:pt x="67" y="824"/>
                  </a:cubicBezTo>
                  <a:cubicBezTo>
                    <a:pt x="71" y="824"/>
                    <a:pt x="84" y="823"/>
                    <a:pt x="84" y="823"/>
                  </a:cubicBezTo>
                  <a:cubicBezTo>
                    <a:pt x="84" y="823"/>
                    <a:pt x="84" y="823"/>
                    <a:pt x="84" y="823"/>
                  </a:cubicBezTo>
                  <a:cubicBezTo>
                    <a:pt x="84" y="823"/>
                    <a:pt x="84" y="823"/>
                    <a:pt x="84" y="823"/>
                  </a:cubicBezTo>
                  <a:cubicBezTo>
                    <a:pt x="86" y="823"/>
                    <a:pt x="93" y="824"/>
                    <a:pt x="96" y="830"/>
                  </a:cubicBezTo>
                  <a:cubicBezTo>
                    <a:pt x="97" y="832"/>
                    <a:pt x="98" y="835"/>
                    <a:pt x="95" y="839"/>
                  </a:cubicBezTo>
                  <a:cubicBezTo>
                    <a:pt x="91" y="847"/>
                    <a:pt x="81" y="848"/>
                    <a:pt x="75" y="847"/>
                  </a:cubicBezTo>
                  <a:cubicBezTo>
                    <a:pt x="71" y="867"/>
                    <a:pt x="71" y="867"/>
                    <a:pt x="71" y="867"/>
                  </a:cubicBezTo>
                  <a:cubicBezTo>
                    <a:pt x="58" y="886"/>
                    <a:pt x="58" y="886"/>
                    <a:pt x="58" y="886"/>
                  </a:cubicBezTo>
                  <a:cubicBezTo>
                    <a:pt x="57" y="903"/>
                    <a:pt x="58" y="930"/>
                    <a:pt x="64" y="937"/>
                  </a:cubicBezTo>
                  <a:cubicBezTo>
                    <a:pt x="70" y="943"/>
                    <a:pt x="73" y="946"/>
                    <a:pt x="75" y="947"/>
                  </a:cubicBezTo>
                  <a:cubicBezTo>
                    <a:pt x="87" y="941"/>
                    <a:pt x="87" y="941"/>
                    <a:pt x="87" y="941"/>
                  </a:cubicBezTo>
                  <a:cubicBezTo>
                    <a:pt x="97" y="951"/>
                    <a:pt x="97" y="951"/>
                    <a:pt x="97" y="951"/>
                  </a:cubicBezTo>
                  <a:cubicBezTo>
                    <a:pt x="97" y="993"/>
                    <a:pt x="97" y="993"/>
                    <a:pt x="97" y="993"/>
                  </a:cubicBezTo>
                  <a:cubicBezTo>
                    <a:pt x="96" y="994"/>
                    <a:pt x="96" y="994"/>
                    <a:pt x="96" y="994"/>
                  </a:cubicBezTo>
                  <a:cubicBezTo>
                    <a:pt x="95" y="996"/>
                    <a:pt x="87" y="1004"/>
                    <a:pt x="80" y="1004"/>
                  </a:cubicBezTo>
                  <a:cubicBezTo>
                    <a:pt x="80" y="1004"/>
                    <a:pt x="80" y="1004"/>
                    <a:pt x="80" y="1004"/>
                  </a:cubicBezTo>
                  <a:cubicBezTo>
                    <a:pt x="77" y="1004"/>
                    <a:pt x="75" y="1003"/>
                    <a:pt x="74" y="1001"/>
                  </a:cubicBezTo>
                  <a:cubicBezTo>
                    <a:pt x="71" y="998"/>
                    <a:pt x="67" y="995"/>
                    <a:pt x="65" y="994"/>
                  </a:cubicBezTo>
                  <a:cubicBezTo>
                    <a:pt x="62" y="995"/>
                    <a:pt x="57" y="998"/>
                    <a:pt x="57" y="1002"/>
                  </a:cubicBezTo>
                  <a:cubicBezTo>
                    <a:pt x="57" y="1010"/>
                    <a:pt x="59" y="1034"/>
                    <a:pt x="59" y="1038"/>
                  </a:cubicBezTo>
                  <a:cubicBezTo>
                    <a:pt x="62" y="1045"/>
                    <a:pt x="67" y="1055"/>
                    <a:pt x="71" y="1057"/>
                  </a:cubicBezTo>
                  <a:cubicBezTo>
                    <a:pt x="75" y="1058"/>
                    <a:pt x="80" y="1060"/>
                    <a:pt x="82" y="1059"/>
                  </a:cubicBezTo>
                  <a:cubicBezTo>
                    <a:pt x="84" y="1058"/>
                    <a:pt x="85" y="1057"/>
                    <a:pt x="86" y="1054"/>
                  </a:cubicBezTo>
                  <a:cubicBezTo>
                    <a:pt x="89" y="1040"/>
                    <a:pt x="89" y="1040"/>
                    <a:pt x="89" y="1040"/>
                  </a:cubicBezTo>
                  <a:cubicBezTo>
                    <a:pt x="111" y="1027"/>
                    <a:pt x="111" y="1027"/>
                    <a:pt x="111" y="1027"/>
                  </a:cubicBezTo>
                  <a:cubicBezTo>
                    <a:pt x="140" y="1028"/>
                    <a:pt x="140" y="1028"/>
                    <a:pt x="140" y="1028"/>
                  </a:cubicBezTo>
                  <a:cubicBezTo>
                    <a:pt x="142" y="1026"/>
                    <a:pt x="145" y="1022"/>
                    <a:pt x="151" y="1015"/>
                  </a:cubicBezTo>
                  <a:cubicBezTo>
                    <a:pt x="152" y="1014"/>
                    <a:pt x="152" y="1014"/>
                    <a:pt x="152" y="1014"/>
                  </a:cubicBezTo>
                  <a:cubicBezTo>
                    <a:pt x="154" y="1014"/>
                    <a:pt x="154" y="1014"/>
                    <a:pt x="154" y="1014"/>
                  </a:cubicBezTo>
                  <a:cubicBezTo>
                    <a:pt x="168" y="1014"/>
                    <a:pt x="189" y="1015"/>
                    <a:pt x="195" y="1015"/>
                  </a:cubicBezTo>
                  <a:cubicBezTo>
                    <a:pt x="197" y="1012"/>
                    <a:pt x="202" y="1004"/>
                    <a:pt x="205" y="997"/>
                  </a:cubicBezTo>
                  <a:cubicBezTo>
                    <a:pt x="206" y="995"/>
                    <a:pt x="206" y="995"/>
                    <a:pt x="206" y="995"/>
                  </a:cubicBezTo>
                  <a:cubicBezTo>
                    <a:pt x="222" y="993"/>
                    <a:pt x="222" y="993"/>
                    <a:pt x="222" y="993"/>
                  </a:cubicBezTo>
                  <a:cubicBezTo>
                    <a:pt x="224" y="995"/>
                    <a:pt x="224" y="995"/>
                    <a:pt x="224" y="995"/>
                  </a:cubicBezTo>
                  <a:cubicBezTo>
                    <a:pt x="226" y="999"/>
                    <a:pt x="230" y="1003"/>
                    <a:pt x="231" y="1003"/>
                  </a:cubicBezTo>
                  <a:cubicBezTo>
                    <a:pt x="234" y="1001"/>
                    <a:pt x="242" y="988"/>
                    <a:pt x="249" y="977"/>
                  </a:cubicBezTo>
                  <a:cubicBezTo>
                    <a:pt x="250" y="975"/>
                    <a:pt x="250" y="975"/>
                    <a:pt x="250" y="975"/>
                  </a:cubicBezTo>
                  <a:cubicBezTo>
                    <a:pt x="260" y="975"/>
                    <a:pt x="260" y="975"/>
                    <a:pt x="260" y="975"/>
                  </a:cubicBezTo>
                  <a:cubicBezTo>
                    <a:pt x="261" y="975"/>
                    <a:pt x="263" y="975"/>
                    <a:pt x="282" y="993"/>
                  </a:cubicBezTo>
                  <a:cubicBezTo>
                    <a:pt x="320" y="993"/>
                    <a:pt x="320" y="993"/>
                    <a:pt x="320" y="993"/>
                  </a:cubicBezTo>
                  <a:cubicBezTo>
                    <a:pt x="321" y="993"/>
                    <a:pt x="325" y="993"/>
                    <a:pt x="335" y="1010"/>
                  </a:cubicBezTo>
                  <a:cubicBezTo>
                    <a:pt x="340" y="1010"/>
                    <a:pt x="354" y="1009"/>
                    <a:pt x="358" y="1009"/>
                  </a:cubicBezTo>
                  <a:cubicBezTo>
                    <a:pt x="360" y="1008"/>
                    <a:pt x="369" y="1001"/>
                    <a:pt x="376" y="994"/>
                  </a:cubicBezTo>
                  <a:cubicBezTo>
                    <a:pt x="377" y="993"/>
                    <a:pt x="377" y="993"/>
                    <a:pt x="377" y="993"/>
                  </a:cubicBezTo>
                  <a:cubicBezTo>
                    <a:pt x="378" y="993"/>
                    <a:pt x="378" y="993"/>
                    <a:pt x="378" y="993"/>
                  </a:cubicBezTo>
                  <a:cubicBezTo>
                    <a:pt x="379" y="993"/>
                    <a:pt x="388" y="993"/>
                    <a:pt x="394" y="994"/>
                  </a:cubicBezTo>
                  <a:cubicBezTo>
                    <a:pt x="396" y="994"/>
                    <a:pt x="401" y="995"/>
                    <a:pt x="450" y="1054"/>
                  </a:cubicBezTo>
                  <a:cubicBezTo>
                    <a:pt x="464" y="1054"/>
                    <a:pt x="464" y="1054"/>
                    <a:pt x="464" y="1054"/>
                  </a:cubicBezTo>
                  <a:cubicBezTo>
                    <a:pt x="537" y="1002"/>
                    <a:pt x="537" y="1002"/>
                    <a:pt x="537" y="1002"/>
                  </a:cubicBezTo>
                  <a:cubicBezTo>
                    <a:pt x="538" y="1002"/>
                    <a:pt x="538" y="1002"/>
                    <a:pt x="538" y="1002"/>
                  </a:cubicBezTo>
                  <a:cubicBezTo>
                    <a:pt x="547" y="1003"/>
                    <a:pt x="557" y="1003"/>
                    <a:pt x="559" y="1003"/>
                  </a:cubicBezTo>
                  <a:cubicBezTo>
                    <a:pt x="562" y="1003"/>
                    <a:pt x="563" y="1002"/>
                    <a:pt x="588" y="1032"/>
                  </a:cubicBezTo>
                  <a:cubicBezTo>
                    <a:pt x="644" y="1032"/>
                    <a:pt x="644" y="1032"/>
                    <a:pt x="644" y="1032"/>
                  </a:cubicBezTo>
                  <a:cubicBezTo>
                    <a:pt x="648" y="1023"/>
                    <a:pt x="648" y="1023"/>
                    <a:pt x="648" y="1023"/>
                  </a:cubicBezTo>
                  <a:cubicBezTo>
                    <a:pt x="668" y="1023"/>
                    <a:pt x="668" y="1023"/>
                    <a:pt x="668" y="1023"/>
                  </a:cubicBezTo>
                  <a:cubicBezTo>
                    <a:pt x="675" y="1032"/>
                    <a:pt x="675" y="1032"/>
                    <a:pt x="675" y="1032"/>
                  </a:cubicBezTo>
                  <a:cubicBezTo>
                    <a:pt x="701" y="1032"/>
                    <a:pt x="701" y="1032"/>
                    <a:pt x="701" y="1032"/>
                  </a:cubicBezTo>
                  <a:cubicBezTo>
                    <a:pt x="704" y="1028"/>
                    <a:pt x="712" y="1021"/>
                    <a:pt x="718" y="1021"/>
                  </a:cubicBezTo>
                  <a:cubicBezTo>
                    <a:pt x="724" y="1021"/>
                    <a:pt x="734" y="1024"/>
                    <a:pt x="735" y="1024"/>
                  </a:cubicBezTo>
                  <a:cubicBezTo>
                    <a:pt x="737" y="1025"/>
                    <a:pt x="737" y="1025"/>
                    <a:pt x="737" y="1025"/>
                  </a:cubicBezTo>
                  <a:cubicBezTo>
                    <a:pt x="744" y="1044"/>
                    <a:pt x="744" y="1044"/>
                    <a:pt x="744" y="1044"/>
                  </a:cubicBezTo>
                  <a:cubicBezTo>
                    <a:pt x="761" y="1044"/>
                    <a:pt x="761" y="1044"/>
                    <a:pt x="761" y="1044"/>
                  </a:cubicBezTo>
                  <a:cubicBezTo>
                    <a:pt x="763" y="1055"/>
                    <a:pt x="763" y="1055"/>
                    <a:pt x="763" y="1055"/>
                  </a:cubicBezTo>
                  <a:cubicBezTo>
                    <a:pt x="763" y="1056"/>
                    <a:pt x="764" y="1056"/>
                    <a:pt x="764" y="1055"/>
                  </a:cubicBezTo>
                  <a:cubicBezTo>
                    <a:pt x="766" y="1054"/>
                    <a:pt x="770" y="1046"/>
                    <a:pt x="774" y="1040"/>
                  </a:cubicBezTo>
                  <a:cubicBezTo>
                    <a:pt x="775" y="1037"/>
                    <a:pt x="775" y="1037"/>
                    <a:pt x="775" y="1037"/>
                  </a:cubicBezTo>
                  <a:cubicBezTo>
                    <a:pt x="786" y="1038"/>
                    <a:pt x="786" y="1038"/>
                    <a:pt x="786" y="1038"/>
                  </a:cubicBezTo>
                  <a:cubicBezTo>
                    <a:pt x="792" y="1057"/>
                    <a:pt x="792" y="1057"/>
                    <a:pt x="792" y="1057"/>
                  </a:cubicBezTo>
                  <a:cubicBezTo>
                    <a:pt x="797" y="1061"/>
                    <a:pt x="797" y="1061"/>
                    <a:pt x="797" y="1061"/>
                  </a:cubicBezTo>
                  <a:cubicBezTo>
                    <a:pt x="820" y="1063"/>
                    <a:pt x="820" y="1063"/>
                    <a:pt x="820" y="1063"/>
                  </a:cubicBezTo>
                  <a:cubicBezTo>
                    <a:pt x="823" y="1064"/>
                    <a:pt x="882" y="1086"/>
                    <a:pt x="891" y="1111"/>
                  </a:cubicBezTo>
                  <a:cubicBezTo>
                    <a:pt x="891" y="1112"/>
                    <a:pt x="891" y="1112"/>
                    <a:pt x="891" y="1112"/>
                  </a:cubicBezTo>
                  <a:cubicBezTo>
                    <a:pt x="893" y="1145"/>
                    <a:pt x="893" y="1145"/>
                    <a:pt x="893" y="1145"/>
                  </a:cubicBezTo>
                  <a:cubicBezTo>
                    <a:pt x="918" y="1170"/>
                    <a:pt x="918" y="1170"/>
                    <a:pt x="918" y="1170"/>
                  </a:cubicBezTo>
                  <a:cubicBezTo>
                    <a:pt x="916" y="1186"/>
                    <a:pt x="916" y="1186"/>
                    <a:pt x="916" y="1186"/>
                  </a:cubicBezTo>
                  <a:cubicBezTo>
                    <a:pt x="914" y="1186"/>
                    <a:pt x="914" y="1186"/>
                    <a:pt x="914" y="1186"/>
                  </a:cubicBezTo>
                  <a:cubicBezTo>
                    <a:pt x="915" y="1193"/>
                    <a:pt x="915" y="1206"/>
                    <a:pt x="915" y="1209"/>
                  </a:cubicBezTo>
                  <a:cubicBezTo>
                    <a:pt x="916" y="1210"/>
                    <a:pt x="917" y="1211"/>
                    <a:pt x="919" y="1213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49" y="1178"/>
                    <a:pt x="949" y="1178"/>
                    <a:pt x="949" y="1178"/>
                  </a:cubicBezTo>
                  <a:cubicBezTo>
                    <a:pt x="951" y="1075"/>
                    <a:pt x="951" y="1075"/>
                    <a:pt x="951" y="1075"/>
                  </a:cubicBezTo>
                  <a:cubicBezTo>
                    <a:pt x="955" y="1050"/>
                    <a:pt x="955" y="1050"/>
                    <a:pt x="955" y="1050"/>
                  </a:cubicBezTo>
                  <a:cubicBezTo>
                    <a:pt x="950" y="1009"/>
                    <a:pt x="950" y="1009"/>
                    <a:pt x="950" y="1009"/>
                  </a:cubicBezTo>
                  <a:cubicBezTo>
                    <a:pt x="950" y="1008"/>
                    <a:pt x="950" y="1008"/>
                    <a:pt x="950" y="1008"/>
                  </a:cubicBezTo>
                  <a:cubicBezTo>
                    <a:pt x="957" y="978"/>
                    <a:pt x="967" y="930"/>
                    <a:pt x="967" y="923"/>
                  </a:cubicBezTo>
                  <a:cubicBezTo>
                    <a:pt x="967" y="914"/>
                    <a:pt x="966" y="844"/>
                    <a:pt x="966" y="844"/>
                  </a:cubicBezTo>
                  <a:cubicBezTo>
                    <a:pt x="966" y="843"/>
                    <a:pt x="966" y="843"/>
                    <a:pt x="966" y="843"/>
                  </a:cubicBezTo>
                  <a:cubicBezTo>
                    <a:pt x="966" y="842"/>
                    <a:pt x="966" y="842"/>
                    <a:pt x="966" y="842"/>
                  </a:cubicBezTo>
                  <a:cubicBezTo>
                    <a:pt x="968" y="839"/>
                    <a:pt x="973" y="827"/>
                    <a:pt x="980" y="829"/>
                  </a:cubicBezTo>
                  <a:cubicBezTo>
                    <a:pt x="984" y="830"/>
                    <a:pt x="1008" y="832"/>
                    <a:pt x="1022" y="832"/>
                  </a:cubicBezTo>
                  <a:cubicBezTo>
                    <a:pt x="1023" y="833"/>
                    <a:pt x="1023" y="833"/>
                    <a:pt x="1023" y="833"/>
                  </a:cubicBezTo>
                  <a:cubicBezTo>
                    <a:pt x="1065" y="855"/>
                    <a:pt x="1065" y="855"/>
                    <a:pt x="1065" y="855"/>
                  </a:cubicBezTo>
                  <a:cubicBezTo>
                    <a:pt x="1116" y="854"/>
                    <a:pt x="1116" y="854"/>
                    <a:pt x="1116" y="854"/>
                  </a:cubicBezTo>
                  <a:cubicBezTo>
                    <a:pt x="1227" y="810"/>
                    <a:pt x="1232" y="814"/>
                    <a:pt x="1234" y="815"/>
                  </a:cubicBezTo>
                  <a:cubicBezTo>
                    <a:pt x="1240" y="820"/>
                    <a:pt x="1240" y="820"/>
                    <a:pt x="1240" y="820"/>
                  </a:cubicBezTo>
                  <a:cubicBezTo>
                    <a:pt x="1239" y="833"/>
                    <a:pt x="1239" y="833"/>
                    <a:pt x="1239" y="833"/>
                  </a:cubicBezTo>
                  <a:cubicBezTo>
                    <a:pt x="1232" y="842"/>
                    <a:pt x="1232" y="842"/>
                    <a:pt x="1232" y="842"/>
                  </a:cubicBezTo>
                  <a:cubicBezTo>
                    <a:pt x="1232" y="847"/>
                    <a:pt x="1232" y="847"/>
                    <a:pt x="1232" y="847"/>
                  </a:cubicBezTo>
                  <a:cubicBezTo>
                    <a:pt x="1237" y="852"/>
                    <a:pt x="1237" y="852"/>
                    <a:pt x="1237" y="852"/>
                  </a:cubicBezTo>
                  <a:cubicBezTo>
                    <a:pt x="1248" y="852"/>
                    <a:pt x="1248" y="852"/>
                    <a:pt x="1248" y="852"/>
                  </a:cubicBezTo>
                  <a:cubicBezTo>
                    <a:pt x="1289" y="813"/>
                    <a:pt x="1289" y="813"/>
                    <a:pt x="1289" y="813"/>
                  </a:cubicBezTo>
                  <a:cubicBezTo>
                    <a:pt x="1288" y="796"/>
                    <a:pt x="1295" y="767"/>
                    <a:pt x="1323" y="765"/>
                  </a:cubicBezTo>
                  <a:cubicBezTo>
                    <a:pt x="1333" y="764"/>
                    <a:pt x="1339" y="764"/>
                    <a:pt x="1343" y="764"/>
                  </a:cubicBezTo>
                  <a:cubicBezTo>
                    <a:pt x="1348" y="759"/>
                    <a:pt x="1356" y="750"/>
                    <a:pt x="1356" y="741"/>
                  </a:cubicBezTo>
                  <a:cubicBezTo>
                    <a:pt x="1356" y="693"/>
                    <a:pt x="1356" y="693"/>
                    <a:pt x="1356" y="693"/>
                  </a:cubicBezTo>
                  <a:cubicBezTo>
                    <a:pt x="1338" y="667"/>
                    <a:pt x="1284" y="588"/>
                    <a:pt x="1287" y="574"/>
                  </a:cubicBezTo>
                  <a:cubicBezTo>
                    <a:pt x="1288" y="565"/>
                    <a:pt x="1288" y="558"/>
                    <a:pt x="1288" y="555"/>
                  </a:cubicBezTo>
                  <a:cubicBezTo>
                    <a:pt x="1284" y="551"/>
                    <a:pt x="1274" y="540"/>
                    <a:pt x="1274" y="533"/>
                  </a:cubicBezTo>
                  <a:cubicBezTo>
                    <a:pt x="1274" y="525"/>
                    <a:pt x="1279" y="511"/>
                    <a:pt x="1279" y="510"/>
                  </a:cubicBezTo>
                  <a:cubicBezTo>
                    <a:pt x="1280" y="509"/>
                    <a:pt x="1280" y="509"/>
                    <a:pt x="1280" y="509"/>
                  </a:cubicBezTo>
                  <a:cubicBezTo>
                    <a:pt x="1310" y="484"/>
                    <a:pt x="1310" y="484"/>
                    <a:pt x="1310" y="484"/>
                  </a:cubicBezTo>
                  <a:cubicBezTo>
                    <a:pt x="1312" y="459"/>
                    <a:pt x="1312" y="459"/>
                    <a:pt x="1312" y="459"/>
                  </a:cubicBezTo>
                  <a:cubicBezTo>
                    <a:pt x="1315" y="459"/>
                    <a:pt x="1315" y="459"/>
                    <a:pt x="1315" y="459"/>
                  </a:cubicBezTo>
                  <a:cubicBezTo>
                    <a:pt x="1316" y="458"/>
                    <a:pt x="1384" y="446"/>
                    <a:pt x="1396" y="420"/>
                  </a:cubicBezTo>
                  <a:cubicBezTo>
                    <a:pt x="1408" y="395"/>
                    <a:pt x="1422" y="343"/>
                    <a:pt x="1424" y="335"/>
                  </a:cubicBezTo>
                  <a:cubicBezTo>
                    <a:pt x="1422" y="330"/>
                    <a:pt x="1418" y="323"/>
                    <a:pt x="1415" y="321"/>
                  </a:cubicBezTo>
                  <a:cubicBezTo>
                    <a:pt x="1413" y="320"/>
                    <a:pt x="1410" y="319"/>
                    <a:pt x="1407" y="318"/>
                  </a:cubicBezTo>
                  <a:cubicBezTo>
                    <a:pt x="1396" y="314"/>
                    <a:pt x="1389" y="311"/>
                    <a:pt x="1389" y="305"/>
                  </a:cubicBezTo>
                  <a:cubicBezTo>
                    <a:pt x="1389" y="301"/>
                    <a:pt x="1388" y="284"/>
                    <a:pt x="1388" y="284"/>
                  </a:cubicBezTo>
                  <a:cubicBezTo>
                    <a:pt x="1388" y="282"/>
                    <a:pt x="1388" y="282"/>
                    <a:pt x="1388" y="282"/>
                  </a:cubicBezTo>
                  <a:cubicBezTo>
                    <a:pt x="1389" y="281"/>
                    <a:pt x="1389" y="281"/>
                    <a:pt x="1389" y="281"/>
                  </a:cubicBezTo>
                  <a:cubicBezTo>
                    <a:pt x="1391" y="279"/>
                    <a:pt x="1400" y="271"/>
                    <a:pt x="1407" y="271"/>
                  </a:cubicBezTo>
                  <a:cubicBezTo>
                    <a:pt x="1420" y="271"/>
                    <a:pt x="1420" y="271"/>
                    <a:pt x="1420" y="271"/>
                  </a:cubicBezTo>
                  <a:cubicBezTo>
                    <a:pt x="1425" y="268"/>
                    <a:pt x="1430" y="265"/>
                    <a:pt x="1431" y="263"/>
                  </a:cubicBezTo>
                  <a:cubicBezTo>
                    <a:pt x="1431" y="259"/>
                    <a:pt x="1430" y="246"/>
                    <a:pt x="1430" y="241"/>
                  </a:cubicBezTo>
                  <a:cubicBezTo>
                    <a:pt x="1421" y="234"/>
                    <a:pt x="1421" y="234"/>
                    <a:pt x="1421" y="234"/>
                  </a:cubicBezTo>
                  <a:cubicBezTo>
                    <a:pt x="1389" y="235"/>
                    <a:pt x="1389" y="235"/>
                    <a:pt x="1389" y="235"/>
                  </a:cubicBezTo>
                  <a:cubicBezTo>
                    <a:pt x="1387" y="234"/>
                    <a:pt x="1387" y="234"/>
                    <a:pt x="1387" y="234"/>
                  </a:cubicBezTo>
                  <a:cubicBezTo>
                    <a:pt x="1387" y="234"/>
                    <a:pt x="1379" y="229"/>
                    <a:pt x="1378" y="221"/>
                  </a:cubicBezTo>
                  <a:cubicBezTo>
                    <a:pt x="1377" y="208"/>
                    <a:pt x="1375" y="204"/>
                    <a:pt x="1374" y="203"/>
                  </a:cubicBezTo>
                  <a:cubicBezTo>
                    <a:pt x="1370" y="203"/>
                    <a:pt x="1365" y="201"/>
                    <a:pt x="1363" y="199"/>
                  </a:cubicBezTo>
                  <a:cubicBezTo>
                    <a:pt x="1343" y="200"/>
                    <a:pt x="1343" y="200"/>
                    <a:pt x="1343" y="200"/>
                  </a:cubicBezTo>
                  <a:cubicBezTo>
                    <a:pt x="1342" y="200"/>
                    <a:pt x="1342" y="200"/>
                    <a:pt x="1342" y="200"/>
                  </a:cubicBezTo>
                  <a:cubicBezTo>
                    <a:pt x="1323" y="187"/>
                    <a:pt x="1325" y="184"/>
                    <a:pt x="1326" y="181"/>
                  </a:cubicBezTo>
                  <a:cubicBezTo>
                    <a:pt x="1326" y="180"/>
                    <a:pt x="1326" y="178"/>
                    <a:pt x="1326" y="177"/>
                  </a:cubicBezTo>
                  <a:cubicBezTo>
                    <a:pt x="1326" y="174"/>
                    <a:pt x="1326" y="174"/>
                    <a:pt x="1326" y="174"/>
                  </a:cubicBezTo>
                  <a:cubicBezTo>
                    <a:pt x="1329" y="173"/>
                    <a:pt x="1329" y="173"/>
                    <a:pt x="1329" y="173"/>
                  </a:cubicBezTo>
                  <a:cubicBezTo>
                    <a:pt x="1336" y="170"/>
                    <a:pt x="1343" y="167"/>
                    <a:pt x="1345" y="165"/>
                  </a:cubicBezTo>
                  <a:cubicBezTo>
                    <a:pt x="1345" y="162"/>
                    <a:pt x="1345" y="154"/>
                    <a:pt x="1345" y="152"/>
                  </a:cubicBezTo>
                  <a:cubicBezTo>
                    <a:pt x="1345" y="148"/>
                    <a:pt x="1345" y="148"/>
                    <a:pt x="1345" y="148"/>
                  </a:cubicBezTo>
                  <a:cubicBezTo>
                    <a:pt x="1350" y="147"/>
                    <a:pt x="1350" y="147"/>
                    <a:pt x="1350" y="147"/>
                  </a:cubicBezTo>
                  <a:cubicBezTo>
                    <a:pt x="1348" y="143"/>
                    <a:pt x="1347" y="140"/>
                    <a:pt x="1346" y="138"/>
                  </a:cubicBezTo>
                  <a:cubicBezTo>
                    <a:pt x="1343" y="138"/>
                    <a:pt x="1338" y="135"/>
                    <a:pt x="1332" y="129"/>
                  </a:cubicBezTo>
                  <a:cubicBezTo>
                    <a:pt x="1322" y="129"/>
                    <a:pt x="1322" y="129"/>
                    <a:pt x="1322" y="129"/>
                  </a:cubicBezTo>
                  <a:cubicBezTo>
                    <a:pt x="1317" y="137"/>
                    <a:pt x="1317" y="137"/>
                    <a:pt x="1317" y="137"/>
                  </a:cubicBezTo>
                  <a:cubicBezTo>
                    <a:pt x="1316" y="173"/>
                    <a:pt x="1316" y="173"/>
                    <a:pt x="1316" y="173"/>
                  </a:cubicBezTo>
                  <a:cubicBezTo>
                    <a:pt x="1316" y="175"/>
                    <a:pt x="1305" y="230"/>
                    <a:pt x="1267" y="241"/>
                  </a:cubicBezTo>
                  <a:cubicBezTo>
                    <a:pt x="1266" y="241"/>
                    <a:pt x="1266" y="241"/>
                    <a:pt x="1266" y="241"/>
                  </a:cubicBezTo>
                  <a:cubicBezTo>
                    <a:pt x="1258" y="241"/>
                    <a:pt x="1258" y="241"/>
                    <a:pt x="1258" y="241"/>
                  </a:cubicBezTo>
                  <a:cubicBezTo>
                    <a:pt x="1258" y="248"/>
                    <a:pt x="1258" y="248"/>
                    <a:pt x="1258" y="248"/>
                  </a:cubicBezTo>
                  <a:cubicBezTo>
                    <a:pt x="1236" y="249"/>
                    <a:pt x="1236" y="249"/>
                    <a:pt x="1236" y="249"/>
                  </a:cubicBezTo>
                  <a:cubicBezTo>
                    <a:pt x="1236" y="243"/>
                    <a:pt x="1236" y="243"/>
                    <a:pt x="1236" y="243"/>
                  </a:cubicBezTo>
                  <a:cubicBezTo>
                    <a:pt x="1183" y="243"/>
                    <a:pt x="1183" y="243"/>
                    <a:pt x="1183" y="243"/>
                  </a:cubicBezTo>
                  <a:cubicBezTo>
                    <a:pt x="1184" y="249"/>
                    <a:pt x="1184" y="249"/>
                    <a:pt x="1184" y="249"/>
                  </a:cubicBezTo>
                  <a:cubicBezTo>
                    <a:pt x="1147" y="249"/>
                    <a:pt x="1147" y="249"/>
                    <a:pt x="1147" y="249"/>
                  </a:cubicBezTo>
                  <a:cubicBezTo>
                    <a:pt x="1146" y="246"/>
                    <a:pt x="1146" y="246"/>
                    <a:pt x="1146" y="246"/>
                  </a:cubicBezTo>
                  <a:cubicBezTo>
                    <a:pt x="1143" y="237"/>
                    <a:pt x="1134" y="210"/>
                    <a:pt x="1124" y="203"/>
                  </a:cubicBezTo>
                  <a:cubicBezTo>
                    <a:pt x="1111" y="195"/>
                    <a:pt x="1089" y="184"/>
                    <a:pt x="1088" y="184"/>
                  </a:cubicBezTo>
                  <a:cubicBezTo>
                    <a:pt x="1086" y="182"/>
                    <a:pt x="1086" y="182"/>
                    <a:pt x="1086" y="182"/>
                  </a:cubicBezTo>
                  <a:cubicBezTo>
                    <a:pt x="1087" y="159"/>
                    <a:pt x="1087" y="159"/>
                    <a:pt x="1087" y="159"/>
                  </a:cubicBezTo>
                  <a:cubicBezTo>
                    <a:pt x="1047" y="158"/>
                    <a:pt x="1047" y="158"/>
                    <a:pt x="1047" y="158"/>
                  </a:cubicBezTo>
                  <a:cubicBezTo>
                    <a:pt x="1046" y="155"/>
                    <a:pt x="1046" y="155"/>
                    <a:pt x="1046" y="155"/>
                  </a:cubicBezTo>
                  <a:cubicBezTo>
                    <a:pt x="1046" y="154"/>
                    <a:pt x="1042" y="145"/>
                    <a:pt x="1031" y="144"/>
                  </a:cubicBezTo>
                  <a:cubicBezTo>
                    <a:pt x="1022" y="143"/>
                    <a:pt x="1022" y="143"/>
                    <a:pt x="1021" y="144"/>
                  </a:cubicBezTo>
                  <a:cubicBezTo>
                    <a:pt x="1020" y="144"/>
                    <a:pt x="1019" y="145"/>
                    <a:pt x="1016" y="146"/>
                  </a:cubicBezTo>
                  <a:cubicBezTo>
                    <a:pt x="1009" y="148"/>
                    <a:pt x="989" y="147"/>
                    <a:pt x="987" y="147"/>
                  </a:cubicBezTo>
                  <a:cubicBezTo>
                    <a:pt x="986" y="147"/>
                    <a:pt x="986" y="147"/>
                    <a:pt x="986" y="147"/>
                  </a:cubicBezTo>
                  <a:cubicBezTo>
                    <a:pt x="985" y="146"/>
                    <a:pt x="985" y="146"/>
                    <a:pt x="985" y="146"/>
                  </a:cubicBezTo>
                  <a:cubicBezTo>
                    <a:pt x="976" y="142"/>
                    <a:pt x="975" y="140"/>
                    <a:pt x="974" y="138"/>
                  </a:cubicBezTo>
                  <a:cubicBezTo>
                    <a:pt x="973" y="133"/>
                    <a:pt x="962" y="102"/>
                    <a:pt x="958" y="97"/>
                  </a:cubicBezTo>
                  <a:cubicBezTo>
                    <a:pt x="953" y="92"/>
                    <a:pt x="902" y="54"/>
                    <a:pt x="896" y="51"/>
                  </a:cubicBezTo>
                  <a:cubicBezTo>
                    <a:pt x="895" y="51"/>
                    <a:pt x="891" y="49"/>
                    <a:pt x="880" y="45"/>
                  </a:cubicBezTo>
                  <a:cubicBezTo>
                    <a:pt x="863" y="38"/>
                    <a:pt x="824" y="22"/>
                    <a:pt x="818" y="22"/>
                  </a:cubicBezTo>
                  <a:cubicBezTo>
                    <a:pt x="813" y="23"/>
                    <a:pt x="810" y="22"/>
                    <a:pt x="809" y="20"/>
                  </a:cubicBezTo>
                  <a:cubicBezTo>
                    <a:pt x="807" y="18"/>
                    <a:pt x="807" y="15"/>
                    <a:pt x="807" y="13"/>
                  </a:cubicBezTo>
                  <a:cubicBezTo>
                    <a:pt x="806" y="12"/>
                    <a:pt x="806" y="12"/>
                    <a:pt x="806" y="12"/>
                  </a:cubicBezTo>
                  <a:cubicBezTo>
                    <a:pt x="774" y="12"/>
                    <a:pt x="774" y="12"/>
                    <a:pt x="774" y="12"/>
                  </a:cubicBezTo>
                  <a:cubicBezTo>
                    <a:pt x="772" y="15"/>
                    <a:pt x="772" y="15"/>
                    <a:pt x="772" y="15"/>
                  </a:cubicBezTo>
                  <a:cubicBezTo>
                    <a:pt x="772" y="38"/>
                    <a:pt x="772" y="38"/>
                    <a:pt x="772" y="38"/>
                  </a:cubicBezTo>
                  <a:cubicBezTo>
                    <a:pt x="765" y="41"/>
                    <a:pt x="765" y="41"/>
                    <a:pt x="765" y="41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1" y="56"/>
                    <a:pt x="731" y="56"/>
                    <a:pt x="731" y="56"/>
                  </a:cubicBezTo>
                  <a:cubicBezTo>
                    <a:pt x="740" y="55"/>
                    <a:pt x="740" y="55"/>
                    <a:pt x="740" y="55"/>
                  </a:cubicBezTo>
                  <a:cubicBezTo>
                    <a:pt x="741" y="59"/>
                    <a:pt x="741" y="59"/>
                    <a:pt x="741" y="59"/>
                  </a:cubicBezTo>
                  <a:cubicBezTo>
                    <a:pt x="741" y="62"/>
                    <a:pt x="743" y="73"/>
                    <a:pt x="741" y="78"/>
                  </a:cubicBezTo>
                  <a:cubicBezTo>
                    <a:pt x="733" y="93"/>
                    <a:pt x="729" y="96"/>
                    <a:pt x="726" y="97"/>
                  </a:cubicBezTo>
                  <a:cubicBezTo>
                    <a:pt x="722" y="97"/>
                    <a:pt x="692" y="98"/>
                    <a:pt x="688" y="98"/>
                  </a:cubicBezTo>
                  <a:cubicBezTo>
                    <a:pt x="684" y="98"/>
                    <a:pt x="684" y="98"/>
                    <a:pt x="684" y="98"/>
                  </a:cubicBezTo>
                  <a:cubicBezTo>
                    <a:pt x="684" y="92"/>
                    <a:pt x="684" y="92"/>
                    <a:pt x="684" y="92"/>
                  </a:cubicBezTo>
                  <a:cubicBezTo>
                    <a:pt x="664" y="92"/>
                    <a:pt x="664" y="92"/>
                    <a:pt x="664" y="92"/>
                  </a:cubicBezTo>
                  <a:cubicBezTo>
                    <a:pt x="661" y="98"/>
                    <a:pt x="658" y="105"/>
                    <a:pt x="658" y="106"/>
                  </a:cubicBezTo>
                  <a:cubicBezTo>
                    <a:pt x="658" y="107"/>
                    <a:pt x="658" y="107"/>
                    <a:pt x="658" y="108"/>
                  </a:cubicBezTo>
                  <a:cubicBezTo>
                    <a:pt x="658" y="111"/>
                    <a:pt x="658" y="116"/>
                    <a:pt x="653" y="119"/>
                  </a:cubicBezTo>
                  <a:cubicBezTo>
                    <a:pt x="651" y="120"/>
                    <a:pt x="640" y="120"/>
                    <a:pt x="622" y="118"/>
                  </a:cubicBezTo>
                  <a:cubicBezTo>
                    <a:pt x="619" y="118"/>
                    <a:pt x="619" y="118"/>
                    <a:pt x="619" y="118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03" y="112"/>
                    <a:pt x="603" y="112"/>
                    <a:pt x="603" y="112"/>
                  </a:cubicBezTo>
                  <a:cubicBezTo>
                    <a:pt x="596" y="119"/>
                    <a:pt x="587" y="128"/>
                    <a:pt x="587" y="132"/>
                  </a:cubicBezTo>
                  <a:cubicBezTo>
                    <a:pt x="585" y="140"/>
                    <a:pt x="579" y="142"/>
                    <a:pt x="575" y="141"/>
                  </a:cubicBezTo>
                  <a:cubicBezTo>
                    <a:pt x="554" y="141"/>
                    <a:pt x="554" y="141"/>
                    <a:pt x="554" y="141"/>
                  </a:cubicBezTo>
                  <a:cubicBezTo>
                    <a:pt x="553" y="110"/>
                    <a:pt x="553" y="110"/>
                    <a:pt x="553" y="110"/>
                  </a:cubicBezTo>
                  <a:cubicBezTo>
                    <a:pt x="548" y="106"/>
                    <a:pt x="539" y="98"/>
                    <a:pt x="533" y="96"/>
                  </a:cubicBezTo>
                  <a:cubicBezTo>
                    <a:pt x="528" y="94"/>
                    <a:pt x="525" y="100"/>
                    <a:pt x="525" y="100"/>
                  </a:cubicBezTo>
                  <a:cubicBezTo>
                    <a:pt x="523" y="102"/>
                    <a:pt x="523" y="102"/>
                    <a:pt x="523" y="102"/>
                  </a:cubicBezTo>
                  <a:cubicBezTo>
                    <a:pt x="500" y="103"/>
                    <a:pt x="500" y="103"/>
                    <a:pt x="500" y="103"/>
                  </a:cubicBezTo>
                  <a:cubicBezTo>
                    <a:pt x="499" y="100"/>
                    <a:pt x="499" y="100"/>
                    <a:pt x="499" y="100"/>
                  </a:cubicBezTo>
                  <a:cubicBezTo>
                    <a:pt x="497" y="93"/>
                    <a:pt x="495" y="81"/>
                    <a:pt x="497" y="76"/>
                  </a:cubicBezTo>
                  <a:cubicBezTo>
                    <a:pt x="497" y="76"/>
                    <a:pt x="495" y="73"/>
                    <a:pt x="493" y="71"/>
                  </a:cubicBezTo>
                  <a:cubicBezTo>
                    <a:pt x="467" y="72"/>
                    <a:pt x="467" y="72"/>
                    <a:pt x="467" y="72"/>
                  </a:cubicBezTo>
                  <a:cubicBezTo>
                    <a:pt x="467" y="67"/>
                    <a:pt x="467" y="67"/>
                    <a:pt x="467" y="67"/>
                  </a:cubicBezTo>
                  <a:cubicBezTo>
                    <a:pt x="467" y="67"/>
                    <a:pt x="468" y="56"/>
                    <a:pt x="457" y="52"/>
                  </a:cubicBezTo>
                  <a:cubicBezTo>
                    <a:pt x="445" y="48"/>
                    <a:pt x="438" y="43"/>
                    <a:pt x="435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9"/>
                    <a:pt x="414" y="49"/>
                    <a:pt x="414" y="49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389" y="71"/>
                    <a:pt x="389" y="71"/>
                    <a:pt x="389" y="71"/>
                  </a:cubicBezTo>
                  <a:cubicBezTo>
                    <a:pt x="389" y="84"/>
                    <a:pt x="389" y="84"/>
                    <a:pt x="389" y="84"/>
                  </a:cubicBezTo>
                  <a:cubicBezTo>
                    <a:pt x="401" y="93"/>
                    <a:pt x="401" y="96"/>
                    <a:pt x="400" y="98"/>
                  </a:cubicBezTo>
                  <a:cubicBezTo>
                    <a:pt x="400" y="99"/>
                    <a:pt x="400" y="112"/>
                    <a:pt x="400" y="119"/>
                  </a:cubicBezTo>
                  <a:cubicBezTo>
                    <a:pt x="400" y="123"/>
                    <a:pt x="400" y="123"/>
                    <a:pt x="400" y="123"/>
                  </a:cubicBezTo>
                  <a:cubicBezTo>
                    <a:pt x="396" y="123"/>
                    <a:pt x="396" y="123"/>
                    <a:pt x="396" y="123"/>
                  </a:cubicBezTo>
                  <a:cubicBezTo>
                    <a:pt x="392" y="123"/>
                    <a:pt x="386" y="125"/>
                    <a:pt x="385" y="127"/>
                  </a:cubicBezTo>
                  <a:cubicBezTo>
                    <a:pt x="384" y="129"/>
                    <a:pt x="384" y="130"/>
                    <a:pt x="384" y="131"/>
                  </a:cubicBezTo>
                  <a:cubicBezTo>
                    <a:pt x="384" y="132"/>
                    <a:pt x="384" y="134"/>
                    <a:pt x="383" y="136"/>
                  </a:cubicBezTo>
                  <a:cubicBezTo>
                    <a:pt x="382" y="136"/>
                    <a:pt x="381" y="137"/>
                    <a:pt x="379" y="137"/>
                  </a:cubicBezTo>
                  <a:cubicBezTo>
                    <a:pt x="378" y="137"/>
                    <a:pt x="370" y="136"/>
                    <a:pt x="365" y="136"/>
                  </a:cubicBezTo>
                  <a:cubicBezTo>
                    <a:pt x="365" y="158"/>
                    <a:pt x="365" y="158"/>
                    <a:pt x="365" y="158"/>
                  </a:cubicBezTo>
                  <a:cubicBezTo>
                    <a:pt x="360" y="160"/>
                    <a:pt x="360" y="160"/>
                    <a:pt x="360" y="160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48" y="171"/>
                    <a:pt x="348" y="171"/>
                    <a:pt x="348" y="171"/>
                  </a:cubicBezTo>
                  <a:cubicBezTo>
                    <a:pt x="347" y="170"/>
                    <a:pt x="347" y="170"/>
                    <a:pt x="347" y="170"/>
                  </a:cubicBezTo>
                  <a:cubicBezTo>
                    <a:pt x="344" y="167"/>
                    <a:pt x="283" y="99"/>
                    <a:pt x="271" y="74"/>
                  </a:cubicBezTo>
                  <a:cubicBezTo>
                    <a:pt x="260" y="52"/>
                    <a:pt x="227" y="10"/>
                    <a:pt x="217" y="0"/>
                  </a:cubicBezTo>
                  <a:cubicBezTo>
                    <a:pt x="216" y="2"/>
                    <a:pt x="214" y="3"/>
                    <a:pt x="212" y="5"/>
                  </a:cubicBezTo>
                  <a:cubicBezTo>
                    <a:pt x="211" y="11"/>
                    <a:pt x="210" y="24"/>
                    <a:pt x="201" y="25"/>
                  </a:cubicBezTo>
                  <a:close/>
                  <a:moveTo>
                    <a:pt x="921" y="308"/>
                  </a:moveTo>
                  <a:cubicBezTo>
                    <a:pt x="921" y="308"/>
                    <a:pt x="921" y="307"/>
                    <a:pt x="921" y="306"/>
                  </a:cubicBezTo>
                  <a:cubicBezTo>
                    <a:pt x="922" y="298"/>
                    <a:pt x="933" y="285"/>
                    <a:pt x="936" y="283"/>
                  </a:cubicBezTo>
                  <a:cubicBezTo>
                    <a:pt x="937" y="282"/>
                    <a:pt x="937" y="282"/>
                    <a:pt x="937" y="282"/>
                  </a:cubicBezTo>
                  <a:cubicBezTo>
                    <a:pt x="953" y="280"/>
                    <a:pt x="953" y="280"/>
                    <a:pt x="953" y="280"/>
                  </a:cubicBezTo>
                  <a:cubicBezTo>
                    <a:pt x="953" y="285"/>
                    <a:pt x="953" y="285"/>
                    <a:pt x="953" y="285"/>
                  </a:cubicBezTo>
                  <a:cubicBezTo>
                    <a:pt x="953" y="298"/>
                    <a:pt x="953" y="321"/>
                    <a:pt x="954" y="325"/>
                  </a:cubicBezTo>
                  <a:cubicBezTo>
                    <a:pt x="955" y="328"/>
                    <a:pt x="956" y="329"/>
                    <a:pt x="956" y="329"/>
                  </a:cubicBezTo>
                  <a:cubicBezTo>
                    <a:pt x="987" y="328"/>
                    <a:pt x="987" y="328"/>
                    <a:pt x="987" y="328"/>
                  </a:cubicBezTo>
                  <a:cubicBezTo>
                    <a:pt x="987" y="335"/>
                    <a:pt x="987" y="335"/>
                    <a:pt x="987" y="335"/>
                  </a:cubicBezTo>
                  <a:cubicBezTo>
                    <a:pt x="990" y="331"/>
                    <a:pt x="990" y="331"/>
                    <a:pt x="990" y="331"/>
                  </a:cubicBezTo>
                  <a:cubicBezTo>
                    <a:pt x="993" y="333"/>
                    <a:pt x="993" y="333"/>
                    <a:pt x="993" y="333"/>
                  </a:cubicBezTo>
                  <a:cubicBezTo>
                    <a:pt x="999" y="336"/>
                    <a:pt x="1008" y="341"/>
                    <a:pt x="1012" y="341"/>
                  </a:cubicBezTo>
                  <a:cubicBezTo>
                    <a:pt x="1019" y="341"/>
                    <a:pt x="1032" y="356"/>
                    <a:pt x="1040" y="366"/>
                  </a:cubicBezTo>
                  <a:cubicBezTo>
                    <a:pt x="1040" y="366"/>
                    <a:pt x="1040" y="366"/>
                    <a:pt x="1040" y="366"/>
                  </a:cubicBezTo>
                  <a:cubicBezTo>
                    <a:pt x="1045" y="356"/>
                    <a:pt x="1045" y="356"/>
                    <a:pt x="1045" y="356"/>
                  </a:cubicBezTo>
                  <a:cubicBezTo>
                    <a:pt x="1072" y="357"/>
                    <a:pt x="1072" y="357"/>
                    <a:pt x="1072" y="357"/>
                  </a:cubicBezTo>
                  <a:cubicBezTo>
                    <a:pt x="1072" y="374"/>
                    <a:pt x="1072" y="374"/>
                    <a:pt x="1072" y="374"/>
                  </a:cubicBezTo>
                  <a:cubicBezTo>
                    <a:pt x="1050" y="385"/>
                    <a:pt x="1050" y="385"/>
                    <a:pt x="1050" y="385"/>
                  </a:cubicBezTo>
                  <a:cubicBezTo>
                    <a:pt x="1050" y="394"/>
                    <a:pt x="1050" y="394"/>
                    <a:pt x="1050" y="394"/>
                  </a:cubicBezTo>
                  <a:cubicBezTo>
                    <a:pt x="1039" y="406"/>
                    <a:pt x="1039" y="406"/>
                    <a:pt x="1039" y="406"/>
                  </a:cubicBezTo>
                  <a:cubicBezTo>
                    <a:pt x="1038" y="407"/>
                    <a:pt x="1031" y="411"/>
                    <a:pt x="1008" y="417"/>
                  </a:cubicBezTo>
                  <a:cubicBezTo>
                    <a:pt x="991" y="422"/>
                    <a:pt x="966" y="454"/>
                    <a:pt x="956" y="467"/>
                  </a:cubicBezTo>
                  <a:cubicBezTo>
                    <a:pt x="958" y="501"/>
                    <a:pt x="958" y="501"/>
                    <a:pt x="958" y="501"/>
                  </a:cubicBezTo>
                  <a:cubicBezTo>
                    <a:pt x="964" y="508"/>
                    <a:pt x="988" y="539"/>
                    <a:pt x="991" y="543"/>
                  </a:cubicBezTo>
                  <a:cubicBezTo>
                    <a:pt x="993" y="547"/>
                    <a:pt x="996" y="557"/>
                    <a:pt x="998" y="563"/>
                  </a:cubicBezTo>
                  <a:cubicBezTo>
                    <a:pt x="1003" y="563"/>
                    <a:pt x="1010" y="563"/>
                    <a:pt x="1013" y="563"/>
                  </a:cubicBezTo>
                  <a:cubicBezTo>
                    <a:pt x="1014" y="563"/>
                    <a:pt x="1014" y="561"/>
                    <a:pt x="1015" y="560"/>
                  </a:cubicBezTo>
                  <a:cubicBezTo>
                    <a:pt x="1015" y="558"/>
                    <a:pt x="1015" y="558"/>
                    <a:pt x="1015" y="558"/>
                  </a:cubicBezTo>
                  <a:cubicBezTo>
                    <a:pt x="1018" y="558"/>
                    <a:pt x="1018" y="558"/>
                    <a:pt x="1018" y="558"/>
                  </a:cubicBezTo>
                  <a:cubicBezTo>
                    <a:pt x="1020" y="557"/>
                    <a:pt x="1028" y="556"/>
                    <a:pt x="1032" y="557"/>
                  </a:cubicBezTo>
                  <a:cubicBezTo>
                    <a:pt x="1036" y="559"/>
                    <a:pt x="1044" y="567"/>
                    <a:pt x="1048" y="571"/>
                  </a:cubicBezTo>
                  <a:cubicBezTo>
                    <a:pt x="1050" y="572"/>
                    <a:pt x="1050" y="572"/>
                    <a:pt x="1050" y="572"/>
                  </a:cubicBezTo>
                  <a:cubicBezTo>
                    <a:pt x="1045" y="592"/>
                    <a:pt x="1045" y="592"/>
                    <a:pt x="1045" y="592"/>
                  </a:cubicBezTo>
                  <a:cubicBezTo>
                    <a:pt x="1037" y="597"/>
                    <a:pt x="1037" y="597"/>
                    <a:pt x="1037" y="597"/>
                  </a:cubicBezTo>
                  <a:cubicBezTo>
                    <a:pt x="1035" y="596"/>
                    <a:pt x="1035" y="596"/>
                    <a:pt x="1035" y="596"/>
                  </a:cubicBezTo>
                  <a:cubicBezTo>
                    <a:pt x="1030" y="594"/>
                    <a:pt x="1029" y="592"/>
                    <a:pt x="1029" y="591"/>
                  </a:cubicBezTo>
                  <a:cubicBezTo>
                    <a:pt x="1028" y="589"/>
                    <a:pt x="1028" y="589"/>
                    <a:pt x="1028" y="589"/>
                  </a:cubicBezTo>
                  <a:cubicBezTo>
                    <a:pt x="1028" y="588"/>
                    <a:pt x="1028" y="588"/>
                    <a:pt x="1028" y="588"/>
                  </a:cubicBezTo>
                  <a:cubicBezTo>
                    <a:pt x="1028" y="587"/>
                    <a:pt x="1027" y="585"/>
                    <a:pt x="1027" y="583"/>
                  </a:cubicBezTo>
                  <a:cubicBezTo>
                    <a:pt x="1016" y="583"/>
                    <a:pt x="1016" y="583"/>
                    <a:pt x="1016" y="583"/>
                  </a:cubicBezTo>
                  <a:cubicBezTo>
                    <a:pt x="1011" y="589"/>
                    <a:pt x="1011" y="589"/>
                    <a:pt x="1011" y="589"/>
                  </a:cubicBezTo>
                  <a:cubicBezTo>
                    <a:pt x="1010" y="589"/>
                    <a:pt x="1010" y="589"/>
                    <a:pt x="1010" y="589"/>
                  </a:cubicBezTo>
                  <a:cubicBezTo>
                    <a:pt x="1007" y="590"/>
                    <a:pt x="1004" y="591"/>
                    <a:pt x="1003" y="592"/>
                  </a:cubicBezTo>
                  <a:cubicBezTo>
                    <a:pt x="1002" y="593"/>
                    <a:pt x="1003" y="598"/>
                    <a:pt x="1004" y="602"/>
                  </a:cubicBezTo>
                  <a:cubicBezTo>
                    <a:pt x="1034" y="603"/>
                    <a:pt x="1034" y="603"/>
                    <a:pt x="1034" y="603"/>
                  </a:cubicBezTo>
                  <a:cubicBezTo>
                    <a:pt x="1053" y="620"/>
                    <a:pt x="1053" y="620"/>
                    <a:pt x="1053" y="620"/>
                  </a:cubicBezTo>
                  <a:cubicBezTo>
                    <a:pt x="1107" y="620"/>
                    <a:pt x="1107" y="620"/>
                    <a:pt x="1107" y="620"/>
                  </a:cubicBezTo>
                  <a:cubicBezTo>
                    <a:pt x="1110" y="620"/>
                    <a:pt x="1163" y="634"/>
                    <a:pt x="1194" y="643"/>
                  </a:cubicBezTo>
                  <a:cubicBezTo>
                    <a:pt x="1195" y="643"/>
                    <a:pt x="1195" y="643"/>
                    <a:pt x="1195" y="643"/>
                  </a:cubicBezTo>
                  <a:cubicBezTo>
                    <a:pt x="1196" y="644"/>
                    <a:pt x="1196" y="644"/>
                    <a:pt x="1196" y="644"/>
                  </a:cubicBezTo>
                  <a:cubicBezTo>
                    <a:pt x="1196" y="644"/>
                    <a:pt x="1199" y="648"/>
                    <a:pt x="1199" y="656"/>
                  </a:cubicBezTo>
                  <a:cubicBezTo>
                    <a:pt x="1199" y="663"/>
                    <a:pt x="1182" y="680"/>
                    <a:pt x="1171" y="690"/>
                  </a:cubicBezTo>
                  <a:cubicBezTo>
                    <a:pt x="1170" y="691"/>
                    <a:pt x="1170" y="691"/>
                    <a:pt x="1170" y="691"/>
                  </a:cubicBezTo>
                  <a:cubicBezTo>
                    <a:pt x="1138" y="692"/>
                    <a:pt x="1138" y="692"/>
                    <a:pt x="1138" y="692"/>
                  </a:cubicBezTo>
                  <a:cubicBezTo>
                    <a:pt x="1128" y="683"/>
                    <a:pt x="1128" y="683"/>
                    <a:pt x="1128" y="683"/>
                  </a:cubicBezTo>
                  <a:cubicBezTo>
                    <a:pt x="1103" y="683"/>
                    <a:pt x="1103" y="683"/>
                    <a:pt x="1103" y="683"/>
                  </a:cubicBezTo>
                  <a:cubicBezTo>
                    <a:pt x="1100" y="685"/>
                    <a:pt x="1091" y="692"/>
                    <a:pt x="1084" y="692"/>
                  </a:cubicBezTo>
                  <a:cubicBezTo>
                    <a:pt x="1076" y="692"/>
                    <a:pt x="1038" y="676"/>
                    <a:pt x="1035" y="671"/>
                  </a:cubicBezTo>
                  <a:cubicBezTo>
                    <a:pt x="1034" y="669"/>
                    <a:pt x="1027" y="663"/>
                    <a:pt x="1021" y="658"/>
                  </a:cubicBezTo>
                  <a:cubicBezTo>
                    <a:pt x="1018" y="657"/>
                    <a:pt x="1010" y="657"/>
                    <a:pt x="1007" y="657"/>
                  </a:cubicBezTo>
                  <a:cubicBezTo>
                    <a:pt x="1004" y="657"/>
                    <a:pt x="994" y="663"/>
                    <a:pt x="985" y="668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3" y="668"/>
                    <a:pt x="983" y="668"/>
                    <a:pt x="983" y="668"/>
                  </a:cubicBezTo>
                  <a:cubicBezTo>
                    <a:pt x="982" y="668"/>
                    <a:pt x="954" y="670"/>
                    <a:pt x="944" y="668"/>
                  </a:cubicBezTo>
                  <a:cubicBezTo>
                    <a:pt x="935" y="666"/>
                    <a:pt x="923" y="652"/>
                    <a:pt x="920" y="648"/>
                  </a:cubicBezTo>
                  <a:cubicBezTo>
                    <a:pt x="916" y="647"/>
                    <a:pt x="911" y="647"/>
                    <a:pt x="909" y="647"/>
                  </a:cubicBezTo>
                  <a:cubicBezTo>
                    <a:pt x="902" y="647"/>
                    <a:pt x="899" y="638"/>
                    <a:pt x="898" y="634"/>
                  </a:cubicBezTo>
                  <a:cubicBezTo>
                    <a:pt x="897" y="633"/>
                    <a:pt x="897" y="633"/>
                    <a:pt x="897" y="633"/>
                  </a:cubicBezTo>
                  <a:cubicBezTo>
                    <a:pt x="897" y="617"/>
                    <a:pt x="897" y="617"/>
                    <a:pt x="897" y="617"/>
                  </a:cubicBezTo>
                  <a:cubicBezTo>
                    <a:pt x="915" y="617"/>
                    <a:pt x="915" y="617"/>
                    <a:pt x="915" y="617"/>
                  </a:cubicBezTo>
                  <a:cubicBezTo>
                    <a:pt x="920" y="621"/>
                    <a:pt x="920" y="621"/>
                    <a:pt x="920" y="621"/>
                  </a:cubicBezTo>
                  <a:cubicBezTo>
                    <a:pt x="930" y="621"/>
                    <a:pt x="930" y="621"/>
                    <a:pt x="930" y="621"/>
                  </a:cubicBezTo>
                  <a:cubicBezTo>
                    <a:pt x="938" y="609"/>
                    <a:pt x="938" y="609"/>
                    <a:pt x="938" y="609"/>
                  </a:cubicBezTo>
                  <a:cubicBezTo>
                    <a:pt x="969" y="609"/>
                    <a:pt x="969" y="609"/>
                    <a:pt x="969" y="609"/>
                  </a:cubicBezTo>
                  <a:cubicBezTo>
                    <a:pt x="971" y="607"/>
                    <a:pt x="971" y="607"/>
                    <a:pt x="971" y="607"/>
                  </a:cubicBezTo>
                  <a:cubicBezTo>
                    <a:pt x="972" y="601"/>
                    <a:pt x="971" y="594"/>
                    <a:pt x="970" y="593"/>
                  </a:cubicBezTo>
                  <a:cubicBezTo>
                    <a:pt x="965" y="590"/>
                    <a:pt x="951" y="571"/>
                    <a:pt x="949" y="567"/>
                  </a:cubicBezTo>
                  <a:cubicBezTo>
                    <a:pt x="948" y="566"/>
                    <a:pt x="948" y="566"/>
                    <a:pt x="948" y="566"/>
                  </a:cubicBezTo>
                  <a:cubicBezTo>
                    <a:pt x="946" y="547"/>
                    <a:pt x="946" y="547"/>
                    <a:pt x="946" y="547"/>
                  </a:cubicBezTo>
                  <a:cubicBezTo>
                    <a:pt x="941" y="540"/>
                    <a:pt x="941" y="540"/>
                    <a:pt x="941" y="540"/>
                  </a:cubicBezTo>
                  <a:cubicBezTo>
                    <a:pt x="941" y="505"/>
                    <a:pt x="941" y="505"/>
                    <a:pt x="941" y="505"/>
                  </a:cubicBezTo>
                  <a:cubicBezTo>
                    <a:pt x="937" y="497"/>
                    <a:pt x="937" y="497"/>
                    <a:pt x="937" y="497"/>
                  </a:cubicBezTo>
                  <a:cubicBezTo>
                    <a:pt x="937" y="473"/>
                    <a:pt x="937" y="473"/>
                    <a:pt x="937" y="473"/>
                  </a:cubicBezTo>
                  <a:cubicBezTo>
                    <a:pt x="937" y="472"/>
                    <a:pt x="937" y="472"/>
                    <a:pt x="937" y="472"/>
                  </a:cubicBezTo>
                  <a:cubicBezTo>
                    <a:pt x="937" y="472"/>
                    <a:pt x="941" y="467"/>
                    <a:pt x="942" y="463"/>
                  </a:cubicBezTo>
                  <a:cubicBezTo>
                    <a:pt x="944" y="456"/>
                    <a:pt x="971" y="422"/>
                    <a:pt x="979" y="415"/>
                  </a:cubicBezTo>
                  <a:cubicBezTo>
                    <a:pt x="985" y="410"/>
                    <a:pt x="999" y="402"/>
                    <a:pt x="1011" y="395"/>
                  </a:cubicBezTo>
                  <a:cubicBezTo>
                    <a:pt x="1017" y="392"/>
                    <a:pt x="1022" y="390"/>
                    <a:pt x="1023" y="389"/>
                  </a:cubicBezTo>
                  <a:cubicBezTo>
                    <a:pt x="1024" y="388"/>
                    <a:pt x="1025" y="385"/>
                    <a:pt x="1024" y="374"/>
                  </a:cubicBezTo>
                  <a:cubicBezTo>
                    <a:pt x="1024" y="374"/>
                    <a:pt x="1024" y="373"/>
                    <a:pt x="1024" y="373"/>
                  </a:cubicBezTo>
                  <a:cubicBezTo>
                    <a:pt x="1021" y="371"/>
                    <a:pt x="1012" y="367"/>
                    <a:pt x="1007" y="364"/>
                  </a:cubicBezTo>
                  <a:cubicBezTo>
                    <a:pt x="1002" y="361"/>
                    <a:pt x="999" y="359"/>
                    <a:pt x="997" y="359"/>
                  </a:cubicBezTo>
                  <a:cubicBezTo>
                    <a:pt x="993" y="356"/>
                    <a:pt x="983" y="347"/>
                    <a:pt x="982" y="346"/>
                  </a:cubicBezTo>
                  <a:cubicBezTo>
                    <a:pt x="979" y="344"/>
                    <a:pt x="979" y="344"/>
                    <a:pt x="979" y="344"/>
                  </a:cubicBezTo>
                  <a:cubicBezTo>
                    <a:pt x="981" y="342"/>
                    <a:pt x="981" y="342"/>
                    <a:pt x="981" y="342"/>
                  </a:cubicBezTo>
                  <a:cubicBezTo>
                    <a:pt x="969" y="349"/>
                    <a:pt x="969" y="349"/>
                    <a:pt x="969" y="349"/>
                  </a:cubicBezTo>
                  <a:cubicBezTo>
                    <a:pt x="968" y="349"/>
                    <a:pt x="968" y="349"/>
                    <a:pt x="968" y="349"/>
                  </a:cubicBezTo>
                  <a:cubicBezTo>
                    <a:pt x="966" y="349"/>
                    <a:pt x="962" y="349"/>
                    <a:pt x="958" y="349"/>
                  </a:cubicBezTo>
                  <a:cubicBezTo>
                    <a:pt x="954" y="349"/>
                    <a:pt x="950" y="349"/>
                    <a:pt x="947" y="348"/>
                  </a:cubicBezTo>
                  <a:cubicBezTo>
                    <a:pt x="944" y="346"/>
                    <a:pt x="939" y="340"/>
                    <a:pt x="936" y="338"/>
                  </a:cubicBezTo>
                  <a:cubicBezTo>
                    <a:pt x="928" y="338"/>
                    <a:pt x="904" y="338"/>
                    <a:pt x="901" y="338"/>
                  </a:cubicBezTo>
                  <a:cubicBezTo>
                    <a:pt x="896" y="337"/>
                    <a:pt x="888" y="331"/>
                    <a:pt x="886" y="329"/>
                  </a:cubicBezTo>
                  <a:cubicBezTo>
                    <a:pt x="884" y="328"/>
                    <a:pt x="884" y="328"/>
                    <a:pt x="884" y="328"/>
                  </a:cubicBezTo>
                  <a:cubicBezTo>
                    <a:pt x="883" y="310"/>
                    <a:pt x="883" y="310"/>
                    <a:pt x="883" y="310"/>
                  </a:cubicBezTo>
                  <a:lnTo>
                    <a:pt x="921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BE581C8C-A67C-4CDF-8183-591C5B43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2502618"/>
              <a:ext cx="1149350" cy="773113"/>
            </a:xfrm>
            <a:custGeom>
              <a:avLst/>
              <a:gdLst>
                <a:gd name="T0" fmla="*/ 46 w 1070"/>
                <a:gd name="T1" fmla="*/ 261 h 718"/>
                <a:gd name="T2" fmla="*/ 32 w 1070"/>
                <a:gd name="T3" fmla="*/ 286 h 718"/>
                <a:gd name="T4" fmla="*/ 50 w 1070"/>
                <a:gd name="T5" fmla="*/ 290 h 718"/>
                <a:gd name="T6" fmla="*/ 44 w 1070"/>
                <a:gd name="T7" fmla="*/ 331 h 718"/>
                <a:gd name="T8" fmla="*/ 40 w 1070"/>
                <a:gd name="T9" fmla="*/ 377 h 718"/>
                <a:gd name="T10" fmla="*/ 27 w 1070"/>
                <a:gd name="T11" fmla="*/ 423 h 718"/>
                <a:gd name="T12" fmla="*/ 50 w 1070"/>
                <a:gd name="T13" fmla="*/ 453 h 718"/>
                <a:gd name="T14" fmla="*/ 51 w 1070"/>
                <a:gd name="T15" fmla="*/ 487 h 718"/>
                <a:gd name="T16" fmla="*/ 17 w 1070"/>
                <a:gd name="T17" fmla="*/ 551 h 718"/>
                <a:gd name="T18" fmla="*/ 39 w 1070"/>
                <a:gd name="T19" fmla="*/ 594 h 718"/>
                <a:gd name="T20" fmla="*/ 22 w 1070"/>
                <a:gd name="T21" fmla="*/ 682 h 718"/>
                <a:gd name="T22" fmla="*/ 92 w 1070"/>
                <a:gd name="T23" fmla="*/ 667 h 718"/>
                <a:gd name="T24" fmla="*/ 154 w 1070"/>
                <a:gd name="T25" fmla="*/ 706 h 718"/>
                <a:gd name="T26" fmla="*/ 166 w 1070"/>
                <a:gd name="T27" fmla="*/ 676 h 718"/>
                <a:gd name="T28" fmla="*/ 232 w 1070"/>
                <a:gd name="T29" fmla="*/ 691 h 718"/>
                <a:gd name="T30" fmla="*/ 268 w 1070"/>
                <a:gd name="T31" fmla="*/ 653 h 718"/>
                <a:gd name="T32" fmla="*/ 304 w 1070"/>
                <a:gd name="T33" fmla="*/ 640 h 718"/>
                <a:gd name="T34" fmla="*/ 368 w 1070"/>
                <a:gd name="T35" fmla="*/ 587 h 718"/>
                <a:gd name="T36" fmla="*/ 382 w 1070"/>
                <a:gd name="T37" fmla="*/ 508 h 718"/>
                <a:gd name="T38" fmla="*/ 385 w 1070"/>
                <a:gd name="T39" fmla="*/ 429 h 718"/>
                <a:gd name="T40" fmla="*/ 456 w 1070"/>
                <a:gd name="T41" fmla="*/ 420 h 718"/>
                <a:gd name="T42" fmla="*/ 534 w 1070"/>
                <a:gd name="T43" fmla="*/ 382 h 718"/>
                <a:gd name="T44" fmla="*/ 539 w 1070"/>
                <a:gd name="T45" fmla="*/ 435 h 718"/>
                <a:gd name="T46" fmla="*/ 552 w 1070"/>
                <a:gd name="T47" fmla="*/ 445 h 718"/>
                <a:gd name="T48" fmla="*/ 605 w 1070"/>
                <a:gd name="T49" fmla="*/ 427 h 718"/>
                <a:gd name="T50" fmla="*/ 679 w 1070"/>
                <a:gd name="T51" fmla="*/ 450 h 718"/>
                <a:gd name="T52" fmla="*/ 744 w 1070"/>
                <a:gd name="T53" fmla="*/ 469 h 718"/>
                <a:gd name="T54" fmla="*/ 756 w 1070"/>
                <a:gd name="T55" fmla="*/ 550 h 718"/>
                <a:gd name="T56" fmla="*/ 829 w 1070"/>
                <a:gd name="T57" fmla="*/ 521 h 718"/>
                <a:gd name="T58" fmla="*/ 901 w 1070"/>
                <a:gd name="T59" fmla="*/ 538 h 718"/>
                <a:gd name="T60" fmla="*/ 1000 w 1070"/>
                <a:gd name="T61" fmla="*/ 554 h 718"/>
                <a:gd name="T62" fmla="*/ 1067 w 1070"/>
                <a:gd name="T63" fmla="*/ 567 h 718"/>
                <a:gd name="T64" fmla="*/ 1062 w 1070"/>
                <a:gd name="T65" fmla="*/ 518 h 718"/>
                <a:gd name="T66" fmla="*/ 1000 w 1070"/>
                <a:gd name="T67" fmla="*/ 498 h 718"/>
                <a:gd name="T68" fmla="*/ 976 w 1070"/>
                <a:gd name="T69" fmla="*/ 430 h 718"/>
                <a:gd name="T70" fmla="*/ 970 w 1070"/>
                <a:gd name="T71" fmla="*/ 383 h 718"/>
                <a:gd name="T72" fmla="*/ 948 w 1070"/>
                <a:gd name="T73" fmla="*/ 335 h 718"/>
                <a:gd name="T74" fmla="*/ 998 w 1070"/>
                <a:gd name="T75" fmla="*/ 282 h 718"/>
                <a:gd name="T76" fmla="*/ 965 w 1070"/>
                <a:gd name="T77" fmla="*/ 280 h 718"/>
                <a:gd name="T78" fmla="*/ 888 w 1070"/>
                <a:gd name="T79" fmla="*/ 243 h 718"/>
                <a:gd name="T80" fmla="*/ 885 w 1070"/>
                <a:gd name="T81" fmla="*/ 301 h 718"/>
                <a:gd name="T82" fmla="*/ 817 w 1070"/>
                <a:gd name="T83" fmla="*/ 292 h 718"/>
                <a:gd name="T84" fmla="*/ 783 w 1070"/>
                <a:gd name="T85" fmla="*/ 207 h 718"/>
                <a:gd name="T86" fmla="*/ 807 w 1070"/>
                <a:gd name="T87" fmla="*/ 256 h 718"/>
                <a:gd name="T88" fmla="*/ 753 w 1070"/>
                <a:gd name="T89" fmla="*/ 232 h 718"/>
                <a:gd name="T90" fmla="*/ 713 w 1070"/>
                <a:gd name="T91" fmla="*/ 273 h 718"/>
                <a:gd name="T92" fmla="*/ 651 w 1070"/>
                <a:gd name="T93" fmla="*/ 272 h 718"/>
                <a:gd name="T94" fmla="*/ 673 w 1070"/>
                <a:gd name="T95" fmla="*/ 229 h 718"/>
                <a:gd name="T96" fmla="*/ 680 w 1070"/>
                <a:gd name="T97" fmla="*/ 148 h 718"/>
                <a:gd name="T98" fmla="*/ 621 w 1070"/>
                <a:gd name="T99" fmla="*/ 57 h 718"/>
                <a:gd name="T100" fmla="*/ 572 w 1070"/>
                <a:gd name="T101" fmla="*/ 23 h 718"/>
                <a:gd name="T102" fmla="*/ 524 w 1070"/>
                <a:gd name="T103" fmla="*/ 56 h 718"/>
                <a:gd name="T104" fmla="*/ 450 w 1070"/>
                <a:gd name="T105" fmla="*/ 22 h 718"/>
                <a:gd name="T106" fmla="*/ 413 w 1070"/>
                <a:gd name="T107" fmla="*/ 29 h 718"/>
                <a:gd name="T108" fmla="*/ 384 w 1070"/>
                <a:gd name="T109" fmla="*/ 15 h 718"/>
                <a:gd name="T110" fmla="*/ 361 w 1070"/>
                <a:gd name="T111" fmla="*/ 22 h 718"/>
                <a:gd name="T112" fmla="*/ 318 w 1070"/>
                <a:gd name="T113" fmla="*/ 57 h 718"/>
                <a:gd name="T114" fmla="*/ 286 w 1070"/>
                <a:gd name="T115" fmla="*/ 84 h 718"/>
                <a:gd name="T116" fmla="*/ 240 w 1070"/>
                <a:gd name="T117" fmla="*/ 104 h 718"/>
                <a:gd name="T118" fmla="*/ 103 w 1070"/>
                <a:gd name="T119" fmla="*/ 170 h 718"/>
                <a:gd name="T120" fmla="*/ 0 w 1070"/>
                <a:gd name="T121" fmla="*/ 187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0" h="718">
                  <a:moveTo>
                    <a:pt x="0" y="187"/>
                  </a:moveTo>
                  <a:cubicBezTo>
                    <a:pt x="3" y="190"/>
                    <a:pt x="21" y="201"/>
                    <a:pt x="36" y="209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32" y="286"/>
                    <a:pt x="32" y="286"/>
                    <a:pt x="32" y="286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6" y="292"/>
                    <a:pt x="36" y="292"/>
                    <a:pt x="36" y="292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9"/>
                    <a:pt x="57" y="299"/>
                    <a:pt x="57" y="299"/>
                  </a:cubicBezTo>
                  <a:cubicBezTo>
                    <a:pt x="57" y="299"/>
                    <a:pt x="57" y="317"/>
                    <a:pt x="57" y="320"/>
                  </a:cubicBezTo>
                  <a:cubicBezTo>
                    <a:pt x="57" y="326"/>
                    <a:pt x="50" y="329"/>
                    <a:pt x="45" y="331"/>
                  </a:cubicBezTo>
                  <a:cubicBezTo>
                    <a:pt x="44" y="331"/>
                    <a:pt x="44" y="331"/>
                    <a:pt x="44" y="331"/>
                  </a:cubicBezTo>
                  <a:cubicBezTo>
                    <a:pt x="20" y="332"/>
                    <a:pt x="20" y="332"/>
                    <a:pt x="20" y="332"/>
                  </a:cubicBezTo>
                  <a:cubicBezTo>
                    <a:pt x="16" y="336"/>
                    <a:pt x="16" y="336"/>
                    <a:pt x="16" y="336"/>
                  </a:cubicBezTo>
                  <a:cubicBezTo>
                    <a:pt x="15" y="359"/>
                    <a:pt x="15" y="359"/>
                    <a:pt x="15" y="359"/>
                  </a:cubicBezTo>
                  <a:cubicBezTo>
                    <a:pt x="17" y="361"/>
                    <a:pt x="19" y="362"/>
                    <a:pt x="20" y="362"/>
                  </a:cubicBezTo>
                  <a:cubicBezTo>
                    <a:pt x="21" y="362"/>
                    <a:pt x="25" y="362"/>
                    <a:pt x="40" y="377"/>
                  </a:cubicBezTo>
                  <a:cubicBezTo>
                    <a:pt x="41" y="378"/>
                    <a:pt x="41" y="378"/>
                    <a:pt x="41" y="378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81"/>
                    <a:pt x="41" y="400"/>
                    <a:pt x="39" y="407"/>
                  </a:cubicBezTo>
                  <a:cubicBezTo>
                    <a:pt x="37" y="415"/>
                    <a:pt x="29" y="421"/>
                    <a:pt x="28" y="422"/>
                  </a:cubicBezTo>
                  <a:cubicBezTo>
                    <a:pt x="27" y="423"/>
                    <a:pt x="27" y="423"/>
                    <a:pt x="27" y="423"/>
                  </a:cubicBezTo>
                  <a:cubicBezTo>
                    <a:pt x="22" y="423"/>
                    <a:pt x="22" y="423"/>
                    <a:pt x="22" y="423"/>
                  </a:cubicBezTo>
                  <a:cubicBezTo>
                    <a:pt x="22" y="428"/>
                    <a:pt x="23" y="436"/>
                    <a:pt x="23" y="439"/>
                  </a:cubicBezTo>
                  <a:cubicBezTo>
                    <a:pt x="23" y="440"/>
                    <a:pt x="26" y="442"/>
                    <a:pt x="30" y="444"/>
                  </a:cubicBezTo>
                  <a:cubicBezTo>
                    <a:pt x="32" y="444"/>
                    <a:pt x="36" y="443"/>
                    <a:pt x="40" y="443"/>
                  </a:cubicBezTo>
                  <a:cubicBezTo>
                    <a:pt x="47" y="443"/>
                    <a:pt x="50" y="452"/>
                    <a:pt x="50" y="453"/>
                  </a:cubicBezTo>
                  <a:cubicBezTo>
                    <a:pt x="50" y="455"/>
                    <a:pt x="50" y="455"/>
                    <a:pt x="50" y="455"/>
                  </a:cubicBezTo>
                  <a:cubicBezTo>
                    <a:pt x="50" y="472"/>
                    <a:pt x="50" y="472"/>
                    <a:pt x="50" y="472"/>
                  </a:cubicBezTo>
                  <a:cubicBezTo>
                    <a:pt x="44" y="475"/>
                    <a:pt x="44" y="475"/>
                    <a:pt x="44" y="475"/>
                  </a:cubicBezTo>
                  <a:cubicBezTo>
                    <a:pt x="44" y="475"/>
                    <a:pt x="44" y="475"/>
                    <a:pt x="44" y="475"/>
                  </a:cubicBezTo>
                  <a:cubicBezTo>
                    <a:pt x="51" y="487"/>
                    <a:pt x="51" y="487"/>
                    <a:pt x="51" y="487"/>
                  </a:cubicBezTo>
                  <a:cubicBezTo>
                    <a:pt x="52" y="531"/>
                    <a:pt x="52" y="531"/>
                    <a:pt x="52" y="531"/>
                  </a:cubicBezTo>
                  <a:cubicBezTo>
                    <a:pt x="48" y="531"/>
                    <a:pt x="48" y="531"/>
                    <a:pt x="48" y="531"/>
                  </a:cubicBezTo>
                  <a:cubicBezTo>
                    <a:pt x="38" y="531"/>
                    <a:pt x="26" y="531"/>
                    <a:pt x="24" y="531"/>
                  </a:cubicBezTo>
                  <a:cubicBezTo>
                    <a:pt x="22" y="532"/>
                    <a:pt x="19" y="537"/>
                    <a:pt x="15" y="541"/>
                  </a:cubicBezTo>
                  <a:cubicBezTo>
                    <a:pt x="16" y="546"/>
                    <a:pt x="16" y="550"/>
                    <a:pt x="17" y="551"/>
                  </a:cubicBezTo>
                  <a:cubicBezTo>
                    <a:pt x="19" y="553"/>
                    <a:pt x="25" y="558"/>
                    <a:pt x="45" y="577"/>
                  </a:cubicBezTo>
                  <a:cubicBezTo>
                    <a:pt x="47" y="578"/>
                    <a:pt x="47" y="578"/>
                    <a:pt x="47" y="578"/>
                  </a:cubicBezTo>
                  <a:cubicBezTo>
                    <a:pt x="47" y="586"/>
                    <a:pt x="47" y="586"/>
                    <a:pt x="47" y="586"/>
                  </a:cubicBezTo>
                  <a:cubicBezTo>
                    <a:pt x="45" y="588"/>
                    <a:pt x="45" y="588"/>
                    <a:pt x="45" y="588"/>
                  </a:cubicBezTo>
                  <a:cubicBezTo>
                    <a:pt x="44" y="588"/>
                    <a:pt x="40" y="591"/>
                    <a:pt x="39" y="594"/>
                  </a:cubicBezTo>
                  <a:cubicBezTo>
                    <a:pt x="36" y="598"/>
                    <a:pt x="25" y="604"/>
                    <a:pt x="17" y="608"/>
                  </a:cubicBezTo>
                  <a:cubicBezTo>
                    <a:pt x="16" y="631"/>
                    <a:pt x="16" y="631"/>
                    <a:pt x="16" y="631"/>
                  </a:cubicBezTo>
                  <a:cubicBezTo>
                    <a:pt x="22" y="637"/>
                    <a:pt x="22" y="637"/>
                    <a:pt x="22" y="637"/>
                  </a:cubicBezTo>
                  <a:cubicBezTo>
                    <a:pt x="22" y="639"/>
                    <a:pt x="22" y="639"/>
                    <a:pt x="22" y="639"/>
                  </a:cubicBezTo>
                  <a:cubicBezTo>
                    <a:pt x="22" y="639"/>
                    <a:pt x="22" y="662"/>
                    <a:pt x="22" y="682"/>
                  </a:cubicBezTo>
                  <a:cubicBezTo>
                    <a:pt x="38" y="682"/>
                    <a:pt x="38" y="682"/>
                    <a:pt x="38" y="682"/>
                  </a:cubicBezTo>
                  <a:cubicBezTo>
                    <a:pt x="43" y="690"/>
                    <a:pt x="43" y="690"/>
                    <a:pt x="43" y="690"/>
                  </a:cubicBezTo>
                  <a:cubicBezTo>
                    <a:pt x="47" y="690"/>
                    <a:pt x="60" y="690"/>
                    <a:pt x="66" y="690"/>
                  </a:cubicBezTo>
                  <a:cubicBezTo>
                    <a:pt x="69" y="690"/>
                    <a:pt x="81" y="679"/>
                    <a:pt x="91" y="669"/>
                  </a:cubicBezTo>
                  <a:cubicBezTo>
                    <a:pt x="92" y="667"/>
                    <a:pt x="92" y="667"/>
                    <a:pt x="92" y="667"/>
                  </a:cubicBezTo>
                  <a:cubicBezTo>
                    <a:pt x="106" y="668"/>
                    <a:pt x="106" y="668"/>
                    <a:pt x="106" y="668"/>
                  </a:cubicBezTo>
                  <a:cubicBezTo>
                    <a:pt x="114" y="669"/>
                    <a:pt x="119" y="682"/>
                    <a:pt x="120" y="688"/>
                  </a:cubicBezTo>
                  <a:cubicBezTo>
                    <a:pt x="121" y="689"/>
                    <a:pt x="121" y="689"/>
                    <a:pt x="121" y="689"/>
                  </a:cubicBezTo>
                  <a:cubicBezTo>
                    <a:pt x="121" y="706"/>
                    <a:pt x="121" y="706"/>
                    <a:pt x="121" y="706"/>
                  </a:cubicBezTo>
                  <a:cubicBezTo>
                    <a:pt x="154" y="706"/>
                    <a:pt x="154" y="706"/>
                    <a:pt x="154" y="706"/>
                  </a:cubicBezTo>
                  <a:cubicBezTo>
                    <a:pt x="169" y="718"/>
                    <a:pt x="169" y="718"/>
                    <a:pt x="169" y="718"/>
                  </a:cubicBezTo>
                  <a:cubicBezTo>
                    <a:pt x="173" y="718"/>
                    <a:pt x="173" y="718"/>
                    <a:pt x="173" y="718"/>
                  </a:cubicBezTo>
                  <a:cubicBezTo>
                    <a:pt x="174" y="697"/>
                    <a:pt x="174" y="697"/>
                    <a:pt x="174" y="697"/>
                  </a:cubicBezTo>
                  <a:cubicBezTo>
                    <a:pt x="166" y="692"/>
                    <a:pt x="166" y="692"/>
                    <a:pt x="166" y="692"/>
                  </a:cubicBezTo>
                  <a:cubicBezTo>
                    <a:pt x="166" y="676"/>
                    <a:pt x="166" y="676"/>
                    <a:pt x="166" y="676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216" y="668"/>
                    <a:pt x="216" y="668"/>
                    <a:pt x="216" y="668"/>
                  </a:cubicBezTo>
                  <a:cubicBezTo>
                    <a:pt x="216" y="687"/>
                    <a:pt x="216" y="687"/>
                    <a:pt x="216" y="687"/>
                  </a:cubicBezTo>
                  <a:cubicBezTo>
                    <a:pt x="218" y="691"/>
                    <a:pt x="218" y="691"/>
                    <a:pt x="218" y="691"/>
                  </a:cubicBezTo>
                  <a:cubicBezTo>
                    <a:pt x="232" y="691"/>
                    <a:pt x="232" y="691"/>
                    <a:pt x="232" y="691"/>
                  </a:cubicBezTo>
                  <a:cubicBezTo>
                    <a:pt x="237" y="697"/>
                    <a:pt x="237" y="697"/>
                    <a:pt x="237" y="697"/>
                  </a:cubicBezTo>
                  <a:cubicBezTo>
                    <a:pt x="260" y="697"/>
                    <a:pt x="260" y="697"/>
                    <a:pt x="260" y="697"/>
                  </a:cubicBezTo>
                  <a:cubicBezTo>
                    <a:pt x="263" y="694"/>
                    <a:pt x="272" y="683"/>
                    <a:pt x="279" y="673"/>
                  </a:cubicBezTo>
                  <a:cubicBezTo>
                    <a:pt x="279" y="670"/>
                    <a:pt x="278" y="664"/>
                    <a:pt x="278" y="660"/>
                  </a:cubicBezTo>
                  <a:cubicBezTo>
                    <a:pt x="277" y="659"/>
                    <a:pt x="272" y="655"/>
                    <a:pt x="268" y="653"/>
                  </a:cubicBezTo>
                  <a:cubicBezTo>
                    <a:pt x="265" y="652"/>
                    <a:pt x="265" y="652"/>
                    <a:pt x="265" y="652"/>
                  </a:cubicBezTo>
                  <a:cubicBezTo>
                    <a:pt x="267" y="633"/>
                    <a:pt x="267" y="633"/>
                    <a:pt x="267" y="633"/>
                  </a:cubicBezTo>
                  <a:cubicBezTo>
                    <a:pt x="295" y="630"/>
                    <a:pt x="295" y="630"/>
                    <a:pt x="295" y="630"/>
                  </a:cubicBezTo>
                  <a:cubicBezTo>
                    <a:pt x="296" y="634"/>
                    <a:pt x="296" y="634"/>
                    <a:pt x="296" y="634"/>
                  </a:cubicBezTo>
                  <a:cubicBezTo>
                    <a:pt x="296" y="634"/>
                    <a:pt x="298" y="640"/>
                    <a:pt x="304" y="640"/>
                  </a:cubicBezTo>
                  <a:cubicBezTo>
                    <a:pt x="306" y="640"/>
                    <a:pt x="313" y="631"/>
                    <a:pt x="320" y="607"/>
                  </a:cubicBezTo>
                  <a:cubicBezTo>
                    <a:pt x="323" y="596"/>
                    <a:pt x="337" y="587"/>
                    <a:pt x="337" y="587"/>
                  </a:cubicBezTo>
                  <a:cubicBezTo>
                    <a:pt x="339" y="586"/>
                    <a:pt x="339" y="586"/>
                    <a:pt x="339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52" y="587"/>
                    <a:pt x="366" y="587"/>
                    <a:pt x="368" y="587"/>
                  </a:cubicBezTo>
                  <a:cubicBezTo>
                    <a:pt x="369" y="586"/>
                    <a:pt x="372" y="584"/>
                    <a:pt x="374" y="582"/>
                  </a:cubicBezTo>
                  <a:cubicBezTo>
                    <a:pt x="374" y="548"/>
                    <a:pt x="374" y="548"/>
                    <a:pt x="374" y="548"/>
                  </a:cubicBezTo>
                  <a:cubicBezTo>
                    <a:pt x="368" y="539"/>
                    <a:pt x="368" y="539"/>
                    <a:pt x="368" y="539"/>
                  </a:cubicBezTo>
                  <a:cubicBezTo>
                    <a:pt x="368" y="538"/>
                    <a:pt x="368" y="538"/>
                    <a:pt x="368" y="538"/>
                  </a:cubicBezTo>
                  <a:cubicBezTo>
                    <a:pt x="368" y="535"/>
                    <a:pt x="369" y="514"/>
                    <a:pt x="382" y="508"/>
                  </a:cubicBezTo>
                  <a:cubicBezTo>
                    <a:pt x="391" y="504"/>
                    <a:pt x="405" y="495"/>
                    <a:pt x="410" y="492"/>
                  </a:cubicBezTo>
                  <a:cubicBezTo>
                    <a:pt x="410" y="489"/>
                    <a:pt x="410" y="489"/>
                    <a:pt x="410" y="489"/>
                  </a:cubicBezTo>
                  <a:cubicBezTo>
                    <a:pt x="401" y="487"/>
                    <a:pt x="401" y="487"/>
                    <a:pt x="401" y="487"/>
                  </a:cubicBezTo>
                  <a:cubicBezTo>
                    <a:pt x="381" y="470"/>
                    <a:pt x="381" y="470"/>
                    <a:pt x="381" y="470"/>
                  </a:cubicBezTo>
                  <a:cubicBezTo>
                    <a:pt x="385" y="429"/>
                    <a:pt x="385" y="429"/>
                    <a:pt x="385" y="429"/>
                  </a:cubicBezTo>
                  <a:cubicBezTo>
                    <a:pt x="428" y="397"/>
                    <a:pt x="428" y="397"/>
                    <a:pt x="428" y="397"/>
                  </a:cubicBezTo>
                  <a:cubicBezTo>
                    <a:pt x="443" y="412"/>
                    <a:pt x="443" y="412"/>
                    <a:pt x="443" y="412"/>
                  </a:cubicBezTo>
                  <a:cubicBezTo>
                    <a:pt x="443" y="420"/>
                    <a:pt x="443" y="420"/>
                    <a:pt x="443" y="420"/>
                  </a:cubicBezTo>
                  <a:cubicBezTo>
                    <a:pt x="451" y="425"/>
                    <a:pt x="451" y="425"/>
                    <a:pt x="451" y="425"/>
                  </a:cubicBezTo>
                  <a:cubicBezTo>
                    <a:pt x="456" y="420"/>
                    <a:pt x="456" y="420"/>
                    <a:pt x="456" y="420"/>
                  </a:cubicBezTo>
                  <a:cubicBezTo>
                    <a:pt x="456" y="402"/>
                    <a:pt x="456" y="402"/>
                    <a:pt x="456" y="402"/>
                  </a:cubicBezTo>
                  <a:cubicBezTo>
                    <a:pt x="480" y="384"/>
                    <a:pt x="480" y="384"/>
                    <a:pt x="480" y="384"/>
                  </a:cubicBezTo>
                  <a:cubicBezTo>
                    <a:pt x="500" y="387"/>
                    <a:pt x="500" y="387"/>
                    <a:pt x="500" y="387"/>
                  </a:cubicBezTo>
                  <a:cubicBezTo>
                    <a:pt x="506" y="379"/>
                    <a:pt x="506" y="379"/>
                    <a:pt x="506" y="379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35" y="383"/>
                    <a:pt x="535" y="383"/>
                    <a:pt x="535" y="383"/>
                  </a:cubicBezTo>
                  <a:cubicBezTo>
                    <a:pt x="536" y="384"/>
                    <a:pt x="548" y="405"/>
                    <a:pt x="551" y="410"/>
                  </a:cubicBezTo>
                  <a:cubicBezTo>
                    <a:pt x="554" y="417"/>
                    <a:pt x="546" y="428"/>
                    <a:pt x="541" y="433"/>
                  </a:cubicBezTo>
                  <a:cubicBezTo>
                    <a:pt x="540" y="435"/>
                    <a:pt x="540" y="435"/>
                    <a:pt x="540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4" y="436"/>
                    <a:pt x="526" y="437"/>
                    <a:pt x="521" y="439"/>
                  </a:cubicBezTo>
                  <a:cubicBezTo>
                    <a:pt x="522" y="440"/>
                    <a:pt x="524" y="443"/>
                    <a:pt x="526" y="445"/>
                  </a:cubicBezTo>
                  <a:cubicBezTo>
                    <a:pt x="534" y="438"/>
                    <a:pt x="534" y="438"/>
                    <a:pt x="534" y="438"/>
                  </a:cubicBezTo>
                  <a:cubicBezTo>
                    <a:pt x="536" y="438"/>
                    <a:pt x="536" y="438"/>
                    <a:pt x="536" y="438"/>
                  </a:cubicBezTo>
                  <a:cubicBezTo>
                    <a:pt x="550" y="438"/>
                    <a:pt x="552" y="441"/>
                    <a:pt x="552" y="445"/>
                  </a:cubicBezTo>
                  <a:cubicBezTo>
                    <a:pt x="553" y="448"/>
                    <a:pt x="562" y="463"/>
                    <a:pt x="564" y="465"/>
                  </a:cubicBezTo>
                  <a:cubicBezTo>
                    <a:pt x="566" y="466"/>
                    <a:pt x="572" y="464"/>
                    <a:pt x="578" y="461"/>
                  </a:cubicBezTo>
                  <a:cubicBezTo>
                    <a:pt x="583" y="440"/>
                    <a:pt x="583" y="440"/>
                    <a:pt x="583" y="440"/>
                  </a:cubicBezTo>
                  <a:cubicBezTo>
                    <a:pt x="597" y="440"/>
                    <a:pt x="597" y="440"/>
                    <a:pt x="597" y="440"/>
                  </a:cubicBezTo>
                  <a:cubicBezTo>
                    <a:pt x="605" y="427"/>
                    <a:pt x="605" y="427"/>
                    <a:pt x="605" y="427"/>
                  </a:cubicBezTo>
                  <a:cubicBezTo>
                    <a:pt x="636" y="427"/>
                    <a:pt x="636" y="427"/>
                    <a:pt x="636" y="427"/>
                  </a:cubicBezTo>
                  <a:cubicBezTo>
                    <a:pt x="660" y="444"/>
                    <a:pt x="660" y="444"/>
                    <a:pt x="660" y="44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74" y="454"/>
                    <a:pt x="674" y="454"/>
                    <a:pt x="674" y="454"/>
                  </a:cubicBezTo>
                  <a:cubicBezTo>
                    <a:pt x="679" y="450"/>
                    <a:pt x="679" y="450"/>
                    <a:pt x="679" y="450"/>
                  </a:cubicBezTo>
                  <a:cubicBezTo>
                    <a:pt x="682" y="437"/>
                    <a:pt x="682" y="437"/>
                    <a:pt x="682" y="437"/>
                  </a:cubicBezTo>
                  <a:cubicBezTo>
                    <a:pt x="696" y="430"/>
                    <a:pt x="696" y="430"/>
                    <a:pt x="696" y="430"/>
                  </a:cubicBezTo>
                  <a:cubicBezTo>
                    <a:pt x="715" y="442"/>
                    <a:pt x="715" y="442"/>
                    <a:pt x="715" y="442"/>
                  </a:cubicBezTo>
                  <a:cubicBezTo>
                    <a:pt x="719" y="454"/>
                    <a:pt x="719" y="454"/>
                    <a:pt x="719" y="454"/>
                  </a:cubicBezTo>
                  <a:cubicBezTo>
                    <a:pt x="744" y="469"/>
                    <a:pt x="744" y="469"/>
                    <a:pt x="744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5" y="471"/>
                    <a:pt x="751" y="486"/>
                    <a:pt x="753" y="491"/>
                  </a:cubicBezTo>
                  <a:cubicBezTo>
                    <a:pt x="754" y="497"/>
                    <a:pt x="748" y="502"/>
                    <a:pt x="745" y="504"/>
                  </a:cubicBezTo>
                  <a:cubicBezTo>
                    <a:pt x="743" y="537"/>
                    <a:pt x="743" y="537"/>
                    <a:pt x="743" y="537"/>
                  </a:cubicBezTo>
                  <a:cubicBezTo>
                    <a:pt x="756" y="550"/>
                    <a:pt x="756" y="550"/>
                    <a:pt x="756" y="550"/>
                  </a:cubicBezTo>
                  <a:cubicBezTo>
                    <a:pt x="762" y="547"/>
                    <a:pt x="762" y="547"/>
                    <a:pt x="762" y="547"/>
                  </a:cubicBezTo>
                  <a:cubicBezTo>
                    <a:pt x="763" y="547"/>
                    <a:pt x="763" y="547"/>
                    <a:pt x="763" y="547"/>
                  </a:cubicBezTo>
                  <a:cubicBezTo>
                    <a:pt x="781" y="548"/>
                    <a:pt x="801" y="548"/>
                    <a:pt x="804" y="546"/>
                  </a:cubicBezTo>
                  <a:cubicBezTo>
                    <a:pt x="809" y="544"/>
                    <a:pt x="820" y="538"/>
                    <a:pt x="823" y="536"/>
                  </a:cubicBezTo>
                  <a:cubicBezTo>
                    <a:pt x="829" y="521"/>
                    <a:pt x="829" y="521"/>
                    <a:pt x="829" y="521"/>
                  </a:cubicBezTo>
                  <a:cubicBezTo>
                    <a:pt x="848" y="512"/>
                    <a:pt x="848" y="512"/>
                    <a:pt x="848" y="512"/>
                  </a:cubicBezTo>
                  <a:cubicBezTo>
                    <a:pt x="849" y="512"/>
                    <a:pt x="849" y="512"/>
                    <a:pt x="849" y="512"/>
                  </a:cubicBezTo>
                  <a:cubicBezTo>
                    <a:pt x="850" y="512"/>
                    <a:pt x="875" y="515"/>
                    <a:pt x="885" y="519"/>
                  </a:cubicBezTo>
                  <a:cubicBezTo>
                    <a:pt x="895" y="523"/>
                    <a:pt x="901" y="537"/>
                    <a:pt x="901" y="537"/>
                  </a:cubicBezTo>
                  <a:cubicBezTo>
                    <a:pt x="901" y="538"/>
                    <a:pt x="901" y="538"/>
                    <a:pt x="901" y="538"/>
                  </a:cubicBezTo>
                  <a:cubicBezTo>
                    <a:pt x="901" y="539"/>
                    <a:pt x="901" y="539"/>
                    <a:pt x="901" y="539"/>
                  </a:cubicBezTo>
                  <a:cubicBezTo>
                    <a:pt x="901" y="539"/>
                    <a:pt x="900" y="561"/>
                    <a:pt x="911" y="573"/>
                  </a:cubicBezTo>
                  <a:cubicBezTo>
                    <a:pt x="919" y="580"/>
                    <a:pt x="947" y="566"/>
                    <a:pt x="965" y="553"/>
                  </a:cubicBezTo>
                  <a:cubicBezTo>
                    <a:pt x="966" y="552"/>
                    <a:pt x="966" y="552"/>
                    <a:pt x="966" y="552"/>
                  </a:cubicBezTo>
                  <a:cubicBezTo>
                    <a:pt x="1000" y="554"/>
                    <a:pt x="1000" y="554"/>
                    <a:pt x="1000" y="554"/>
                  </a:cubicBezTo>
                  <a:cubicBezTo>
                    <a:pt x="1000" y="558"/>
                    <a:pt x="1000" y="558"/>
                    <a:pt x="1000" y="558"/>
                  </a:cubicBezTo>
                  <a:cubicBezTo>
                    <a:pt x="1000" y="558"/>
                    <a:pt x="1001" y="563"/>
                    <a:pt x="1010" y="565"/>
                  </a:cubicBezTo>
                  <a:cubicBezTo>
                    <a:pt x="1021" y="569"/>
                    <a:pt x="1045" y="577"/>
                    <a:pt x="1051" y="579"/>
                  </a:cubicBezTo>
                  <a:cubicBezTo>
                    <a:pt x="1070" y="574"/>
                    <a:pt x="1070" y="574"/>
                    <a:pt x="1070" y="574"/>
                  </a:cubicBezTo>
                  <a:cubicBezTo>
                    <a:pt x="1069" y="571"/>
                    <a:pt x="1068" y="568"/>
                    <a:pt x="1067" y="567"/>
                  </a:cubicBezTo>
                  <a:cubicBezTo>
                    <a:pt x="1064" y="565"/>
                    <a:pt x="1058" y="562"/>
                    <a:pt x="1055" y="561"/>
                  </a:cubicBezTo>
                  <a:cubicBezTo>
                    <a:pt x="1053" y="560"/>
                    <a:pt x="1053" y="560"/>
                    <a:pt x="1053" y="560"/>
                  </a:cubicBezTo>
                  <a:cubicBezTo>
                    <a:pt x="1053" y="534"/>
                    <a:pt x="1053" y="534"/>
                    <a:pt x="1053" y="534"/>
                  </a:cubicBezTo>
                  <a:cubicBezTo>
                    <a:pt x="1054" y="533"/>
                    <a:pt x="1054" y="533"/>
                    <a:pt x="1054" y="533"/>
                  </a:cubicBezTo>
                  <a:cubicBezTo>
                    <a:pt x="1054" y="533"/>
                    <a:pt x="1062" y="527"/>
                    <a:pt x="1062" y="518"/>
                  </a:cubicBezTo>
                  <a:cubicBezTo>
                    <a:pt x="1062" y="512"/>
                    <a:pt x="1057" y="504"/>
                    <a:pt x="1054" y="500"/>
                  </a:cubicBezTo>
                  <a:cubicBezTo>
                    <a:pt x="1033" y="500"/>
                    <a:pt x="1033" y="500"/>
                    <a:pt x="1033" y="500"/>
                  </a:cubicBezTo>
                  <a:cubicBezTo>
                    <a:pt x="1030" y="504"/>
                    <a:pt x="1024" y="511"/>
                    <a:pt x="1018" y="511"/>
                  </a:cubicBezTo>
                  <a:cubicBezTo>
                    <a:pt x="1009" y="511"/>
                    <a:pt x="1002" y="502"/>
                    <a:pt x="1002" y="500"/>
                  </a:cubicBezTo>
                  <a:cubicBezTo>
                    <a:pt x="1000" y="498"/>
                    <a:pt x="1000" y="498"/>
                    <a:pt x="1000" y="498"/>
                  </a:cubicBezTo>
                  <a:cubicBezTo>
                    <a:pt x="1011" y="482"/>
                    <a:pt x="1011" y="482"/>
                    <a:pt x="1011" y="482"/>
                  </a:cubicBezTo>
                  <a:cubicBezTo>
                    <a:pt x="1011" y="477"/>
                    <a:pt x="1010" y="463"/>
                    <a:pt x="1010" y="457"/>
                  </a:cubicBezTo>
                  <a:cubicBezTo>
                    <a:pt x="1008" y="454"/>
                    <a:pt x="993" y="447"/>
                    <a:pt x="978" y="442"/>
                  </a:cubicBezTo>
                  <a:cubicBezTo>
                    <a:pt x="976" y="441"/>
                    <a:pt x="976" y="441"/>
                    <a:pt x="976" y="441"/>
                  </a:cubicBezTo>
                  <a:cubicBezTo>
                    <a:pt x="976" y="430"/>
                    <a:pt x="976" y="430"/>
                    <a:pt x="976" y="430"/>
                  </a:cubicBezTo>
                  <a:cubicBezTo>
                    <a:pt x="977" y="429"/>
                    <a:pt x="977" y="429"/>
                    <a:pt x="977" y="429"/>
                  </a:cubicBezTo>
                  <a:cubicBezTo>
                    <a:pt x="984" y="423"/>
                    <a:pt x="990" y="415"/>
                    <a:pt x="991" y="413"/>
                  </a:cubicBezTo>
                  <a:cubicBezTo>
                    <a:pt x="991" y="410"/>
                    <a:pt x="988" y="398"/>
                    <a:pt x="986" y="389"/>
                  </a:cubicBezTo>
                  <a:cubicBezTo>
                    <a:pt x="970" y="386"/>
                    <a:pt x="970" y="386"/>
                    <a:pt x="970" y="386"/>
                  </a:cubicBezTo>
                  <a:cubicBezTo>
                    <a:pt x="970" y="383"/>
                    <a:pt x="970" y="383"/>
                    <a:pt x="970" y="383"/>
                  </a:cubicBezTo>
                  <a:cubicBezTo>
                    <a:pt x="970" y="378"/>
                    <a:pt x="970" y="370"/>
                    <a:pt x="968" y="367"/>
                  </a:cubicBezTo>
                  <a:cubicBezTo>
                    <a:pt x="967" y="366"/>
                    <a:pt x="962" y="366"/>
                    <a:pt x="958" y="368"/>
                  </a:cubicBezTo>
                  <a:cubicBezTo>
                    <a:pt x="954" y="369"/>
                    <a:pt x="954" y="369"/>
                    <a:pt x="954" y="369"/>
                  </a:cubicBezTo>
                  <a:cubicBezTo>
                    <a:pt x="953" y="365"/>
                    <a:pt x="953" y="365"/>
                    <a:pt x="953" y="365"/>
                  </a:cubicBezTo>
                  <a:cubicBezTo>
                    <a:pt x="952" y="360"/>
                    <a:pt x="948" y="339"/>
                    <a:pt x="948" y="335"/>
                  </a:cubicBezTo>
                  <a:cubicBezTo>
                    <a:pt x="948" y="331"/>
                    <a:pt x="958" y="308"/>
                    <a:pt x="967" y="290"/>
                  </a:cubicBezTo>
                  <a:cubicBezTo>
                    <a:pt x="969" y="286"/>
                    <a:pt x="969" y="286"/>
                    <a:pt x="969" y="286"/>
                  </a:cubicBezTo>
                  <a:cubicBezTo>
                    <a:pt x="973" y="288"/>
                    <a:pt x="973" y="288"/>
                    <a:pt x="973" y="288"/>
                  </a:cubicBezTo>
                  <a:cubicBezTo>
                    <a:pt x="973" y="288"/>
                    <a:pt x="982" y="294"/>
                    <a:pt x="991" y="287"/>
                  </a:cubicBezTo>
                  <a:cubicBezTo>
                    <a:pt x="994" y="285"/>
                    <a:pt x="996" y="283"/>
                    <a:pt x="998" y="282"/>
                  </a:cubicBezTo>
                  <a:cubicBezTo>
                    <a:pt x="998" y="252"/>
                    <a:pt x="998" y="252"/>
                    <a:pt x="998" y="252"/>
                  </a:cubicBezTo>
                  <a:cubicBezTo>
                    <a:pt x="989" y="252"/>
                    <a:pt x="989" y="252"/>
                    <a:pt x="989" y="252"/>
                  </a:cubicBezTo>
                  <a:cubicBezTo>
                    <a:pt x="986" y="254"/>
                    <a:pt x="976" y="267"/>
                    <a:pt x="969" y="278"/>
                  </a:cubicBezTo>
                  <a:cubicBezTo>
                    <a:pt x="968" y="280"/>
                    <a:pt x="968" y="280"/>
                    <a:pt x="968" y="280"/>
                  </a:cubicBezTo>
                  <a:cubicBezTo>
                    <a:pt x="965" y="280"/>
                    <a:pt x="965" y="280"/>
                    <a:pt x="965" y="280"/>
                  </a:cubicBezTo>
                  <a:cubicBezTo>
                    <a:pt x="965" y="280"/>
                    <a:pt x="915" y="276"/>
                    <a:pt x="907" y="276"/>
                  </a:cubicBezTo>
                  <a:cubicBezTo>
                    <a:pt x="905" y="276"/>
                    <a:pt x="903" y="276"/>
                    <a:pt x="901" y="274"/>
                  </a:cubicBezTo>
                  <a:cubicBezTo>
                    <a:pt x="897" y="270"/>
                    <a:pt x="898" y="263"/>
                    <a:pt x="898" y="256"/>
                  </a:cubicBezTo>
                  <a:cubicBezTo>
                    <a:pt x="898" y="254"/>
                    <a:pt x="898" y="253"/>
                    <a:pt x="898" y="251"/>
                  </a:cubicBezTo>
                  <a:cubicBezTo>
                    <a:pt x="898" y="247"/>
                    <a:pt x="891" y="244"/>
                    <a:pt x="888" y="243"/>
                  </a:cubicBezTo>
                  <a:cubicBezTo>
                    <a:pt x="861" y="245"/>
                    <a:pt x="861" y="245"/>
                    <a:pt x="861" y="245"/>
                  </a:cubicBezTo>
                  <a:cubicBezTo>
                    <a:pt x="856" y="251"/>
                    <a:pt x="850" y="258"/>
                    <a:pt x="850" y="261"/>
                  </a:cubicBezTo>
                  <a:cubicBezTo>
                    <a:pt x="851" y="265"/>
                    <a:pt x="865" y="273"/>
                    <a:pt x="869" y="274"/>
                  </a:cubicBezTo>
                  <a:cubicBezTo>
                    <a:pt x="875" y="274"/>
                    <a:pt x="879" y="281"/>
                    <a:pt x="883" y="296"/>
                  </a:cubicBezTo>
                  <a:cubicBezTo>
                    <a:pt x="885" y="301"/>
                    <a:pt x="885" y="301"/>
                    <a:pt x="885" y="301"/>
                  </a:cubicBezTo>
                  <a:cubicBezTo>
                    <a:pt x="857" y="300"/>
                    <a:pt x="857" y="300"/>
                    <a:pt x="857" y="300"/>
                  </a:cubicBezTo>
                  <a:cubicBezTo>
                    <a:pt x="852" y="310"/>
                    <a:pt x="834" y="316"/>
                    <a:pt x="831" y="316"/>
                  </a:cubicBezTo>
                  <a:cubicBezTo>
                    <a:pt x="827" y="316"/>
                    <a:pt x="823" y="313"/>
                    <a:pt x="818" y="307"/>
                  </a:cubicBezTo>
                  <a:cubicBezTo>
                    <a:pt x="817" y="306"/>
                    <a:pt x="817" y="306"/>
                    <a:pt x="817" y="306"/>
                  </a:cubicBezTo>
                  <a:cubicBezTo>
                    <a:pt x="817" y="292"/>
                    <a:pt x="817" y="292"/>
                    <a:pt x="817" y="292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3" y="279"/>
                    <a:pt x="822" y="244"/>
                    <a:pt x="822" y="235"/>
                  </a:cubicBezTo>
                  <a:cubicBezTo>
                    <a:pt x="822" y="230"/>
                    <a:pt x="809" y="215"/>
                    <a:pt x="797" y="205"/>
                  </a:cubicBezTo>
                  <a:cubicBezTo>
                    <a:pt x="784" y="205"/>
                    <a:pt x="784" y="205"/>
                    <a:pt x="784" y="205"/>
                  </a:cubicBezTo>
                  <a:cubicBezTo>
                    <a:pt x="783" y="207"/>
                    <a:pt x="783" y="207"/>
                    <a:pt x="783" y="207"/>
                  </a:cubicBezTo>
                  <a:cubicBezTo>
                    <a:pt x="783" y="213"/>
                    <a:pt x="783" y="219"/>
                    <a:pt x="783" y="221"/>
                  </a:cubicBezTo>
                  <a:cubicBezTo>
                    <a:pt x="786" y="222"/>
                    <a:pt x="793" y="225"/>
                    <a:pt x="806" y="238"/>
                  </a:cubicBezTo>
                  <a:cubicBezTo>
                    <a:pt x="808" y="240"/>
                    <a:pt x="808" y="240"/>
                    <a:pt x="808" y="240"/>
                  </a:cubicBezTo>
                  <a:cubicBezTo>
                    <a:pt x="808" y="255"/>
                    <a:pt x="808" y="255"/>
                    <a:pt x="808" y="255"/>
                  </a:cubicBezTo>
                  <a:cubicBezTo>
                    <a:pt x="807" y="256"/>
                    <a:pt x="807" y="256"/>
                    <a:pt x="807" y="256"/>
                  </a:cubicBezTo>
                  <a:cubicBezTo>
                    <a:pt x="806" y="257"/>
                    <a:pt x="799" y="263"/>
                    <a:pt x="791" y="265"/>
                  </a:cubicBezTo>
                  <a:cubicBezTo>
                    <a:pt x="783" y="266"/>
                    <a:pt x="773" y="253"/>
                    <a:pt x="771" y="249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68" y="238"/>
                    <a:pt x="768" y="238"/>
                    <a:pt x="768" y="238"/>
                  </a:cubicBezTo>
                  <a:cubicBezTo>
                    <a:pt x="764" y="236"/>
                    <a:pt x="757" y="233"/>
                    <a:pt x="753" y="232"/>
                  </a:cubicBezTo>
                  <a:cubicBezTo>
                    <a:pt x="751" y="232"/>
                    <a:pt x="744" y="237"/>
                    <a:pt x="737" y="243"/>
                  </a:cubicBezTo>
                  <a:cubicBezTo>
                    <a:pt x="738" y="249"/>
                    <a:pt x="739" y="266"/>
                    <a:pt x="738" y="273"/>
                  </a:cubicBezTo>
                  <a:cubicBezTo>
                    <a:pt x="737" y="275"/>
                    <a:pt x="736" y="277"/>
                    <a:pt x="734" y="278"/>
                  </a:cubicBezTo>
                  <a:cubicBezTo>
                    <a:pt x="728" y="281"/>
                    <a:pt x="717" y="275"/>
                    <a:pt x="714" y="273"/>
                  </a:cubicBezTo>
                  <a:cubicBezTo>
                    <a:pt x="713" y="273"/>
                    <a:pt x="713" y="273"/>
                    <a:pt x="713" y="273"/>
                  </a:cubicBezTo>
                  <a:cubicBezTo>
                    <a:pt x="699" y="257"/>
                    <a:pt x="699" y="257"/>
                    <a:pt x="699" y="257"/>
                  </a:cubicBezTo>
                  <a:cubicBezTo>
                    <a:pt x="686" y="257"/>
                    <a:pt x="686" y="257"/>
                    <a:pt x="686" y="257"/>
                  </a:cubicBezTo>
                  <a:cubicBezTo>
                    <a:pt x="685" y="260"/>
                    <a:pt x="681" y="266"/>
                    <a:pt x="678" y="272"/>
                  </a:cubicBezTo>
                  <a:cubicBezTo>
                    <a:pt x="672" y="282"/>
                    <a:pt x="655" y="274"/>
                    <a:pt x="653" y="273"/>
                  </a:cubicBezTo>
                  <a:cubicBezTo>
                    <a:pt x="651" y="272"/>
                    <a:pt x="651" y="272"/>
                    <a:pt x="651" y="272"/>
                  </a:cubicBezTo>
                  <a:cubicBezTo>
                    <a:pt x="651" y="227"/>
                    <a:pt x="651" y="227"/>
                    <a:pt x="651" y="227"/>
                  </a:cubicBezTo>
                  <a:cubicBezTo>
                    <a:pt x="652" y="226"/>
                    <a:pt x="652" y="226"/>
                    <a:pt x="652" y="226"/>
                  </a:cubicBezTo>
                  <a:cubicBezTo>
                    <a:pt x="652" y="226"/>
                    <a:pt x="655" y="224"/>
                    <a:pt x="660" y="222"/>
                  </a:cubicBezTo>
                  <a:cubicBezTo>
                    <a:pt x="666" y="220"/>
                    <a:pt x="670" y="226"/>
                    <a:pt x="673" y="230"/>
                  </a:cubicBezTo>
                  <a:cubicBezTo>
                    <a:pt x="673" y="230"/>
                    <a:pt x="673" y="229"/>
                    <a:pt x="673" y="229"/>
                  </a:cubicBezTo>
                  <a:cubicBezTo>
                    <a:pt x="673" y="195"/>
                    <a:pt x="673" y="195"/>
                    <a:pt x="673" y="195"/>
                  </a:cubicBezTo>
                  <a:cubicBezTo>
                    <a:pt x="672" y="194"/>
                    <a:pt x="671" y="193"/>
                    <a:pt x="669" y="193"/>
                  </a:cubicBezTo>
                  <a:cubicBezTo>
                    <a:pt x="667" y="192"/>
                    <a:pt x="667" y="192"/>
                    <a:pt x="667" y="192"/>
                  </a:cubicBezTo>
                  <a:cubicBezTo>
                    <a:pt x="666" y="165"/>
                    <a:pt x="666" y="165"/>
                    <a:pt x="666" y="165"/>
                  </a:cubicBezTo>
                  <a:cubicBezTo>
                    <a:pt x="680" y="148"/>
                    <a:pt x="680" y="148"/>
                    <a:pt x="680" y="148"/>
                  </a:cubicBezTo>
                  <a:cubicBezTo>
                    <a:pt x="680" y="146"/>
                    <a:pt x="680" y="142"/>
                    <a:pt x="680" y="139"/>
                  </a:cubicBezTo>
                  <a:cubicBezTo>
                    <a:pt x="678" y="135"/>
                    <a:pt x="662" y="125"/>
                    <a:pt x="648" y="116"/>
                  </a:cubicBezTo>
                  <a:cubicBezTo>
                    <a:pt x="646" y="115"/>
                    <a:pt x="646" y="115"/>
                    <a:pt x="646" y="115"/>
                  </a:cubicBezTo>
                  <a:cubicBezTo>
                    <a:pt x="645" y="72"/>
                    <a:pt x="645" y="72"/>
                    <a:pt x="645" y="72"/>
                  </a:cubicBezTo>
                  <a:cubicBezTo>
                    <a:pt x="621" y="57"/>
                    <a:pt x="621" y="57"/>
                    <a:pt x="621" y="57"/>
                  </a:cubicBezTo>
                  <a:cubicBezTo>
                    <a:pt x="621" y="30"/>
                    <a:pt x="621" y="30"/>
                    <a:pt x="621" y="30"/>
                  </a:cubicBezTo>
                  <a:cubicBezTo>
                    <a:pt x="619" y="29"/>
                    <a:pt x="619" y="29"/>
                    <a:pt x="619" y="29"/>
                  </a:cubicBezTo>
                  <a:cubicBezTo>
                    <a:pt x="590" y="29"/>
                    <a:pt x="590" y="29"/>
                    <a:pt x="590" y="29"/>
                  </a:cubicBezTo>
                  <a:cubicBezTo>
                    <a:pt x="588" y="24"/>
                    <a:pt x="588" y="24"/>
                    <a:pt x="588" y="24"/>
                  </a:cubicBezTo>
                  <a:cubicBezTo>
                    <a:pt x="581" y="22"/>
                    <a:pt x="574" y="22"/>
                    <a:pt x="572" y="23"/>
                  </a:cubicBezTo>
                  <a:cubicBezTo>
                    <a:pt x="572" y="31"/>
                    <a:pt x="562" y="46"/>
                    <a:pt x="560" y="49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47" y="51"/>
                    <a:pt x="547" y="51"/>
                    <a:pt x="547" y="51"/>
                  </a:cubicBezTo>
                  <a:cubicBezTo>
                    <a:pt x="545" y="56"/>
                    <a:pt x="545" y="56"/>
                    <a:pt x="545" y="56"/>
                  </a:cubicBezTo>
                  <a:cubicBezTo>
                    <a:pt x="524" y="56"/>
                    <a:pt x="524" y="56"/>
                    <a:pt x="524" y="56"/>
                  </a:cubicBezTo>
                  <a:cubicBezTo>
                    <a:pt x="493" y="23"/>
                    <a:pt x="493" y="23"/>
                    <a:pt x="493" y="23"/>
                  </a:cubicBezTo>
                  <a:cubicBezTo>
                    <a:pt x="465" y="22"/>
                    <a:pt x="465" y="22"/>
                    <a:pt x="465" y="22"/>
                  </a:cubicBezTo>
                  <a:cubicBezTo>
                    <a:pt x="462" y="24"/>
                    <a:pt x="458" y="26"/>
                    <a:pt x="455" y="26"/>
                  </a:cubicBezTo>
                  <a:cubicBezTo>
                    <a:pt x="454" y="26"/>
                    <a:pt x="452" y="25"/>
                    <a:pt x="451" y="24"/>
                  </a:cubicBezTo>
                  <a:cubicBezTo>
                    <a:pt x="451" y="23"/>
                    <a:pt x="450" y="23"/>
                    <a:pt x="450" y="22"/>
                  </a:cubicBezTo>
                  <a:cubicBezTo>
                    <a:pt x="442" y="22"/>
                    <a:pt x="442" y="22"/>
                    <a:pt x="442" y="22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41" y="19"/>
                    <a:pt x="440" y="15"/>
                    <a:pt x="439" y="11"/>
                  </a:cubicBezTo>
                  <a:cubicBezTo>
                    <a:pt x="438" y="10"/>
                    <a:pt x="435" y="11"/>
                    <a:pt x="433" y="11"/>
                  </a:cubicBezTo>
                  <a:cubicBezTo>
                    <a:pt x="413" y="29"/>
                    <a:pt x="413" y="29"/>
                    <a:pt x="413" y="29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402" y="17"/>
                    <a:pt x="402" y="17"/>
                    <a:pt x="402" y="17"/>
                  </a:cubicBezTo>
                  <a:cubicBezTo>
                    <a:pt x="401" y="14"/>
                    <a:pt x="400" y="5"/>
                    <a:pt x="398" y="1"/>
                  </a:cubicBezTo>
                  <a:cubicBezTo>
                    <a:pt x="397" y="0"/>
                    <a:pt x="391" y="0"/>
                    <a:pt x="385" y="2"/>
                  </a:cubicBezTo>
                  <a:cubicBezTo>
                    <a:pt x="384" y="15"/>
                    <a:pt x="384" y="15"/>
                    <a:pt x="384" y="15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33"/>
                    <a:pt x="390" y="33"/>
                    <a:pt x="390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61" y="22"/>
                    <a:pt x="361" y="22"/>
                    <a:pt x="361" y="22"/>
                  </a:cubicBezTo>
                  <a:cubicBezTo>
                    <a:pt x="356" y="23"/>
                    <a:pt x="348" y="26"/>
                    <a:pt x="344" y="27"/>
                  </a:cubicBezTo>
                  <a:cubicBezTo>
                    <a:pt x="343" y="30"/>
                    <a:pt x="343" y="39"/>
                    <a:pt x="344" y="47"/>
                  </a:cubicBezTo>
                  <a:cubicBezTo>
                    <a:pt x="344" y="49"/>
                    <a:pt x="344" y="49"/>
                    <a:pt x="344" y="49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18" y="57"/>
                    <a:pt x="318" y="57"/>
                    <a:pt x="318" y="5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301" y="58"/>
                    <a:pt x="301" y="58"/>
                    <a:pt x="301" y="58"/>
                  </a:cubicBezTo>
                  <a:cubicBezTo>
                    <a:pt x="299" y="57"/>
                    <a:pt x="296" y="57"/>
                    <a:pt x="291" y="59"/>
                  </a:cubicBezTo>
                  <a:cubicBezTo>
                    <a:pt x="288" y="60"/>
                    <a:pt x="286" y="73"/>
                    <a:pt x="286" y="84"/>
                  </a:cubicBezTo>
                  <a:cubicBezTo>
                    <a:pt x="292" y="94"/>
                    <a:pt x="292" y="94"/>
                    <a:pt x="292" y="94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63" y="126"/>
                    <a:pt x="263" y="126"/>
                    <a:pt x="263" y="126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46" y="106"/>
                    <a:pt x="240" y="104"/>
                  </a:cubicBezTo>
                  <a:cubicBezTo>
                    <a:pt x="237" y="104"/>
                    <a:pt x="234" y="110"/>
                    <a:pt x="233" y="113"/>
                  </a:cubicBezTo>
                  <a:cubicBezTo>
                    <a:pt x="233" y="131"/>
                    <a:pt x="233" y="131"/>
                    <a:pt x="233" y="131"/>
                  </a:cubicBezTo>
                  <a:cubicBezTo>
                    <a:pt x="229" y="131"/>
                    <a:pt x="229" y="131"/>
                    <a:pt x="229" y="131"/>
                  </a:cubicBezTo>
                  <a:cubicBezTo>
                    <a:pt x="229" y="131"/>
                    <a:pt x="212" y="132"/>
                    <a:pt x="200" y="132"/>
                  </a:cubicBezTo>
                  <a:cubicBezTo>
                    <a:pt x="192" y="132"/>
                    <a:pt x="136" y="156"/>
                    <a:pt x="103" y="170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2"/>
                    <a:pt x="0" y="185"/>
                    <a:pt x="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1D8ABA5-07C8-4A86-8A43-4C8CCC238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3816351"/>
              <a:ext cx="1393825" cy="773113"/>
            </a:xfrm>
            <a:custGeom>
              <a:avLst/>
              <a:gdLst>
                <a:gd name="T0" fmla="*/ 948 w 1298"/>
                <a:gd name="T1" fmla="*/ 636 h 718"/>
                <a:gd name="T2" fmla="*/ 1016 w 1298"/>
                <a:gd name="T3" fmla="*/ 638 h 718"/>
                <a:gd name="T4" fmla="*/ 1137 w 1298"/>
                <a:gd name="T5" fmla="*/ 641 h 718"/>
                <a:gd name="T6" fmla="*/ 1186 w 1298"/>
                <a:gd name="T7" fmla="*/ 641 h 718"/>
                <a:gd name="T8" fmla="*/ 1223 w 1298"/>
                <a:gd name="T9" fmla="*/ 678 h 718"/>
                <a:gd name="T10" fmla="*/ 1298 w 1298"/>
                <a:gd name="T11" fmla="*/ 718 h 718"/>
                <a:gd name="T12" fmla="*/ 1267 w 1298"/>
                <a:gd name="T13" fmla="*/ 644 h 718"/>
                <a:gd name="T14" fmla="*/ 1118 w 1298"/>
                <a:gd name="T15" fmla="*/ 440 h 718"/>
                <a:gd name="T16" fmla="*/ 1141 w 1298"/>
                <a:gd name="T17" fmla="*/ 250 h 718"/>
                <a:gd name="T18" fmla="*/ 1164 w 1298"/>
                <a:gd name="T19" fmla="*/ 176 h 718"/>
                <a:gd name="T20" fmla="*/ 1078 w 1298"/>
                <a:gd name="T21" fmla="*/ 132 h 718"/>
                <a:gd name="T22" fmla="*/ 1050 w 1298"/>
                <a:gd name="T23" fmla="*/ 18 h 718"/>
                <a:gd name="T24" fmla="*/ 1007 w 1298"/>
                <a:gd name="T25" fmla="*/ 22 h 718"/>
                <a:gd name="T26" fmla="*/ 953 w 1298"/>
                <a:gd name="T27" fmla="*/ 32 h 718"/>
                <a:gd name="T28" fmla="*/ 865 w 1298"/>
                <a:gd name="T29" fmla="*/ 42 h 718"/>
                <a:gd name="T30" fmla="*/ 767 w 1298"/>
                <a:gd name="T31" fmla="*/ 82 h 718"/>
                <a:gd name="T32" fmla="*/ 727 w 1298"/>
                <a:gd name="T33" fmla="*/ 46 h 718"/>
                <a:gd name="T34" fmla="*/ 692 w 1298"/>
                <a:gd name="T35" fmla="*/ 31 h 718"/>
                <a:gd name="T36" fmla="*/ 417 w 1298"/>
                <a:gd name="T37" fmla="*/ 128 h 718"/>
                <a:gd name="T38" fmla="*/ 341 w 1298"/>
                <a:gd name="T39" fmla="*/ 134 h 718"/>
                <a:gd name="T40" fmla="*/ 15 w 1298"/>
                <a:gd name="T41" fmla="*/ 26 h 718"/>
                <a:gd name="T42" fmla="*/ 1 w 1298"/>
                <a:gd name="T43" fmla="*/ 45 h 718"/>
                <a:gd name="T44" fmla="*/ 18 w 1298"/>
                <a:gd name="T45" fmla="*/ 101 h 718"/>
                <a:gd name="T46" fmla="*/ 39 w 1298"/>
                <a:gd name="T47" fmla="*/ 75 h 718"/>
                <a:gd name="T48" fmla="*/ 65 w 1298"/>
                <a:gd name="T49" fmla="*/ 97 h 718"/>
                <a:gd name="T50" fmla="*/ 188 w 1298"/>
                <a:gd name="T51" fmla="*/ 235 h 718"/>
                <a:gd name="T52" fmla="*/ 212 w 1298"/>
                <a:gd name="T53" fmla="*/ 369 h 718"/>
                <a:gd name="T54" fmla="*/ 174 w 1298"/>
                <a:gd name="T55" fmla="*/ 372 h 718"/>
                <a:gd name="T56" fmla="*/ 130 w 1298"/>
                <a:gd name="T57" fmla="*/ 399 h 718"/>
                <a:gd name="T58" fmla="*/ 195 w 1298"/>
                <a:gd name="T59" fmla="*/ 467 h 718"/>
                <a:gd name="T60" fmla="*/ 228 w 1298"/>
                <a:gd name="T61" fmla="*/ 469 h 718"/>
                <a:gd name="T62" fmla="*/ 262 w 1298"/>
                <a:gd name="T63" fmla="*/ 468 h 718"/>
                <a:gd name="T64" fmla="*/ 260 w 1298"/>
                <a:gd name="T65" fmla="*/ 506 h 718"/>
                <a:gd name="T66" fmla="*/ 272 w 1298"/>
                <a:gd name="T67" fmla="*/ 480 h 718"/>
                <a:gd name="T68" fmla="*/ 291 w 1298"/>
                <a:gd name="T69" fmla="*/ 462 h 718"/>
                <a:gd name="T70" fmla="*/ 443 w 1298"/>
                <a:gd name="T71" fmla="*/ 418 h 718"/>
                <a:gd name="T72" fmla="*/ 487 w 1298"/>
                <a:gd name="T73" fmla="*/ 414 h 718"/>
                <a:gd name="T74" fmla="*/ 526 w 1298"/>
                <a:gd name="T75" fmla="*/ 422 h 718"/>
                <a:gd name="T76" fmla="*/ 577 w 1298"/>
                <a:gd name="T77" fmla="*/ 402 h 718"/>
                <a:gd name="T78" fmla="*/ 626 w 1298"/>
                <a:gd name="T79" fmla="*/ 437 h 718"/>
                <a:gd name="T80" fmla="*/ 610 w 1298"/>
                <a:gd name="T81" fmla="*/ 496 h 718"/>
                <a:gd name="T82" fmla="*/ 615 w 1298"/>
                <a:gd name="T83" fmla="*/ 504 h 718"/>
                <a:gd name="T84" fmla="*/ 627 w 1298"/>
                <a:gd name="T85" fmla="*/ 452 h 718"/>
                <a:gd name="T86" fmla="*/ 675 w 1298"/>
                <a:gd name="T87" fmla="*/ 476 h 718"/>
                <a:gd name="T88" fmla="*/ 766 w 1298"/>
                <a:gd name="T89" fmla="*/ 452 h 718"/>
                <a:gd name="T90" fmla="*/ 838 w 1298"/>
                <a:gd name="T91" fmla="*/ 507 h 718"/>
                <a:gd name="T92" fmla="*/ 804 w 1298"/>
                <a:gd name="T93" fmla="*/ 615 h 718"/>
                <a:gd name="T94" fmla="*/ 832 w 1298"/>
                <a:gd name="T95" fmla="*/ 68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8" h="718">
                  <a:moveTo>
                    <a:pt x="832" y="680"/>
                  </a:moveTo>
                  <a:cubicBezTo>
                    <a:pt x="841" y="672"/>
                    <a:pt x="896" y="640"/>
                    <a:pt x="902" y="637"/>
                  </a:cubicBezTo>
                  <a:cubicBezTo>
                    <a:pt x="903" y="636"/>
                    <a:pt x="903" y="636"/>
                    <a:pt x="903" y="636"/>
                  </a:cubicBezTo>
                  <a:cubicBezTo>
                    <a:pt x="948" y="636"/>
                    <a:pt x="948" y="636"/>
                    <a:pt x="948" y="636"/>
                  </a:cubicBezTo>
                  <a:cubicBezTo>
                    <a:pt x="973" y="652"/>
                    <a:pt x="973" y="652"/>
                    <a:pt x="973" y="652"/>
                  </a:cubicBezTo>
                  <a:cubicBezTo>
                    <a:pt x="990" y="652"/>
                    <a:pt x="990" y="652"/>
                    <a:pt x="990" y="652"/>
                  </a:cubicBezTo>
                  <a:cubicBezTo>
                    <a:pt x="1015" y="638"/>
                    <a:pt x="1015" y="638"/>
                    <a:pt x="1015" y="638"/>
                  </a:cubicBezTo>
                  <a:cubicBezTo>
                    <a:pt x="1016" y="638"/>
                    <a:pt x="1016" y="638"/>
                    <a:pt x="1016" y="638"/>
                  </a:cubicBezTo>
                  <a:cubicBezTo>
                    <a:pt x="1030" y="638"/>
                    <a:pt x="1103" y="638"/>
                    <a:pt x="1112" y="641"/>
                  </a:cubicBezTo>
                  <a:cubicBezTo>
                    <a:pt x="1114" y="642"/>
                    <a:pt x="1116" y="643"/>
                    <a:pt x="1119" y="644"/>
                  </a:cubicBezTo>
                  <a:cubicBezTo>
                    <a:pt x="1124" y="646"/>
                    <a:pt x="1133" y="650"/>
                    <a:pt x="1136" y="650"/>
                  </a:cubicBezTo>
                  <a:cubicBezTo>
                    <a:pt x="1137" y="649"/>
                    <a:pt x="1137" y="647"/>
                    <a:pt x="1137" y="641"/>
                  </a:cubicBezTo>
                  <a:cubicBezTo>
                    <a:pt x="1137" y="635"/>
                    <a:pt x="1142" y="630"/>
                    <a:pt x="1148" y="630"/>
                  </a:cubicBezTo>
                  <a:cubicBezTo>
                    <a:pt x="1170" y="630"/>
                    <a:pt x="1170" y="630"/>
                    <a:pt x="1170" y="630"/>
                  </a:cubicBezTo>
                  <a:cubicBezTo>
                    <a:pt x="1176" y="641"/>
                    <a:pt x="1176" y="641"/>
                    <a:pt x="1176" y="641"/>
                  </a:cubicBezTo>
                  <a:cubicBezTo>
                    <a:pt x="1186" y="641"/>
                    <a:pt x="1186" y="641"/>
                    <a:pt x="1186" y="641"/>
                  </a:cubicBezTo>
                  <a:cubicBezTo>
                    <a:pt x="1190" y="633"/>
                    <a:pt x="1190" y="633"/>
                    <a:pt x="1190" y="633"/>
                  </a:cubicBezTo>
                  <a:cubicBezTo>
                    <a:pt x="1210" y="633"/>
                    <a:pt x="1210" y="633"/>
                    <a:pt x="1210" y="633"/>
                  </a:cubicBezTo>
                  <a:cubicBezTo>
                    <a:pt x="1217" y="634"/>
                    <a:pt x="1222" y="638"/>
                    <a:pt x="1222" y="645"/>
                  </a:cubicBezTo>
                  <a:cubicBezTo>
                    <a:pt x="1223" y="678"/>
                    <a:pt x="1223" y="678"/>
                    <a:pt x="1223" y="678"/>
                  </a:cubicBezTo>
                  <a:cubicBezTo>
                    <a:pt x="1232" y="686"/>
                    <a:pt x="1246" y="698"/>
                    <a:pt x="1252" y="700"/>
                  </a:cubicBezTo>
                  <a:cubicBezTo>
                    <a:pt x="1261" y="702"/>
                    <a:pt x="1274" y="700"/>
                    <a:pt x="1274" y="700"/>
                  </a:cubicBezTo>
                  <a:cubicBezTo>
                    <a:pt x="1276" y="700"/>
                    <a:pt x="1276" y="700"/>
                    <a:pt x="1276" y="700"/>
                  </a:cubicBezTo>
                  <a:cubicBezTo>
                    <a:pt x="1298" y="718"/>
                    <a:pt x="1298" y="718"/>
                    <a:pt x="1298" y="718"/>
                  </a:cubicBezTo>
                  <a:cubicBezTo>
                    <a:pt x="1291" y="692"/>
                    <a:pt x="1291" y="692"/>
                    <a:pt x="1291" y="692"/>
                  </a:cubicBezTo>
                  <a:cubicBezTo>
                    <a:pt x="1291" y="691"/>
                    <a:pt x="1291" y="691"/>
                    <a:pt x="1291" y="691"/>
                  </a:cubicBezTo>
                  <a:cubicBezTo>
                    <a:pt x="1291" y="690"/>
                    <a:pt x="1297" y="657"/>
                    <a:pt x="1275" y="648"/>
                  </a:cubicBezTo>
                  <a:cubicBezTo>
                    <a:pt x="1273" y="647"/>
                    <a:pt x="1270" y="645"/>
                    <a:pt x="1267" y="644"/>
                  </a:cubicBezTo>
                  <a:cubicBezTo>
                    <a:pt x="1211" y="620"/>
                    <a:pt x="1158" y="595"/>
                    <a:pt x="1152" y="578"/>
                  </a:cubicBezTo>
                  <a:cubicBezTo>
                    <a:pt x="1146" y="560"/>
                    <a:pt x="1139" y="522"/>
                    <a:pt x="1138" y="516"/>
                  </a:cubicBezTo>
                  <a:cubicBezTo>
                    <a:pt x="1120" y="485"/>
                    <a:pt x="1120" y="485"/>
                    <a:pt x="1120" y="485"/>
                  </a:cubicBezTo>
                  <a:cubicBezTo>
                    <a:pt x="1118" y="440"/>
                    <a:pt x="1118" y="440"/>
                    <a:pt x="1118" y="440"/>
                  </a:cubicBezTo>
                  <a:cubicBezTo>
                    <a:pt x="1118" y="439"/>
                    <a:pt x="1118" y="439"/>
                    <a:pt x="1118" y="439"/>
                  </a:cubicBezTo>
                  <a:cubicBezTo>
                    <a:pt x="1134" y="398"/>
                    <a:pt x="1159" y="330"/>
                    <a:pt x="1160" y="324"/>
                  </a:cubicBezTo>
                  <a:cubicBezTo>
                    <a:pt x="1160" y="319"/>
                    <a:pt x="1155" y="299"/>
                    <a:pt x="1148" y="291"/>
                  </a:cubicBezTo>
                  <a:cubicBezTo>
                    <a:pt x="1140" y="282"/>
                    <a:pt x="1141" y="254"/>
                    <a:pt x="1141" y="250"/>
                  </a:cubicBezTo>
                  <a:cubicBezTo>
                    <a:pt x="1141" y="249"/>
                    <a:pt x="1141" y="249"/>
                    <a:pt x="1141" y="249"/>
                  </a:cubicBezTo>
                  <a:cubicBezTo>
                    <a:pt x="1147" y="240"/>
                    <a:pt x="1147" y="240"/>
                    <a:pt x="1147" y="240"/>
                  </a:cubicBezTo>
                  <a:cubicBezTo>
                    <a:pt x="1147" y="210"/>
                    <a:pt x="1147" y="210"/>
                    <a:pt x="1147" y="210"/>
                  </a:cubicBezTo>
                  <a:cubicBezTo>
                    <a:pt x="1164" y="176"/>
                    <a:pt x="1164" y="176"/>
                    <a:pt x="1164" y="176"/>
                  </a:cubicBezTo>
                  <a:cubicBezTo>
                    <a:pt x="1163" y="152"/>
                    <a:pt x="1163" y="152"/>
                    <a:pt x="1163" y="152"/>
                  </a:cubicBezTo>
                  <a:cubicBezTo>
                    <a:pt x="1155" y="143"/>
                    <a:pt x="1135" y="122"/>
                    <a:pt x="1121" y="119"/>
                  </a:cubicBezTo>
                  <a:cubicBezTo>
                    <a:pt x="1108" y="131"/>
                    <a:pt x="1108" y="131"/>
                    <a:pt x="1108" y="131"/>
                  </a:cubicBezTo>
                  <a:cubicBezTo>
                    <a:pt x="1078" y="132"/>
                    <a:pt x="1078" y="132"/>
                    <a:pt x="1078" y="132"/>
                  </a:cubicBezTo>
                  <a:cubicBezTo>
                    <a:pt x="1078" y="132"/>
                    <a:pt x="1078" y="132"/>
                    <a:pt x="1078" y="132"/>
                  </a:cubicBezTo>
                  <a:cubicBezTo>
                    <a:pt x="1074" y="130"/>
                    <a:pt x="1043" y="119"/>
                    <a:pt x="1039" y="101"/>
                  </a:cubicBezTo>
                  <a:cubicBezTo>
                    <a:pt x="1035" y="84"/>
                    <a:pt x="1047" y="52"/>
                    <a:pt x="1050" y="46"/>
                  </a:cubicBezTo>
                  <a:cubicBezTo>
                    <a:pt x="1050" y="18"/>
                    <a:pt x="1050" y="18"/>
                    <a:pt x="1050" y="18"/>
                  </a:cubicBezTo>
                  <a:cubicBezTo>
                    <a:pt x="1032" y="18"/>
                    <a:pt x="1032" y="18"/>
                    <a:pt x="1032" y="18"/>
                  </a:cubicBezTo>
                  <a:cubicBezTo>
                    <a:pt x="1029" y="21"/>
                    <a:pt x="1026" y="25"/>
                    <a:pt x="1022" y="24"/>
                  </a:cubicBezTo>
                  <a:cubicBezTo>
                    <a:pt x="1020" y="24"/>
                    <a:pt x="1008" y="22"/>
                    <a:pt x="1008" y="22"/>
                  </a:cubicBezTo>
                  <a:cubicBezTo>
                    <a:pt x="1007" y="22"/>
                    <a:pt x="1007" y="22"/>
                    <a:pt x="1007" y="22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974" y="15"/>
                    <a:pt x="959" y="28"/>
                    <a:pt x="956" y="31"/>
                  </a:cubicBezTo>
                  <a:cubicBezTo>
                    <a:pt x="955" y="32"/>
                    <a:pt x="955" y="32"/>
                    <a:pt x="955" y="32"/>
                  </a:cubicBezTo>
                  <a:cubicBezTo>
                    <a:pt x="953" y="32"/>
                    <a:pt x="953" y="32"/>
                    <a:pt x="953" y="32"/>
                  </a:cubicBezTo>
                  <a:cubicBezTo>
                    <a:pt x="938" y="33"/>
                    <a:pt x="919" y="34"/>
                    <a:pt x="915" y="31"/>
                  </a:cubicBezTo>
                  <a:cubicBezTo>
                    <a:pt x="912" y="29"/>
                    <a:pt x="897" y="22"/>
                    <a:pt x="891" y="19"/>
                  </a:cubicBezTo>
                  <a:cubicBezTo>
                    <a:pt x="883" y="20"/>
                    <a:pt x="871" y="21"/>
                    <a:pt x="868" y="23"/>
                  </a:cubicBezTo>
                  <a:cubicBezTo>
                    <a:pt x="866" y="25"/>
                    <a:pt x="865" y="34"/>
                    <a:pt x="865" y="42"/>
                  </a:cubicBezTo>
                  <a:cubicBezTo>
                    <a:pt x="865" y="43"/>
                    <a:pt x="865" y="43"/>
                    <a:pt x="865" y="43"/>
                  </a:cubicBezTo>
                  <a:cubicBezTo>
                    <a:pt x="864" y="44"/>
                    <a:pt x="864" y="44"/>
                    <a:pt x="864" y="44"/>
                  </a:cubicBezTo>
                  <a:cubicBezTo>
                    <a:pt x="853" y="66"/>
                    <a:pt x="824" y="117"/>
                    <a:pt x="808" y="112"/>
                  </a:cubicBezTo>
                  <a:cubicBezTo>
                    <a:pt x="795" y="108"/>
                    <a:pt x="772" y="87"/>
                    <a:pt x="767" y="82"/>
                  </a:cubicBezTo>
                  <a:cubicBezTo>
                    <a:pt x="739" y="82"/>
                    <a:pt x="739" y="82"/>
                    <a:pt x="739" y="82"/>
                  </a:cubicBezTo>
                  <a:cubicBezTo>
                    <a:pt x="721" y="65"/>
                    <a:pt x="721" y="65"/>
                    <a:pt x="721" y="65"/>
                  </a:cubicBezTo>
                  <a:cubicBezTo>
                    <a:pt x="727" y="56"/>
                    <a:pt x="727" y="56"/>
                    <a:pt x="727" y="56"/>
                  </a:cubicBezTo>
                  <a:cubicBezTo>
                    <a:pt x="727" y="46"/>
                    <a:pt x="727" y="46"/>
                    <a:pt x="727" y="46"/>
                  </a:cubicBezTo>
                  <a:cubicBezTo>
                    <a:pt x="725" y="44"/>
                    <a:pt x="720" y="40"/>
                    <a:pt x="714" y="37"/>
                  </a:cubicBezTo>
                  <a:cubicBezTo>
                    <a:pt x="699" y="36"/>
                    <a:pt x="699" y="36"/>
                    <a:pt x="699" y="36"/>
                  </a:cubicBezTo>
                  <a:cubicBezTo>
                    <a:pt x="698" y="35"/>
                    <a:pt x="698" y="35"/>
                    <a:pt x="698" y="35"/>
                  </a:cubicBezTo>
                  <a:cubicBezTo>
                    <a:pt x="697" y="34"/>
                    <a:pt x="695" y="31"/>
                    <a:pt x="692" y="31"/>
                  </a:cubicBezTo>
                  <a:cubicBezTo>
                    <a:pt x="689" y="30"/>
                    <a:pt x="656" y="30"/>
                    <a:pt x="626" y="31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1" y="67"/>
                    <a:pt x="547" y="80"/>
                    <a:pt x="527" y="82"/>
                  </a:cubicBezTo>
                  <a:cubicBezTo>
                    <a:pt x="512" y="84"/>
                    <a:pt x="448" y="113"/>
                    <a:pt x="417" y="128"/>
                  </a:cubicBezTo>
                  <a:cubicBezTo>
                    <a:pt x="416" y="128"/>
                    <a:pt x="416" y="128"/>
                    <a:pt x="416" y="128"/>
                  </a:cubicBezTo>
                  <a:cubicBezTo>
                    <a:pt x="363" y="127"/>
                    <a:pt x="363" y="127"/>
                    <a:pt x="363" y="12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41" y="134"/>
                    <a:pt x="341" y="134"/>
                    <a:pt x="341" y="134"/>
                  </a:cubicBezTo>
                  <a:cubicBezTo>
                    <a:pt x="313" y="133"/>
                    <a:pt x="313" y="133"/>
                    <a:pt x="313" y="13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0" y="44"/>
                    <a:pt x="1" y="45"/>
                  </a:cubicBezTo>
                  <a:cubicBezTo>
                    <a:pt x="2" y="48"/>
                    <a:pt x="6" y="52"/>
                    <a:pt x="8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95"/>
                    <a:pt x="15" y="101"/>
                    <a:pt x="18" y="101"/>
                  </a:cubicBezTo>
                  <a:cubicBezTo>
                    <a:pt x="18" y="101"/>
                    <a:pt x="18" y="101"/>
                    <a:pt x="19" y="101"/>
                  </a:cubicBezTo>
                  <a:cubicBezTo>
                    <a:pt x="22" y="98"/>
                    <a:pt x="25" y="91"/>
                    <a:pt x="27" y="86"/>
                  </a:cubicBezTo>
                  <a:cubicBezTo>
                    <a:pt x="30" y="79"/>
                    <a:pt x="32" y="75"/>
                    <a:pt x="37" y="75"/>
                  </a:cubicBezTo>
                  <a:cubicBezTo>
                    <a:pt x="37" y="75"/>
                    <a:pt x="38" y="75"/>
                    <a:pt x="39" y="75"/>
                  </a:cubicBezTo>
                  <a:cubicBezTo>
                    <a:pt x="44" y="74"/>
                    <a:pt x="50" y="74"/>
                    <a:pt x="53" y="78"/>
                  </a:cubicBezTo>
                  <a:cubicBezTo>
                    <a:pt x="54" y="79"/>
                    <a:pt x="55" y="82"/>
                    <a:pt x="56" y="85"/>
                  </a:cubicBezTo>
                  <a:cubicBezTo>
                    <a:pt x="57" y="87"/>
                    <a:pt x="58" y="91"/>
                    <a:pt x="59" y="92"/>
                  </a:cubicBezTo>
                  <a:cubicBezTo>
                    <a:pt x="60" y="93"/>
                    <a:pt x="61" y="94"/>
                    <a:pt x="65" y="97"/>
                  </a:cubicBezTo>
                  <a:cubicBezTo>
                    <a:pt x="72" y="102"/>
                    <a:pt x="85" y="112"/>
                    <a:pt x="93" y="114"/>
                  </a:cubicBezTo>
                  <a:cubicBezTo>
                    <a:pt x="106" y="116"/>
                    <a:pt x="130" y="129"/>
                    <a:pt x="135" y="138"/>
                  </a:cubicBezTo>
                  <a:cubicBezTo>
                    <a:pt x="138" y="144"/>
                    <a:pt x="145" y="172"/>
                    <a:pt x="146" y="178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8" y="294"/>
                    <a:pt x="188" y="294"/>
                    <a:pt x="188" y="294"/>
                  </a:cubicBezTo>
                  <a:cubicBezTo>
                    <a:pt x="195" y="315"/>
                    <a:pt x="204" y="337"/>
                    <a:pt x="206" y="340"/>
                  </a:cubicBezTo>
                  <a:cubicBezTo>
                    <a:pt x="209" y="343"/>
                    <a:pt x="211" y="352"/>
                    <a:pt x="212" y="368"/>
                  </a:cubicBezTo>
                  <a:cubicBezTo>
                    <a:pt x="212" y="369"/>
                    <a:pt x="212" y="369"/>
                    <a:pt x="212" y="369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08" y="375"/>
                    <a:pt x="200" y="387"/>
                    <a:pt x="192" y="383"/>
                  </a:cubicBezTo>
                  <a:cubicBezTo>
                    <a:pt x="188" y="381"/>
                    <a:pt x="185" y="376"/>
                    <a:pt x="184" y="372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59" y="354"/>
                    <a:pt x="159" y="354"/>
                    <a:pt x="159" y="354"/>
                  </a:cubicBezTo>
                  <a:cubicBezTo>
                    <a:pt x="147" y="354"/>
                    <a:pt x="147" y="354"/>
                    <a:pt x="147" y="354"/>
                  </a:cubicBezTo>
                  <a:cubicBezTo>
                    <a:pt x="127" y="385"/>
                    <a:pt x="127" y="385"/>
                    <a:pt x="127" y="385"/>
                  </a:cubicBezTo>
                  <a:cubicBezTo>
                    <a:pt x="130" y="399"/>
                    <a:pt x="130" y="399"/>
                    <a:pt x="130" y="399"/>
                  </a:cubicBezTo>
                  <a:cubicBezTo>
                    <a:pt x="142" y="411"/>
                    <a:pt x="142" y="411"/>
                    <a:pt x="142" y="411"/>
                  </a:cubicBezTo>
                  <a:cubicBezTo>
                    <a:pt x="151" y="411"/>
                    <a:pt x="151" y="411"/>
                    <a:pt x="151" y="411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5" y="467"/>
                    <a:pt x="195" y="467"/>
                    <a:pt x="195" y="467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209" y="452"/>
                    <a:pt x="209" y="452"/>
                    <a:pt x="209" y="452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223" y="462"/>
                    <a:pt x="226" y="467"/>
                    <a:pt x="228" y="469"/>
                  </a:cubicBezTo>
                  <a:cubicBezTo>
                    <a:pt x="229" y="469"/>
                    <a:pt x="231" y="469"/>
                    <a:pt x="234" y="469"/>
                  </a:cubicBezTo>
                  <a:cubicBezTo>
                    <a:pt x="244" y="453"/>
                    <a:pt x="247" y="453"/>
                    <a:pt x="248" y="453"/>
                  </a:cubicBezTo>
                  <a:cubicBezTo>
                    <a:pt x="250" y="453"/>
                    <a:pt x="256" y="453"/>
                    <a:pt x="259" y="456"/>
                  </a:cubicBezTo>
                  <a:cubicBezTo>
                    <a:pt x="262" y="459"/>
                    <a:pt x="262" y="464"/>
                    <a:pt x="262" y="468"/>
                  </a:cubicBezTo>
                  <a:cubicBezTo>
                    <a:pt x="262" y="469"/>
                    <a:pt x="262" y="469"/>
                    <a:pt x="262" y="469"/>
                  </a:cubicBezTo>
                  <a:cubicBezTo>
                    <a:pt x="245" y="486"/>
                    <a:pt x="245" y="486"/>
                    <a:pt x="245" y="486"/>
                  </a:cubicBezTo>
                  <a:cubicBezTo>
                    <a:pt x="244" y="489"/>
                    <a:pt x="244" y="489"/>
                    <a:pt x="244" y="489"/>
                  </a:cubicBezTo>
                  <a:cubicBezTo>
                    <a:pt x="250" y="497"/>
                    <a:pt x="257" y="504"/>
                    <a:pt x="260" y="506"/>
                  </a:cubicBezTo>
                  <a:cubicBezTo>
                    <a:pt x="261" y="502"/>
                    <a:pt x="261" y="491"/>
                    <a:pt x="259" y="480"/>
                  </a:cubicBezTo>
                  <a:cubicBezTo>
                    <a:pt x="259" y="476"/>
                    <a:pt x="259" y="476"/>
                    <a:pt x="259" y="476"/>
                  </a:cubicBezTo>
                  <a:cubicBezTo>
                    <a:pt x="271" y="475"/>
                    <a:pt x="271" y="475"/>
                    <a:pt x="271" y="475"/>
                  </a:cubicBezTo>
                  <a:cubicBezTo>
                    <a:pt x="272" y="480"/>
                    <a:pt x="272" y="480"/>
                    <a:pt x="272" y="480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4" y="477"/>
                    <a:pt x="284" y="477"/>
                    <a:pt x="284" y="477"/>
                  </a:cubicBezTo>
                  <a:cubicBezTo>
                    <a:pt x="284" y="469"/>
                    <a:pt x="284" y="469"/>
                    <a:pt x="284" y="469"/>
                  </a:cubicBezTo>
                  <a:cubicBezTo>
                    <a:pt x="284" y="465"/>
                    <a:pt x="287" y="462"/>
                    <a:pt x="291" y="462"/>
                  </a:cubicBezTo>
                  <a:cubicBezTo>
                    <a:pt x="302" y="462"/>
                    <a:pt x="302" y="462"/>
                    <a:pt x="302" y="462"/>
                  </a:cubicBezTo>
                  <a:cubicBezTo>
                    <a:pt x="309" y="470"/>
                    <a:pt x="309" y="470"/>
                    <a:pt x="309" y="470"/>
                  </a:cubicBezTo>
                  <a:cubicBezTo>
                    <a:pt x="316" y="470"/>
                    <a:pt x="316" y="470"/>
                    <a:pt x="316" y="470"/>
                  </a:cubicBezTo>
                  <a:cubicBezTo>
                    <a:pt x="326" y="464"/>
                    <a:pt x="410" y="416"/>
                    <a:pt x="443" y="418"/>
                  </a:cubicBezTo>
                  <a:cubicBezTo>
                    <a:pt x="464" y="420"/>
                    <a:pt x="472" y="419"/>
                    <a:pt x="475" y="419"/>
                  </a:cubicBezTo>
                  <a:cubicBezTo>
                    <a:pt x="475" y="419"/>
                    <a:pt x="475" y="419"/>
                    <a:pt x="475" y="419"/>
                  </a:cubicBezTo>
                  <a:cubicBezTo>
                    <a:pt x="477" y="418"/>
                    <a:pt x="477" y="418"/>
                    <a:pt x="477" y="418"/>
                  </a:cubicBezTo>
                  <a:cubicBezTo>
                    <a:pt x="481" y="417"/>
                    <a:pt x="486" y="415"/>
                    <a:pt x="487" y="414"/>
                  </a:cubicBezTo>
                  <a:cubicBezTo>
                    <a:pt x="487" y="413"/>
                    <a:pt x="488" y="411"/>
                    <a:pt x="489" y="411"/>
                  </a:cubicBezTo>
                  <a:cubicBezTo>
                    <a:pt x="493" y="408"/>
                    <a:pt x="503" y="411"/>
                    <a:pt x="510" y="413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26" y="422"/>
                    <a:pt x="526" y="422"/>
                    <a:pt x="526" y="422"/>
                  </a:cubicBezTo>
                  <a:cubicBezTo>
                    <a:pt x="535" y="421"/>
                    <a:pt x="535" y="421"/>
                    <a:pt x="535" y="421"/>
                  </a:cubicBezTo>
                  <a:cubicBezTo>
                    <a:pt x="562" y="400"/>
                    <a:pt x="562" y="400"/>
                    <a:pt x="562" y="400"/>
                  </a:cubicBezTo>
                  <a:cubicBezTo>
                    <a:pt x="576" y="400"/>
                    <a:pt x="576" y="400"/>
                    <a:pt x="576" y="400"/>
                  </a:cubicBezTo>
                  <a:cubicBezTo>
                    <a:pt x="577" y="402"/>
                    <a:pt x="577" y="402"/>
                    <a:pt x="577" y="402"/>
                  </a:cubicBezTo>
                  <a:cubicBezTo>
                    <a:pt x="579" y="404"/>
                    <a:pt x="594" y="420"/>
                    <a:pt x="597" y="427"/>
                  </a:cubicBezTo>
                  <a:cubicBezTo>
                    <a:pt x="598" y="428"/>
                    <a:pt x="602" y="430"/>
                    <a:pt x="616" y="428"/>
                  </a:cubicBezTo>
                  <a:cubicBezTo>
                    <a:pt x="618" y="428"/>
                    <a:pt x="621" y="429"/>
                    <a:pt x="623" y="431"/>
                  </a:cubicBezTo>
                  <a:cubicBezTo>
                    <a:pt x="625" y="432"/>
                    <a:pt x="626" y="435"/>
                    <a:pt x="626" y="437"/>
                  </a:cubicBezTo>
                  <a:cubicBezTo>
                    <a:pt x="627" y="448"/>
                    <a:pt x="627" y="448"/>
                    <a:pt x="627" y="448"/>
                  </a:cubicBezTo>
                  <a:cubicBezTo>
                    <a:pt x="610" y="463"/>
                    <a:pt x="610" y="463"/>
                    <a:pt x="610" y="463"/>
                  </a:cubicBezTo>
                  <a:cubicBezTo>
                    <a:pt x="612" y="469"/>
                    <a:pt x="613" y="474"/>
                    <a:pt x="614" y="475"/>
                  </a:cubicBezTo>
                  <a:cubicBezTo>
                    <a:pt x="615" y="477"/>
                    <a:pt x="617" y="480"/>
                    <a:pt x="610" y="49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05" y="502"/>
                    <a:pt x="605" y="502"/>
                    <a:pt x="605" y="502"/>
                  </a:cubicBezTo>
                  <a:cubicBezTo>
                    <a:pt x="605" y="503"/>
                    <a:pt x="605" y="504"/>
                    <a:pt x="606" y="505"/>
                  </a:cubicBezTo>
                  <a:cubicBezTo>
                    <a:pt x="607" y="505"/>
                    <a:pt x="611" y="505"/>
                    <a:pt x="615" y="504"/>
                  </a:cubicBezTo>
                  <a:cubicBezTo>
                    <a:pt x="618" y="501"/>
                    <a:pt x="621" y="496"/>
                    <a:pt x="621" y="494"/>
                  </a:cubicBezTo>
                  <a:cubicBezTo>
                    <a:pt x="621" y="490"/>
                    <a:pt x="619" y="476"/>
                    <a:pt x="619" y="471"/>
                  </a:cubicBezTo>
                  <a:cubicBezTo>
                    <a:pt x="618" y="470"/>
                    <a:pt x="618" y="470"/>
                    <a:pt x="618" y="470"/>
                  </a:cubicBezTo>
                  <a:cubicBezTo>
                    <a:pt x="627" y="452"/>
                    <a:pt x="627" y="452"/>
                    <a:pt x="627" y="452"/>
                  </a:cubicBezTo>
                  <a:cubicBezTo>
                    <a:pt x="655" y="453"/>
                    <a:pt x="655" y="453"/>
                    <a:pt x="655" y="453"/>
                  </a:cubicBezTo>
                  <a:cubicBezTo>
                    <a:pt x="655" y="468"/>
                    <a:pt x="655" y="468"/>
                    <a:pt x="655" y="468"/>
                  </a:cubicBezTo>
                  <a:cubicBezTo>
                    <a:pt x="662" y="476"/>
                    <a:pt x="662" y="476"/>
                    <a:pt x="662" y="476"/>
                  </a:cubicBezTo>
                  <a:cubicBezTo>
                    <a:pt x="675" y="476"/>
                    <a:pt x="675" y="476"/>
                    <a:pt x="675" y="476"/>
                  </a:cubicBezTo>
                  <a:cubicBezTo>
                    <a:pt x="696" y="457"/>
                    <a:pt x="697" y="458"/>
                    <a:pt x="699" y="458"/>
                  </a:cubicBezTo>
                  <a:cubicBezTo>
                    <a:pt x="700" y="458"/>
                    <a:pt x="723" y="458"/>
                    <a:pt x="739" y="458"/>
                  </a:cubicBezTo>
                  <a:cubicBezTo>
                    <a:pt x="743" y="452"/>
                    <a:pt x="743" y="452"/>
                    <a:pt x="743" y="452"/>
                  </a:cubicBezTo>
                  <a:cubicBezTo>
                    <a:pt x="766" y="452"/>
                    <a:pt x="766" y="452"/>
                    <a:pt x="766" y="452"/>
                  </a:cubicBezTo>
                  <a:cubicBezTo>
                    <a:pt x="787" y="475"/>
                    <a:pt x="787" y="475"/>
                    <a:pt x="787" y="475"/>
                  </a:cubicBezTo>
                  <a:cubicBezTo>
                    <a:pt x="796" y="477"/>
                    <a:pt x="818" y="484"/>
                    <a:pt x="823" y="488"/>
                  </a:cubicBezTo>
                  <a:cubicBezTo>
                    <a:pt x="827" y="491"/>
                    <a:pt x="836" y="504"/>
                    <a:pt x="837" y="506"/>
                  </a:cubicBezTo>
                  <a:cubicBezTo>
                    <a:pt x="838" y="507"/>
                    <a:pt x="838" y="507"/>
                    <a:pt x="838" y="507"/>
                  </a:cubicBezTo>
                  <a:cubicBezTo>
                    <a:pt x="839" y="538"/>
                    <a:pt x="839" y="538"/>
                    <a:pt x="839" y="538"/>
                  </a:cubicBezTo>
                  <a:cubicBezTo>
                    <a:pt x="834" y="544"/>
                    <a:pt x="834" y="544"/>
                    <a:pt x="834" y="544"/>
                  </a:cubicBezTo>
                  <a:cubicBezTo>
                    <a:pt x="830" y="570"/>
                    <a:pt x="830" y="570"/>
                    <a:pt x="830" y="570"/>
                  </a:cubicBezTo>
                  <a:cubicBezTo>
                    <a:pt x="804" y="615"/>
                    <a:pt x="804" y="615"/>
                    <a:pt x="804" y="615"/>
                  </a:cubicBezTo>
                  <a:cubicBezTo>
                    <a:pt x="805" y="647"/>
                    <a:pt x="805" y="647"/>
                    <a:pt x="805" y="647"/>
                  </a:cubicBezTo>
                  <a:cubicBezTo>
                    <a:pt x="804" y="647"/>
                    <a:pt x="804" y="647"/>
                    <a:pt x="804" y="647"/>
                  </a:cubicBezTo>
                  <a:cubicBezTo>
                    <a:pt x="804" y="648"/>
                    <a:pt x="797" y="663"/>
                    <a:pt x="787" y="678"/>
                  </a:cubicBezTo>
                  <a:cubicBezTo>
                    <a:pt x="808" y="682"/>
                    <a:pt x="829" y="684"/>
                    <a:pt x="832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1BDA5C2-9D6A-4CCF-A1D8-4EC28E5E1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146426"/>
              <a:ext cx="1333500" cy="804863"/>
            </a:xfrm>
            <a:custGeom>
              <a:avLst/>
              <a:gdLst>
                <a:gd name="T0" fmla="*/ 430 w 1241"/>
                <a:gd name="T1" fmla="*/ 741 h 748"/>
                <a:gd name="T2" fmla="*/ 624 w 1241"/>
                <a:gd name="T3" fmla="*/ 679 h 748"/>
                <a:gd name="T4" fmla="*/ 767 w 1241"/>
                <a:gd name="T5" fmla="*/ 650 h 748"/>
                <a:gd name="T6" fmla="*/ 799 w 1241"/>
                <a:gd name="T7" fmla="*/ 680 h 748"/>
                <a:gd name="T8" fmla="*/ 835 w 1241"/>
                <a:gd name="T9" fmla="*/ 697 h 748"/>
                <a:gd name="T10" fmla="*/ 955 w 1241"/>
                <a:gd name="T11" fmla="*/ 633 h 748"/>
                <a:gd name="T12" fmla="*/ 1015 w 1241"/>
                <a:gd name="T13" fmla="*/ 646 h 748"/>
                <a:gd name="T14" fmla="*/ 1104 w 1241"/>
                <a:gd name="T15" fmla="*/ 538 h 748"/>
                <a:gd name="T16" fmla="*/ 1218 w 1241"/>
                <a:gd name="T17" fmla="*/ 430 h 748"/>
                <a:gd name="T18" fmla="*/ 1241 w 1241"/>
                <a:gd name="T19" fmla="*/ 356 h 748"/>
                <a:gd name="T20" fmla="*/ 1217 w 1241"/>
                <a:gd name="T21" fmla="*/ 275 h 748"/>
                <a:gd name="T22" fmla="*/ 1143 w 1241"/>
                <a:gd name="T23" fmla="*/ 158 h 748"/>
                <a:gd name="T24" fmla="*/ 1060 w 1241"/>
                <a:gd name="T25" fmla="*/ 120 h 748"/>
                <a:gd name="T26" fmla="*/ 995 w 1241"/>
                <a:gd name="T27" fmla="*/ 118 h 748"/>
                <a:gd name="T28" fmla="*/ 950 w 1241"/>
                <a:gd name="T29" fmla="*/ 50 h 748"/>
                <a:gd name="T30" fmla="*/ 897 w 1241"/>
                <a:gd name="T31" fmla="*/ 46 h 748"/>
                <a:gd name="T32" fmla="*/ 880 w 1241"/>
                <a:gd name="T33" fmla="*/ 91 h 748"/>
                <a:gd name="T34" fmla="*/ 834 w 1241"/>
                <a:gd name="T35" fmla="*/ 79 h 748"/>
                <a:gd name="T36" fmla="*/ 842 w 1241"/>
                <a:gd name="T37" fmla="*/ 26 h 748"/>
                <a:gd name="T38" fmla="*/ 791 w 1241"/>
                <a:gd name="T39" fmla="*/ 0 h 748"/>
                <a:gd name="T40" fmla="*/ 773 w 1241"/>
                <a:gd name="T41" fmla="*/ 25 h 748"/>
                <a:gd name="T42" fmla="*/ 738 w 1241"/>
                <a:gd name="T43" fmla="*/ 22 h 748"/>
                <a:gd name="T44" fmla="*/ 647 w 1241"/>
                <a:gd name="T45" fmla="*/ 81 h 748"/>
                <a:gd name="T46" fmla="*/ 579 w 1241"/>
                <a:gd name="T47" fmla="*/ 100 h 748"/>
                <a:gd name="T48" fmla="*/ 550 w 1241"/>
                <a:gd name="T49" fmla="*/ 110 h 748"/>
                <a:gd name="T50" fmla="*/ 530 w 1241"/>
                <a:gd name="T51" fmla="*/ 167 h 748"/>
                <a:gd name="T52" fmla="*/ 481 w 1241"/>
                <a:gd name="T53" fmla="*/ 175 h 748"/>
                <a:gd name="T54" fmla="*/ 453 w 1241"/>
                <a:gd name="T55" fmla="*/ 178 h 748"/>
                <a:gd name="T56" fmla="*/ 440 w 1241"/>
                <a:gd name="T57" fmla="*/ 169 h 748"/>
                <a:gd name="T58" fmla="*/ 423 w 1241"/>
                <a:gd name="T59" fmla="*/ 162 h 748"/>
                <a:gd name="T60" fmla="*/ 419 w 1241"/>
                <a:gd name="T61" fmla="*/ 165 h 748"/>
                <a:gd name="T62" fmla="*/ 421 w 1241"/>
                <a:gd name="T63" fmla="*/ 175 h 748"/>
                <a:gd name="T64" fmla="*/ 428 w 1241"/>
                <a:gd name="T65" fmla="*/ 206 h 748"/>
                <a:gd name="T66" fmla="*/ 427 w 1241"/>
                <a:gd name="T67" fmla="*/ 246 h 748"/>
                <a:gd name="T68" fmla="*/ 440 w 1241"/>
                <a:gd name="T69" fmla="*/ 266 h 748"/>
                <a:gd name="T70" fmla="*/ 427 w 1241"/>
                <a:gd name="T71" fmla="*/ 295 h 748"/>
                <a:gd name="T72" fmla="*/ 447 w 1241"/>
                <a:gd name="T73" fmla="*/ 305 h 748"/>
                <a:gd name="T74" fmla="*/ 414 w 1241"/>
                <a:gd name="T75" fmla="*/ 326 h 748"/>
                <a:gd name="T76" fmla="*/ 337 w 1241"/>
                <a:gd name="T77" fmla="*/ 328 h 748"/>
                <a:gd name="T78" fmla="*/ 334 w 1241"/>
                <a:gd name="T79" fmla="*/ 325 h 748"/>
                <a:gd name="T80" fmla="*/ 323 w 1241"/>
                <a:gd name="T81" fmla="*/ 293 h 748"/>
                <a:gd name="T82" fmla="*/ 330 w 1241"/>
                <a:gd name="T83" fmla="*/ 266 h 748"/>
                <a:gd name="T84" fmla="*/ 315 w 1241"/>
                <a:gd name="T85" fmla="*/ 252 h 748"/>
                <a:gd name="T86" fmla="*/ 295 w 1241"/>
                <a:gd name="T87" fmla="*/ 211 h 748"/>
                <a:gd name="T88" fmla="*/ 277 w 1241"/>
                <a:gd name="T89" fmla="*/ 180 h 748"/>
                <a:gd name="T90" fmla="*/ 280 w 1241"/>
                <a:gd name="T91" fmla="*/ 173 h 748"/>
                <a:gd name="T92" fmla="*/ 106 w 1241"/>
                <a:gd name="T93" fmla="*/ 343 h 748"/>
                <a:gd name="T94" fmla="*/ 130 w 1241"/>
                <a:gd name="T95" fmla="*/ 429 h 748"/>
                <a:gd name="T96" fmla="*/ 83 w 1241"/>
                <a:gd name="T97" fmla="*/ 61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1" h="748">
                  <a:moveTo>
                    <a:pt x="379" y="747"/>
                  </a:moveTo>
                  <a:cubicBezTo>
                    <a:pt x="401" y="748"/>
                    <a:pt x="401" y="748"/>
                    <a:pt x="401" y="748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30" y="741"/>
                    <a:pt x="430" y="741"/>
                    <a:pt x="430" y="741"/>
                  </a:cubicBezTo>
                  <a:cubicBezTo>
                    <a:pt x="478" y="742"/>
                    <a:pt x="478" y="742"/>
                    <a:pt x="478" y="742"/>
                  </a:cubicBezTo>
                  <a:cubicBezTo>
                    <a:pt x="488" y="737"/>
                    <a:pt x="571" y="699"/>
                    <a:pt x="590" y="696"/>
                  </a:cubicBezTo>
                  <a:cubicBezTo>
                    <a:pt x="609" y="694"/>
                    <a:pt x="623" y="680"/>
                    <a:pt x="623" y="680"/>
                  </a:cubicBezTo>
                  <a:cubicBezTo>
                    <a:pt x="624" y="679"/>
                    <a:pt x="624" y="679"/>
                    <a:pt x="624" y="679"/>
                  </a:cubicBezTo>
                  <a:cubicBezTo>
                    <a:pt x="688" y="645"/>
                    <a:pt x="688" y="645"/>
                    <a:pt x="688" y="645"/>
                  </a:cubicBezTo>
                  <a:cubicBezTo>
                    <a:pt x="689" y="645"/>
                    <a:pt x="689" y="645"/>
                    <a:pt x="689" y="645"/>
                  </a:cubicBezTo>
                  <a:cubicBezTo>
                    <a:pt x="719" y="644"/>
                    <a:pt x="755" y="644"/>
                    <a:pt x="759" y="645"/>
                  </a:cubicBezTo>
                  <a:cubicBezTo>
                    <a:pt x="762" y="646"/>
                    <a:pt x="765" y="649"/>
                    <a:pt x="767" y="650"/>
                  </a:cubicBezTo>
                  <a:cubicBezTo>
                    <a:pt x="780" y="651"/>
                    <a:pt x="780" y="651"/>
                    <a:pt x="780" y="651"/>
                  </a:cubicBezTo>
                  <a:cubicBezTo>
                    <a:pt x="781" y="652"/>
                    <a:pt x="781" y="652"/>
                    <a:pt x="781" y="652"/>
                  </a:cubicBezTo>
                  <a:cubicBezTo>
                    <a:pt x="799" y="661"/>
                    <a:pt x="799" y="665"/>
                    <a:pt x="799" y="667"/>
                  </a:cubicBezTo>
                  <a:cubicBezTo>
                    <a:pt x="799" y="680"/>
                    <a:pt x="799" y="680"/>
                    <a:pt x="799" y="680"/>
                  </a:cubicBezTo>
                  <a:cubicBezTo>
                    <a:pt x="795" y="686"/>
                    <a:pt x="795" y="686"/>
                    <a:pt x="795" y="686"/>
                  </a:cubicBezTo>
                  <a:cubicBezTo>
                    <a:pt x="806" y="696"/>
                    <a:pt x="806" y="696"/>
                    <a:pt x="806" y="696"/>
                  </a:cubicBezTo>
                  <a:cubicBezTo>
                    <a:pt x="834" y="696"/>
                    <a:pt x="834" y="696"/>
                    <a:pt x="834" y="696"/>
                  </a:cubicBezTo>
                  <a:cubicBezTo>
                    <a:pt x="835" y="697"/>
                    <a:pt x="835" y="697"/>
                    <a:pt x="835" y="697"/>
                  </a:cubicBezTo>
                  <a:cubicBezTo>
                    <a:pt x="842" y="704"/>
                    <a:pt x="864" y="723"/>
                    <a:pt x="875" y="726"/>
                  </a:cubicBezTo>
                  <a:cubicBezTo>
                    <a:pt x="880" y="728"/>
                    <a:pt x="902" y="698"/>
                    <a:pt x="921" y="663"/>
                  </a:cubicBezTo>
                  <a:cubicBezTo>
                    <a:pt x="921" y="652"/>
                    <a:pt x="922" y="640"/>
                    <a:pt x="928" y="637"/>
                  </a:cubicBezTo>
                  <a:cubicBezTo>
                    <a:pt x="933" y="635"/>
                    <a:pt x="951" y="634"/>
                    <a:pt x="955" y="633"/>
                  </a:cubicBezTo>
                  <a:cubicBezTo>
                    <a:pt x="956" y="633"/>
                    <a:pt x="956" y="633"/>
                    <a:pt x="956" y="633"/>
                  </a:cubicBezTo>
                  <a:cubicBezTo>
                    <a:pt x="957" y="634"/>
                    <a:pt x="957" y="634"/>
                    <a:pt x="957" y="634"/>
                  </a:cubicBezTo>
                  <a:cubicBezTo>
                    <a:pt x="959" y="635"/>
                    <a:pt x="979" y="644"/>
                    <a:pt x="983" y="646"/>
                  </a:cubicBezTo>
                  <a:cubicBezTo>
                    <a:pt x="986" y="647"/>
                    <a:pt x="1002" y="647"/>
                    <a:pt x="1015" y="646"/>
                  </a:cubicBezTo>
                  <a:cubicBezTo>
                    <a:pt x="1032" y="632"/>
                    <a:pt x="1071" y="595"/>
                    <a:pt x="1073" y="576"/>
                  </a:cubicBezTo>
                  <a:cubicBezTo>
                    <a:pt x="1073" y="574"/>
                    <a:pt x="1073" y="574"/>
                    <a:pt x="1073" y="574"/>
                  </a:cubicBezTo>
                  <a:cubicBezTo>
                    <a:pt x="1075" y="549"/>
                    <a:pt x="1075" y="541"/>
                    <a:pt x="1082" y="537"/>
                  </a:cubicBezTo>
                  <a:cubicBezTo>
                    <a:pt x="1089" y="534"/>
                    <a:pt x="1102" y="537"/>
                    <a:pt x="1104" y="538"/>
                  </a:cubicBezTo>
                  <a:cubicBezTo>
                    <a:pt x="1153" y="552"/>
                    <a:pt x="1153" y="552"/>
                    <a:pt x="1153" y="552"/>
                  </a:cubicBezTo>
                  <a:cubicBezTo>
                    <a:pt x="1182" y="552"/>
                    <a:pt x="1182" y="552"/>
                    <a:pt x="1182" y="552"/>
                  </a:cubicBezTo>
                  <a:cubicBezTo>
                    <a:pt x="1188" y="545"/>
                    <a:pt x="1215" y="511"/>
                    <a:pt x="1217" y="463"/>
                  </a:cubicBezTo>
                  <a:cubicBezTo>
                    <a:pt x="1218" y="430"/>
                    <a:pt x="1218" y="430"/>
                    <a:pt x="1218" y="430"/>
                  </a:cubicBezTo>
                  <a:cubicBezTo>
                    <a:pt x="1210" y="425"/>
                    <a:pt x="1210" y="425"/>
                    <a:pt x="1210" y="425"/>
                  </a:cubicBezTo>
                  <a:cubicBezTo>
                    <a:pt x="1210" y="406"/>
                    <a:pt x="1210" y="406"/>
                    <a:pt x="1210" y="406"/>
                  </a:cubicBezTo>
                  <a:cubicBezTo>
                    <a:pt x="1241" y="362"/>
                    <a:pt x="1241" y="362"/>
                    <a:pt x="1241" y="362"/>
                  </a:cubicBezTo>
                  <a:cubicBezTo>
                    <a:pt x="1241" y="356"/>
                    <a:pt x="1241" y="356"/>
                    <a:pt x="1241" y="356"/>
                  </a:cubicBezTo>
                  <a:cubicBezTo>
                    <a:pt x="1223" y="337"/>
                    <a:pt x="1223" y="335"/>
                    <a:pt x="1223" y="333"/>
                  </a:cubicBezTo>
                  <a:cubicBezTo>
                    <a:pt x="1223" y="332"/>
                    <a:pt x="1223" y="330"/>
                    <a:pt x="1234" y="317"/>
                  </a:cubicBezTo>
                  <a:cubicBezTo>
                    <a:pt x="1234" y="293"/>
                    <a:pt x="1234" y="293"/>
                    <a:pt x="1234" y="293"/>
                  </a:cubicBezTo>
                  <a:cubicBezTo>
                    <a:pt x="1217" y="275"/>
                    <a:pt x="1217" y="275"/>
                    <a:pt x="1217" y="275"/>
                  </a:cubicBezTo>
                  <a:cubicBezTo>
                    <a:pt x="1217" y="254"/>
                    <a:pt x="1217" y="254"/>
                    <a:pt x="1217" y="254"/>
                  </a:cubicBezTo>
                  <a:cubicBezTo>
                    <a:pt x="1179" y="204"/>
                    <a:pt x="1179" y="204"/>
                    <a:pt x="1179" y="204"/>
                  </a:cubicBezTo>
                  <a:cubicBezTo>
                    <a:pt x="1142" y="187"/>
                    <a:pt x="1142" y="187"/>
                    <a:pt x="1142" y="187"/>
                  </a:cubicBezTo>
                  <a:cubicBezTo>
                    <a:pt x="1143" y="158"/>
                    <a:pt x="1143" y="158"/>
                    <a:pt x="1143" y="158"/>
                  </a:cubicBezTo>
                  <a:cubicBezTo>
                    <a:pt x="1129" y="143"/>
                    <a:pt x="1112" y="128"/>
                    <a:pt x="1108" y="127"/>
                  </a:cubicBezTo>
                  <a:cubicBezTo>
                    <a:pt x="1102" y="126"/>
                    <a:pt x="1076" y="126"/>
                    <a:pt x="1066" y="126"/>
                  </a:cubicBezTo>
                  <a:cubicBezTo>
                    <a:pt x="1063" y="126"/>
                    <a:pt x="1063" y="126"/>
                    <a:pt x="1063" y="126"/>
                  </a:cubicBezTo>
                  <a:cubicBezTo>
                    <a:pt x="1060" y="120"/>
                    <a:pt x="1060" y="120"/>
                    <a:pt x="1060" y="120"/>
                  </a:cubicBezTo>
                  <a:cubicBezTo>
                    <a:pt x="1025" y="119"/>
                    <a:pt x="1025" y="119"/>
                    <a:pt x="1025" y="119"/>
                  </a:cubicBezTo>
                  <a:cubicBezTo>
                    <a:pt x="1020" y="124"/>
                    <a:pt x="1020" y="124"/>
                    <a:pt x="1020" y="124"/>
                  </a:cubicBezTo>
                  <a:cubicBezTo>
                    <a:pt x="1003" y="125"/>
                    <a:pt x="1003" y="125"/>
                    <a:pt x="1003" y="125"/>
                  </a:cubicBezTo>
                  <a:cubicBezTo>
                    <a:pt x="995" y="118"/>
                    <a:pt x="995" y="118"/>
                    <a:pt x="995" y="118"/>
                  </a:cubicBezTo>
                  <a:cubicBezTo>
                    <a:pt x="983" y="41"/>
                    <a:pt x="983" y="41"/>
                    <a:pt x="983" y="41"/>
                  </a:cubicBezTo>
                  <a:cubicBezTo>
                    <a:pt x="968" y="26"/>
                    <a:pt x="968" y="26"/>
                    <a:pt x="968" y="26"/>
                  </a:cubicBezTo>
                  <a:cubicBezTo>
                    <a:pt x="965" y="26"/>
                    <a:pt x="965" y="26"/>
                    <a:pt x="965" y="26"/>
                  </a:cubicBezTo>
                  <a:cubicBezTo>
                    <a:pt x="950" y="50"/>
                    <a:pt x="950" y="50"/>
                    <a:pt x="950" y="50"/>
                  </a:cubicBezTo>
                  <a:cubicBezTo>
                    <a:pt x="921" y="50"/>
                    <a:pt x="921" y="50"/>
                    <a:pt x="921" y="50"/>
                  </a:cubicBezTo>
                  <a:cubicBezTo>
                    <a:pt x="910" y="38"/>
                    <a:pt x="910" y="38"/>
                    <a:pt x="910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897" y="46"/>
                    <a:pt x="897" y="46"/>
                    <a:pt x="897" y="46"/>
                  </a:cubicBezTo>
                  <a:cubicBezTo>
                    <a:pt x="897" y="82"/>
                    <a:pt x="897" y="82"/>
                    <a:pt x="897" y="82"/>
                  </a:cubicBezTo>
                  <a:cubicBezTo>
                    <a:pt x="896" y="83"/>
                    <a:pt x="896" y="83"/>
                    <a:pt x="896" y="83"/>
                  </a:cubicBezTo>
                  <a:cubicBezTo>
                    <a:pt x="890" y="92"/>
                    <a:pt x="889" y="92"/>
                    <a:pt x="887" y="92"/>
                  </a:cubicBezTo>
                  <a:cubicBezTo>
                    <a:pt x="887" y="92"/>
                    <a:pt x="886" y="92"/>
                    <a:pt x="880" y="91"/>
                  </a:cubicBezTo>
                  <a:cubicBezTo>
                    <a:pt x="878" y="97"/>
                    <a:pt x="878" y="97"/>
                    <a:pt x="878" y="97"/>
                  </a:cubicBezTo>
                  <a:cubicBezTo>
                    <a:pt x="867" y="94"/>
                    <a:pt x="867" y="94"/>
                    <a:pt x="867" y="94"/>
                  </a:cubicBezTo>
                  <a:cubicBezTo>
                    <a:pt x="862" y="77"/>
                    <a:pt x="862" y="77"/>
                    <a:pt x="862" y="77"/>
                  </a:cubicBezTo>
                  <a:cubicBezTo>
                    <a:pt x="834" y="79"/>
                    <a:pt x="834" y="79"/>
                    <a:pt x="834" y="79"/>
                  </a:cubicBezTo>
                  <a:cubicBezTo>
                    <a:pt x="833" y="55"/>
                    <a:pt x="833" y="55"/>
                    <a:pt x="833" y="55"/>
                  </a:cubicBezTo>
                  <a:cubicBezTo>
                    <a:pt x="850" y="46"/>
                    <a:pt x="850" y="46"/>
                    <a:pt x="850" y="46"/>
                  </a:cubicBezTo>
                  <a:cubicBezTo>
                    <a:pt x="851" y="34"/>
                    <a:pt x="851" y="34"/>
                    <a:pt x="851" y="34"/>
                  </a:cubicBezTo>
                  <a:cubicBezTo>
                    <a:pt x="842" y="26"/>
                    <a:pt x="842" y="26"/>
                    <a:pt x="842" y="26"/>
                  </a:cubicBezTo>
                  <a:cubicBezTo>
                    <a:pt x="816" y="25"/>
                    <a:pt x="816" y="25"/>
                    <a:pt x="816" y="25"/>
                  </a:cubicBezTo>
                  <a:cubicBezTo>
                    <a:pt x="816" y="20"/>
                    <a:pt x="816" y="20"/>
                    <a:pt x="816" y="20"/>
                  </a:cubicBezTo>
                  <a:cubicBezTo>
                    <a:pt x="803" y="20"/>
                    <a:pt x="803" y="20"/>
                    <a:pt x="803" y="20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79" y="0"/>
                    <a:pt x="779" y="0"/>
                    <a:pt x="779" y="0"/>
                  </a:cubicBezTo>
                  <a:cubicBezTo>
                    <a:pt x="778" y="15"/>
                    <a:pt x="778" y="15"/>
                    <a:pt x="778" y="15"/>
                  </a:cubicBezTo>
                  <a:cubicBezTo>
                    <a:pt x="773" y="17"/>
                    <a:pt x="773" y="17"/>
                    <a:pt x="773" y="17"/>
                  </a:cubicBezTo>
                  <a:cubicBezTo>
                    <a:pt x="773" y="25"/>
                    <a:pt x="773" y="25"/>
                    <a:pt x="773" y="25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3" y="14"/>
                    <a:pt x="753" y="14"/>
                    <a:pt x="753" y="14"/>
                  </a:cubicBezTo>
                  <a:cubicBezTo>
                    <a:pt x="750" y="11"/>
                    <a:pt x="750" y="11"/>
                    <a:pt x="750" y="11"/>
                  </a:cubicBezTo>
                  <a:cubicBezTo>
                    <a:pt x="738" y="22"/>
                    <a:pt x="738" y="22"/>
                    <a:pt x="738" y="22"/>
                  </a:cubicBezTo>
                  <a:cubicBezTo>
                    <a:pt x="734" y="43"/>
                    <a:pt x="734" y="43"/>
                    <a:pt x="734" y="43"/>
                  </a:cubicBezTo>
                  <a:cubicBezTo>
                    <a:pt x="733" y="43"/>
                    <a:pt x="733" y="43"/>
                    <a:pt x="733" y="43"/>
                  </a:cubicBezTo>
                  <a:cubicBezTo>
                    <a:pt x="732" y="45"/>
                    <a:pt x="707" y="81"/>
                    <a:pt x="684" y="81"/>
                  </a:cubicBezTo>
                  <a:cubicBezTo>
                    <a:pt x="667" y="81"/>
                    <a:pt x="652" y="81"/>
                    <a:pt x="647" y="81"/>
                  </a:cubicBezTo>
                  <a:cubicBezTo>
                    <a:pt x="625" y="110"/>
                    <a:pt x="625" y="110"/>
                    <a:pt x="625" y="110"/>
                  </a:cubicBezTo>
                  <a:cubicBezTo>
                    <a:pt x="604" y="108"/>
                    <a:pt x="604" y="108"/>
                    <a:pt x="604" y="108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79" y="100"/>
                    <a:pt x="579" y="100"/>
                    <a:pt x="579" y="100"/>
                  </a:cubicBezTo>
                  <a:cubicBezTo>
                    <a:pt x="577" y="95"/>
                    <a:pt x="577" y="95"/>
                    <a:pt x="577" y="95"/>
                  </a:cubicBezTo>
                  <a:cubicBezTo>
                    <a:pt x="555" y="96"/>
                    <a:pt x="555" y="96"/>
                    <a:pt x="555" y="96"/>
                  </a:cubicBezTo>
                  <a:cubicBezTo>
                    <a:pt x="554" y="97"/>
                    <a:pt x="552" y="98"/>
                    <a:pt x="552" y="100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553" y="145"/>
                    <a:pt x="553" y="145"/>
                    <a:pt x="553" y="145"/>
                  </a:cubicBezTo>
                  <a:cubicBezTo>
                    <a:pt x="543" y="159"/>
                    <a:pt x="543" y="159"/>
                    <a:pt x="543" y="159"/>
                  </a:cubicBezTo>
                  <a:cubicBezTo>
                    <a:pt x="532" y="159"/>
                    <a:pt x="532" y="159"/>
                    <a:pt x="532" y="159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494" y="166"/>
                    <a:pt x="494" y="166"/>
                    <a:pt x="494" y="166"/>
                  </a:cubicBezTo>
                  <a:cubicBezTo>
                    <a:pt x="492" y="167"/>
                    <a:pt x="490" y="169"/>
                    <a:pt x="489" y="170"/>
                  </a:cubicBezTo>
                  <a:cubicBezTo>
                    <a:pt x="489" y="173"/>
                    <a:pt x="488" y="174"/>
                    <a:pt x="487" y="174"/>
                  </a:cubicBezTo>
                  <a:cubicBezTo>
                    <a:pt x="485" y="176"/>
                    <a:pt x="483" y="175"/>
                    <a:pt x="481" y="175"/>
                  </a:cubicBezTo>
                  <a:cubicBezTo>
                    <a:pt x="480" y="175"/>
                    <a:pt x="479" y="175"/>
                    <a:pt x="478" y="175"/>
                  </a:cubicBezTo>
                  <a:cubicBezTo>
                    <a:pt x="478" y="175"/>
                    <a:pt x="477" y="176"/>
                    <a:pt x="477" y="176"/>
                  </a:cubicBezTo>
                  <a:cubicBezTo>
                    <a:pt x="474" y="180"/>
                    <a:pt x="472" y="183"/>
                    <a:pt x="465" y="183"/>
                  </a:cubicBezTo>
                  <a:cubicBezTo>
                    <a:pt x="461" y="183"/>
                    <a:pt x="457" y="180"/>
                    <a:pt x="453" y="178"/>
                  </a:cubicBezTo>
                  <a:cubicBezTo>
                    <a:pt x="452" y="177"/>
                    <a:pt x="450" y="176"/>
                    <a:pt x="449" y="175"/>
                  </a:cubicBezTo>
                  <a:cubicBezTo>
                    <a:pt x="449" y="176"/>
                    <a:pt x="448" y="176"/>
                    <a:pt x="447" y="176"/>
                  </a:cubicBezTo>
                  <a:cubicBezTo>
                    <a:pt x="445" y="177"/>
                    <a:pt x="443" y="176"/>
                    <a:pt x="442" y="175"/>
                  </a:cubicBezTo>
                  <a:cubicBezTo>
                    <a:pt x="440" y="173"/>
                    <a:pt x="440" y="171"/>
                    <a:pt x="440" y="169"/>
                  </a:cubicBezTo>
                  <a:cubicBezTo>
                    <a:pt x="437" y="168"/>
                    <a:pt x="434" y="166"/>
                    <a:pt x="434" y="163"/>
                  </a:cubicBezTo>
                  <a:cubicBezTo>
                    <a:pt x="433" y="163"/>
                    <a:pt x="433" y="162"/>
                    <a:pt x="433" y="162"/>
                  </a:cubicBezTo>
                  <a:cubicBezTo>
                    <a:pt x="433" y="162"/>
                    <a:pt x="433" y="162"/>
                    <a:pt x="433" y="162"/>
                  </a:cubicBezTo>
                  <a:cubicBezTo>
                    <a:pt x="428" y="166"/>
                    <a:pt x="425" y="165"/>
                    <a:pt x="423" y="162"/>
                  </a:cubicBezTo>
                  <a:cubicBezTo>
                    <a:pt x="422" y="162"/>
                    <a:pt x="422" y="161"/>
                    <a:pt x="422" y="161"/>
                  </a:cubicBezTo>
                  <a:cubicBezTo>
                    <a:pt x="422" y="161"/>
                    <a:pt x="422" y="162"/>
                    <a:pt x="422" y="162"/>
                  </a:cubicBezTo>
                  <a:cubicBezTo>
                    <a:pt x="421" y="164"/>
                    <a:pt x="421" y="164"/>
                    <a:pt x="421" y="164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8" y="166"/>
                    <a:pt x="417" y="166"/>
                    <a:pt x="416" y="166"/>
                  </a:cubicBezTo>
                  <a:cubicBezTo>
                    <a:pt x="416" y="166"/>
                    <a:pt x="415" y="166"/>
                    <a:pt x="414" y="166"/>
                  </a:cubicBezTo>
                  <a:cubicBezTo>
                    <a:pt x="414" y="167"/>
                    <a:pt x="415" y="168"/>
                    <a:pt x="415" y="169"/>
                  </a:cubicBezTo>
                  <a:cubicBezTo>
                    <a:pt x="418" y="170"/>
                    <a:pt x="421" y="171"/>
                    <a:pt x="421" y="175"/>
                  </a:cubicBezTo>
                  <a:cubicBezTo>
                    <a:pt x="421" y="176"/>
                    <a:pt x="421" y="176"/>
                    <a:pt x="420" y="177"/>
                  </a:cubicBezTo>
                  <a:cubicBezTo>
                    <a:pt x="421" y="177"/>
                    <a:pt x="421" y="177"/>
                    <a:pt x="421" y="177"/>
                  </a:cubicBezTo>
                  <a:cubicBezTo>
                    <a:pt x="424" y="178"/>
                    <a:pt x="427" y="178"/>
                    <a:pt x="428" y="182"/>
                  </a:cubicBezTo>
                  <a:cubicBezTo>
                    <a:pt x="428" y="182"/>
                    <a:pt x="430" y="202"/>
                    <a:pt x="428" y="206"/>
                  </a:cubicBezTo>
                  <a:cubicBezTo>
                    <a:pt x="423" y="214"/>
                    <a:pt x="423" y="214"/>
                    <a:pt x="423" y="214"/>
                  </a:cubicBezTo>
                  <a:cubicBezTo>
                    <a:pt x="422" y="227"/>
                    <a:pt x="422" y="227"/>
                    <a:pt x="422" y="227"/>
                  </a:cubicBezTo>
                  <a:cubicBezTo>
                    <a:pt x="429" y="231"/>
                    <a:pt x="429" y="231"/>
                    <a:pt x="429" y="231"/>
                  </a:cubicBezTo>
                  <a:cubicBezTo>
                    <a:pt x="427" y="246"/>
                    <a:pt x="427" y="246"/>
                    <a:pt x="427" y="246"/>
                  </a:cubicBezTo>
                  <a:cubicBezTo>
                    <a:pt x="427" y="247"/>
                    <a:pt x="428" y="249"/>
                    <a:pt x="428" y="250"/>
                  </a:cubicBezTo>
                  <a:cubicBezTo>
                    <a:pt x="432" y="251"/>
                    <a:pt x="434" y="255"/>
                    <a:pt x="434" y="258"/>
                  </a:cubicBezTo>
                  <a:cubicBezTo>
                    <a:pt x="441" y="263"/>
                    <a:pt x="441" y="263"/>
                    <a:pt x="441" y="263"/>
                  </a:cubicBezTo>
                  <a:cubicBezTo>
                    <a:pt x="440" y="266"/>
                    <a:pt x="440" y="266"/>
                    <a:pt x="440" y="266"/>
                  </a:cubicBezTo>
                  <a:cubicBezTo>
                    <a:pt x="439" y="270"/>
                    <a:pt x="436" y="273"/>
                    <a:pt x="433" y="274"/>
                  </a:cubicBezTo>
                  <a:cubicBezTo>
                    <a:pt x="434" y="285"/>
                    <a:pt x="434" y="285"/>
                    <a:pt x="434" y="285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27" y="295"/>
                    <a:pt x="427" y="295"/>
                    <a:pt x="427" y="295"/>
                  </a:cubicBezTo>
                  <a:cubicBezTo>
                    <a:pt x="430" y="295"/>
                    <a:pt x="432" y="296"/>
                    <a:pt x="433" y="296"/>
                  </a:cubicBezTo>
                  <a:cubicBezTo>
                    <a:pt x="433" y="295"/>
                    <a:pt x="434" y="295"/>
                    <a:pt x="434" y="295"/>
                  </a:cubicBezTo>
                  <a:cubicBezTo>
                    <a:pt x="435" y="295"/>
                    <a:pt x="436" y="294"/>
                    <a:pt x="437" y="294"/>
                  </a:cubicBezTo>
                  <a:cubicBezTo>
                    <a:pt x="440" y="295"/>
                    <a:pt x="448" y="301"/>
                    <a:pt x="447" y="305"/>
                  </a:cubicBezTo>
                  <a:cubicBezTo>
                    <a:pt x="447" y="308"/>
                    <a:pt x="444" y="317"/>
                    <a:pt x="444" y="319"/>
                  </a:cubicBezTo>
                  <a:cubicBezTo>
                    <a:pt x="443" y="322"/>
                    <a:pt x="443" y="322"/>
                    <a:pt x="443" y="322"/>
                  </a:cubicBezTo>
                  <a:cubicBezTo>
                    <a:pt x="422" y="319"/>
                    <a:pt x="422" y="319"/>
                    <a:pt x="422" y="319"/>
                  </a:cubicBezTo>
                  <a:cubicBezTo>
                    <a:pt x="418" y="326"/>
                    <a:pt x="416" y="326"/>
                    <a:pt x="414" y="326"/>
                  </a:cubicBezTo>
                  <a:cubicBezTo>
                    <a:pt x="413" y="325"/>
                    <a:pt x="406" y="325"/>
                    <a:pt x="400" y="325"/>
                  </a:cubicBezTo>
                  <a:cubicBezTo>
                    <a:pt x="398" y="326"/>
                    <a:pt x="395" y="328"/>
                    <a:pt x="394" y="329"/>
                  </a:cubicBezTo>
                  <a:cubicBezTo>
                    <a:pt x="391" y="331"/>
                    <a:pt x="343" y="332"/>
                    <a:pt x="339" y="330"/>
                  </a:cubicBezTo>
                  <a:cubicBezTo>
                    <a:pt x="337" y="328"/>
                    <a:pt x="337" y="328"/>
                    <a:pt x="337" y="328"/>
                  </a:cubicBezTo>
                  <a:cubicBezTo>
                    <a:pt x="336" y="326"/>
                    <a:pt x="336" y="326"/>
                    <a:pt x="336" y="326"/>
                  </a:cubicBezTo>
                  <a:cubicBezTo>
                    <a:pt x="336" y="325"/>
                    <a:pt x="336" y="325"/>
                    <a:pt x="336" y="325"/>
                  </a:cubicBezTo>
                  <a:cubicBezTo>
                    <a:pt x="336" y="324"/>
                    <a:pt x="335" y="324"/>
                    <a:pt x="335" y="324"/>
                  </a:cubicBezTo>
                  <a:cubicBezTo>
                    <a:pt x="334" y="325"/>
                    <a:pt x="334" y="325"/>
                    <a:pt x="334" y="325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0" y="322"/>
                    <a:pt x="329" y="321"/>
                    <a:pt x="330" y="311"/>
                  </a:cubicBezTo>
                  <a:cubicBezTo>
                    <a:pt x="326" y="310"/>
                    <a:pt x="323" y="308"/>
                    <a:pt x="323" y="305"/>
                  </a:cubicBezTo>
                  <a:cubicBezTo>
                    <a:pt x="323" y="305"/>
                    <a:pt x="323" y="297"/>
                    <a:pt x="323" y="293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7" y="288"/>
                    <a:pt x="327" y="288"/>
                    <a:pt x="327" y="288"/>
                  </a:cubicBezTo>
                  <a:cubicBezTo>
                    <a:pt x="328" y="288"/>
                    <a:pt x="329" y="288"/>
                    <a:pt x="330" y="288"/>
                  </a:cubicBezTo>
                  <a:cubicBezTo>
                    <a:pt x="330" y="284"/>
                    <a:pt x="330" y="274"/>
                    <a:pt x="330" y="266"/>
                  </a:cubicBezTo>
                  <a:cubicBezTo>
                    <a:pt x="328" y="265"/>
                    <a:pt x="326" y="265"/>
                    <a:pt x="326" y="264"/>
                  </a:cubicBezTo>
                  <a:cubicBezTo>
                    <a:pt x="323" y="264"/>
                    <a:pt x="321" y="260"/>
                    <a:pt x="322" y="254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06" y="239"/>
                    <a:pt x="306" y="239"/>
                    <a:pt x="306" y="239"/>
                  </a:cubicBezTo>
                  <a:cubicBezTo>
                    <a:pt x="306" y="234"/>
                    <a:pt x="306" y="234"/>
                    <a:pt x="306" y="234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295" y="211"/>
                    <a:pt x="295" y="211"/>
                    <a:pt x="295" y="211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77" y="196"/>
                    <a:pt x="277" y="196"/>
                    <a:pt x="277" y="196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84" y="180"/>
                    <a:pt x="284" y="180"/>
                    <a:pt x="284" y="180"/>
                  </a:cubicBezTo>
                  <a:cubicBezTo>
                    <a:pt x="284" y="172"/>
                    <a:pt x="284" y="172"/>
                    <a:pt x="284" y="172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197" y="266"/>
                    <a:pt x="197" y="266"/>
                    <a:pt x="197" y="266"/>
                  </a:cubicBezTo>
                  <a:cubicBezTo>
                    <a:pt x="167" y="266"/>
                    <a:pt x="167" y="266"/>
                    <a:pt x="167" y="266"/>
                  </a:cubicBezTo>
                  <a:cubicBezTo>
                    <a:pt x="106" y="343"/>
                    <a:pt x="106" y="343"/>
                    <a:pt x="106" y="343"/>
                  </a:cubicBezTo>
                  <a:cubicBezTo>
                    <a:pt x="107" y="377"/>
                    <a:pt x="107" y="377"/>
                    <a:pt x="107" y="377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28"/>
                    <a:pt x="131" y="428"/>
                    <a:pt x="131" y="428"/>
                  </a:cubicBezTo>
                  <a:cubicBezTo>
                    <a:pt x="130" y="429"/>
                    <a:pt x="130" y="429"/>
                    <a:pt x="130" y="429"/>
                  </a:cubicBezTo>
                  <a:cubicBezTo>
                    <a:pt x="117" y="441"/>
                    <a:pt x="95" y="462"/>
                    <a:pt x="88" y="463"/>
                  </a:cubicBezTo>
                  <a:cubicBezTo>
                    <a:pt x="81" y="466"/>
                    <a:pt x="41" y="504"/>
                    <a:pt x="6" y="538"/>
                  </a:cubicBezTo>
                  <a:cubicBezTo>
                    <a:pt x="2" y="546"/>
                    <a:pt x="0" y="555"/>
                    <a:pt x="2" y="557"/>
                  </a:cubicBezTo>
                  <a:cubicBezTo>
                    <a:pt x="5" y="561"/>
                    <a:pt x="53" y="595"/>
                    <a:pt x="83" y="617"/>
                  </a:cubicBezTo>
                  <a:lnTo>
                    <a:pt x="379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932458DD-5C9C-4DEB-943C-C415A2D6D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2693118"/>
              <a:ext cx="1195388" cy="1543050"/>
            </a:xfrm>
            <a:custGeom>
              <a:avLst/>
              <a:gdLst>
                <a:gd name="T0" fmla="*/ 288 w 1112"/>
                <a:gd name="T1" fmla="*/ 765 h 1432"/>
                <a:gd name="T2" fmla="*/ 319 w 1112"/>
                <a:gd name="T3" fmla="*/ 824 h 1432"/>
                <a:gd name="T4" fmla="*/ 334 w 1112"/>
                <a:gd name="T5" fmla="*/ 861 h 1432"/>
                <a:gd name="T6" fmla="*/ 347 w 1112"/>
                <a:gd name="T7" fmla="*/ 1045 h 1432"/>
                <a:gd name="T8" fmla="*/ 299 w 1112"/>
                <a:gd name="T9" fmla="*/ 1187 h 1432"/>
                <a:gd name="T10" fmla="*/ 359 w 1112"/>
                <a:gd name="T11" fmla="*/ 1269 h 1432"/>
                <a:gd name="T12" fmla="*/ 488 w 1112"/>
                <a:gd name="T13" fmla="*/ 1353 h 1432"/>
                <a:gd name="T14" fmla="*/ 552 w 1112"/>
                <a:gd name="T15" fmla="*/ 1362 h 1432"/>
                <a:gd name="T16" fmla="*/ 631 w 1112"/>
                <a:gd name="T17" fmla="*/ 1278 h 1432"/>
                <a:gd name="T18" fmla="*/ 778 w 1112"/>
                <a:gd name="T19" fmla="*/ 1268 h 1432"/>
                <a:gd name="T20" fmla="*/ 845 w 1112"/>
                <a:gd name="T21" fmla="*/ 1246 h 1432"/>
                <a:gd name="T22" fmla="*/ 927 w 1112"/>
                <a:gd name="T23" fmla="*/ 1144 h 1432"/>
                <a:gd name="T24" fmla="*/ 1107 w 1112"/>
                <a:gd name="T25" fmla="*/ 928 h 1432"/>
                <a:gd name="T26" fmla="*/ 964 w 1112"/>
                <a:gd name="T27" fmla="*/ 934 h 1432"/>
                <a:gd name="T28" fmla="*/ 876 w 1112"/>
                <a:gd name="T29" fmla="*/ 874 h 1432"/>
                <a:gd name="T30" fmla="*/ 813 w 1112"/>
                <a:gd name="T31" fmla="*/ 842 h 1432"/>
                <a:gd name="T32" fmla="*/ 775 w 1112"/>
                <a:gd name="T33" fmla="*/ 832 h 1432"/>
                <a:gd name="T34" fmla="*/ 744 w 1112"/>
                <a:gd name="T35" fmla="*/ 775 h 1432"/>
                <a:gd name="T36" fmla="*/ 738 w 1112"/>
                <a:gd name="T37" fmla="*/ 665 h 1432"/>
                <a:gd name="T38" fmla="*/ 758 w 1112"/>
                <a:gd name="T39" fmla="*/ 609 h 1432"/>
                <a:gd name="T40" fmla="*/ 824 w 1112"/>
                <a:gd name="T41" fmla="*/ 457 h 1432"/>
                <a:gd name="T42" fmla="*/ 823 w 1112"/>
                <a:gd name="T43" fmla="*/ 364 h 1432"/>
                <a:gd name="T44" fmla="*/ 852 w 1112"/>
                <a:gd name="T45" fmla="*/ 292 h 1432"/>
                <a:gd name="T46" fmla="*/ 831 w 1112"/>
                <a:gd name="T47" fmla="*/ 262 h 1432"/>
                <a:gd name="T48" fmla="*/ 824 w 1112"/>
                <a:gd name="T49" fmla="*/ 186 h 1432"/>
                <a:gd name="T50" fmla="*/ 862 w 1112"/>
                <a:gd name="T51" fmla="*/ 121 h 1432"/>
                <a:gd name="T52" fmla="*/ 836 w 1112"/>
                <a:gd name="T53" fmla="*/ 91 h 1432"/>
                <a:gd name="T54" fmla="*/ 808 w 1112"/>
                <a:gd name="T55" fmla="*/ 0 h 1432"/>
                <a:gd name="T56" fmla="*/ 758 w 1112"/>
                <a:gd name="T57" fmla="*/ 14 h 1432"/>
                <a:gd name="T58" fmla="*/ 724 w 1112"/>
                <a:gd name="T59" fmla="*/ 41 h 1432"/>
                <a:gd name="T60" fmla="*/ 651 w 1112"/>
                <a:gd name="T61" fmla="*/ 97 h 1432"/>
                <a:gd name="T62" fmla="*/ 519 w 1112"/>
                <a:gd name="T63" fmla="*/ 96 h 1432"/>
                <a:gd name="T64" fmla="*/ 392 w 1112"/>
                <a:gd name="T65" fmla="*/ 161 h 1432"/>
                <a:gd name="T66" fmla="*/ 335 w 1112"/>
                <a:gd name="T67" fmla="*/ 137 h 1432"/>
                <a:gd name="T68" fmla="*/ 296 w 1112"/>
                <a:gd name="T69" fmla="*/ 131 h 1432"/>
                <a:gd name="T70" fmla="*/ 245 w 1112"/>
                <a:gd name="T71" fmla="*/ 150 h 1432"/>
                <a:gd name="T72" fmla="*/ 226 w 1112"/>
                <a:gd name="T73" fmla="*/ 118 h 1432"/>
                <a:gd name="T74" fmla="*/ 214 w 1112"/>
                <a:gd name="T75" fmla="*/ 139 h 1432"/>
                <a:gd name="T76" fmla="*/ 197 w 1112"/>
                <a:gd name="T77" fmla="*/ 167 h 1432"/>
                <a:gd name="T78" fmla="*/ 166 w 1112"/>
                <a:gd name="T79" fmla="*/ 204 h 1432"/>
                <a:gd name="T80" fmla="*/ 249 w 1112"/>
                <a:gd name="T81" fmla="*/ 230 h 1432"/>
                <a:gd name="T82" fmla="*/ 224 w 1112"/>
                <a:gd name="T83" fmla="*/ 257 h 1432"/>
                <a:gd name="T84" fmla="*/ 197 w 1112"/>
                <a:gd name="T85" fmla="*/ 262 h 1432"/>
                <a:gd name="T86" fmla="*/ 229 w 1112"/>
                <a:gd name="T87" fmla="*/ 292 h 1432"/>
                <a:gd name="T88" fmla="*/ 271 w 1112"/>
                <a:gd name="T89" fmla="*/ 302 h 1432"/>
                <a:gd name="T90" fmla="*/ 329 w 1112"/>
                <a:gd name="T91" fmla="*/ 361 h 1432"/>
                <a:gd name="T92" fmla="*/ 282 w 1112"/>
                <a:gd name="T93" fmla="*/ 367 h 1432"/>
                <a:gd name="T94" fmla="*/ 246 w 1112"/>
                <a:gd name="T95" fmla="*/ 327 h 1432"/>
                <a:gd name="T96" fmla="*/ 206 w 1112"/>
                <a:gd name="T97" fmla="*/ 336 h 1432"/>
                <a:gd name="T98" fmla="*/ 121 w 1112"/>
                <a:gd name="T99" fmla="*/ 392 h 1432"/>
                <a:gd name="T100" fmla="*/ 139 w 1112"/>
                <a:gd name="T101" fmla="*/ 448 h 1432"/>
                <a:gd name="T102" fmla="*/ 64 w 1112"/>
                <a:gd name="T103" fmla="*/ 564 h 1432"/>
                <a:gd name="T104" fmla="*/ 0 w 1112"/>
                <a:gd name="T105" fmla="*/ 568 h 1432"/>
                <a:gd name="T106" fmla="*/ 58 w 1112"/>
                <a:gd name="T107" fmla="*/ 591 h 1432"/>
                <a:gd name="T108" fmla="*/ 134 w 1112"/>
                <a:gd name="T109" fmla="*/ 652 h 1432"/>
                <a:gd name="T110" fmla="*/ 222 w 1112"/>
                <a:gd name="T111" fmla="*/ 724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2" h="1432">
                  <a:moveTo>
                    <a:pt x="245" y="724"/>
                  </a:moveTo>
                  <a:cubicBezTo>
                    <a:pt x="246" y="724"/>
                    <a:pt x="246" y="724"/>
                    <a:pt x="246" y="724"/>
                  </a:cubicBezTo>
                  <a:cubicBezTo>
                    <a:pt x="247" y="725"/>
                    <a:pt x="261" y="730"/>
                    <a:pt x="260" y="740"/>
                  </a:cubicBezTo>
                  <a:cubicBezTo>
                    <a:pt x="260" y="745"/>
                    <a:pt x="266" y="760"/>
                    <a:pt x="270" y="769"/>
                  </a:cubicBezTo>
                  <a:cubicBezTo>
                    <a:pt x="272" y="771"/>
                    <a:pt x="272" y="771"/>
                    <a:pt x="272" y="771"/>
                  </a:cubicBezTo>
                  <a:cubicBezTo>
                    <a:pt x="275" y="764"/>
                    <a:pt x="275" y="764"/>
                    <a:pt x="275" y="764"/>
                  </a:cubicBezTo>
                  <a:cubicBezTo>
                    <a:pt x="288" y="765"/>
                    <a:pt x="288" y="765"/>
                    <a:pt x="288" y="765"/>
                  </a:cubicBezTo>
                  <a:cubicBezTo>
                    <a:pt x="305" y="778"/>
                    <a:pt x="305" y="778"/>
                    <a:pt x="305" y="778"/>
                  </a:cubicBezTo>
                  <a:cubicBezTo>
                    <a:pt x="308" y="793"/>
                    <a:pt x="308" y="793"/>
                    <a:pt x="308" y="793"/>
                  </a:cubicBezTo>
                  <a:cubicBezTo>
                    <a:pt x="299" y="797"/>
                    <a:pt x="299" y="797"/>
                    <a:pt x="299" y="797"/>
                  </a:cubicBezTo>
                  <a:cubicBezTo>
                    <a:pt x="299" y="799"/>
                    <a:pt x="300" y="801"/>
                    <a:pt x="300" y="804"/>
                  </a:cubicBezTo>
                  <a:cubicBezTo>
                    <a:pt x="301" y="805"/>
                    <a:pt x="309" y="809"/>
                    <a:pt x="316" y="812"/>
                  </a:cubicBezTo>
                  <a:cubicBezTo>
                    <a:pt x="319" y="813"/>
                    <a:pt x="319" y="813"/>
                    <a:pt x="319" y="813"/>
                  </a:cubicBezTo>
                  <a:cubicBezTo>
                    <a:pt x="319" y="824"/>
                    <a:pt x="319" y="824"/>
                    <a:pt x="319" y="824"/>
                  </a:cubicBezTo>
                  <a:cubicBezTo>
                    <a:pt x="295" y="849"/>
                    <a:pt x="295" y="849"/>
                    <a:pt x="295" y="849"/>
                  </a:cubicBezTo>
                  <a:cubicBezTo>
                    <a:pt x="295" y="854"/>
                    <a:pt x="295" y="854"/>
                    <a:pt x="295" y="854"/>
                  </a:cubicBezTo>
                  <a:cubicBezTo>
                    <a:pt x="297" y="856"/>
                    <a:pt x="299" y="858"/>
                    <a:pt x="300" y="858"/>
                  </a:cubicBezTo>
                  <a:cubicBezTo>
                    <a:pt x="301" y="857"/>
                    <a:pt x="302" y="855"/>
                    <a:pt x="302" y="854"/>
                  </a:cubicBezTo>
                  <a:cubicBezTo>
                    <a:pt x="303" y="851"/>
                    <a:pt x="303" y="851"/>
                    <a:pt x="303" y="851"/>
                  </a:cubicBezTo>
                  <a:cubicBezTo>
                    <a:pt x="324" y="850"/>
                    <a:pt x="324" y="850"/>
                    <a:pt x="324" y="850"/>
                  </a:cubicBezTo>
                  <a:cubicBezTo>
                    <a:pt x="334" y="861"/>
                    <a:pt x="334" y="861"/>
                    <a:pt x="334" y="861"/>
                  </a:cubicBezTo>
                  <a:cubicBezTo>
                    <a:pt x="335" y="916"/>
                    <a:pt x="335" y="916"/>
                    <a:pt x="335" y="916"/>
                  </a:cubicBezTo>
                  <a:cubicBezTo>
                    <a:pt x="341" y="930"/>
                    <a:pt x="384" y="1027"/>
                    <a:pt x="386" y="1032"/>
                  </a:cubicBezTo>
                  <a:cubicBezTo>
                    <a:pt x="387" y="1038"/>
                    <a:pt x="382" y="1052"/>
                    <a:pt x="381" y="1056"/>
                  </a:cubicBezTo>
                  <a:cubicBezTo>
                    <a:pt x="380" y="1059"/>
                    <a:pt x="380" y="1059"/>
                    <a:pt x="380" y="1059"/>
                  </a:cubicBezTo>
                  <a:cubicBezTo>
                    <a:pt x="359" y="1059"/>
                    <a:pt x="359" y="1059"/>
                    <a:pt x="359" y="1059"/>
                  </a:cubicBezTo>
                  <a:cubicBezTo>
                    <a:pt x="357" y="1053"/>
                    <a:pt x="357" y="1053"/>
                    <a:pt x="357" y="1053"/>
                  </a:cubicBezTo>
                  <a:cubicBezTo>
                    <a:pt x="347" y="1045"/>
                    <a:pt x="347" y="1045"/>
                    <a:pt x="347" y="1045"/>
                  </a:cubicBezTo>
                  <a:cubicBezTo>
                    <a:pt x="337" y="1054"/>
                    <a:pt x="337" y="1054"/>
                    <a:pt x="337" y="1054"/>
                  </a:cubicBezTo>
                  <a:cubicBezTo>
                    <a:pt x="327" y="1090"/>
                    <a:pt x="309" y="1106"/>
                    <a:pt x="304" y="1110"/>
                  </a:cubicBezTo>
                  <a:cubicBezTo>
                    <a:pt x="302" y="1114"/>
                    <a:pt x="300" y="1119"/>
                    <a:pt x="300" y="1121"/>
                  </a:cubicBezTo>
                  <a:cubicBezTo>
                    <a:pt x="302" y="1127"/>
                    <a:pt x="317" y="1152"/>
                    <a:pt x="327" y="1168"/>
                  </a:cubicBezTo>
                  <a:cubicBezTo>
                    <a:pt x="327" y="1169"/>
                    <a:pt x="327" y="1169"/>
                    <a:pt x="327" y="1169"/>
                  </a:cubicBezTo>
                  <a:cubicBezTo>
                    <a:pt x="327" y="1185"/>
                    <a:pt x="327" y="1185"/>
                    <a:pt x="327" y="1185"/>
                  </a:cubicBezTo>
                  <a:cubicBezTo>
                    <a:pt x="299" y="1187"/>
                    <a:pt x="299" y="1187"/>
                    <a:pt x="299" y="1187"/>
                  </a:cubicBezTo>
                  <a:cubicBezTo>
                    <a:pt x="298" y="1190"/>
                    <a:pt x="298" y="1190"/>
                    <a:pt x="298" y="1190"/>
                  </a:cubicBezTo>
                  <a:cubicBezTo>
                    <a:pt x="320" y="1211"/>
                    <a:pt x="320" y="1211"/>
                    <a:pt x="320" y="1211"/>
                  </a:cubicBezTo>
                  <a:cubicBezTo>
                    <a:pt x="325" y="1210"/>
                    <a:pt x="325" y="1210"/>
                    <a:pt x="325" y="1210"/>
                  </a:cubicBezTo>
                  <a:cubicBezTo>
                    <a:pt x="335" y="1222"/>
                    <a:pt x="335" y="1222"/>
                    <a:pt x="335" y="1222"/>
                  </a:cubicBezTo>
                  <a:cubicBezTo>
                    <a:pt x="334" y="1224"/>
                    <a:pt x="334" y="1224"/>
                    <a:pt x="334" y="1224"/>
                  </a:cubicBezTo>
                  <a:cubicBezTo>
                    <a:pt x="334" y="1224"/>
                    <a:pt x="330" y="1233"/>
                    <a:pt x="334" y="1246"/>
                  </a:cubicBezTo>
                  <a:cubicBezTo>
                    <a:pt x="337" y="1256"/>
                    <a:pt x="352" y="1265"/>
                    <a:pt x="359" y="1269"/>
                  </a:cubicBezTo>
                  <a:cubicBezTo>
                    <a:pt x="366" y="1265"/>
                    <a:pt x="380" y="1258"/>
                    <a:pt x="385" y="1258"/>
                  </a:cubicBezTo>
                  <a:cubicBezTo>
                    <a:pt x="390" y="1258"/>
                    <a:pt x="398" y="1266"/>
                    <a:pt x="410" y="1280"/>
                  </a:cubicBezTo>
                  <a:cubicBezTo>
                    <a:pt x="413" y="1284"/>
                    <a:pt x="413" y="1284"/>
                    <a:pt x="413" y="1284"/>
                  </a:cubicBezTo>
                  <a:cubicBezTo>
                    <a:pt x="404" y="1290"/>
                    <a:pt x="404" y="1290"/>
                    <a:pt x="404" y="1290"/>
                  </a:cubicBezTo>
                  <a:cubicBezTo>
                    <a:pt x="404" y="1293"/>
                    <a:pt x="405" y="1299"/>
                    <a:pt x="404" y="1303"/>
                  </a:cubicBezTo>
                  <a:cubicBezTo>
                    <a:pt x="405" y="1306"/>
                    <a:pt x="412" y="1312"/>
                    <a:pt x="420" y="1318"/>
                  </a:cubicBezTo>
                  <a:cubicBezTo>
                    <a:pt x="425" y="1320"/>
                    <a:pt x="478" y="1347"/>
                    <a:pt x="488" y="1353"/>
                  </a:cubicBezTo>
                  <a:cubicBezTo>
                    <a:pt x="495" y="1357"/>
                    <a:pt x="499" y="1370"/>
                    <a:pt x="505" y="1389"/>
                  </a:cubicBezTo>
                  <a:cubicBezTo>
                    <a:pt x="507" y="1396"/>
                    <a:pt x="510" y="1405"/>
                    <a:pt x="512" y="1407"/>
                  </a:cubicBezTo>
                  <a:cubicBezTo>
                    <a:pt x="514" y="1409"/>
                    <a:pt x="522" y="1419"/>
                    <a:pt x="531" y="1432"/>
                  </a:cubicBezTo>
                  <a:cubicBezTo>
                    <a:pt x="542" y="1421"/>
                    <a:pt x="558" y="1403"/>
                    <a:pt x="558" y="1395"/>
                  </a:cubicBezTo>
                  <a:cubicBezTo>
                    <a:pt x="558" y="1381"/>
                    <a:pt x="551" y="1366"/>
                    <a:pt x="551" y="1365"/>
                  </a:cubicBezTo>
                  <a:cubicBezTo>
                    <a:pt x="551" y="1364"/>
                    <a:pt x="551" y="1364"/>
                    <a:pt x="551" y="1364"/>
                  </a:cubicBezTo>
                  <a:cubicBezTo>
                    <a:pt x="552" y="1362"/>
                    <a:pt x="552" y="1362"/>
                    <a:pt x="552" y="1362"/>
                  </a:cubicBezTo>
                  <a:cubicBezTo>
                    <a:pt x="552" y="1361"/>
                    <a:pt x="557" y="1353"/>
                    <a:pt x="566" y="1353"/>
                  </a:cubicBezTo>
                  <a:cubicBezTo>
                    <a:pt x="572" y="1353"/>
                    <a:pt x="592" y="1351"/>
                    <a:pt x="595" y="1349"/>
                  </a:cubicBezTo>
                  <a:cubicBezTo>
                    <a:pt x="596" y="1349"/>
                    <a:pt x="599" y="1345"/>
                    <a:pt x="601" y="1342"/>
                  </a:cubicBezTo>
                  <a:cubicBezTo>
                    <a:pt x="601" y="1307"/>
                    <a:pt x="601" y="1307"/>
                    <a:pt x="601" y="1307"/>
                  </a:cubicBezTo>
                  <a:cubicBezTo>
                    <a:pt x="605" y="1308"/>
                    <a:pt x="605" y="1308"/>
                    <a:pt x="605" y="1308"/>
                  </a:cubicBezTo>
                  <a:cubicBezTo>
                    <a:pt x="615" y="1309"/>
                    <a:pt x="627" y="1308"/>
                    <a:pt x="629" y="1306"/>
                  </a:cubicBezTo>
                  <a:cubicBezTo>
                    <a:pt x="630" y="1300"/>
                    <a:pt x="631" y="1278"/>
                    <a:pt x="631" y="1278"/>
                  </a:cubicBezTo>
                  <a:cubicBezTo>
                    <a:pt x="631" y="1276"/>
                    <a:pt x="631" y="1276"/>
                    <a:pt x="631" y="1276"/>
                  </a:cubicBezTo>
                  <a:cubicBezTo>
                    <a:pt x="633" y="1275"/>
                    <a:pt x="633" y="1275"/>
                    <a:pt x="633" y="1275"/>
                  </a:cubicBezTo>
                  <a:cubicBezTo>
                    <a:pt x="633" y="1275"/>
                    <a:pt x="640" y="1270"/>
                    <a:pt x="645" y="1266"/>
                  </a:cubicBezTo>
                  <a:cubicBezTo>
                    <a:pt x="652" y="1260"/>
                    <a:pt x="706" y="1265"/>
                    <a:pt x="712" y="1268"/>
                  </a:cubicBezTo>
                  <a:cubicBezTo>
                    <a:pt x="717" y="1270"/>
                    <a:pt x="720" y="1274"/>
                    <a:pt x="721" y="1277"/>
                  </a:cubicBezTo>
                  <a:cubicBezTo>
                    <a:pt x="766" y="1277"/>
                    <a:pt x="766" y="1277"/>
                    <a:pt x="766" y="1277"/>
                  </a:cubicBezTo>
                  <a:cubicBezTo>
                    <a:pt x="771" y="1274"/>
                    <a:pt x="777" y="1270"/>
                    <a:pt x="778" y="1268"/>
                  </a:cubicBezTo>
                  <a:cubicBezTo>
                    <a:pt x="780" y="1265"/>
                    <a:pt x="787" y="1251"/>
                    <a:pt x="790" y="1246"/>
                  </a:cubicBezTo>
                  <a:cubicBezTo>
                    <a:pt x="791" y="1243"/>
                    <a:pt x="791" y="1243"/>
                    <a:pt x="791" y="1243"/>
                  </a:cubicBezTo>
                  <a:cubicBezTo>
                    <a:pt x="817" y="1245"/>
                    <a:pt x="817" y="1245"/>
                    <a:pt x="817" y="1245"/>
                  </a:cubicBezTo>
                  <a:cubicBezTo>
                    <a:pt x="825" y="1235"/>
                    <a:pt x="825" y="1235"/>
                    <a:pt x="825" y="1235"/>
                  </a:cubicBezTo>
                  <a:cubicBezTo>
                    <a:pt x="839" y="1235"/>
                    <a:pt x="839" y="1235"/>
                    <a:pt x="839" y="1235"/>
                  </a:cubicBezTo>
                  <a:cubicBezTo>
                    <a:pt x="840" y="1238"/>
                    <a:pt x="840" y="1238"/>
                    <a:pt x="840" y="1238"/>
                  </a:cubicBezTo>
                  <a:cubicBezTo>
                    <a:pt x="841" y="1241"/>
                    <a:pt x="843" y="1245"/>
                    <a:pt x="845" y="1246"/>
                  </a:cubicBezTo>
                  <a:cubicBezTo>
                    <a:pt x="847" y="1246"/>
                    <a:pt x="854" y="1243"/>
                    <a:pt x="854" y="1238"/>
                  </a:cubicBezTo>
                  <a:cubicBezTo>
                    <a:pt x="854" y="1232"/>
                    <a:pt x="850" y="1229"/>
                    <a:pt x="850" y="1229"/>
                  </a:cubicBezTo>
                  <a:cubicBezTo>
                    <a:pt x="847" y="1227"/>
                    <a:pt x="847" y="1227"/>
                    <a:pt x="847" y="1227"/>
                  </a:cubicBezTo>
                  <a:cubicBezTo>
                    <a:pt x="849" y="1224"/>
                    <a:pt x="849" y="1224"/>
                    <a:pt x="849" y="1224"/>
                  </a:cubicBezTo>
                  <a:cubicBezTo>
                    <a:pt x="851" y="1219"/>
                    <a:pt x="858" y="1202"/>
                    <a:pt x="868" y="1201"/>
                  </a:cubicBezTo>
                  <a:cubicBezTo>
                    <a:pt x="874" y="1200"/>
                    <a:pt x="884" y="1197"/>
                    <a:pt x="887" y="1196"/>
                  </a:cubicBezTo>
                  <a:cubicBezTo>
                    <a:pt x="906" y="1174"/>
                    <a:pt x="926" y="1149"/>
                    <a:pt x="927" y="1144"/>
                  </a:cubicBezTo>
                  <a:cubicBezTo>
                    <a:pt x="927" y="1139"/>
                    <a:pt x="942" y="1125"/>
                    <a:pt x="971" y="1103"/>
                  </a:cubicBezTo>
                  <a:cubicBezTo>
                    <a:pt x="975" y="1091"/>
                    <a:pt x="992" y="1046"/>
                    <a:pt x="1003" y="1040"/>
                  </a:cubicBezTo>
                  <a:cubicBezTo>
                    <a:pt x="1012" y="1036"/>
                    <a:pt x="1024" y="1031"/>
                    <a:pt x="1027" y="1029"/>
                  </a:cubicBezTo>
                  <a:cubicBezTo>
                    <a:pt x="1033" y="1017"/>
                    <a:pt x="1040" y="1003"/>
                    <a:pt x="1040" y="1000"/>
                  </a:cubicBezTo>
                  <a:cubicBezTo>
                    <a:pt x="1040" y="995"/>
                    <a:pt x="1046" y="990"/>
                    <a:pt x="1082" y="967"/>
                  </a:cubicBezTo>
                  <a:cubicBezTo>
                    <a:pt x="1088" y="964"/>
                    <a:pt x="1092" y="961"/>
                    <a:pt x="1094" y="960"/>
                  </a:cubicBezTo>
                  <a:cubicBezTo>
                    <a:pt x="1099" y="956"/>
                    <a:pt x="1112" y="936"/>
                    <a:pt x="1107" y="928"/>
                  </a:cubicBezTo>
                  <a:cubicBezTo>
                    <a:pt x="1102" y="920"/>
                    <a:pt x="1092" y="904"/>
                    <a:pt x="1088" y="898"/>
                  </a:cubicBezTo>
                  <a:cubicBezTo>
                    <a:pt x="1073" y="905"/>
                    <a:pt x="1073" y="905"/>
                    <a:pt x="1073" y="905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3" y="906"/>
                    <a:pt x="1007" y="922"/>
                    <a:pt x="998" y="939"/>
                  </a:cubicBezTo>
                  <a:cubicBezTo>
                    <a:pt x="994" y="945"/>
                    <a:pt x="990" y="948"/>
                    <a:pt x="985" y="949"/>
                  </a:cubicBezTo>
                  <a:cubicBezTo>
                    <a:pt x="974" y="949"/>
                    <a:pt x="965" y="936"/>
                    <a:pt x="964" y="935"/>
                  </a:cubicBezTo>
                  <a:cubicBezTo>
                    <a:pt x="964" y="934"/>
                    <a:pt x="964" y="934"/>
                    <a:pt x="964" y="934"/>
                  </a:cubicBezTo>
                  <a:cubicBezTo>
                    <a:pt x="955" y="914"/>
                    <a:pt x="955" y="914"/>
                    <a:pt x="955" y="914"/>
                  </a:cubicBezTo>
                  <a:cubicBezTo>
                    <a:pt x="969" y="893"/>
                    <a:pt x="969" y="893"/>
                    <a:pt x="969" y="893"/>
                  </a:cubicBezTo>
                  <a:cubicBezTo>
                    <a:pt x="969" y="870"/>
                    <a:pt x="969" y="870"/>
                    <a:pt x="969" y="870"/>
                  </a:cubicBezTo>
                  <a:cubicBezTo>
                    <a:pt x="964" y="862"/>
                    <a:pt x="964" y="862"/>
                    <a:pt x="964" y="862"/>
                  </a:cubicBezTo>
                  <a:cubicBezTo>
                    <a:pt x="928" y="861"/>
                    <a:pt x="928" y="861"/>
                    <a:pt x="928" y="861"/>
                  </a:cubicBezTo>
                  <a:cubicBezTo>
                    <a:pt x="888" y="885"/>
                    <a:pt x="888" y="885"/>
                    <a:pt x="888" y="885"/>
                  </a:cubicBezTo>
                  <a:cubicBezTo>
                    <a:pt x="876" y="874"/>
                    <a:pt x="876" y="874"/>
                    <a:pt x="876" y="874"/>
                  </a:cubicBezTo>
                  <a:cubicBezTo>
                    <a:pt x="876" y="866"/>
                    <a:pt x="876" y="866"/>
                    <a:pt x="876" y="866"/>
                  </a:cubicBezTo>
                  <a:cubicBezTo>
                    <a:pt x="881" y="861"/>
                    <a:pt x="881" y="861"/>
                    <a:pt x="881" y="861"/>
                  </a:cubicBezTo>
                  <a:cubicBezTo>
                    <a:pt x="874" y="846"/>
                    <a:pt x="874" y="846"/>
                    <a:pt x="874" y="846"/>
                  </a:cubicBezTo>
                  <a:cubicBezTo>
                    <a:pt x="871" y="846"/>
                    <a:pt x="871" y="846"/>
                    <a:pt x="871" y="846"/>
                  </a:cubicBezTo>
                  <a:cubicBezTo>
                    <a:pt x="868" y="850"/>
                    <a:pt x="860" y="857"/>
                    <a:pt x="852" y="859"/>
                  </a:cubicBezTo>
                  <a:cubicBezTo>
                    <a:pt x="842" y="860"/>
                    <a:pt x="833" y="854"/>
                    <a:pt x="831" y="853"/>
                  </a:cubicBezTo>
                  <a:cubicBezTo>
                    <a:pt x="813" y="842"/>
                    <a:pt x="813" y="842"/>
                    <a:pt x="813" y="842"/>
                  </a:cubicBezTo>
                  <a:cubicBezTo>
                    <a:pt x="812" y="824"/>
                    <a:pt x="812" y="824"/>
                    <a:pt x="812" y="824"/>
                  </a:cubicBezTo>
                  <a:cubicBezTo>
                    <a:pt x="809" y="818"/>
                    <a:pt x="804" y="813"/>
                    <a:pt x="802" y="812"/>
                  </a:cubicBezTo>
                  <a:cubicBezTo>
                    <a:pt x="802" y="812"/>
                    <a:pt x="802" y="812"/>
                    <a:pt x="802" y="812"/>
                  </a:cubicBezTo>
                  <a:cubicBezTo>
                    <a:pt x="798" y="812"/>
                    <a:pt x="791" y="809"/>
                    <a:pt x="786" y="806"/>
                  </a:cubicBezTo>
                  <a:cubicBezTo>
                    <a:pt x="781" y="810"/>
                    <a:pt x="776" y="814"/>
                    <a:pt x="775" y="815"/>
                  </a:cubicBezTo>
                  <a:cubicBezTo>
                    <a:pt x="774" y="817"/>
                    <a:pt x="774" y="825"/>
                    <a:pt x="775" y="831"/>
                  </a:cubicBezTo>
                  <a:cubicBezTo>
                    <a:pt x="775" y="832"/>
                    <a:pt x="775" y="832"/>
                    <a:pt x="775" y="832"/>
                  </a:cubicBezTo>
                  <a:cubicBezTo>
                    <a:pt x="774" y="833"/>
                    <a:pt x="774" y="833"/>
                    <a:pt x="774" y="833"/>
                  </a:cubicBezTo>
                  <a:cubicBezTo>
                    <a:pt x="769" y="841"/>
                    <a:pt x="761" y="850"/>
                    <a:pt x="756" y="850"/>
                  </a:cubicBezTo>
                  <a:cubicBezTo>
                    <a:pt x="750" y="850"/>
                    <a:pt x="743" y="841"/>
                    <a:pt x="738" y="834"/>
                  </a:cubicBezTo>
                  <a:cubicBezTo>
                    <a:pt x="738" y="833"/>
                    <a:pt x="738" y="833"/>
                    <a:pt x="738" y="833"/>
                  </a:cubicBezTo>
                  <a:cubicBezTo>
                    <a:pt x="738" y="807"/>
                    <a:pt x="738" y="807"/>
                    <a:pt x="738" y="807"/>
                  </a:cubicBezTo>
                  <a:cubicBezTo>
                    <a:pt x="745" y="801"/>
                    <a:pt x="745" y="801"/>
                    <a:pt x="745" y="801"/>
                  </a:cubicBezTo>
                  <a:cubicBezTo>
                    <a:pt x="744" y="775"/>
                    <a:pt x="744" y="775"/>
                    <a:pt x="744" y="775"/>
                  </a:cubicBezTo>
                  <a:cubicBezTo>
                    <a:pt x="741" y="770"/>
                    <a:pt x="727" y="743"/>
                    <a:pt x="724" y="737"/>
                  </a:cubicBezTo>
                  <a:cubicBezTo>
                    <a:pt x="720" y="730"/>
                    <a:pt x="720" y="714"/>
                    <a:pt x="720" y="712"/>
                  </a:cubicBezTo>
                  <a:cubicBezTo>
                    <a:pt x="721" y="710"/>
                    <a:pt x="721" y="710"/>
                    <a:pt x="721" y="710"/>
                  </a:cubicBezTo>
                  <a:cubicBezTo>
                    <a:pt x="722" y="709"/>
                    <a:pt x="722" y="709"/>
                    <a:pt x="722" y="709"/>
                  </a:cubicBezTo>
                  <a:cubicBezTo>
                    <a:pt x="726" y="706"/>
                    <a:pt x="736" y="700"/>
                    <a:pt x="741" y="699"/>
                  </a:cubicBezTo>
                  <a:cubicBezTo>
                    <a:pt x="742" y="698"/>
                    <a:pt x="745" y="693"/>
                    <a:pt x="746" y="688"/>
                  </a:cubicBezTo>
                  <a:cubicBezTo>
                    <a:pt x="738" y="665"/>
                    <a:pt x="738" y="665"/>
                    <a:pt x="738" y="665"/>
                  </a:cubicBezTo>
                  <a:cubicBezTo>
                    <a:pt x="713" y="664"/>
                    <a:pt x="713" y="664"/>
                    <a:pt x="713" y="664"/>
                  </a:cubicBezTo>
                  <a:cubicBezTo>
                    <a:pt x="709" y="663"/>
                    <a:pt x="699" y="659"/>
                    <a:pt x="698" y="653"/>
                  </a:cubicBezTo>
                  <a:cubicBezTo>
                    <a:pt x="697" y="648"/>
                    <a:pt x="698" y="628"/>
                    <a:pt x="707" y="624"/>
                  </a:cubicBezTo>
                  <a:cubicBezTo>
                    <a:pt x="713" y="621"/>
                    <a:pt x="727" y="616"/>
                    <a:pt x="728" y="615"/>
                  </a:cubicBezTo>
                  <a:cubicBezTo>
                    <a:pt x="728" y="615"/>
                    <a:pt x="728" y="615"/>
                    <a:pt x="728" y="615"/>
                  </a:cubicBezTo>
                  <a:cubicBezTo>
                    <a:pt x="754" y="614"/>
                    <a:pt x="754" y="614"/>
                    <a:pt x="754" y="614"/>
                  </a:cubicBezTo>
                  <a:cubicBezTo>
                    <a:pt x="758" y="609"/>
                    <a:pt x="758" y="609"/>
                    <a:pt x="758" y="609"/>
                  </a:cubicBezTo>
                  <a:cubicBezTo>
                    <a:pt x="768" y="609"/>
                    <a:pt x="768" y="609"/>
                    <a:pt x="768" y="609"/>
                  </a:cubicBezTo>
                  <a:cubicBezTo>
                    <a:pt x="787" y="592"/>
                    <a:pt x="787" y="592"/>
                    <a:pt x="787" y="592"/>
                  </a:cubicBezTo>
                  <a:cubicBezTo>
                    <a:pt x="788" y="588"/>
                    <a:pt x="792" y="574"/>
                    <a:pt x="797" y="567"/>
                  </a:cubicBezTo>
                  <a:cubicBezTo>
                    <a:pt x="799" y="565"/>
                    <a:pt x="802" y="563"/>
                    <a:pt x="805" y="561"/>
                  </a:cubicBezTo>
                  <a:cubicBezTo>
                    <a:pt x="815" y="553"/>
                    <a:pt x="831" y="540"/>
                    <a:pt x="830" y="526"/>
                  </a:cubicBezTo>
                  <a:cubicBezTo>
                    <a:pt x="829" y="508"/>
                    <a:pt x="830" y="471"/>
                    <a:pt x="830" y="463"/>
                  </a:cubicBezTo>
                  <a:cubicBezTo>
                    <a:pt x="824" y="457"/>
                    <a:pt x="824" y="457"/>
                    <a:pt x="824" y="457"/>
                  </a:cubicBezTo>
                  <a:cubicBezTo>
                    <a:pt x="825" y="426"/>
                    <a:pt x="825" y="426"/>
                    <a:pt x="825" y="426"/>
                  </a:cubicBezTo>
                  <a:cubicBezTo>
                    <a:pt x="827" y="425"/>
                    <a:pt x="827" y="425"/>
                    <a:pt x="827" y="425"/>
                  </a:cubicBezTo>
                  <a:cubicBezTo>
                    <a:pt x="836" y="421"/>
                    <a:pt x="846" y="415"/>
                    <a:pt x="848" y="413"/>
                  </a:cubicBezTo>
                  <a:cubicBezTo>
                    <a:pt x="850" y="410"/>
                    <a:pt x="853" y="407"/>
                    <a:pt x="855" y="405"/>
                  </a:cubicBezTo>
                  <a:cubicBezTo>
                    <a:pt x="855" y="405"/>
                    <a:pt x="855" y="405"/>
                    <a:pt x="855" y="405"/>
                  </a:cubicBezTo>
                  <a:cubicBezTo>
                    <a:pt x="843" y="394"/>
                    <a:pt x="831" y="383"/>
                    <a:pt x="829" y="381"/>
                  </a:cubicBezTo>
                  <a:cubicBezTo>
                    <a:pt x="827" y="381"/>
                    <a:pt x="824" y="379"/>
                    <a:pt x="823" y="364"/>
                  </a:cubicBezTo>
                  <a:cubicBezTo>
                    <a:pt x="823" y="362"/>
                    <a:pt x="823" y="362"/>
                    <a:pt x="823" y="362"/>
                  </a:cubicBezTo>
                  <a:cubicBezTo>
                    <a:pt x="824" y="361"/>
                    <a:pt x="824" y="361"/>
                    <a:pt x="824" y="361"/>
                  </a:cubicBezTo>
                  <a:cubicBezTo>
                    <a:pt x="833" y="348"/>
                    <a:pt x="836" y="347"/>
                    <a:pt x="838" y="347"/>
                  </a:cubicBezTo>
                  <a:cubicBezTo>
                    <a:pt x="840" y="346"/>
                    <a:pt x="852" y="346"/>
                    <a:pt x="860" y="346"/>
                  </a:cubicBezTo>
                  <a:cubicBezTo>
                    <a:pt x="859" y="312"/>
                    <a:pt x="859" y="312"/>
                    <a:pt x="859" y="312"/>
                  </a:cubicBezTo>
                  <a:cubicBezTo>
                    <a:pt x="852" y="300"/>
                    <a:pt x="852" y="300"/>
                    <a:pt x="852" y="300"/>
                  </a:cubicBezTo>
                  <a:cubicBezTo>
                    <a:pt x="852" y="292"/>
                    <a:pt x="852" y="292"/>
                    <a:pt x="852" y="292"/>
                  </a:cubicBezTo>
                  <a:cubicBezTo>
                    <a:pt x="858" y="290"/>
                    <a:pt x="858" y="290"/>
                    <a:pt x="858" y="290"/>
                  </a:cubicBezTo>
                  <a:cubicBezTo>
                    <a:pt x="858" y="278"/>
                    <a:pt x="858" y="278"/>
                    <a:pt x="858" y="278"/>
                  </a:cubicBezTo>
                  <a:cubicBezTo>
                    <a:pt x="858" y="276"/>
                    <a:pt x="856" y="274"/>
                    <a:pt x="856" y="274"/>
                  </a:cubicBezTo>
                  <a:cubicBezTo>
                    <a:pt x="852" y="274"/>
                    <a:pt x="848" y="275"/>
                    <a:pt x="846" y="276"/>
                  </a:cubicBezTo>
                  <a:cubicBezTo>
                    <a:pt x="845" y="276"/>
                    <a:pt x="845" y="276"/>
                    <a:pt x="845" y="276"/>
                  </a:cubicBezTo>
                  <a:cubicBezTo>
                    <a:pt x="843" y="275"/>
                    <a:pt x="843" y="275"/>
                    <a:pt x="843" y="275"/>
                  </a:cubicBezTo>
                  <a:cubicBezTo>
                    <a:pt x="840" y="273"/>
                    <a:pt x="831" y="268"/>
                    <a:pt x="831" y="262"/>
                  </a:cubicBezTo>
                  <a:cubicBezTo>
                    <a:pt x="831" y="258"/>
                    <a:pt x="830" y="243"/>
                    <a:pt x="830" y="243"/>
                  </a:cubicBezTo>
                  <a:cubicBezTo>
                    <a:pt x="830" y="239"/>
                    <a:pt x="830" y="239"/>
                    <a:pt x="830" y="239"/>
                  </a:cubicBezTo>
                  <a:cubicBezTo>
                    <a:pt x="840" y="238"/>
                    <a:pt x="840" y="238"/>
                    <a:pt x="840" y="238"/>
                  </a:cubicBezTo>
                  <a:cubicBezTo>
                    <a:pt x="842" y="236"/>
                    <a:pt x="846" y="232"/>
                    <a:pt x="847" y="228"/>
                  </a:cubicBezTo>
                  <a:cubicBezTo>
                    <a:pt x="848" y="224"/>
                    <a:pt x="849" y="211"/>
                    <a:pt x="849" y="205"/>
                  </a:cubicBezTo>
                  <a:cubicBezTo>
                    <a:pt x="844" y="199"/>
                    <a:pt x="837" y="194"/>
                    <a:pt x="835" y="193"/>
                  </a:cubicBezTo>
                  <a:cubicBezTo>
                    <a:pt x="830" y="193"/>
                    <a:pt x="825" y="188"/>
                    <a:pt x="824" y="186"/>
                  </a:cubicBezTo>
                  <a:cubicBezTo>
                    <a:pt x="822" y="185"/>
                    <a:pt x="822" y="185"/>
                    <a:pt x="822" y="185"/>
                  </a:cubicBezTo>
                  <a:cubicBezTo>
                    <a:pt x="824" y="155"/>
                    <a:pt x="824" y="155"/>
                    <a:pt x="824" y="155"/>
                  </a:cubicBezTo>
                  <a:cubicBezTo>
                    <a:pt x="833" y="148"/>
                    <a:pt x="833" y="148"/>
                    <a:pt x="833" y="148"/>
                  </a:cubicBezTo>
                  <a:cubicBezTo>
                    <a:pt x="859" y="146"/>
                    <a:pt x="859" y="146"/>
                    <a:pt x="859" y="146"/>
                  </a:cubicBezTo>
                  <a:cubicBezTo>
                    <a:pt x="862" y="145"/>
                    <a:pt x="864" y="144"/>
                    <a:pt x="865" y="143"/>
                  </a:cubicBezTo>
                  <a:cubicBezTo>
                    <a:pt x="865" y="139"/>
                    <a:pt x="865" y="128"/>
                    <a:pt x="865" y="124"/>
                  </a:cubicBezTo>
                  <a:cubicBezTo>
                    <a:pt x="862" y="121"/>
                    <a:pt x="862" y="121"/>
                    <a:pt x="862" y="121"/>
                  </a:cubicBezTo>
                  <a:cubicBezTo>
                    <a:pt x="858" y="120"/>
                    <a:pt x="858" y="120"/>
                    <a:pt x="858" y="120"/>
                  </a:cubicBezTo>
                  <a:cubicBezTo>
                    <a:pt x="855" y="123"/>
                    <a:pt x="855" y="123"/>
                    <a:pt x="855" y="123"/>
                  </a:cubicBezTo>
                  <a:cubicBezTo>
                    <a:pt x="848" y="123"/>
                    <a:pt x="848" y="123"/>
                    <a:pt x="848" y="123"/>
                  </a:cubicBezTo>
                  <a:cubicBezTo>
                    <a:pt x="842" y="119"/>
                    <a:pt x="842" y="119"/>
                    <a:pt x="842" y="119"/>
                  </a:cubicBezTo>
                  <a:cubicBezTo>
                    <a:pt x="841" y="113"/>
                    <a:pt x="841" y="113"/>
                    <a:pt x="841" y="113"/>
                  </a:cubicBezTo>
                  <a:cubicBezTo>
                    <a:pt x="836" y="109"/>
                    <a:pt x="836" y="109"/>
                    <a:pt x="836" y="109"/>
                  </a:cubicBezTo>
                  <a:cubicBezTo>
                    <a:pt x="836" y="91"/>
                    <a:pt x="836" y="91"/>
                    <a:pt x="836" y="91"/>
                  </a:cubicBezTo>
                  <a:cubicBezTo>
                    <a:pt x="842" y="85"/>
                    <a:pt x="842" y="85"/>
                    <a:pt x="842" y="85"/>
                  </a:cubicBezTo>
                  <a:cubicBezTo>
                    <a:pt x="852" y="84"/>
                    <a:pt x="852" y="84"/>
                    <a:pt x="852" y="84"/>
                  </a:cubicBezTo>
                  <a:cubicBezTo>
                    <a:pt x="854" y="81"/>
                    <a:pt x="854" y="81"/>
                    <a:pt x="854" y="81"/>
                  </a:cubicBezTo>
                  <a:cubicBezTo>
                    <a:pt x="852" y="47"/>
                    <a:pt x="852" y="47"/>
                    <a:pt x="852" y="47"/>
                  </a:cubicBezTo>
                  <a:cubicBezTo>
                    <a:pt x="848" y="38"/>
                    <a:pt x="848" y="38"/>
                    <a:pt x="848" y="38"/>
                  </a:cubicBezTo>
                  <a:cubicBezTo>
                    <a:pt x="807" y="17"/>
                    <a:pt x="807" y="13"/>
                    <a:pt x="808" y="10"/>
                  </a:cubicBezTo>
                  <a:cubicBezTo>
                    <a:pt x="808" y="8"/>
                    <a:pt x="808" y="4"/>
                    <a:pt x="808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7" y="4"/>
                    <a:pt x="793" y="9"/>
                    <a:pt x="793" y="11"/>
                  </a:cubicBezTo>
                  <a:cubicBezTo>
                    <a:pt x="792" y="18"/>
                    <a:pt x="780" y="18"/>
                    <a:pt x="775" y="17"/>
                  </a:cubicBezTo>
                  <a:cubicBezTo>
                    <a:pt x="773" y="17"/>
                    <a:pt x="773" y="17"/>
                    <a:pt x="773" y="17"/>
                  </a:cubicBezTo>
                  <a:cubicBezTo>
                    <a:pt x="768" y="11"/>
                    <a:pt x="768" y="11"/>
                    <a:pt x="768" y="11"/>
                  </a:cubicBezTo>
                  <a:cubicBezTo>
                    <a:pt x="760" y="11"/>
                    <a:pt x="760" y="11"/>
                    <a:pt x="760" y="11"/>
                  </a:cubicBezTo>
                  <a:cubicBezTo>
                    <a:pt x="759" y="12"/>
                    <a:pt x="758" y="13"/>
                    <a:pt x="758" y="14"/>
                  </a:cubicBezTo>
                  <a:cubicBezTo>
                    <a:pt x="758" y="17"/>
                    <a:pt x="758" y="27"/>
                    <a:pt x="758" y="28"/>
                  </a:cubicBezTo>
                  <a:cubicBezTo>
                    <a:pt x="758" y="29"/>
                    <a:pt x="758" y="29"/>
                    <a:pt x="758" y="29"/>
                  </a:cubicBezTo>
                  <a:cubicBezTo>
                    <a:pt x="756" y="34"/>
                    <a:pt x="756" y="34"/>
                    <a:pt x="756" y="34"/>
                  </a:cubicBezTo>
                  <a:cubicBezTo>
                    <a:pt x="745" y="34"/>
                    <a:pt x="745" y="34"/>
                    <a:pt x="745" y="34"/>
                  </a:cubicBezTo>
                  <a:cubicBezTo>
                    <a:pt x="745" y="29"/>
                    <a:pt x="745" y="29"/>
                    <a:pt x="745" y="29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28" y="33"/>
                    <a:pt x="724" y="39"/>
                    <a:pt x="724" y="41"/>
                  </a:cubicBezTo>
                  <a:cubicBezTo>
                    <a:pt x="724" y="87"/>
                    <a:pt x="724" y="87"/>
                    <a:pt x="724" y="87"/>
                  </a:cubicBezTo>
                  <a:cubicBezTo>
                    <a:pt x="702" y="87"/>
                    <a:pt x="702" y="87"/>
                    <a:pt x="702" y="87"/>
                  </a:cubicBezTo>
                  <a:cubicBezTo>
                    <a:pt x="700" y="86"/>
                    <a:pt x="700" y="86"/>
                    <a:pt x="700" y="86"/>
                  </a:cubicBezTo>
                  <a:cubicBezTo>
                    <a:pt x="700" y="85"/>
                    <a:pt x="694" y="78"/>
                    <a:pt x="693" y="72"/>
                  </a:cubicBezTo>
                  <a:cubicBezTo>
                    <a:pt x="691" y="71"/>
                    <a:pt x="686" y="71"/>
                    <a:pt x="681" y="72"/>
                  </a:cubicBezTo>
                  <a:cubicBezTo>
                    <a:pt x="677" y="78"/>
                    <a:pt x="664" y="97"/>
                    <a:pt x="651" y="97"/>
                  </a:cubicBezTo>
                  <a:cubicBezTo>
                    <a:pt x="651" y="97"/>
                    <a:pt x="651" y="97"/>
                    <a:pt x="651" y="97"/>
                  </a:cubicBezTo>
                  <a:cubicBezTo>
                    <a:pt x="642" y="96"/>
                    <a:pt x="642" y="96"/>
                    <a:pt x="642" y="96"/>
                  </a:cubicBezTo>
                  <a:cubicBezTo>
                    <a:pt x="642" y="80"/>
                    <a:pt x="642" y="80"/>
                    <a:pt x="642" y="80"/>
                  </a:cubicBezTo>
                  <a:cubicBezTo>
                    <a:pt x="628" y="79"/>
                    <a:pt x="628" y="79"/>
                    <a:pt x="628" y="79"/>
                  </a:cubicBezTo>
                  <a:cubicBezTo>
                    <a:pt x="624" y="81"/>
                    <a:pt x="619" y="84"/>
                    <a:pt x="618" y="85"/>
                  </a:cubicBezTo>
                  <a:cubicBezTo>
                    <a:pt x="618" y="86"/>
                    <a:pt x="617" y="87"/>
                    <a:pt x="615" y="88"/>
                  </a:cubicBezTo>
                  <a:cubicBezTo>
                    <a:pt x="610" y="91"/>
                    <a:pt x="522" y="99"/>
                    <a:pt x="517" y="95"/>
                  </a:cubicBezTo>
                  <a:cubicBezTo>
                    <a:pt x="518" y="96"/>
                    <a:pt x="519" y="96"/>
                    <a:pt x="519" y="96"/>
                  </a:cubicBezTo>
                  <a:cubicBezTo>
                    <a:pt x="514" y="96"/>
                    <a:pt x="465" y="117"/>
                    <a:pt x="435" y="131"/>
                  </a:cubicBezTo>
                  <a:cubicBezTo>
                    <a:pt x="435" y="131"/>
                    <a:pt x="435" y="131"/>
                    <a:pt x="435" y="131"/>
                  </a:cubicBezTo>
                  <a:cubicBezTo>
                    <a:pt x="434" y="131"/>
                    <a:pt x="434" y="131"/>
                    <a:pt x="434" y="131"/>
                  </a:cubicBezTo>
                  <a:cubicBezTo>
                    <a:pt x="425" y="131"/>
                    <a:pt x="404" y="130"/>
                    <a:pt x="399" y="130"/>
                  </a:cubicBezTo>
                  <a:cubicBezTo>
                    <a:pt x="397" y="132"/>
                    <a:pt x="391" y="138"/>
                    <a:pt x="390" y="140"/>
                  </a:cubicBezTo>
                  <a:cubicBezTo>
                    <a:pt x="390" y="143"/>
                    <a:pt x="391" y="155"/>
                    <a:pt x="391" y="159"/>
                  </a:cubicBezTo>
                  <a:cubicBezTo>
                    <a:pt x="392" y="161"/>
                    <a:pt x="392" y="161"/>
                    <a:pt x="392" y="161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86" y="168"/>
                    <a:pt x="377" y="177"/>
                    <a:pt x="371" y="177"/>
                  </a:cubicBezTo>
                  <a:cubicBezTo>
                    <a:pt x="366" y="176"/>
                    <a:pt x="363" y="176"/>
                    <a:pt x="363" y="176"/>
                  </a:cubicBezTo>
                  <a:cubicBezTo>
                    <a:pt x="359" y="176"/>
                    <a:pt x="359" y="176"/>
                    <a:pt x="359" y="176"/>
                  </a:cubicBezTo>
                  <a:cubicBezTo>
                    <a:pt x="361" y="146"/>
                    <a:pt x="361" y="146"/>
                    <a:pt x="361" y="146"/>
                  </a:cubicBezTo>
                  <a:cubicBezTo>
                    <a:pt x="358" y="142"/>
                    <a:pt x="355" y="138"/>
                    <a:pt x="354" y="137"/>
                  </a:cubicBezTo>
                  <a:cubicBezTo>
                    <a:pt x="335" y="137"/>
                    <a:pt x="335" y="137"/>
                    <a:pt x="335" y="137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7" y="155"/>
                    <a:pt x="327" y="155"/>
                    <a:pt x="327" y="155"/>
                  </a:cubicBezTo>
                  <a:cubicBezTo>
                    <a:pt x="306" y="155"/>
                    <a:pt x="306" y="155"/>
                    <a:pt x="306" y="155"/>
                  </a:cubicBezTo>
                  <a:cubicBezTo>
                    <a:pt x="305" y="153"/>
                    <a:pt x="305" y="153"/>
                    <a:pt x="305" y="153"/>
                  </a:cubicBezTo>
                  <a:cubicBezTo>
                    <a:pt x="305" y="153"/>
                    <a:pt x="298" y="143"/>
                    <a:pt x="297" y="134"/>
                  </a:cubicBezTo>
                  <a:cubicBezTo>
                    <a:pt x="297" y="132"/>
                    <a:pt x="296" y="131"/>
                    <a:pt x="296" y="131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84" y="132"/>
                    <a:pt x="284" y="132"/>
                    <a:pt x="284" y="132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74" y="135"/>
                    <a:pt x="274" y="135"/>
                    <a:pt x="274" y="135"/>
                  </a:cubicBezTo>
                  <a:cubicBezTo>
                    <a:pt x="266" y="146"/>
                    <a:pt x="266" y="146"/>
                    <a:pt x="266" y="146"/>
                  </a:cubicBezTo>
                  <a:cubicBezTo>
                    <a:pt x="263" y="149"/>
                    <a:pt x="263" y="149"/>
                    <a:pt x="263" y="149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3" y="143"/>
                    <a:pt x="241" y="139"/>
                    <a:pt x="240" y="137"/>
                  </a:cubicBezTo>
                  <a:cubicBezTo>
                    <a:pt x="238" y="137"/>
                    <a:pt x="233" y="137"/>
                    <a:pt x="229" y="138"/>
                  </a:cubicBezTo>
                  <a:cubicBezTo>
                    <a:pt x="225" y="138"/>
                    <a:pt x="225" y="138"/>
                    <a:pt x="225" y="138"/>
                  </a:cubicBezTo>
                  <a:cubicBezTo>
                    <a:pt x="225" y="135"/>
                    <a:pt x="225" y="135"/>
                    <a:pt x="225" y="135"/>
                  </a:cubicBezTo>
                  <a:cubicBezTo>
                    <a:pt x="225" y="135"/>
                    <a:pt x="224" y="132"/>
                    <a:pt x="223" y="129"/>
                  </a:cubicBezTo>
                  <a:cubicBezTo>
                    <a:pt x="223" y="126"/>
                    <a:pt x="222" y="120"/>
                    <a:pt x="226" y="118"/>
                  </a:cubicBezTo>
                  <a:cubicBezTo>
                    <a:pt x="227" y="118"/>
                    <a:pt x="228" y="117"/>
                    <a:pt x="230" y="117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5" y="143"/>
                    <a:pt x="196" y="145"/>
                    <a:pt x="192" y="143"/>
                  </a:cubicBezTo>
                  <a:cubicBezTo>
                    <a:pt x="189" y="142"/>
                    <a:pt x="188" y="140"/>
                    <a:pt x="188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79" y="138"/>
                    <a:pt x="178" y="139"/>
                    <a:pt x="177" y="13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97" y="161"/>
                    <a:pt x="197" y="165"/>
                    <a:pt x="197" y="167"/>
                  </a:cubicBezTo>
                  <a:cubicBezTo>
                    <a:pt x="197" y="171"/>
                    <a:pt x="197" y="181"/>
                    <a:pt x="197" y="181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3" y="187"/>
                    <a:pt x="186" y="196"/>
                    <a:pt x="180" y="196"/>
                  </a:cubicBezTo>
                  <a:cubicBezTo>
                    <a:pt x="176" y="196"/>
                    <a:pt x="169" y="196"/>
                    <a:pt x="167" y="196"/>
                  </a:cubicBezTo>
                  <a:cubicBezTo>
                    <a:pt x="167" y="197"/>
                    <a:pt x="166" y="197"/>
                    <a:pt x="166" y="197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70" y="211"/>
                    <a:pt x="182" y="227"/>
                    <a:pt x="191" y="228"/>
                  </a:cubicBezTo>
                  <a:cubicBezTo>
                    <a:pt x="202" y="229"/>
                    <a:pt x="214" y="229"/>
                    <a:pt x="219" y="229"/>
                  </a:cubicBezTo>
                  <a:cubicBezTo>
                    <a:pt x="221" y="226"/>
                    <a:pt x="223" y="223"/>
                    <a:pt x="227" y="222"/>
                  </a:cubicBezTo>
                  <a:cubicBezTo>
                    <a:pt x="229" y="222"/>
                    <a:pt x="240" y="222"/>
                    <a:pt x="243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9" y="227"/>
                    <a:pt x="249" y="229"/>
                    <a:pt x="249" y="230"/>
                  </a:cubicBezTo>
                  <a:cubicBezTo>
                    <a:pt x="249" y="231"/>
                    <a:pt x="250" y="246"/>
                    <a:pt x="250" y="246"/>
                  </a:cubicBezTo>
                  <a:cubicBezTo>
                    <a:pt x="250" y="249"/>
                    <a:pt x="250" y="249"/>
                    <a:pt x="250" y="249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43" y="252"/>
                    <a:pt x="240" y="252"/>
                    <a:pt x="239" y="252"/>
                  </a:cubicBezTo>
                  <a:cubicBezTo>
                    <a:pt x="238" y="253"/>
                    <a:pt x="237" y="254"/>
                    <a:pt x="236" y="255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24" y="257"/>
                    <a:pt x="224" y="257"/>
                    <a:pt x="224" y="257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223" y="252"/>
                    <a:pt x="223" y="251"/>
                    <a:pt x="223" y="251"/>
                  </a:cubicBezTo>
                  <a:cubicBezTo>
                    <a:pt x="222" y="251"/>
                    <a:pt x="219" y="252"/>
                    <a:pt x="217" y="252"/>
                  </a:cubicBezTo>
                  <a:cubicBezTo>
                    <a:pt x="214" y="252"/>
                    <a:pt x="210" y="253"/>
                    <a:pt x="206" y="253"/>
                  </a:cubicBezTo>
                  <a:cubicBezTo>
                    <a:pt x="206" y="253"/>
                    <a:pt x="204" y="255"/>
                    <a:pt x="203" y="257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6" y="262"/>
                    <a:pt x="196" y="263"/>
                    <a:pt x="196" y="264"/>
                  </a:cubicBezTo>
                  <a:cubicBezTo>
                    <a:pt x="196" y="268"/>
                    <a:pt x="196" y="268"/>
                    <a:pt x="196" y="268"/>
                  </a:cubicBezTo>
                  <a:cubicBezTo>
                    <a:pt x="189" y="272"/>
                    <a:pt x="189" y="272"/>
                    <a:pt x="189" y="272"/>
                  </a:cubicBezTo>
                  <a:cubicBezTo>
                    <a:pt x="190" y="285"/>
                    <a:pt x="190" y="285"/>
                    <a:pt x="190" y="285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29" y="293"/>
                    <a:pt x="231" y="295"/>
                    <a:pt x="232" y="295"/>
                  </a:cubicBezTo>
                  <a:cubicBezTo>
                    <a:pt x="233" y="294"/>
                    <a:pt x="235" y="292"/>
                    <a:pt x="236" y="291"/>
                  </a:cubicBezTo>
                  <a:cubicBezTo>
                    <a:pt x="240" y="288"/>
                    <a:pt x="242" y="285"/>
                    <a:pt x="245" y="285"/>
                  </a:cubicBezTo>
                  <a:cubicBezTo>
                    <a:pt x="249" y="285"/>
                    <a:pt x="255" y="289"/>
                    <a:pt x="257" y="290"/>
                  </a:cubicBezTo>
                  <a:cubicBezTo>
                    <a:pt x="259" y="291"/>
                    <a:pt x="259" y="291"/>
                    <a:pt x="259" y="291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71" y="302"/>
                    <a:pt x="271" y="302"/>
                    <a:pt x="271" y="302"/>
                  </a:cubicBezTo>
                  <a:cubicBezTo>
                    <a:pt x="272" y="303"/>
                    <a:pt x="272" y="303"/>
                    <a:pt x="272" y="303"/>
                  </a:cubicBezTo>
                  <a:cubicBezTo>
                    <a:pt x="276" y="308"/>
                    <a:pt x="286" y="318"/>
                    <a:pt x="291" y="320"/>
                  </a:cubicBezTo>
                  <a:cubicBezTo>
                    <a:pt x="300" y="322"/>
                    <a:pt x="317" y="325"/>
                    <a:pt x="317" y="325"/>
                  </a:cubicBezTo>
                  <a:cubicBezTo>
                    <a:pt x="319" y="325"/>
                    <a:pt x="319" y="325"/>
                    <a:pt x="319" y="325"/>
                  </a:cubicBezTo>
                  <a:cubicBezTo>
                    <a:pt x="319" y="326"/>
                    <a:pt x="319" y="326"/>
                    <a:pt x="319" y="326"/>
                  </a:cubicBezTo>
                  <a:cubicBezTo>
                    <a:pt x="328" y="334"/>
                    <a:pt x="328" y="337"/>
                    <a:pt x="328" y="338"/>
                  </a:cubicBezTo>
                  <a:cubicBezTo>
                    <a:pt x="328" y="340"/>
                    <a:pt x="329" y="353"/>
                    <a:pt x="329" y="361"/>
                  </a:cubicBezTo>
                  <a:cubicBezTo>
                    <a:pt x="329" y="362"/>
                    <a:pt x="329" y="362"/>
                    <a:pt x="329" y="362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28" y="365"/>
                    <a:pt x="325" y="375"/>
                    <a:pt x="318" y="376"/>
                  </a:cubicBezTo>
                  <a:cubicBezTo>
                    <a:pt x="313" y="376"/>
                    <a:pt x="299" y="377"/>
                    <a:pt x="298" y="377"/>
                  </a:cubicBezTo>
                  <a:cubicBezTo>
                    <a:pt x="297" y="377"/>
                    <a:pt x="297" y="377"/>
                    <a:pt x="297" y="377"/>
                  </a:cubicBezTo>
                  <a:cubicBezTo>
                    <a:pt x="296" y="377"/>
                    <a:pt x="296" y="377"/>
                    <a:pt x="296" y="377"/>
                  </a:cubicBezTo>
                  <a:cubicBezTo>
                    <a:pt x="284" y="371"/>
                    <a:pt x="283" y="368"/>
                    <a:pt x="282" y="367"/>
                  </a:cubicBezTo>
                  <a:cubicBezTo>
                    <a:pt x="282" y="366"/>
                    <a:pt x="282" y="365"/>
                    <a:pt x="282" y="363"/>
                  </a:cubicBezTo>
                  <a:cubicBezTo>
                    <a:pt x="279" y="348"/>
                    <a:pt x="276" y="345"/>
                    <a:pt x="274" y="345"/>
                  </a:cubicBezTo>
                  <a:cubicBezTo>
                    <a:pt x="270" y="344"/>
                    <a:pt x="268" y="344"/>
                    <a:pt x="266" y="343"/>
                  </a:cubicBezTo>
                  <a:cubicBezTo>
                    <a:pt x="264" y="346"/>
                    <a:pt x="261" y="350"/>
                    <a:pt x="257" y="350"/>
                  </a:cubicBezTo>
                  <a:cubicBezTo>
                    <a:pt x="253" y="349"/>
                    <a:pt x="248" y="346"/>
                    <a:pt x="248" y="346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27"/>
                    <a:pt x="246" y="327"/>
                    <a:pt x="246" y="327"/>
                  </a:cubicBezTo>
                  <a:cubicBezTo>
                    <a:pt x="244" y="324"/>
                    <a:pt x="242" y="321"/>
                    <a:pt x="241" y="320"/>
                  </a:cubicBezTo>
                  <a:cubicBezTo>
                    <a:pt x="238" y="320"/>
                    <a:pt x="234" y="320"/>
                    <a:pt x="230" y="320"/>
                  </a:cubicBezTo>
                  <a:cubicBezTo>
                    <a:pt x="229" y="328"/>
                    <a:pt x="229" y="328"/>
                    <a:pt x="229" y="328"/>
                  </a:cubicBezTo>
                  <a:cubicBezTo>
                    <a:pt x="225" y="329"/>
                    <a:pt x="225" y="329"/>
                    <a:pt x="225" y="329"/>
                  </a:cubicBezTo>
                  <a:cubicBezTo>
                    <a:pt x="223" y="337"/>
                    <a:pt x="223" y="337"/>
                    <a:pt x="223" y="337"/>
                  </a:cubicBezTo>
                  <a:cubicBezTo>
                    <a:pt x="207" y="337"/>
                    <a:pt x="207" y="337"/>
                    <a:pt x="207" y="337"/>
                  </a:cubicBezTo>
                  <a:cubicBezTo>
                    <a:pt x="206" y="336"/>
                    <a:pt x="206" y="336"/>
                    <a:pt x="206" y="336"/>
                  </a:cubicBezTo>
                  <a:cubicBezTo>
                    <a:pt x="201" y="331"/>
                    <a:pt x="199" y="327"/>
                    <a:pt x="198" y="325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80" y="334"/>
                    <a:pt x="168" y="346"/>
                    <a:pt x="166" y="349"/>
                  </a:cubicBezTo>
                  <a:cubicBezTo>
                    <a:pt x="166" y="355"/>
                    <a:pt x="165" y="377"/>
                    <a:pt x="165" y="378"/>
                  </a:cubicBezTo>
                  <a:cubicBezTo>
                    <a:pt x="165" y="382"/>
                    <a:pt x="165" y="382"/>
                    <a:pt x="165" y="382"/>
                  </a:cubicBezTo>
                  <a:cubicBezTo>
                    <a:pt x="137" y="382"/>
                    <a:pt x="137" y="382"/>
                    <a:pt x="137" y="382"/>
                  </a:cubicBezTo>
                  <a:cubicBezTo>
                    <a:pt x="133" y="384"/>
                    <a:pt x="124" y="389"/>
                    <a:pt x="121" y="392"/>
                  </a:cubicBezTo>
                  <a:cubicBezTo>
                    <a:pt x="118" y="394"/>
                    <a:pt x="119" y="397"/>
                    <a:pt x="119" y="397"/>
                  </a:cubicBezTo>
                  <a:cubicBezTo>
                    <a:pt x="120" y="399"/>
                    <a:pt x="120" y="399"/>
                    <a:pt x="120" y="399"/>
                  </a:cubicBezTo>
                  <a:cubicBezTo>
                    <a:pt x="119" y="401"/>
                    <a:pt x="119" y="401"/>
                    <a:pt x="119" y="401"/>
                  </a:cubicBezTo>
                  <a:cubicBezTo>
                    <a:pt x="113" y="409"/>
                    <a:pt x="113" y="409"/>
                    <a:pt x="113" y="409"/>
                  </a:cubicBezTo>
                  <a:cubicBezTo>
                    <a:pt x="114" y="413"/>
                    <a:pt x="114" y="413"/>
                    <a:pt x="114" y="413"/>
                  </a:cubicBezTo>
                  <a:cubicBezTo>
                    <a:pt x="138" y="433"/>
                    <a:pt x="138" y="433"/>
                    <a:pt x="138" y="433"/>
                  </a:cubicBezTo>
                  <a:cubicBezTo>
                    <a:pt x="139" y="448"/>
                    <a:pt x="139" y="448"/>
                    <a:pt x="139" y="448"/>
                  </a:cubicBezTo>
                  <a:cubicBezTo>
                    <a:pt x="140" y="450"/>
                    <a:pt x="141" y="451"/>
                    <a:pt x="141" y="451"/>
                  </a:cubicBezTo>
                  <a:cubicBezTo>
                    <a:pt x="157" y="451"/>
                    <a:pt x="157" y="451"/>
                    <a:pt x="157" y="451"/>
                  </a:cubicBezTo>
                  <a:cubicBezTo>
                    <a:pt x="157" y="496"/>
                    <a:pt x="157" y="496"/>
                    <a:pt x="157" y="496"/>
                  </a:cubicBezTo>
                  <a:cubicBezTo>
                    <a:pt x="108" y="533"/>
                    <a:pt x="108" y="533"/>
                    <a:pt x="108" y="533"/>
                  </a:cubicBezTo>
                  <a:cubicBezTo>
                    <a:pt x="82" y="533"/>
                    <a:pt x="82" y="533"/>
                    <a:pt x="82" y="533"/>
                  </a:cubicBezTo>
                  <a:cubicBezTo>
                    <a:pt x="74" y="543"/>
                    <a:pt x="65" y="555"/>
                    <a:pt x="64" y="558"/>
                  </a:cubicBezTo>
                  <a:cubicBezTo>
                    <a:pt x="64" y="562"/>
                    <a:pt x="64" y="564"/>
                    <a:pt x="64" y="564"/>
                  </a:cubicBezTo>
                  <a:cubicBezTo>
                    <a:pt x="63" y="568"/>
                    <a:pt x="63" y="568"/>
                    <a:pt x="63" y="568"/>
                  </a:cubicBezTo>
                  <a:cubicBezTo>
                    <a:pt x="16" y="568"/>
                    <a:pt x="16" y="568"/>
                    <a:pt x="16" y="568"/>
                  </a:cubicBezTo>
                  <a:cubicBezTo>
                    <a:pt x="15" y="565"/>
                    <a:pt x="15" y="565"/>
                    <a:pt x="15" y="565"/>
                  </a:cubicBezTo>
                  <a:cubicBezTo>
                    <a:pt x="14" y="563"/>
                    <a:pt x="13" y="560"/>
                    <a:pt x="12" y="560"/>
                  </a:cubicBezTo>
                  <a:cubicBezTo>
                    <a:pt x="7" y="560"/>
                    <a:pt x="7" y="560"/>
                    <a:pt x="7" y="560"/>
                  </a:cubicBezTo>
                  <a:cubicBezTo>
                    <a:pt x="5" y="568"/>
                    <a:pt x="5" y="568"/>
                    <a:pt x="5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11" y="577"/>
                    <a:pt x="11" y="577"/>
                    <a:pt x="11" y="577"/>
                  </a:cubicBezTo>
                  <a:cubicBezTo>
                    <a:pt x="12" y="589"/>
                    <a:pt x="12" y="589"/>
                    <a:pt x="12" y="589"/>
                  </a:cubicBezTo>
                  <a:cubicBezTo>
                    <a:pt x="16" y="592"/>
                    <a:pt x="21" y="595"/>
                    <a:pt x="25" y="594"/>
                  </a:cubicBezTo>
                  <a:cubicBezTo>
                    <a:pt x="29" y="594"/>
                    <a:pt x="34" y="588"/>
                    <a:pt x="36" y="584"/>
                  </a:cubicBezTo>
                  <a:cubicBezTo>
                    <a:pt x="38" y="580"/>
                    <a:pt x="38" y="580"/>
                    <a:pt x="38" y="580"/>
                  </a:cubicBezTo>
                  <a:cubicBezTo>
                    <a:pt x="58" y="591"/>
                    <a:pt x="58" y="591"/>
                    <a:pt x="58" y="591"/>
                  </a:cubicBezTo>
                  <a:cubicBezTo>
                    <a:pt x="58" y="600"/>
                    <a:pt x="58" y="600"/>
                    <a:pt x="58" y="600"/>
                  </a:cubicBezTo>
                  <a:cubicBezTo>
                    <a:pt x="75" y="606"/>
                    <a:pt x="75" y="610"/>
                    <a:pt x="75" y="612"/>
                  </a:cubicBezTo>
                  <a:cubicBezTo>
                    <a:pt x="76" y="615"/>
                    <a:pt x="76" y="632"/>
                    <a:pt x="76" y="637"/>
                  </a:cubicBezTo>
                  <a:cubicBezTo>
                    <a:pt x="81" y="643"/>
                    <a:pt x="88" y="650"/>
                    <a:pt x="90" y="651"/>
                  </a:cubicBezTo>
                  <a:cubicBezTo>
                    <a:pt x="93" y="652"/>
                    <a:pt x="113" y="652"/>
                    <a:pt x="131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38" y="655"/>
                    <a:pt x="144" y="661"/>
                    <a:pt x="144" y="665"/>
                  </a:cubicBezTo>
                  <a:cubicBezTo>
                    <a:pt x="145" y="669"/>
                    <a:pt x="145" y="680"/>
                    <a:pt x="145" y="683"/>
                  </a:cubicBezTo>
                  <a:cubicBezTo>
                    <a:pt x="146" y="685"/>
                    <a:pt x="152" y="696"/>
                    <a:pt x="178" y="703"/>
                  </a:cubicBezTo>
                  <a:cubicBezTo>
                    <a:pt x="186" y="704"/>
                    <a:pt x="189" y="707"/>
                    <a:pt x="191" y="708"/>
                  </a:cubicBezTo>
                  <a:cubicBezTo>
                    <a:pt x="194" y="709"/>
                    <a:pt x="203" y="708"/>
                    <a:pt x="210" y="708"/>
                  </a:cubicBezTo>
                  <a:cubicBezTo>
                    <a:pt x="213" y="708"/>
                    <a:pt x="213" y="708"/>
                    <a:pt x="213" y="708"/>
                  </a:cubicBezTo>
                  <a:cubicBezTo>
                    <a:pt x="222" y="724"/>
                    <a:pt x="222" y="724"/>
                    <a:pt x="222" y="724"/>
                  </a:cubicBezTo>
                  <a:lnTo>
                    <a:pt x="245" y="7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5D4FF436-106E-4532-87F6-1BDCB5809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913" y="2632076"/>
              <a:ext cx="887413" cy="1071563"/>
            </a:xfrm>
            <a:custGeom>
              <a:avLst/>
              <a:gdLst>
                <a:gd name="T0" fmla="*/ 34 w 826"/>
                <a:gd name="T1" fmla="*/ 337 h 994"/>
                <a:gd name="T2" fmla="*/ 26 w 826"/>
                <a:gd name="T3" fmla="*/ 379 h 994"/>
                <a:gd name="T4" fmla="*/ 44 w 826"/>
                <a:gd name="T5" fmla="*/ 373 h 994"/>
                <a:gd name="T6" fmla="*/ 86 w 826"/>
                <a:gd name="T7" fmla="*/ 399 h 994"/>
                <a:gd name="T8" fmla="*/ 88 w 826"/>
                <a:gd name="T9" fmla="*/ 442 h 994"/>
                <a:gd name="T10" fmla="*/ 95 w 826"/>
                <a:gd name="T11" fmla="*/ 461 h 994"/>
                <a:gd name="T12" fmla="*/ 109 w 826"/>
                <a:gd name="T13" fmla="*/ 586 h 994"/>
                <a:gd name="T14" fmla="*/ 115 w 826"/>
                <a:gd name="T15" fmla="*/ 611 h 994"/>
                <a:gd name="T16" fmla="*/ 87 w 826"/>
                <a:gd name="T17" fmla="*/ 661 h 994"/>
                <a:gd name="T18" fmla="*/ 99 w 826"/>
                <a:gd name="T19" fmla="*/ 704 h 994"/>
                <a:gd name="T20" fmla="*/ 88 w 826"/>
                <a:gd name="T21" fmla="*/ 727 h 994"/>
                <a:gd name="T22" fmla="*/ 149 w 826"/>
                <a:gd name="T23" fmla="*/ 753 h 994"/>
                <a:gd name="T24" fmla="*/ 156 w 826"/>
                <a:gd name="T25" fmla="*/ 832 h 994"/>
                <a:gd name="T26" fmla="*/ 153 w 826"/>
                <a:gd name="T27" fmla="*/ 874 h 994"/>
                <a:gd name="T28" fmla="*/ 218 w 826"/>
                <a:gd name="T29" fmla="*/ 862 h 994"/>
                <a:gd name="T30" fmla="*/ 234 w 826"/>
                <a:gd name="T31" fmla="*/ 912 h 994"/>
                <a:gd name="T32" fmla="*/ 241 w 826"/>
                <a:gd name="T33" fmla="*/ 883 h 994"/>
                <a:gd name="T34" fmla="*/ 286 w 826"/>
                <a:gd name="T35" fmla="*/ 913 h 994"/>
                <a:gd name="T36" fmla="*/ 305 w 826"/>
                <a:gd name="T37" fmla="*/ 931 h 994"/>
                <a:gd name="T38" fmla="*/ 278 w 826"/>
                <a:gd name="T39" fmla="*/ 971 h 994"/>
                <a:gd name="T40" fmla="*/ 306 w 826"/>
                <a:gd name="T41" fmla="*/ 986 h 994"/>
                <a:gd name="T42" fmla="*/ 413 w 826"/>
                <a:gd name="T43" fmla="*/ 937 h 994"/>
                <a:gd name="T44" fmla="*/ 458 w 826"/>
                <a:gd name="T45" fmla="*/ 918 h 994"/>
                <a:gd name="T46" fmla="*/ 492 w 826"/>
                <a:gd name="T47" fmla="*/ 898 h 994"/>
                <a:gd name="T48" fmla="*/ 531 w 826"/>
                <a:gd name="T49" fmla="*/ 883 h 994"/>
                <a:gd name="T50" fmla="*/ 535 w 826"/>
                <a:gd name="T51" fmla="*/ 819 h 994"/>
                <a:gd name="T52" fmla="*/ 613 w 826"/>
                <a:gd name="T53" fmla="*/ 806 h 994"/>
                <a:gd name="T54" fmla="*/ 654 w 826"/>
                <a:gd name="T55" fmla="*/ 859 h 994"/>
                <a:gd name="T56" fmla="*/ 782 w 826"/>
                <a:gd name="T57" fmla="*/ 912 h 994"/>
                <a:gd name="T58" fmla="*/ 818 w 826"/>
                <a:gd name="T59" fmla="*/ 870 h 994"/>
                <a:gd name="T60" fmla="*/ 809 w 826"/>
                <a:gd name="T61" fmla="*/ 831 h 994"/>
                <a:gd name="T62" fmla="*/ 800 w 826"/>
                <a:gd name="T63" fmla="*/ 774 h 994"/>
                <a:gd name="T64" fmla="*/ 697 w 826"/>
                <a:gd name="T65" fmla="*/ 671 h 994"/>
                <a:gd name="T66" fmla="*/ 738 w 826"/>
                <a:gd name="T67" fmla="*/ 644 h 994"/>
                <a:gd name="T68" fmla="*/ 766 w 826"/>
                <a:gd name="T69" fmla="*/ 591 h 994"/>
                <a:gd name="T70" fmla="*/ 798 w 826"/>
                <a:gd name="T71" fmla="*/ 557 h 994"/>
                <a:gd name="T72" fmla="*/ 818 w 826"/>
                <a:gd name="T73" fmla="*/ 538 h 994"/>
                <a:gd name="T74" fmla="*/ 826 w 826"/>
                <a:gd name="T75" fmla="*/ 530 h 994"/>
                <a:gd name="T76" fmla="*/ 559 w 826"/>
                <a:gd name="T77" fmla="*/ 215 h 994"/>
                <a:gd name="T78" fmla="*/ 358 w 826"/>
                <a:gd name="T79" fmla="*/ 86 h 994"/>
                <a:gd name="T80" fmla="*/ 389 w 826"/>
                <a:gd name="T81" fmla="*/ 61 h 994"/>
                <a:gd name="T82" fmla="*/ 399 w 826"/>
                <a:gd name="T83" fmla="*/ 0 h 994"/>
                <a:gd name="T84" fmla="*/ 378 w 826"/>
                <a:gd name="T85" fmla="*/ 22 h 994"/>
                <a:gd name="T86" fmla="*/ 347 w 826"/>
                <a:gd name="T87" fmla="*/ 16 h 994"/>
                <a:gd name="T88" fmla="*/ 339 w 826"/>
                <a:gd name="T89" fmla="*/ 56 h 994"/>
                <a:gd name="T90" fmla="*/ 290 w 826"/>
                <a:gd name="T91" fmla="*/ 108 h 994"/>
                <a:gd name="T92" fmla="*/ 249 w 826"/>
                <a:gd name="T93" fmla="*/ 157 h 994"/>
                <a:gd name="T94" fmla="*/ 190 w 826"/>
                <a:gd name="T95" fmla="*/ 171 h 994"/>
                <a:gd name="T96" fmla="*/ 157 w 826"/>
                <a:gd name="T97" fmla="*/ 202 h 994"/>
                <a:gd name="T98" fmla="*/ 127 w 826"/>
                <a:gd name="T99" fmla="*/ 225 h 994"/>
                <a:gd name="T100" fmla="*/ 136 w 826"/>
                <a:gd name="T101" fmla="*/ 237 h 994"/>
                <a:gd name="T102" fmla="*/ 96 w 826"/>
                <a:gd name="T103" fmla="*/ 276 h 994"/>
                <a:gd name="T104" fmla="*/ 86 w 826"/>
                <a:gd name="T105" fmla="*/ 248 h 994"/>
                <a:gd name="T106" fmla="*/ 88 w 826"/>
                <a:gd name="T107" fmla="*/ 228 h 994"/>
                <a:gd name="T108" fmla="*/ 58 w 826"/>
                <a:gd name="T109" fmla="*/ 230 h 994"/>
                <a:gd name="T110" fmla="*/ 10 w 826"/>
                <a:gd name="T111" fmla="*/ 269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6" h="994">
                  <a:moveTo>
                    <a:pt x="0" y="315"/>
                  </a:moveTo>
                  <a:cubicBezTo>
                    <a:pt x="0" y="317"/>
                    <a:pt x="0" y="317"/>
                    <a:pt x="0" y="317"/>
                  </a:cubicBezTo>
                  <a:cubicBezTo>
                    <a:pt x="34" y="328"/>
                    <a:pt x="34" y="335"/>
                    <a:pt x="34" y="337"/>
                  </a:cubicBezTo>
                  <a:cubicBezTo>
                    <a:pt x="34" y="343"/>
                    <a:pt x="35" y="363"/>
                    <a:pt x="35" y="364"/>
                  </a:cubicBezTo>
                  <a:cubicBezTo>
                    <a:pt x="35" y="365"/>
                    <a:pt x="35" y="365"/>
                    <a:pt x="35" y="365"/>
                  </a:cubicBezTo>
                  <a:cubicBezTo>
                    <a:pt x="26" y="379"/>
                    <a:pt x="26" y="379"/>
                    <a:pt x="26" y="379"/>
                  </a:cubicBezTo>
                  <a:cubicBezTo>
                    <a:pt x="28" y="381"/>
                    <a:pt x="31" y="384"/>
                    <a:pt x="34" y="384"/>
                  </a:cubicBezTo>
                  <a:cubicBezTo>
                    <a:pt x="36" y="384"/>
                    <a:pt x="40" y="379"/>
                    <a:pt x="43" y="375"/>
                  </a:cubicBezTo>
                  <a:cubicBezTo>
                    <a:pt x="44" y="373"/>
                    <a:pt x="44" y="373"/>
                    <a:pt x="4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5" y="374"/>
                    <a:pt x="75" y="374"/>
                    <a:pt x="75" y="374"/>
                  </a:cubicBezTo>
                  <a:cubicBezTo>
                    <a:pt x="75" y="375"/>
                    <a:pt x="86" y="388"/>
                    <a:pt x="86" y="399"/>
                  </a:cubicBezTo>
                  <a:cubicBezTo>
                    <a:pt x="86" y="409"/>
                    <a:pt x="80" y="416"/>
                    <a:pt x="77" y="419"/>
                  </a:cubicBezTo>
                  <a:cubicBezTo>
                    <a:pt x="77" y="436"/>
                    <a:pt x="77" y="436"/>
                    <a:pt x="77" y="436"/>
                  </a:cubicBezTo>
                  <a:cubicBezTo>
                    <a:pt x="80" y="437"/>
                    <a:pt x="85" y="440"/>
                    <a:pt x="88" y="442"/>
                  </a:cubicBezTo>
                  <a:cubicBezTo>
                    <a:pt x="93" y="445"/>
                    <a:pt x="94" y="454"/>
                    <a:pt x="95" y="457"/>
                  </a:cubicBezTo>
                  <a:cubicBezTo>
                    <a:pt x="95" y="461"/>
                    <a:pt x="95" y="461"/>
                    <a:pt x="95" y="461"/>
                  </a:cubicBezTo>
                  <a:cubicBezTo>
                    <a:pt x="95" y="461"/>
                    <a:pt x="95" y="461"/>
                    <a:pt x="95" y="461"/>
                  </a:cubicBezTo>
                  <a:cubicBezTo>
                    <a:pt x="98" y="518"/>
                    <a:pt x="98" y="518"/>
                    <a:pt x="98" y="518"/>
                  </a:cubicBezTo>
                  <a:cubicBezTo>
                    <a:pt x="108" y="540"/>
                    <a:pt x="108" y="540"/>
                    <a:pt x="108" y="540"/>
                  </a:cubicBezTo>
                  <a:cubicBezTo>
                    <a:pt x="109" y="586"/>
                    <a:pt x="109" y="586"/>
                    <a:pt x="109" y="586"/>
                  </a:cubicBezTo>
                  <a:cubicBezTo>
                    <a:pt x="115" y="592"/>
                    <a:pt x="115" y="592"/>
                    <a:pt x="115" y="592"/>
                  </a:cubicBezTo>
                  <a:cubicBezTo>
                    <a:pt x="115" y="593"/>
                    <a:pt x="115" y="593"/>
                    <a:pt x="115" y="593"/>
                  </a:cubicBezTo>
                  <a:cubicBezTo>
                    <a:pt x="116" y="596"/>
                    <a:pt x="119" y="606"/>
                    <a:pt x="115" y="611"/>
                  </a:cubicBezTo>
                  <a:cubicBezTo>
                    <a:pt x="113" y="613"/>
                    <a:pt x="111" y="614"/>
                    <a:pt x="108" y="614"/>
                  </a:cubicBezTo>
                  <a:cubicBezTo>
                    <a:pt x="105" y="614"/>
                    <a:pt x="95" y="624"/>
                    <a:pt x="87" y="636"/>
                  </a:cubicBezTo>
                  <a:cubicBezTo>
                    <a:pt x="87" y="661"/>
                    <a:pt x="87" y="661"/>
                    <a:pt x="87" y="661"/>
                  </a:cubicBezTo>
                  <a:cubicBezTo>
                    <a:pt x="107" y="684"/>
                    <a:pt x="107" y="684"/>
                    <a:pt x="107" y="684"/>
                  </a:cubicBezTo>
                  <a:cubicBezTo>
                    <a:pt x="107" y="696"/>
                    <a:pt x="107" y="696"/>
                    <a:pt x="107" y="696"/>
                  </a:cubicBezTo>
                  <a:cubicBezTo>
                    <a:pt x="99" y="704"/>
                    <a:pt x="99" y="704"/>
                    <a:pt x="99" y="704"/>
                  </a:cubicBezTo>
                  <a:cubicBezTo>
                    <a:pt x="100" y="716"/>
                    <a:pt x="100" y="716"/>
                    <a:pt x="100" y="716"/>
                  </a:cubicBezTo>
                  <a:cubicBezTo>
                    <a:pt x="98" y="718"/>
                    <a:pt x="98" y="718"/>
                    <a:pt x="98" y="718"/>
                  </a:cubicBezTo>
                  <a:cubicBezTo>
                    <a:pt x="98" y="718"/>
                    <a:pt x="93" y="721"/>
                    <a:pt x="88" y="727"/>
                  </a:cubicBezTo>
                  <a:cubicBezTo>
                    <a:pt x="86" y="730"/>
                    <a:pt x="86" y="735"/>
                    <a:pt x="86" y="739"/>
                  </a:cubicBezTo>
                  <a:cubicBezTo>
                    <a:pt x="143" y="743"/>
                    <a:pt x="143" y="743"/>
                    <a:pt x="143" y="743"/>
                  </a:cubicBezTo>
                  <a:cubicBezTo>
                    <a:pt x="149" y="753"/>
                    <a:pt x="149" y="753"/>
                    <a:pt x="149" y="753"/>
                  </a:cubicBezTo>
                  <a:cubicBezTo>
                    <a:pt x="150" y="784"/>
                    <a:pt x="150" y="784"/>
                    <a:pt x="150" y="784"/>
                  </a:cubicBezTo>
                  <a:cubicBezTo>
                    <a:pt x="157" y="793"/>
                    <a:pt x="157" y="793"/>
                    <a:pt x="157" y="793"/>
                  </a:cubicBezTo>
                  <a:cubicBezTo>
                    <a:pt x="156" y="832"/>
                    <a:pt x="156" y="832"/>
                    <a:pt x="156" y="832"/>
                  </a:cubicBezTo>
                  <a:cubicBezTo>
                    <a:pt x="143" y="832"/>
                    <a:pt x="143" y="832"/>
                    <a:pt x="143" y="832"/>
                  </a:cubicBezTo>
                  <a:cubicBezTo>
                    <a:pt x="141" y="833"/>
                    <a:pt x="137" y="836"/>
                    <a:pt x="135" y="842"/>
                  </a:cubicBezTo>
                  <a:cubicBezTo>
                    <a:pt x="134" y="845"/>
                    <a:pt x="142" y="860"/>
                    <a:pt x="153" y="874"/>
                  </a:cubicBezTo>
                  <a:cubicBezTo>
                    <a:pt x="174" y="875"/>
                    <a:pt x="174" y="875"/>
                    <a:pt x="174" y="875"/>
                  </a:cubicBezTo>
                  <a:cubicBezTo>
                    <a:pt x="179" y="864"/>
                    <a:pt x="179" y="864"/>
                    <a:pt x="179" y="864"/>
                  </a:cubicBezTo>
                  <a:cubicBezTo>
                    <a:pt x="218" y="862"/>
                    <a:pt x="218" y="862"/>
                    <a:pt x="218" y="862"/>
                  </a:cubicBezTo>
                  <a:cubicBezTo>
                    <a:pt x="229" y="875"/>
                    <a:pt x="229" y="875"/>
                    <a:pt x="229" y="875"/>
                  </a:cubicBezTo>
                  <a:cubicBezTo>
                    <a:pt x="229" y="908"/>
                    <a:pt x="229" y="908"/>
                    <a:pt x="229" y="908"/>
                  </a:cubicBezTo>
                  <a:cubicBezTo>
                    <a:pt x="231" y="910"/>
                    <a:pt x="232" y="912"/>
                    <a:pt x="234" y="912"/>
                  </a:cubicBezTo>
                  <a:cubicBezTo>
                    <a:pt x="236" y="912"/>
                    <a:pt x="238" y="911"/>
                    <a:pt x="239" y="910"/>
                  </a:cubicBezTo>
                  <a:cubicBezTo>
                    <a:pt x="239" y="884"/>
                    <a:pt x="239" y="884"/>
                    <a:pt x="239" y="884"/>
                  </a:cubicBezTo>
                  <a:cubicBezTo>
                    <a:pt x="241" y="883"/>
                    <a:pt x="241" y="883"/>
                    <a:pt x="241" y="883"/>
                  </a:cubicBezTo>
                  <a:cubicBezTo>
                    <a:pt x="242" y="882"/>
                    <a:pt x="250" y="879"/>
                    <a:pt x="256" y="882"/>
                  </a:cubicBezTo>
                  <a:cubicBezTo>
                    <a:pt x="259" y="883"/>
                    <a:pt x="261" y="885"/>
                    <a:pt x="261" y="887"/>
                  </a:cubicBezTo>
                  <a:cubicBezTo>
                    <a:pt x="263" y="892"/>
                    <a:pt x="277" y="905"/>
                    <a:pt x="286" y="913"/>
                  </a:cubicBezTo>
                  <a:cubicBezTo>
                    <a:pt x="287" y="914"/>
                    <a:pt x="287" y="914"/>
                    <a:pt x="287" y="914"/>
                  </a:cubicBezTo>
                  <a:cubicBezTo>
                    <a:pt x="289" y="929"/>
                    <a:pt x="289" y="929"/>
                    <a:pt x="289" y="929"/>
                  </a:cubicBezTo>
                  <a:cubicBezTo>
                    <a:pt x="305" y="931"/>
                    <a:pt x="305" y="931"/>
                    <a:pt x="305" y="931"/>
                  </a:cubicBezTo>
                  <a:cubicBezTo>
                    <a:pt x="305" y="943"/>
                    <a:pt x="305" y="943"/>
                    <a:pt x="305" y="943"/>
                  </a:cubicBezTo>
                  <a:cubicBezTo>
                    <a:pt x="294" y="948"/>
                    <a:pt x="294" y="948"/>
                    <a:pt x="294" y="948"/>
                  </a:cubicBezTo>
                  <a:cubicBezTo>
                    <a:pt x="278" y="971"/>
                    <a:pt x="278" y="971"/>
                    <a:pt x="278" y="971"/>
                  </a:cubicBezTo>
                  <a:cubicBezTo>
                    <a:pt x="283" y="980"/>
                    <a:pt x="288" y="991"/>
                    <a:pt x="290" y="994"/>
                  </a:cubicBezTo>
                  <a:cubicBezTo>
                    <a:pt x="293" y="993"/>
                    <a:pt x="299" y="990"/>
                    <a:pt x="305" y="987"/>
                  </a:cubicBezTo>
                  <a:cubicBezTo>
                    <a:pt x="306" y="986"/>
                    <a:pt x="306" y="986"/>
                    <a:pt x="306" y="986"/>
                  </a:cubicBezTo>
                  <a:cubicBezTo>
                    <a:pt x="336" y="982"/>
                    <a:pt x="336" y="982"/>
                    <a:pt x="336" y="982"/>
                  </a:cubicBezTo>
                  <a:cubicBezTo>
                    <a:pt x="387" y="941"/>
                    <a:pt x="387" y="941"/>
                    <a:pt x="387" y="941"/>
                  </a:cubicBezTo>
                  <a:cubicBezTo>
                    <a:pt x="388" y="940"/>
                    <a:pt x="396" y="935"/>
                    <a:pt x="413" y="937"/>
                  </a:cubicBezTo>
                  <a:cubicBezTo>
                    <a:pt x="425" y="938"/>
                    <a:pt x="427" y="922"/>
                    <a:pt x="428" y="922"/>
                  </a:cubicBezTo>
                  <a:cubicBezTo>
                    <a:pt x="428" y="918"/>
                    <a:pt x="428" y="918"/>
                    <a:pt x="428" y="918"/>
                  </a:cubicBezTo>
                  <a:cubicBezTo>
                    <a:pt x="458" y="918"/>
                    <a:pt x="458" y="918"/>
                    <a:pt x="458" y="918"/>
                  </a:cubicBezTo>
                  <a:cubicBezTo>
                    <a:pt x="458" y="921"/>
                    <a:pt x="458" y="921"/>
                    <a:pt x="458" y="921"/>
                  </a:cubicBezTo>
                  <a:cubicBezTo>
                    <a:pt x="459" y="922"/>
                    <a:pt x="462" y="922"/>
                    <a:pt x="471" y="921"/>
                  </a:cubicBezTo>
                  <a:cubicBezTo>
                    <a:pt x="487" y="917"/>
                    <a:pt x="492" y="898"/>
                    <a:pt x="492" y="898"/>
                  </a:cubicBezTo>
                  <a:cubicBezTo>
                    <a:pt x="492" y="895"/>
                    <a:pt x="492" y="895"/>
                    <a:pt x="492" y="895"/>
                  </a:cubicBezTo>
                  <a:cubicBezTo>
                    <a:pt x="520" y="895"/>
                    <a:pt x="520" y="895"/>
                    <a:pt x="520" y="895"/>
                  </a:cubicBezTo>
                  <a:cubicBezTo>
                    <a:pt x="531" y="883"/>
                    <a:pt x="531" y="883"/>
                    <a:pt x="531" y="883"/>
                  </a:cubicBezTo>
                  <a:cubicBezTo>
                    <a:pt x="535" y="859"/>
                    <a:pt x="535" y="859"/>
                    <a:pt x="535" y="859"/>
                  </a:cubicBezTo>
                  <a:cubicBezTo>
                    <a:pt x="536" y="850"/>
                    <a:pt x="535" y="821"/>
                    <a:pt x="535" y="821"/>
                  </a:cubicBezTo>
                  <a:cubicBezTo>
                    <a:pt x="535" y="819"/>
                    <a:pt x="535" y="819"/>
                    <a:pt x="535" y="819"/>
                  </a:cubicBezTo>
                  <a:cubicBezTo>
                    <a:pt x="572" y="785"/>
                    <a:pt x="572" y="785"/>
                    <a:pt x="572" y="785"/>
                  </a:cubicBezTo>
                  <a:cubicBezTo>
                    <a:pt x="600" y="806"/>
                    <a:pt x="600" y="806"/>
                    <a:pt x="600" y="806"/>
                  </a:cubicBezTo>
                  <a:cubicBezTo>
                    <a:pt x="613" y="806"/>
                    <a:pt x="613" y="806"/>
                    <a:pt x="613" y="806"/>
                  </a:cubicBezTo>
                  <a:cubicBezTo>
                    <a:pt x="623" y="817"/>
                    <a:pt x="623" y="817"/>
                    <a:pt x="623" y="817"/>
                  </a:cubicBezTo>
                  <a:cubicBezTo>
                    <a:pt x="627" y="817"/>
                    <a:pt x="634" y="818"/>
                    <a:pt x="642" y="820"/>
                  </a:cubicBezTo>
                  <a:cubicBezTo>
                    <a:pt x="652" y="822"/>
                    <a:pt x="653" y="839"/>
                    <a:pt x="654" y="859"/>
                  </a:cubicBezTo>
                  <a:cubicBezTo>
                    <a:pt x="655" y="862"/>
                    <a:pt x="655" y="865"/>
                    <a:pt x="655" y="867"/>
                  </a:cubicBezTo>
                  <a:cubicBezTo>
                    <a:pt x="660" y="872"/>
                    <a:pt x="708" y="895"/>
                    <a:pt x="752" y="914"/>
                  </a:cubicBezTo>
                  <a:cubicBezTo>
                    <a:pt x="782" y="912"/>
                    <a:pt x="782" y="912"/>
                    <a:pt x="782" y="912"/>
                  </a:cubicBezTo>
                  <a:cubicBezTo>
                    <a:pt x="782" y="912"/>
                    <a:pt x="782" y="912"/>
                    <a:pt x="782" y="912"/>
                  </a:cubicBezTo>
                  <a:cubicBezTo>
                    <a:pt x="810" y="912"/>
                    <a:pt x="815" y="886"/>
                    <a:pt x="817" y="873"/>
                  </a:cubicBezTo>
                  <a:cubicBezTo>
                    <a:pt x="817" y="872"/>
                    <a:pt x="818" y="871"/>
                    <a:pt x="818" y="870"/>
                  </a:cubicBezTo>
                  <a:cubicBezTo>
                    <a:pt x="819" y="866"/>
                    <a:pt x="820" y="862"/>
                    <a:pt x="820" y="859"/>
                  </a:cubicBezTo>
                  <a:cubicBezTo>
                    <a:pt x="821" y="855"/>
                    <a:pt x="823" y="850"/>
                    <a:pt x="823" y="848"/>
                  </a:cubicBezTo>
                  <a:cubicBezTo>
                    <a:pt x="821" y="845"/>
                    <a:pt x="814" y="837"/>
                    <a:pt x="809" y="831"/>
                  </a:cubicBezTo>
                  <a:cubicBezTo>
                    <a:pt x="802" y="823"/>
                    <a:pt x="796" y="816"/>
                    <a:pt x="793" y="811"/>
                  </a:cubicBezTo>
                  <a:cubicBezTo>
                    <a:pt x="786" y="800"/>
                    <a:pt x="790" y="792"/>
                    <a:pt x="798" y="778"/>
                  </a:cubicBezTo>
                  <a:cubicBezTo>
                    <a:pt x="800" y="774"/>
                    <a:pt x="800" y="774"/>
                    <a:pt x="800" y="774"/>
                  </a:cubicBezTo>
                  <a:cubicBezTo>
                    <a:pt x="806" y="762"/>
                    <a:pt x="795" y="752"/>
                    <a:pt x="793" y="749"/>
                  </a:cubicBezTo>
                  <a:cubicBezTo>
                    <a:pt x="787" y="747"/>
                    <a:pt x="739" y="728"/>
                    <a:pt x="724" y="721"/>
                  </a:cubicBezTo>
                  <a:cubicBezTo>
                    <a:pt x="706" y="713"/>
                    <a:pt x="698" y="683"/>
                    <a:pt x="697" y="671"/>
                  </a:cubicBezTo>
                  <a:cubicBezTo>
                    <a:pt x="696" y="657"/>
                    <a:pt x="703" y="649"/>
                    <a:pt x="710" y="642"/>
                  </a:cubicBezTo>
                  <a:cubicBezTo>
                    <a:pt x="718" y="634"/>
                    <a:pt x="730" y="641"/>
                    <a:pt x="734" y="644"/>
                  </a:cubicBezTo>
                  <a:cubicBezTo>
                    <a:pt x="738" y="644"/>
                    <a:pt x="738" y="644"/>
                    <a:pt x="738" y="644"/>
                  </a:cubicBezTo>
                  <a:cubicBezTo>
                    <a:pt x="751" y="633"/>
                    <a:pt x="751" y="633"/>
                    <a:pt x="751" y="633"/>
                  </a:cubicBezTo>
                  <a:cubicBezTo>
                    <a:pt x="762" y="629"/>
                    <a:pt x="762" y="629"/>
                    <a:pt x="762" y="629"/>
                  </a:cubicBezTo>
                  <a:cubicBezTo>
                    <a:pt x="762" y="619"/>
                    <a:pt x="763" y="597"/>
                    <a:pt x="766" y="591"/>
                  </a:cubicBezTo>
                  <a:cubicBezTo>
                    <a:pt x="770" y="585"/>
                    <a:pt x="783" y="585"/>
                    <a:pt x="791" y="586"/>
                  </a:cubicBezTo>
                  <a:cubicBezTo>
                    <a:pt x="798" y="577"/>
                    <a:pt x="798" y="577"/>
                    <a:pt x="798" y="577"/>
                  </a:cubicBezTo>
                  <a:cubicBezTo>
                    <a:pt x="798" y="557"/>
                    <a:pt x="798" y="557"/>
                    <a:pt x="798" y="557"/>
                  </a:cubicBezTo>
                  <a:cubicBezTo>
                    <a:pt x="801" y="556"/>
                    <a:pt x="801" y="556"/>
                    <a:pt x="801" y="556"/>
                  </a:cubicBezTo>
                  <a:cubicBezTo>
                    <a:pt x="801" y="556"/>
                    <a:pt x="806" y="553"/>
                    <a:pt x="814" y="552"/>
                  </a:cubicBezTo>
                  <a:cubicBezTo>
                    <a:pt x="816" y="552"/>
                    <a:pt x="818" y="545"/>
                    <a:pt x="818" y="538"/>
                  </a:cubicBezTo>
                  <a:cubicBezTo>
                    <a:pt x="818" y="536"/>
                    <a:pt x="818" y="536"/>
                    <a:pt x="818" y="536"/>
                  </a:cubicBezTo>
                  <a:cubicBezTo>
                    <a:pt x="819" y="535"/>
                    <a:pt x="819" y="535"/>
                    <a:pt x="819" y="535"/>
                  </a:cubicBezTo>
                  <a:cubicBezTo>
                    <a:pt x="822" y="533"/>
                    <a:pt x="824" y="531"/>
                    <a:pt x="826" y="530"/>
                  </a:cubicBezTo>
                  <a:cubicBezTo>
                    <a:pt x="817" y="523"/>
                    <a:pt x="795" y="495"/>
                    <a:pt x="761" y="446"/>
                  </a:cubicBezTo>
                  <a:cubicBezTo>
                    <a:pt x="682" y="338"/>
                    <a:pt x="596" y="252"/>
                    <a:pt x="564" y="220"/>
                  </a:cubicBezTo>
                  <a:cubicBezTo>
                    <a:pt x="559" y="215"/>
                    <a:pt x="559" y="215"/>
                    <a:pt x="559" y="215"/>
                  </a:cubicBezTo>
                  <a:cubicBezTo>
                    <a:pt x="534" y="190"/>
                    <a:pt x="405" y="127"/>
                    <a:pt x="397" y="124"/>
                  </a:cubicBezTo>
                  <a:cubicBezTo>
                    <a:pt x="389" y="122"/>
                    <a:pt x="368" y="98"/>
                    <a:pt x="359" y="87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63"/>
                    <a:pt x="358" y="63"/>
                    <a:pt x="358" y="63"/>
                  </a:cubicBezTo>
                  <a:cubicBezTo>
                    <a:pt x="362" y="63"/>
                    <a:pt x="362" y="63"/>
                    <a:pt x="362" y="63"/>
                  </a:cubicBezTo>
                  <a:cubicBezTo>
                    <a:pt x="371" y="62"/>
                    <a:pt x="386" y="61"/>
                    <a:pt x="389" y="61"/>
                  </a:cubicBezTo>
                  <a:cubicBezTo>
                    <a:pt x="392" y="59"/>
                    <a:pt x="402" y="48"/>
                    <a:pt x="410" y="39"/>
                  </a:cubicBezTo>
                  <a:cubicBezTo>
                    <a:pt x="410" y="35"/>
                    <a:pt x="410" y="26"/>
                    <a:pt x="411" y="17"/>
                  </a:cubicBezTo>
                  <a:cubicBezTo>
                    <a:pt x="411" y="9"/>
                    <a:pt x="402" y="2"/>
                    <a:pt x="399" y="0"/>
                  </a:cubicBezTo>
                  <a:cubicBezTo>
                    <a:pt x="395" y="0"/>
                    <a:pt x="387" y="1"/>
                    <a:pt x="385" y="3"/>
                  </a:cubicBezTo>
                  <a:cubicBezTo>
                    <a:pt x="383" y="4"/>
                    <a:pt x="380" y="13"/>
                    <a:pt x="379" y="20"/>
                  </a:cubicBezTo>
                  <a:cubicBezTo>
                    <a:pt x="378" y="22"/>
                    <a:pt x="378" y="22"/>
                    <a:pt x="378" y="22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73" y="24"/>
                    <a:pt x="361" y="27"/>
                    <a:pt x="355" y="27"/>
                  </a:cubicBezTo>
                  <a:cubicBezTo>
                    <a:pt x="350" y="26"/>
                    <a:pt x="348" y="20"/>
                    <a:pt x="347" y="16"/>
                  </a:cubicBezTo>
                  <a:cubicBezTo>
                    <a:pt x="345" y="16"/>
                    <a:pt x="343" y="16"/>
                    <a:pt x="342" y="17"/>
                  </a:cubicBezTo>
                  <a:cubicBezTo>
                    <a:pt x="341" y="17"/>
                    <a:pt x="340" y="20"/>
                    <a:pt x="339" y="22"/>
                  </a:cubicBezTo>
                  <a:cubicBezTo>
                    <a:pt x="339" y="56"/>
                    <a:pt x="339" y="56"/>
                    <a:pt x="339" y="56"/>
                  </a:cubicBezTo>
                  <a:cubicBezTo>
                    <a:pt x="332" y="86"/>
                    <a:pt x="293" y="107"/>
                    <a:pt x="292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90" y="108"/>
                    <a:pt x="290" y="108"/>
                    <a:pt x="290" y="108"/>
                  </a:cubicBezTo>
                  <a:cubicBezTo>
                    <a:pt x="290" y="108"/>
                    <a:pt x="267" y="111"/>
                    <a:pt x="256" y="119"/>
                  </a:cubicBezTo>
                  <a:cubicBezTo>
                    <a:pt x="247" y="126"/>
                    <a:pt x="248" y="147"/>
                    <a:pt x="249" y="155"/>
                  </a:cubicBezTo>
                  <a:cubicBezTo>
                    <a:pt x="249" y="157"/>
                    <a:pt x="249" y="157"/>
                    <a:pt x="249" y="157"/>
                  </a:cubicBezTo>
                  <a:cubicBezTo>
                    <a:pt x="247" y="158"/>
                    <a:pt x="247" y="158"/>
                    <a:pt x="247" y="158"/>
                  </a:cubicBezTo>
                  <a:cubicBezTo>
                    <a:pt x="247" y="159"/>
                    <a:pt x="232" y="173"/>
                    <a:pt x="209" y="175"/>
                  </a:cubicBezTo>
                  <a:cubicBezTo>
                    <a:pt x="197" y="176"/>
                    <a:pt x="192" y="175"/>
                    <a:pt x="190" y="171"/>
                  </a:cubicBezTo>
                  <a:cubicBezTo>
                    <a:pt x="190" y="170"/>
                    <a:pt x="190" y="168"/>
                    <a:pt x="190" y="167"/>
                  </a:cubicBezTo>
                  <a:cubicBezTo>
                    <a:pt x="188" y="167"/>
                    <a:pt x="184" y="166"/>
                    <a:pt x="181" y="167"/>
                  </a:cubicBezTo>
                  <a:cubicBezTo>
                    <a:pt x="177" y="168"/>
                    <a:pt x="166" y="184"/>
                    <a:pt x="157" y="202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32" y="212"/>
                    <a:pt x="128" y="219"/>
                    <a:pt x="127" y="225"/>
                  </a:cubicBezTo>
                  <a:cubicBezTo>
                    <a:pt x="126" y="232"/>
                    <a:pt x="134" y="234"/>
                    <a:pt x="134" y="234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37"/>
                    <a:pt x="140" y="247"/>
                    <a:pt x="140" y="260"/>
                  </a:cubicBezTo>
                  <a:cubicBezTo>
                    <a:pt x="140" y="264"/>
                    <a:pt x="139" y="267"/>
                    <a:pt x="136" y="269"/>
                  </a:cubicBezTo>
                  <a:cubicBezTo>
                    <a:pt x="128" y="277"/>
                    <a:pt x="107" y="277"/>
                    <a:pt x="96" y="276"/>
                  </a:cubicBezTo>
                  <a:cubicBezTo>
                    <a:pt x="90" y="276"/>
                    <a:pt x="87" y="273"/>
                    <a:pt x="86" y="271"/>
                  </a:cubicBezTo>
                  <a:cubicBezTo>
                    <a:pt x="81" y="263"/>
                    <a:pt x="85" y="252"/>
                    <a:pt x="85" y="250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42"/>
                    <a:pt x="97" y="232"/>
                    <a:pt x="97" y="228"/>
                  </a:cubicBezTo>
                  <a:cubicBezTo>
                    <a:pt x="95" y="227"/>
                    <a:pt x="91" y="228"/>
                    <a:pt x="88" y="228"/>
                  </a:cubicBezTo>
                  <a:cubicBezTo>
                    <a:pt x="85" y="233"/>
                    <a:pt x="78" y="243"/>
                    <a:pt x="70" y="245"/>
                  </a:cubicBezTo>
                  <a:cubicBezTo>
                    <a:pt x="67" y="245"/>
                    <a:pt x="64" y="244"/>
                    <a:pt x="62" y="242"/>
                  </a:cubicBezTo>
                  <a:cubicBezTo>
                    <a:pt x="59" y="239"/>
                    <a:pt x="58" y="234"/>
                    <a:pt x="58" y="230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39" y="236"/>
                    <a:pt x="30" y="251"/>
                    <a:pt x="26" y="258"/>
                  </a:cubicBezTo>
                  <a:cubicBezTo>
                    <a:pt x="23" y="265"/>
                    <a:pt x="15" y="268"/>
                    <a:pt x="10" y="269"/>
                  </a:cubicBezTo>
                  <a:cubicBezTo>
                    <a:pt x="12" y="276"/>
                    <a:pt x="15" y="290"/>
                    <a:pt x="15" y="294"/>
                  </a:cubicBezTo>
                  <a:cubicBezTo>
                    <a:pt x="15" y="300"/>
                    <a:pt x="6" y="309"/>
                    <a:pt x="0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EFF3D408-EE54-46A0-9202-56E7D75B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575" y="2920131"/>
              <a:ext cx="1293813" cy="847725"/>
            </a:xfrm>
            <a:custGeom>
              <a:avLst/>
              <a:gdLst>
                <a:gd name="T0" fmla="*/ 467 w 1204"/>
                <a:gd name="T1" fmla="*/ 621 h 787"/>
                <a:gd name="T2" fmla="*/ 526 w 1204"/>
                <a:gd name="T3" fmla="*/ 658 h 787"/>
                <a:gd name="T4" fmla="*/ 543 w 1204"/>
                <a:gd name="T5" fmla="*/ 786 h 787"/>
                <a:gd name="T6" fmla="*/ 594 w 1204"/>
                <a:gd name="T7" fmla="*/ 745 h 787"/>
                <a:gd name="T8" fmla="*/ 634 w 1204"/>
                <a:gd name="T9" fmla="*/ 762 h 787"/>
                <a:gd name="T10" fmla="*/ 704 w 1204"/>
                <a:gd name="T11" fmla="*/ 757 h 787"/>
                <a:gd name="T12" fmla="*/ 783 w 1204"/>
                <a:gd name="T13" fmla="*/ 758 h 787"/>
                <a:gd name="T14" fmla="*/ 792 w 1204"/>
                <a:gd name="T15" fmla="*/ 682 h 787"/>
                <a:gd name="T16" fmla="*/ 874 w 1204"/>
                <a:gd name="T17" fmla="*/ 610 h 787"/>
                <a:gd name="T18" fmla="*/ 935 w 1204"/>
                <a:gd name="T19" fmla="*/ 655 h 787"/>
                <a:gd name="T20" fmla="*/ 984 w 1204"/>
                <a:gd name="T21" fmla="*/ 656 h 787"/>
                <a:gd name="T22" fmla="*/ 1019 w 1204"/>
                <a:gd name="T23" fmla="*/ 620 h 787"/>
                <a:gd name="T24" fmla="*/ 1166 w 1204"/>
                <a:gd name="T25" fmla="*/ 504 h 787"/>
                <a:gd name="T26" fmla="*/ 1117 w 1204"/>
                <a:gd name="T27" fmla="*/ 506 h 787"/>
                <a:gd name="T28" fmla="*/ 1136 w 1204"/>
                <a:gd name="T29" fmla="*/ 460 h 787"/>
                <a:gd name="T30" fmla="*/ 1177 w 1204"/>
                <a:gd name="T31" fmla="*/ 454 h 787"/>
                <a:gd name="T32" fmla="*/ 1194 w 1204"/>
                <a:gd name="T33" fmla="*/ 419 h 787"/>
                <a:gd name="T34" fmla="*/ 1203 w 1204"/>
                <a:gd name="T35" fmla="*/ 338 h 787"/>
                <a:gd name="T36" fmla="*/ 1185 w 1204"/>
                <a:gd name="T37" fmla="*/ 252 h 787"/>
                <a:gd name="T38" fmla="*/ 1119 w 1204"/>
                <a:gd name="T39" fmla="*/ 186 h 787"/>
                <a:gd name="T40" fmla="*/ 1004 w 1204"/>
                <a:gd name="T41" fmla="*/ 152 h 787"/>
                <a:gd name="T42" fmla="*/ 940 w 1204"/>
                <a:gd name="T43" fmla="*/ 154 h 787"/>
                <a:gd name="T44" fmla="*/ 865 w 1204"/>
                <a:gd name="T45" fmla="*/ 173 h 787"/>
                <a:gd name="T46" fmla="*/ 856 w 1204"/>
                <a:gd name="T47" fmla="*/ 106 h 787"/>
                <a:gd name="T48" fmla="*/ 806 w 1204"/>
                <a:gd name="T49" fmla="*/ 52 h 787"/>
                <a:gd name="T50" fmla="*/ 768 w 1204"/>
                <a:gd name="T51" fmla="*/ 75 h 787"/>
                <a:gd name="T52" fmla="*/ 712 w 1204"/>
                <a:gd name="T53" fmla="*/ 61 h 787"/>
                <a:gd name="T54" fmla="*/ 671 w 1204"/>
                <a:gd name="T55" fmla="*/ 85 h 787"/>
                <a:gd name="T56" fmla="*/ 634 w 1204"/>
                <a:gd name="T57" fmla="*/ 66 h 787"/>
                <a:gd name="T58" fmla="*/ 655 w 1204"/>
                <a:gd name="T59" fmla="*/ 27 h 787"/>
                <a:gd name="T60" fmla="*/ 593 w 1204"/>
                <a:gd name="T61" fmla="*/ 5 h 787"/>
                <a:gd name="T62" fmla="*/ 546 w 1204"/>
                <a:gd name="T63" fmla="*/ 37 h 787"/>
                <a:gd name="T64" fmla="*/ 500 w 1204"/>
                <a:gd name="T65" fmla="*/ 80 h 787"/>
                <a:gd name="T66" fmla="*/ 527 w 1204"/>
                <a:gd name="T67" fmla="*/ 111 h 787"/>
                <a:gd name="T68" fmla="*/ 493 w 1204"/>
                <a:gd name="T69" fmla="*/ 198 h 787"/>
                <a:gd name="T70" fmla="*/ 439 w 1204"/>
                <a:gd name="T71" fmla="*/ 222 h 787"/>
                <a:gd name="T72" fmla="*/ 385 w 1204"/>
                <a:gd name="T73" fmla="*/ 260 h 787"/>
                <a:gd name="T74" fmla="*/ 397 w 1204"/>
                <a:gd name="T75" fmla="*/ 290 h 787"/>
                <a:gd name="T76" fmla="*/ 325 w 1204"/>
                <a:gd name="T77" fmla="*/ 312 h 787"/>
                <a:gd name="T78" fmla="*/ 285 w 1204"/>
                <a:gd name="T79" fmla="*/ 292 h 787"/>
                <a:gd name="T80" fmla="*/ 277 w 1204"/>
                <a:gd name="T81" fmla="*/ 339 h 787"/>
                <a:gd name="T82" fmla="*/ 216 w 1204"/>
                <a:gd name="T83" fmla="*/ 289 h 787"/>
                <a:gd name="T84" fmla="*/ 149 w 1204"/>
                <a:gd name="T85" fmla="*/ 311 h 787"/>
                <a:gd name="T86" fmla="*/ 105 w 1204"/>
                <a:gd name="T87" fmla="*/ 357 h 787"/>
                <a:gd name="T88" fmla="*/ 66 w 1204"/>
                <a:gd name="T89" fmla="*/ 407 h 787"/>
                <a:gd name="T90" fmla="*/ 6 w 1204"/>
                <a:gd name="T91" fmla="*/ 421 h 787"/>
                <a:gd name="T92" fmla="*/ 50 w 1204"/>
                <a:gd name="T93" fmla="*/ 478 h 787"/>
                <a:gd name="T94" fmla="*/ 26 w 1204"/>
                <a:gd name="T95" fmla="*/ 523 h 787"/>
                <a:gd name="T96" fmla="*/ 41 w 1204"/>
                <a:gd name="T97" fmla="*/ 601 h 787"/>
                <a:gd name="T98" fmla="*/ 63 w 1204"/>
                <a:gd name="T99" fmla="*/ 602 h 787"/>
                <a:gd name="T100" fmla="*/ 98 w 1204"/>
                <a:gd name="T101" fmla="*/ 594 h 787"/>
                <a:gd name="T102" fmla="*/ 131 w 1204"/>
                <a:gd name="T103" fmla="*/ 636 h 787"/>
                <a:gd name="T104" fmla="*/ 174 w 1204"/>
                <a:gd name="T105" fmla="*/ 629 h 787"/>
                <a:gd name="T106" fmla="*/ 184 w 1204"/>
                <a:gd name="T107" fmla="*/ 665 h 787"/>
                <a:gd name="T108" fmla="*/ 272 w 1204"/>
                <a:gd name="T109" fmla="*/ 685 h 787"/>
                <a:gd name="T110" fmla="*/ 286 w 1204"/>
                <a:gd name="T111" fmla="*/ 725 h 787"/>
                <a:gd name="T112" fmla="*/ 380 w 1204"/>
                <a:gd name="T113" fmla="*/ 68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4" h="787">
                  <a:moveTo>
                    <a:pt x="407" y="648"/>
                  </a:moveTo>
                  <a:cubicBezTo>
                    <a:pt x="411" y="648"/>
                    <a:pt x="417" y="651"/>
                    <a:pt x="421" y="653"/>
                  </a:cubicBezTo>
                  <a:cubicBezTo>
                    <a:pt x="429" y="653"/>
                    <a:pt x="429" y="653"/>
                    <a:pt x="429" y="653"/>
                  </a:cubicBezTo>
                  <a:cubicBezTo>
                    <a:pt x="467" y="621"/>
                    <a:pt x="467" y="621"/>
                    <a:pt x="467" y="621"/>
                  </a:cubicBezTo>
                  <a:cubicBezTo>
                    <a:pt x="531" y="624"/>
                    <a:pt x="531" y="624"/>
                    <a:pt x="531" y="624"/>
                  </a:cubicBezTo>
                  <a:cubicBezTo>
                    <a:pt x="533" y="626"/>
                    <a:pt x="533" y="626"/>
                    <a:pt x="533" y="626"/>
                  </a:cubicBezTo>
                  <a:cubicBezTo>
                    <a:pt x="534" y="629"/>
                    <a:pt x="539" y="638"/>
                    <a:pt x="536" y="644"/>
                  </a:cubicBezTo>
                  <a:cubicBezTo>
                    <a:pt x="535" y="646"/>
                    <a:pt x="533" y="649"/>
                    <a:pt x="526" y="658"/>
                  </a:cubicBezTo>
                  <a:cubicBezTo>
                    <a:pt x="515" y="672"/>
                    <a:pt x="486" y="708"/>
                    <a:pt x="486" y="716"/>
                  </a:cubicBezTo>
                  <a:cubicBezTo>
                    <a:pt x="486" y="726"/>
                    <a:pt x="483" y="755"/>
                    <a:pt x="482" y="764"/>
                  </a:cubicBezTo>
                  <a:cubicBezTo>
                    <a:pt x="488" y="767"/>
                    <a:pt x="488" y="767"/>
                    <a:pt x="488" y="767"/>
                  </a:cubicBezTo>
                  <a:cubicBezTo>
                    <a:pt x="501" y="772"/>
                    <a:pt x="534" y="785"/>
                    <a:pt x="543" y="786"/>
                  </a:cubicBezTo>
                  <a:cubicBezTo>
                    <a:pt x="551" y="787"/>
                    <a:pt x="566" y="787"/>
                    <a:pt x="573" y="787"/>
                  </a:cubicBezTo>
                  <a:cubicBezTo>
                    <a:pt x="573" y="773"/>
                    <a:pt x="573" y="773"/>
                    <a:pt x="573" y="773"/>
                  </a:cubicBezTo>
                  <a:cubicBezTo>
                    <a:pt x="589" y="761"/>
                    <a:pt x="589" y="761"/>
                    <a:pt x="589" y="761"/>
                  </a:cubicBezTo>
                  <a:cubicBezTo>
                    <a:pt x="594" y="745"/>
                    <a:pt x="594" y="745"/>
                    <a:pt x="594" y="745"/>
                  </a:cubicBezTo>
                  <a:cubicBezTo>
                    <a:pt x="597" y="745"/>
                    <a:pt x="597" y="745"/>
                    <a:pt x="597" y="745"/>
                  </a:cubicBezTo>
                  <a:cubicBezTo>
                    <a:pt x="598" y="745"/>
                    <a:pt x="613" y="743"/>
                    <a:pt x="619" y="758"/>
                  </a:cubicBezTo>
                  <a:cubicBezTo>
                    <a:pt x="620" y="761"/>
                    <a:pt x="622" y="762"/>
                    <a:pt x="624" y="763"/>
                  </a:cubicBezTo>
                  <a:cubicBezTo>
                    <a:pt x="628" y="764"/>
                    <a:pt x="633" y="763"/>
                    <a:pt x="634" y="762"/>
                  </a:cubicBezTo>
                  <a:cubicBezTo>
                    <a:pt x="638" y="759"/>
                    <a:pt x="654" y="746"/>
                    <a:pt x="665" y="745"/>
                  </a:cubicBezTo>
                  <a:cubicBezTo>
                    <a:pt x="678" y="743"/>
                    <a:pt x="699" y="753"/>
                    <a:pt x="702" y="754"/>
                  </a:cubicBezTo>
                  <a:cubicBezTo>
                    <a:pt x="704" y="755"/>
                    <a:pt x="704" y="755"/>
                    <a:pt x="704" y="755"/>
                  </a:cubicBezTo>
                  <a:cubicBezTo>
                    <a:pt x="704" y="757"/>
                    <a:pt x="704" y="757"/>
                    <a:pt x="704" y="757"/>
                  </a:cubicBezTo>
                  <a:cubicBezTo>
                    <a:pt x="706" y="766"/>
                    <a:pt x="710" y="779"/>
                    <a:pt x="715" y="782"/>
                  </a:cubicBezTo>
                  <a:cubicBezTo>
                    <a:pt x="719" y="784"/>
                    <a:pt x="723" y="786"/>
                    <a:pt x="725" y="786"/>
                  </a:cubicBezTo>
                  <a:cubicBezTo>
                    <a:pt x="731" y="780"/>
                    <a:pt x="752" y="762"/>
                    <a:pt x="764" y="762"/>
                  </a:cubicBezTo>
                  <a:cubicBezTo>
                    <a:pt x="772" y="762"/>
                    <a:pt x="779" y="760"/>
                    <a:pt x="783" y="758"/>
                  </a:cubicBezTo>
                  <a:cubicBezTo>
                    <a:pt x="784" y="735"/>
                    <a:pt x="784" y="735"/>
                    <a:pt x="784" y="735"/>
                  </a:cubicBezTo>
                  <a:cubicBezTo>
                    <a:pt x="778" y="723"/>
                    <a:pt x="769" y="704"/>
                    <a:pt x="774" y="697"/>
                  </a:cubicBezTo>
                  <a:cubicBezTo>
                    <a:pt x="779" y="691"/>
                    <a:pt x="791" y="683"/>
                    <a:pt x="791" y="683"/>
                  </a:cubicBezTo>
                  <a:cubicBezTo>
                    <a:pt x="792" y="682"/>
                    <a:pt x="792" y="682"/>
                    <a:pt x="792" y="682"/>
                  </a:cubicBezTo>
                  <a:cubicBezTo>
                    <a:pt x="811" y="680"/>
                    <a:pt x="811" y="680"/>
                    <a:pt x="811" y="680"/>
                  </a:cubicBezTo>
                  <a:cubicBezTo>
                    <a:pt x="818" y="673"/>
                    <a:pt x="834" y="656"/>
                    <a:pt x="836" y="648"/>
                  </a:cubicBezTo>
                  <a:cubicBezTo>
                    <a:pt x="840" y="639"/>
                    <a:pt x="846" y="635"/>
                    <a:pt x="849" y="634"/>
                  </a:cubicBezTo>
                  <a:cubicBezTo>
                    <a:pt x="859" y="629"/>
                    <a:pt x="873" y="619"/>
                    <a:pt x="874" y="610"/>
                  </a:cubicBezTo>
                  <a:cubicBezTo>
                    <a:pt x="874" y="608"/>
                    <a:pt x="876" y="605"/>
                    <a:pt x="878" y="604"/>
                  </a:cubicBezTo>
                  <a:cubicBezTo>
                    <a:pt x="888" y="599"/>
                    <a:pt x="920" y="618"/>
                    <a:pt x="934" y="627"/>
                  </a:cubicBezTo>
                  <a:cubicBezTo>
                    <a:pt x="935" y="628"/>
                    <a:pt x="935" y="628"/>
                    <a:pt x="935" y="628"/>
                  </a:cubicBezTo>
                  <a:cubicBezTo>
                    <a:pt x="935" y="655"/>
                    <a:pt x="935" y="655"/>
                    <a:pt x="935" y="655"/>
                  </a:cubicBezTo>
                  <a:cubicBezTo>
                    <a:pt x="932" y="661"/>
                    <a:pt x="932" y="661"/>
                    <a:pt x="932" y="661"/>
                  </a:cubicBezTo>
                  <a:cubicBezTo>
                    <a:pt x="937" y="671"/>
                    <a:pt x="937" y="671"/>
                    <a:pt x="937" y="671"/>
                  </a:cubicBezTo>
                  <a:cubicBezTo>
                    <a:pt x="972" y="675"/>
                    <a:pt x="972" y="675"/>
                    <a:pt x="972" y="675"/>
                  </a:cubicBezTo>
                  <a:cubicBezTo>
                    <a:pt x="975" y="672"/>
                    <a:pt x="981" y="663"/>
                    <a:pt x="984" y="656"/>
                  </a:cubicBezTo>
                  <a:cubicBezTo>
                    <a:pt x="987" y="647"/>
                    <a:pt x="987" y="637"/>
                    <a:pt x="987" y="637"/>
                  </a:cubicBezTo>
                  <a:cubicBezTo>
                    <a:pt x="987" y="633"/>
                    <a:pt x="987" y="633"/>
                    <a:pt x="987" y="633"/>
                  </a:cubicBezTo>
                  <a:cubicBezTo>
                    <a:pt x="1014" y="632"/>
                    <a:pt x="1014" y="632"/>
                    <a:pt x="1014" y="632"/>
                  </a:cubicBezTo>
                  <a:cubicBezTo>
                    <a:pt x="1016" y="628"/>
                    <a:pt x="1018" y="623"/>
                    <a:pt x="1019" y="620"/>
                  </a:cubicBezTo>
                  <a:cubicBezTo>
                    <a:pt x="1020" y="613"/>
                    <a:pt x="1066" y="560"/>
                    <a:pt x="1079" y="560"/>
                  </a:cubicBezTo>
                  <a:cubicBezTo>
                    <a:pt x="1088" y="560"/>
                    <a:pt x="1120" y="558"/>
                    <a:pt x="1126" y="558"/>
                  </a:cubicBezTo>
                  <a:cubicBezTo>
                    <a:pt x="1164" y="535"/>
                    <a:pt x="1164" y="535"/>
                    <a:pt x="1164" y="535"/>
                  </a:cubicBezTo>
                  <a:cubicBezTo>
                    <a:pt x="1168" y="522"/>
                    <a:pt x="1169" y="507"/>
                    <a:pt x="1166" y="504"/>
                  </a:cubicBezTo>
                  <a:cubicBezTo>
                    <a:pt x="1161" y="500"/>
                    <a:pt x="1153" y="501"/>
                    <a:pt x="1148" y="501"/>
                  </a:cubicBezTo>
                  <a:cubicBezTo>
                    <a:pt x="1145" y="506"/>
                    <a:pt x="1145" y="506"/>
                    <a:pt x="1145" y="506"/>
                  </a:cubicBezTo>
                  <a:cubicBezTo>
                    <a:pt x="1118" y="508"/>
                    <a:pt x="1118" y="508"/>
                    <a:pt x="1118" y="508"/>
                  </a:cubicBezTo>
                  <a:cubicBezTo>
                    <a:pt x="1117" y="506"/>
                    <a:pt x="1117" y="506"/>
                    <a:pt x="1117" y="506"/>
                  </a:cubicBezTo>
                  <a:cubicBezTo>
                    <a:pt x="1116" y="506"/>
                    <a:pt x="1104" y="493"/>
                    <a:pt x="1108" y="481"/>
                  </a:cubicBezTo>
                  <a:cubicBezTo>
                    <a:pt x="1111" y="471"/>
                    <a:pt x="1112" y="465"/>
                    <a:pt x="1112" y="465"/>
                  </a:cubicBezTo>
                  <a:cubicBezTo>
                    <a:pt x="1113" y="462"/>
                    <a:pt x="1113" y="462"/>
                    <a:pt x="1113" y="462"/>
                  </a:cubicBezTo>
                  <a:cubicBezTo>
                    <a:pt x="1136" y="460"/>
                    <a:pt x="1136" y="460"/>
                    <a:pt x="1136" y="460"/>
                  </a:cubicBezTo>
                  <a:cubicBezTo>
                    <a:pt x="1157" y="456"/>
                    <a:pt x="1157" y="456"/>
                    <a:pt x="1157" y="456"/>
                  </a:cubicBezTo>
                  <a:cubicBezTo>
                    <a:pt x="1159" y="457"/>
                    <a:pt x="1159" y="457"/>
                    <a:pt x="1159" y="457"/>
                  </a:cubicBezTo>
                  <a:cubicBezTo>
                    <a:pt x="1162" y="460"/>
                    <a:pt x="1168" y="465"/>
                    <a:pt x="1173" y="468"/>
                  </a:cubicBezTo>
                  <a:cubicBezTo>
                    <a:pt x="1173" y="463"/>
                    <a:pt x="1174" y="458"/>
                    <a:pt x="1177" y="454"/>
                  </a:cubicBezTo>
                  <a:cubicBezTo>
                    <a:pt x="1181" y="449"/>
                    <a:pt x="1184" y="446"/>
                    <a:pt x="1187" y="444"/>
                  </a:cubicBezTo>
                  <a:cubicBezTo>
                    <a:pt x="1186" y="432"/>
                    <a:pt x="1186" y="432"/>
                    <a:pt x="1186" y="432"/>
                  </a:cubicBezTo>
                  <a:cubicBezTo>
                    <a:pt x="1194" y="425"/>
                    <a:pt x="1194" y="425"/>
                    <a:pt x="1194" y="425"/>
                  </a:cubicBezTo>
                  <a:cubicBezTo>
                    <a:pt x="1194" y="419"/>
                    <a:pt x="1194" y="419"/>
                    <a:pt x="1194" y="419"/>
                  </a:cubicBezTo>
                  <a:cubicBezTo>
                    <a:pt x="1174" y="396"/>
                    <a:pt x="1174" y="396"/>
                    <a:pt x="1174" y="396"/>
                  </a:cubicBezTo>
                  <a:cubicBezTo>
                    <a:pt x="1174" y="365"/>
                    <a:pt x="1174" y="365"/>
                    <a:pt x="1174" y="365"/>
                  </a:cubicBezTo>
                  <a:cubicBezTo>
                    <a:pt x="1175" y="364"/>
                    <a:pt x="1175" y="364"/>
                    <a:pt x="1175" y="364"/>
                  </a:cubicBezTo>
                  <a:cubicBezTo>
                    <a:pt x="1180" y="357"/>
                    <a:pt x="1194" y="338"/>
                    <a:pt x="1203" y="338"/>
                  </a:cubicBezTo>
                  <a:cubicBezTo>
                    <a:pt x="1204" y="338"/>
                    <a:pt x="1204" y="333"/>
                    <a:pt x="1203" y="328"/>
                  </a:cubicBezTo>
                  <a:cubicBezTo>
                    <a:pt x="1196" y="322"/>
                    <a:pt x="1196" y="322"/>
                    <a:pt x="1196" y="322"/>
                  </a:cubicBezTo>
                  <a:cubicBezTo>
                    <a:pt x="1195" y="274"/>
                    <a:pt x="1195" y="274"/>
                    <a:pt x="1195" y="274"/>
                  </a:cubicBezTo>
                  <a:cubicBezTo>
                    <a:pt x="1185" y="252"/>
                    <a:pt x="1185" y="252"/>
                    <a:pt x="1185" y="252"/>
                  </a:cubicBezTo>
                  <a:cubicBezTo>
                    <a:pt x="1182" y="195"/>
                    <a:pt x="1182" y="195"/>
                    <a:pt x="1182" y="195"/>
                  </a:cubicBezTo>
                  <a:cubicBezTo>
                    <a:pt x="1161" y="200"/>
                    <a:pt x="1161" y="200"/>
                    <a:pt x="1161" y="200"/>
                  </a:cubicBezTo>
                  <a:cubicBezTo>
                    <a:pt x="1160" y="200"/>
                    <a:pt x="1160" y="200"/>
                    <a:pt x="1160" y="200"/>
                  </a:cubicBezTo>
                  <a:cubicBezTo>
                    <a:pt x="1160" y="200"/>
                    <a:pt x="1131" y="190"/>
                    <a:pt x="1119" y="186"/>
                  </a:cubicBezTo>
                  <a:cubicBezTo>
                    <a:pt x="1109" y="183"/>
                    <a:pt x="1105" y="178"/>
                    <a:pt x="1104" y="175"/>
                  </a:cubicBezTo>
                  <a:cubicBezTo>
                    <a:pt x="1079" y="174"/>
                    <a:pt x="1079" y="174"/>
                    <a:pt x="1079" y="174"/>
                  </a:cubicBezTo>
                  <a:cubicBezTo>
                    <a:pt x="1069" y="180"/>
                    <a:pt x="1030" y="205"/>
                    <a:pt x="1017" y="191"/>
                  </a:cubicBezTo>
                  <a:cubicBezTo>
                    <a:pt x="1004" y="179"/>
                    <a:pt x="1004" y="157"/>
                    <a:pt x="1004" y="152"/>
                  </a:cubicBezTo>
                  <a:cubicBezTo>
                    <a:pt x="1003" y="149"/>
                    <a:pt x="998" y="141"/>
                    <a:pt x="993" y="139"/>
                  </a:cubicBezTo>
                  <a:cubicBezTo>
                    <a:pt x="986" y="136"/>
                    <a:pt x="968" y="134"/>
                    <a:pt x="961" y="133"/>
                  </a:cubicBezTo>
                  <a:cubicBezTo>
                    <a:pt x="947" y="139"/>
                    <a:pt x="947" y="139"/>
                    <a:pt x="947" y="139"/>
                  </a:cubicBezTo>
                  <a:cubicBezTo>
                    <a:pt x="940" y="154"/>
                    <a:pt x="940" y="154"/>
                    <a:pt x="940" y="154"/>
                  </a:cubicBezTo>
                  <a:cubicBezTo>
                    <a:pt x="939" y="155"/>
                    <a:pt x="939" y="155"/>
                    <a:pt x="939" y="155"/>
                  </a:cubicBezTo>
                  <a:cubicBezTo>
                    <a:pt x="939" y="155"/>
                    <a:pt x="925" y="164"/>
                    <a:pt x="918" y="167"/>
                  </a:cubicBezTo>
                  <a:cubicBezTo>
                    <a:pt x="912" y="169"/>
                    <a:pt x="883" y="169"/>
                    <a:pt x="875" y="168"/>
                  </a:cubicBezTo>
                  <a:cubicBezTo>
                    <a:pt x="865" y="173"/>
                    <a:pt x="865" y="173"/>
                    <a:pt x="865" y="173"/>
                  </a:cubicBezTo>
                  <a:cubicBezTo>
                    <a:pt x="846" y="153"/>
                    <a:pt x="846" y="153"/>
                    <a:pt x="846" y="153"/>
                  </a:cubicBezTo>
                  <a:cubicBezTo>
                    <a:pt x="848" y="113"/>
                    <a:pt x="848" y="113"/>
                    <a:pt x="848" y="113"/>
                  </a:cubicBezTo>
                  <a:cubicBezTo>
                    <a:pt x="850" y="111"/>
                    <a:pt x="850" y="111"/>
                    <a:pt x="850" y="111"/>
                  </a:cubicBezTo>
                  <a:cubicBezTo>
                    <a:pt x="853" y="110"/>
                    <a:pt x="856" y="107"/>
                    <a:pt x="856" y="106"/>
                  </a:cubicBezTo>
                  <a:cubicBezTo>
                    <a:pt x="855" y="102"/>
                    <a:pt x="851" y="92"/>
                    <a:pt x="849" y="87"/>
                  </a:cubicBezTo>
                  <a:cubicBezTo>
                    <a:pt x="824" y="72"/>
                    <a:pt x="824" y="72"/>
                    <a:pt x="824" y="72"/>
                  </a:cubicBezTo>
                  <a:cubicBezTo>
                    <a:pt x="820" y="61"/>
                    <a:pt x="820" y="61"/>
                    <a:pt x="820" y="61"/>
                  </a:cubicBezTo>
                  <a:cubicBezTo>
                    <a:pt x="806" y="52"/>
                    <a:pt x="806" y="52"/>
                    <a:pt x="806" y="52"/>
                  </a:cubicBezTo>
                  <a:cubicBezTo>
                    <a:pt x="800" y="56"/>
                    <a:pt x="800" y="56"/>
                    <a:pt x="800" y="56"/>
                  </a:cubicBezTo>
                  <a:cubicBezTo>
                    <a:pt x="797" y="68"/>
                    <a:pt x="797" y="68"/>
                    <a:pt x="797" y="68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68" y="75"/>
                    <a:pt x="768" y="75"/>
                    <a:pt x="768" y="75"/>
                  </a:cubicBezTo>
                  <a:cubicBezTo>
                    <a:pt x="764" y="62"/>
                    <a:pt x="764" y="62"/>
                    <a:pt x="764" y="62"/>
                  </a:cubicBezTo>
                  <a:cubicBezTo>
                    <a:pt x="744" y="48"/>
                    <a:pt x="744" y="48"/>
                    <a:pt x="744" y="48"/>
                  </a:cubicBezTo>
                  <a:cubicBezTo>
                    <a:pt x="720" y="48"/>
                    <a:pt x="720" y="48"/>
                    <a:pt x="720" y="48"/>
                  </a:cubicBezTo>
                  <a:cubicBezTo>
                    <a:pt x="712" y="61"/>
                    <a:pt x="712" y="61"/>
                    <a:pt x="712" y="61"/>
                  </a:cubicBezTo>
                  <a:cubicBezTo>
                    <a:pt x="701" y="61"/>
                    <a:pt x="701" y="61"/>
                    <a:pt x="701" y="61"/>
                  </a:cubicBezTo>
                  <a:cubicBezTo>
                    <a:pt x="696" y="80"/>
                    <a:pt x="696" y="80"/>
                    <a:pt x="696" y="80"/>
                  </a:cubicBezTo>
                  <a:cubicBezTo>
                    <a:pt x="694" y="80"/>
                    <a:pt x="694" y="80"/>
                    <a:pt x="694" y="80"/>
                  </a:cubicBezTo>
                  <a:cubicBezTo>
                    <a:pt x="686" y="84"/>
                    <a:pt x="676" y="88"/>
                    <a:pt x="671" y="85"/>
                  </a:cubicBezTo>
                  <a:cubicBezTo>
                    <a:pt x="667" y="83"/>
                    <a:pt x="658" y="67"/>
                    <a:pt x="656" y="60"/>
                  </a:cubicBezTo>
                  <a:cubicBezTo>
                    <a:pt x="654" y="60"/>
                    <a:pt x="651" y="59"/>
                    <a:pt x="648" y="59"/>
                  </a:cubicBezTo>
                  <a:cubicBezTo>
                    <a:pt x="636" y="68"/>
                    <a:pt x="636" y="68"/>
                    <a:pt x="636" y="68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0" y="62"/>
                    <a:pt x="623" y="55"/>
                    <a:pt x="624" y="50"/>
                  </a:cubicBezTo>
                  <a:cubicBezTo>
                    <a:pt x="624" y="48"/>
                    <a:pt x="625" y="46"/>
                    <a:pt x="627" y="45"/>
                  </a:cubicBezTo>
                  <a:cubicBezTo>
                    <a:pt x="632" y="43"/>
                    <a:pt x="643" y="41"/>
                    <a:pt x="647" y="40"/>
                  </a:cubicBezTo>
                  <a:cubicBezTo>
                    <a:pt x="651" y="35"/>
                    <a:pt x="655" y="28"/>
                    <a:pt x="655" y="27"/>
                  </a:cubicBezTo>
                  <a:cubicBezTo>
                    <a:pt x="653" y="23"/>
                    <a:pt x="644" y="7"/>
                    <a:pt x="641" y="2"/>
                  </a:cubicBezTo>
                  <a:cubicBezTo>
                    <a:pt x="621" y="0"/>
                    <a:pt x="621" y="0"/>
                    <a:pt x="621" y="0"/>
                  </a:cubicBezTo>
                  <a:cubicBezTo>
                    <a:pt x="614" y="9"/>
                    <a:pt x="614" y="9"/>
                    <a:pt x="614" y="9"/>
                  </a:cubicBezTo>
                  <a:cubicBezTo>
                    <a:pt x="593" y="5"/>
                    <a:pt x="593" y="5"/>
                    <a:pt x="593" y="5"/>
                  </a:cubicBezTo>
                  <a:cubicBezTo>
                    <a:pt x="575" y="19"/>
                    <a:pt x="575" y="19"/>
                    <a:pt x="575" y="19"/>
                  </a:cubicBezTo>
                  <a:cubicBezTo>
                    <a:pt x="575" y="37"/>
                    <a:pt x="575" y="37"/>
                    <a:pt x="575" y="37"/>
                  </a:cubicBezTo>
                  <a:cubicBezTo>
                    <a:pt x="564" y="48"/>
                    <a:pt x="564" y="48"/>
                    <a:pt x="564" y="48"/>
                  </a:cubicBezTo>
                  <a:cubicBezTo>
                    <a:pt x="546" y="37"/>
                    <a:pt x="546" y="37"/>
                    <a:pt x="546" y="37"/>
                  </a:cubicBezTo>
                  <a:cubicBezTo>
                    <a:pt x="546" y="28"/>
                    <a:pt x="546" y="28"/>
                    <a:pt x="546" y="28"/>
                  </a:cubicBezTo>
                  <a:cubicBezTo>
                    <a:pt x="539" y="20"/>
                    <a:pt x="539" y="20"/>
                    <a:pt x="539" y="20"/>
                  </a:cubicBezTo>
                  <a:cubicBezTo>
                    <a:pt x="504" y="46"/>
                    <a:pt x="504" y="46"/>
                    <a:pt x="504" y="46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516" y="93"/>
                    <a:pt x="516" y="93"/>
                    <a:pt x="516" y="93"/>
                  </a:cubicBezTo>
                  <a:cubicBezTo>
                    <a:pt x="529" y="96"/>
                    <a:pt x="529" y="96"/>
                    <a:pt x="529" y="96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6" y="111"/>
                    <a:pt x="507" y="123"/>
                    <a:pt x="496" y="128"/>
                  </a:cubicBezTo>
                  <a:cubicBezTo>
                    <a:pt x="490" y="131"/>
                    <a:pt x="488" y="144"/>
                    <a:pt x="487" y="150"/>
                  </a:cubicBezTo>
                  <a:cubicBezTo>
                    <a:pt x="493" y="158"/>
                    <a:pt x="493" y="158"/>
                    <a:pt x="493" y="158"/>
                  </a:cubicBezTo>
                  <a:cubicBezTo>
                    <a:pt x="493" y="198"/>
                    <a:pt x="493" y="198"/>
                    <a:pt x="493" y="198"/>
                  </a:cubicBezTo>
                  <a:cubicBezTo>
                    <a:pt x="492" y="199"/>
                    <a:pt x="492" y="199"/>
                    <a:pt x="492" y="199"/>
                  </a:cubicBezTo>
                  <a:cubicBezTo>
                    <a:pt x="491" y="200"/>
                    <a:pt x="486" y="206"/>
                    <a:pt x="481" y="208"/>
                  </a:cubicBezTo>
                  <a:cubicBezTo>
                    <a:pt x="477" y="209"/>
                    <a:pt x="460" y="208"/>
                    <a:pt x="452" y="207"/>
                  </a:cubicBezTo>
                  <a:cubicBezTo>
                    <a:pt x="448" y="210"/>
                    <a:pt x="440" y="216"/>
                    <a:pt x="439" y="222"/>
                  </a:cubicBezTo>
                  <a:cubicBezTo>
                    <a:pt x="428" y="262"/>
                    <a:pt x="418" y="261"/>
                    <a:pt x="414" y="261"/>
                  </a:cubicBezTo>
                  <a:cubicBezTo>
                    <a:pt x="406" y="261"/>
                    <a:pt x="402" y="255"/>
                    <a:pt x="400" y="252"/>
                  </a:cubicBezTo>
                  <a:cubicBezTo>
                    <a:pt x="385" y="254"/>
                    <a:pt x="385" y="254"/>
                    <a:pt x="385" y="254"/>
                  </a:cubicBezTo>
                  <a:cubicBezTo>
                    <a:pt x="385" y="260"/>
                    <a:pt x="385" y="260"/>
                    <a:pt x="385" y="260"/>
                  </a:cubicBezTo>
                  <a:cubicBezTo>
                    <a:pt x="393" y="265"/>
                    <a:pt x="397" y="269"/>
                    <a:pt x="397" y="273"/>
                  </a:cubicBezTo>
                  <a:cubicBezTo>
                    <a:pt x="397" y="276"/>
                    <a:pt x="398" y="287"/>
                    <a:pt x="398" y="287"/>
                  </a:cubicBezTo>
                  <a:cubicBezTo>
                    <a:pt x="398" y="289"/>
                    <a:pt x="398" y="289"/>
                    <a:pt x="398" y="289"/>
                  </a:cubicBezTo>
                  <a:cubicBezTo>
                    <a:pt x="397" y="290"/>
                    <a:pt x="397" y="290"/>
                    <a:pt x="397" y="290"/>
                  </a:cubicBezTo>
                  <a:cubicBezTo>
                    <a:pt x="377" y="318"/>
                    <a:pt x="374" y="318"/>
                    <a:pt x="372" y="318"/>
                  </a:cubicBezTo>
                  <a:cubicBezTo>
                    <a:pt x="344" y="318"/>
                    <a:pt x="344" y="318"/>
                    <a:pt x="344" y="318"/>
                  </a:cubicBezTo>
                  <a:cubicBezTo>
                    <a:pt x="339" y="312"/>
                    <a:pt x="339" y="312"/>
                    <a:pt x="339" y="312"/>
                  </a:cubicBezTo>
                  <a:cubicBezTo>
                    <a:pt x="325" y="312"/>
                    <a:pt x="325" y="312"/>
                    <a:pt x="325" y="312"/>
                  </a:cubicBezTo>
                  <a:cubicBezTo>
                    <a:pt x="319" y="301"/>
                    <a:pt x="319" y="301"/>
                    <a:pt x="319" y="301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288" y="290"/>
                    <a:pt x="288" y="290"/>
                    <a:pt x="288" y="290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4" y="306"/>
                    <a:pt x="294" y="306"/>
                    <a:pt x="294" y="306"/>
                  </a:cubicBezTo>
                  <a:cubicBezTo>
                    <a:pt x="292" y="340"/>
                    <a:pt x="292" y="340"/>
                    <a:pt x="292" y="340"/>
                  </a:cubicBezTo>
                  <a:cubicBezTo>
                    <a:pt x="277" y="339"/>
                    <a:pt x="277" y="339"/>
                    <a:pt x="277" y="339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24" y="327"/>
                    <a:pt x="224" y="327"/>
                    <a:pt x="224" y="327"/>
                  </a:cubicBezTo>
                  <a:cubicBezTo>
                    <a:pt x="224" y="303"/>
                    <a:pt x="224" y="303"/>
                    <a:pt x="224" y="303"/>
                  </a:cubicBezTo>
                  <a:cubicBezTo>
                    <a:pt x="221" y="296"/>
                    <a:pt x="218" y="290"/>
                    <a:pt x="216" y="289"/>
                  </a:cubicBezTo>
                  <a:cubicBezTo>
                    <a:pt x="206" y="288"/>
                    <a:pt x="206" y="288"/>
                    <a:pt x="206" y="288"/>
                  </a:cubicBezTo>
                  <a:cubicBezTo>
                    <a:pt x="200" y="295"/>
                    <a:pt x="185" y="310"/>
                    <a:pt x="177" y="311"/>
                  </a:cubicBezTo>
                  <a:cubicBezTo>
                    <a:pt x="169" y="312"/>
                    <a:pt x="152" y="311"/>
                    <a:pt x="151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44" y="303"/>
                    <a:pt x="144" y="303"/>
                    <a:pt x="144" y="303"/>
                  </a:cubicBezTo>
                  <a:cubicBezTo>
                    <a:pt x="133" y="303"/>
                    <a:pt x="133" y="303"/>
                    <a:pt x="133" y="303"/>
                  </a:cubicBezTo>
                  <a:cubicBezTo>
                    <a:pt x="133" y="308"/>
                    <a:pt x="133" y="312"/>
                    <a:pt x="133" y="316"/>
                  </a:cubicBezTo>
                  <a:cubicBezTo>
                    <a:pt x="134" y="334"/>
                    <a:pt x="116" y="348"/>
                    <a:pt x="105" y="357"/>
                  </a:cubicBezTo>
                  <a:cubicBezTo>
                    <a:pt x="102" y="359"/>
                    <a:pt x="100" y="361"/>
                    <a:pt x="98" y="363"/>
                  </a:cubicBezTo>
                  <a:cubicBezTo>
                    <a:pt x="94" y="367"/>
                    <a:pt x="91" y="381"/>
                    <a:pt x="90" y="385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66" y="407"/>
                    <a:pt x="66" y="407"/>
                    <a:pt x="66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3" y="412"/>
                    <a:pt x="53" y="412"/>
                    <a:pt x="53" y="412"/>
                  </a:cubicBezTo>
                  <a:cubicBezTo>
                    <a:pt x="25" y="413"/>
                    <a:pt x="25" y="413"/>
                    <a:pt x="25" y="413"/>
                  </a:cubicBezTo>
                  <a:cubicBezTo>
                    <a:pt x="22" y="414"/>
                    <a:pt x="11" y="418"/>
                    <a:pt x="6" y="421"/>
                  </a:cubicBezTo>
                  <a:cubicBezTo>
                    <a:pt x="3" y="422"/>
                    <a:pt x="0" y="436"/>
                    <a:pt x="1" y="441"/>
                  </a:cubicBezTo>
                  <a:cubicBezTo>
                    <a:pt x="2" y="442"/>
                    <a:pt x="6" y="445"/>
                    <a:pt x="10" y="446"/>
                  </a:cubicBezTo>
                  <a:cubicBezTo>
                    <a:pt x="39" y="447"/>
                    <a:pt x="39" y="447"/>
                    <a:pt x="39" y="447"/>
                  </a:cubicBezTo>
                  <a:cubicBezTo>
                    <a:pt x="50" y="478"/>
                    <a:pt x="50" y="478"/>
                    <a:pt x="50" y="478"/>
                  </a:cubicBezTo>
                  <a:cubicBezTo>
                    <a:pt x="49" y="480"/>
                    <a:pt x="49" y="480"/>
                    <a:pt x="49" y="480"/>
                  </a:cubicBezTo>
                  <a:cubicBezTo>
                    <a:pt x="47" y="488"/>
                    <a:pt x="43" y="497"/>
                    <a:pt x="37" y="497"/>
                  </a:cubicBezTo>
                  <a:cubicBezTo>
                    <a:pt x="35" y="497"/>
                    <a:pt x="29" y="501"/>
                    <a:pt x="23" y="504"/>
                  </a:cubicBezTo>
                  <a:cubicBezTo>
                    <a:pt x="23" y="511"/>
                    <a:pt x="24" y="520"/>
                    <a:pt x="26" y="523"/>
                  </a:cubicBezTo>
                  <a:cubicBezTo>
                    <a:pt x="30" y="530"/>
                    <a:pt x="45" y="561"/>
                    <a:pt x="46" y="562"/>
                  </a:cubicBezTo>
                  <a:cubicBezTo>
                    <a:pt x="46" y="563"/>
                    <a:pt x="46" y="563"/>
                    <a:pt x="46" y="563"/>
                  </a:cubicBezTo>
                  <a:cubicBezTo>
                    <a:pt x="48" y="595"/>
                    <a:pt x="48" y="595"/>
                    <a:pt x="48" y="595"/>
                  </a:cubicBezTo>
                  <a:cubicBezTo>
                    <a:pt x="41" y="601"/>
                    <a:pt x="41" y="601"/>
                    <a:pt x="41" y="601"/>
                  </a:cubicBezTo>
                  <a:cubicBezTo>
                    <a:pt x="41" y="620"/>
                    <a:pt x="41" y="620"/>
                    <a:pt x="41" y="620"/>
                  </a:cubicBezTo>
                  <a:cubicBezTo>
                    <a:pt x="44" y="626"/>
                    <a:pt x="49" y="631"/>
                    <a:pt x="51" y="632"/>
                  </a:cubicBezTo>
                  <a:cubicBezTo>
                    <a:pt x="53" y="630"/>
                    <a:pt x="58" y="625"/>
                    <a:pt x="62" y="620"/>
                  </a:cubicBezTo>
                  <a:cubicBezTo>
                    <a:pt x="61" y="615"/>
                    <a:pt x="61" y="606"/>
                    <a:pt x="63" y="602"/>
                  </a:cubicBezTo>
                  <a:cubicBezTo>
                    <a:pt x="64" y="598"/>
                    <a:pt x="74" y="592"/>
                    <a:pt x="79" y="588"/>
                  </a:cubicBezTo>
                  <a:cubicBezTo>
                    <a:pt x="81" y="587"/>
                    <a:pt x="81" y="587"/>
                    <a:pt x="81" y="587"/>
                  </a:cubicBezTo>
                  <a:cubicBezTo>
                    <a:pt x="83" y="588"/>
                    <a:pt x="83" y="588"/>
                    <a:pt x="83" y="588"/>
                  </a:cubicBezTo>
                  <a:cubicBezTo>
                    <a:pt x="89" y="591"/>
                    <a:pt x="96" y="594"/>
                    <a:pt x="98" y="594"/>
                  </a:cubicBezTo>
                  <a:cubicBezTo>
                    <a:pt x="103" y="594"/>
                    <a:pt x="110" y="603"/>
                    <a:pt x="115" y="610"/>
                  </a:cubicBezTo>
                  <a:cubicBezTo>
                    <a:pt x="115" y="611"/>
                    <a:pt x="115" y="611"/>
                    <a:pt x="115" y="611"/>
                  </a:cubicBezTo>
                  <a:cubicBezTo>
                    <a:pt x="116" y="627"/>
                    <a:pt x="116" y="627"/>
                    <a:pt x="116" y="627"/>
                  </a:cubicBezTo>
                  <a:cubicBezTo>
                    <a:pt x="131" y="636"/>
                    <a:pt x="131" y="636"/>
                    <a:pt x="131" y="636"/>
                  </a:cubicBezTo>
                  <a:cubicBezTo>
                    <a:pt x="131" y="636"/>
                    <a:pt x="138" y="642"/>
                    <a:pt x="146" y="641"/>
                  </a:cubicBezTo>
                  <a:cubicBezTo>
                    <a:pt x="152" y="640"/>
                    <a:pt x="159" y="632"/>
                    <a:pt x="161" y="629"/>
                  </a:cubicBezTo>
                  <a:cubicBezTo>
                    <a:pt x="162" y="628"/>
                    <a:pt x="162" y="628"/>
                    <a:pt x="162" y="628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85" y="653"/>
                    <a:pt x="185" y="653"/>
                    <a:pt x="185" y="653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9" y="661"/>
                    <a:pt x="179" y="661"/>
                    <a:pt x="179" y="661"/>
                  </a:cubicBezTo>
                  <a:cubicBezTo>
                    <a:pt x="184" y="665"/>
                    <a:pt x="184" y="665"/>
                    <a:pt x="184" y="665"/>
                  </a:cubicBezTo>
                  <a:cubicBezTo>
                    <a:pt x="221" y="642"/>
                    <a:pt x="221" y="642"/>
                    <a:pt x="221" y="642"/>
                  </a:cubicBezTo>
                  <a:cubicBezTo>
                    <a:pt x="263" y="644"/>
                    <a:pt x="263" y="644"/>
                    <a:pt x="263" y="644"/>
                  </a:cubicBezTo>
                  <a:cubicBezTo>
                    <a:pt x="272" y="657"/>
                    <a:pt x="272" y="657"/>
                    <a:pt x="272" y="657"/>
                  </a:cubicBezTo>
                  <a:cubicBezTo>
                    <a:pt x="272" y="685"/>
                    <a:pt x="272" y="685"/>
                    <a:pt x="272" y="685"/>
                  </a:cubicBezTo>
                  <a:cubicBezTo>
                    <a:pt x="259" y="704"/>
                    <a:pt x="259" y="704"/>
                    <a:pt x="259" y="704"/>
                  </a:cubicBezTo>
                  <a:cubicBezTo>
                    <a:pt x="266" y="721"/>
                    <a:pt x="266" y="721"/>
                    <a:pt x="266" y="721"/>
                  </a:cubicBezTo>
                  <a:cubicBezTo>
                    <a:pt x="268" y="724"/>
                    <a:pt x="274" y="731"/>
                    <a:pt x="279" y="731"/>
                  </a:cubicBezTo>
                  <a:cubicBezTo>
                    <a:pt x="281" y="731"/>
                    <a:pt x="284" y="729"/>
                    <a:pt x="286" y="725"/>
                  </a:cubicBezTo>
                  <a:cubicBezTo>
                    <a:pt x="297" y="704"/>
                    <a:pt x="339" y="686"/>
                    <a:pt x="341" y="686"/>
                  </a:cubicBezTo>
                  <a:cubicBezTo>
                    <a:pt x="342" y="685"/>
                    <a:pt x="342" y="685"/>
                    <a:pt x="342" y="685"/>
                  </a:cubicBezTo>
                  <a:cubicBezTo>
                    <a:pt x="366" y="687"/>
                    <a:pt x="366" y="687"/>
                    <a:pt x="366" y="687"/>
                  </a:cubicBezTo>
                  <a:cubicBezTo>
                    <a:pt x="380" y="680"/>
                    <a:pt x="380" y="680"/>
                    <a:pt x="380" y="680"/>
                  </a:cubicBezTo>
                  <a:cubicBezTo>
                    <a:pt x="376" y="661"/>
                    <a:pt x="376" y="661"/>
                    <a:pt x="376" y="661"/>
                  </a:cubicBezTo>
                  <a:cubicBezTo>
                    <a:pt x="379" y="660"/>
                    <a:pt x="379" y="660"/>
                    <a:pt x="379" y="660"/>
                  </a:cubicBezTo>
                  <a:cubicBezTo>
                    <a:pt x="390" y="654"/>
                    <a:pt x="403" y="648"/>
                    <a:pt x="407" y="6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7A2A7B6-417E-4BB5-9115-64DCFE58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3421063"/>
              <a:ext cx="2397125" cy="1327150"/>
            </a:xfrm>
            <a:custGeom>
              <a:avLst/>
              <a:gdLst>
                <a:gd name="T0" fmla="*/ 899 w 2231"/>
                <a:gd name="T1" fmla="*/ 1225 h 1231"/>
                <a:gd name="T2" fmla="*/ 1655 w 2231"/>
                <a:gd name="T3" fmla="*/ 1167 h 1231"/>
                <a:gd name="T4" fmla="*/ 1652 w 2231"/>
                <a:gd name="T5" fmla="*/ 1156 h 1231"/>
                <a:gd name="T6" fmla="*/ 1678 w 2231"/>
                <a:gd name="T7" fmla="*/ 1123 h 1231"/>
                <a:gd name="T8" fmla="*/ 1704 w 2231"/>
                <a:gd name="T9" fmla="*/ 1123 h 1231"/>
                <a:gd name="T10" fmla="*/ 1725 w 2231"/>
                <a:gd name="T11" fmla="*/ 1066 h 1231"/>
                <a:gd name="T12" fmla="*/ 1784 w 2231"/>
                <a:gd name="T13" fmla="*/ 984 h 1231"/>
                <a:gd name="T14" fmla="*/ 1825 w 2231"/>
                <a:gd name="T15" fmla="*/ 970 h 1231"/>
                <a:gd name="T16" fmla="*/ 1885 w 2231"/>
                <a:gd name="T17" fmla="*/ 984 h 1231"/>
                <a:gd name="T18" fmla="*/ 1966 w 2231"/>
                <a:gd name="T19" fmla="*/ 958 h 1231"/>
                <a:gd name="T20" fmla="*/ 1997 w 2231"/>
                <a:gd name="T21" fmla="*/ 963 h 1231"/>
                <a:gd name="T22" fmla="*/ 2061 w 2231"/>
                <a:gd name="T23" fmla="*/ 959 h 1231"/>
                <a:gd name="T24" fmla="*/ 2117 w 2231"/>
                <a:gd name="T25" fmla="*/ 973 h 1231"/>
                <a:gd name="T26" fmla="*/ 2135 w 2231"/>
                <a:gd name="T27" fmla="*/ 954 h 1231"/>
                <a:gd name="T28" fmla="*/ 2169 w 2231"/>
                <a:gd name="T29" fmla="*/ 973 h 1231"/>
                <a:gd name="T30" fmla="*/ 2226 w 2231"/>
                <a:gd name="T31" fmla="*/ 943 h 1231"/>
                <a:gd name="T32" fmla="*/ 2145 w 2231"/>
                <a:gd name="T33" fmla="*/ 848 h 1231"/>
                <a:gd name="T34" fmla="*/ 2100 w 2231"/>
                <a:gd name="T35" fmla="*/ 842 h 1231"/>
                <a:gd name="T36" fmla="*/ 2129 w 2231"/>
                <a:gd name="T37" fmla="*/ 799 h 1231"/>
                <a:gd name="T38" fmla="*/ 2122 w 2231"/>
                <a:gd name="T39" fmla="*/ 759 h 1231"/>
                <a:gd name="T40" fmla="*/ 2118 w 2231"/>
                <a:gd name="T41" fmla="*/ 641 h 1231"/>
                <a:gd name="T42" fmla="*/ 2116 w 2231"/>
                <a:gd name="T43" fmla="*/ 635 h 1231"/>
                <a:gd name="T44" fmla="*/ 2051 w 2231"/>
                <a:gd name="T45" fmla="*/ 591 h 1231"/>
                <a:gd name="T46" fmla="*/ 2117 w 2231"/>
                <a:gd name="T47" fmla="*/ 527 h 1231"/>
                <a:gd name="T48" fmla="*/ 2092 w 2231"/>
                <a:gd name="T49" fmla="*/ 378 h 1231"/>
                <a:gd name="T50" fmla="*/ 2047 w 2231"/>
                <a:gd name="T51" fmla="*/ 251 h 1231"/>
                <a:gd name="T52" fmla="*/ 2082 w 2231"/>
                <a:gd name="T53" fmla="*/ 136 h 1231"/>
                <a:gd name="T54" fmla="*/ 2045 w 2231"/>
                <a:gd name="T55" fmla="*/ 82 h 1231"/>
                <a:gd name="T56" fmla="*/ 1974 w 2231"/>
                <a:gd name="T57" fmla="*/ 155 h 1231"/>
                <a:gd name="T58" fmla="*/ 1886 w 2231"/>
                <a:gd name="T59" fmla="*/ 194 h 1231"/>
                <a:gd name="T60" fmla="*/ 1743 w 2231"/>
                <a:gd name="T61" fmla="*/ 262 h 1231"/>
                <a:gd name="T62" fmla="*/ 1723 w 2231"/>
                <a:gd name="T63" fmla="*/ 209 h 1231"/>
                <a:gd name="T64" fmla="*/ 1688 w 2231"/>
                <a:gd name="T65" fmla="*/ 157 h 1231"/>
                <a:gd name="T66" fmla="*/ 1657 w 2231"/>
                <a:gd name="T67" fmla="*/ 180 h 1231"/>
                <a:gd name="T68" fmla="*/ 1614 w 2231"/>
                <a:gd name="T69" fmla="*/ 151 h 1231"/>
                <a:gd name="T70" fmla="*/ 1575 w 2231"/>
                <a:gd name="T71" fmla="*/ 92 h 1231"/>
                <a:gd name="T72" fmla="*/ 1573 w 2231"/>
                <a:gd name="T73" fmla="*/ 19 h 1231"/>
                <a:gd name="T74" fmla="*/ 1477 w 2231"/>
                <a:gd name="T75" fmla="*/ 4 h 1231"/>
                <a:gd name="T76" fmla="*/ 1484 w 2231"/>
                <a:gd name="T77" fmla="*/ 30 h 1231"/>
                <a:gd name="T78" fmla="*/ 1469 w 2231"/>
                <a:gd name="T79" fmla="*/ 102 h 1231"/>
                <a:gd name="T80" fmla="*/ 1360 w 2231"/>
                <a:gd name="T81" fmla="*/ 176 h 1231"/>
                <a:gd name="T82" fmla="*/ 1271 w 2231"/>
                <a:gd name="T83" fmla="*/ 214 h 1231"/>
                <a:gd name="T84" fmla="*/ 1192 w 2231"/>
                <a:gd name="T85" fmla="*/ 178 h 1231"/>
                <a:gd name="T86" fmla="*/ 1135 w 2231"/>
                <a:gd name="T87" fmla="*/ 226 h 1231"/>
                <a:gd name="T88" fmla="*/ 1128 w 2231"/>
                <a:gd name="T89" fmla="*/ 301 h 1231"/>
                <a:gd name="T90" fmla="*/ 1051 w 2231"/>
                <a:gd name="T91" fmla="*/ 325 h 1231"/>
                <a:gd name="T92" fmla="*/ 961 w 2231"/>
                <a:gd name="T93" fmla="*/ 307 h 1231"/>
                <a:gd name="T94" fmla="*/ 921 w 2231"/>
                <a:gd name="T95" fmla="*/ 331 h 1231"/>
                <a:gd name="T96" fmla="*/ 814 w 2231"/>
                <a:gd name="T97" fmla="*/ 302 h 1231"/>
                <a:gd name="T98" fmla="*/ 810 w 2231"/>
                <a:gd name="T99" fmla="*/ 166 h 1231"/>
                <a:gd name="T100" fmla="*/ 725 w 2231"/>
                <a:gd name="T101" fmla="*/ 201 h 1231"/>
                <a:gd name="T102" fmla="*/ 683 w 2231"/>
                <a:gd name="T103" fmla="*/ 327 h 1231"/>
                <a:gd name="T104" fmla="*/ 613 w 2231"/>
                <a:gd name="T105" fmla="*/ 433 h 1231"/>
                <a:gd name="T106" fmla="*/ 527 w 2231"/>
                <a:gd name="T107" fmla="*/ 529 h 1231"/>
                <a:gd name="T108" fmla="*/ 479 w 2231"/>
                <a:gd name="T109" fmla="*/ 580 h 1231"/>
                <a:gd name="T110" fmla="*/ 420 w 2231"/>
                <a:gd name="T111" fmla="*/ 598 h 1231"/>
                <a:gd name="T112" fmla="*/ 344 w 2231"/>
                <a:gd name="T113" fmla="*/ 601 h 1231"/>
                <a:gd name="T114" fmla="*/ 244 w 2231"/>
                <a:gd name="T115" fmla="*/ 669 h 1231"/>
                <a:gd name="T116" fmla="*/ 201 w 2231"/>
                <a:gd name="T117" fmla="*/ 721 h 1231"/>
                <a:gd name="T118" fmla="*/ 191 w 2231"/>
                <a:gd name="T119" fmla="*/ 840 h 1231"/>
                <a:gd name="T120" fmla="*/ 326 w 2231"/>
                <a:gd name="T121" fmla="*/ 1129 h 1231"/>
                <a:gd name="T122" fmla="*/ 548 w 2231"/>
                <a:gd name="T123" fmla="*/ 1201 h 1231"/>
                <a:gd name="T124" fmla="*/ 646 w 2231"/>
                <a:gd name="T125" fmla="*/ 123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1" h="1231">
                  <a:moveTo>
                    <a:pt x="668" y="1231"/>
                  </a:moveTo>
                  <a:cubicBezTo>
                    <a:pt x="683" y="1231"/>
                    <a:pt x="687" y="1229"/>
                    <a:pt x="688" y="1228"/>
                  </a:cubicBezTo>
                  <a:cubicBezTo>
                    <a:pt x="688" y="1226"/>
                    <a:pt x="688" y="1226"/>
                    <a:pt x="688" y="1226"/>
                  </a:cubicBezTo>
                  <a:cubicBezTo>
                    <a:pt x="691" y="1226"/>
                    <a:pt x="691" y="1226"/>
                    <a:pt x="691" y="1226"/>
                  </a:cubicBezTo>
                  <a:cubicBezTo>
                    <a:pt x="699" y="1226"/>
                    <a:pt x="884" y="1224"/>
                    <a:pt x="899" y="1225"/>
                  </a:cubicBezTo>
                  <a:cubicBezTo>
                    <a:pt x="912" y="1226"/>
                    <a:pt x="951" y="1217"/>
                    <a:pt x="951" y="1217"/>
                  </a:cubicBezTo>
                  <a:cubicBezTo>
                    <a:pt x="953" y="1217"/>
                    <a:pt x="953" y="1217"/>
                    <a:pt x="953" y="1217"/>
                  </a:cubicBezTo>
                  <a:cubicBezTo>
                    <a:pt x="959" y="1221"/>
                    <a:pt x="959" y="1221"/>
                    <a:pt x="959" y="1221"/>
                  </a:cubicBezTo>
                  <a:cubicBezTo>
                    <a:pt x="985" y="1219"/>
                    <a:pt x="1362" y="1196"/>
                    <a:pt x="1429" y="1190"/>
                  </a:cubicBezTo>
                  <a:cubicBezTo>
                    <a:pt x="1515" y="1183"/>
                    <a:pt x="1653" y="1168"/>
                    <a:pt x="1655" y="1167"/>
                  </a:cubicBezTo>
                  <a:cubicBezTo>
                    <a:pt x="1658" y="1167"/>
                    <a:pt x="1658" y="1167"/>
                    <a:pt x="1658" y="1167"/>
                  </a:cubicBezTo>
                  <a:cubicBezTo>
                    <a:pt x="1659" y="1168"/>
                    <a:pt x="1659" y="1168"/>
                    <a:pt x="1659" y="1168"/>
                  </a:cubicBezTo>
                  <a:cubicBezTo>
                    <a:pt x="1663" y="1168"/>
                    <a:pt x="1663" y="1168"/>
                    <a:pt x="1663" y="1168"/>
                  </a:cubicBezTo>
                  <a:cubicBezTo>
                    <a:pt x="1663" y="1164"/>
                    <a:pt x="1663" y="1164"/>
                    <a:pt x="1663" y="1164"/>
                  </a:cubicBezTo>
                  <a:cubicBezTo>
                    <a:pt x="1652" y="1156"/>
                    <a:pt x="1652" y="1156"/>
                    <a:pt x="1652" y="1156"/>
                  </a:cubicBezTo>
                  <a:cubicBezTo>
                    <a:pt x="1652" y="1134"/>
                    <a:pt x="1652" y="1134"/>
                    <a:pt x="1652" y="1134"/>
                  </a:cubicBezTo>
                  <a:cubicBezTo>
                    <a:pt x="1666" y="1122"/>
                    <a:pt x="1666" y="1122"/>
                    <a:pt x="1666" y="1122"/>
                  </a:cubicBezTo>
                  <a:cubicBezTo>
                    <a:pt x="1667" y="1114"/>
                    <a:pt x="1667" y="1114"/>
                    <a:pt x="1667" y="1114"/>
                  </a:cubicBezTo>
                  <a:cubicBezTo>
                    <a:pt x="1677" y="1114"/>
                    <a:pt x="1677" y="1114"/>
                    <a:pt x="1677" y="1114"/>
                  </a:cubicBezTo>
                  <a:cubicBezTo>
                    <a:pt x="1678" y="1123"/>
                    <a:pt x="1678" y="1123"/>
                    <a:pt x="1678" y="1123"/>
                  </a:cubicBezTo>
                  <a:cubicBezTo>
                    <a:pt x="1682" y="1124"/>
                    <a:pt x="1682" y="1124"/>
                    <a:pt x="1682" y="1124"/>
                  </a:cubicBezTo>
                  <a:cubicBezTo>
                    <a:pt x="1687" y="1129"/>
                    <a:pt x="1687" y="1129"/>
                    <a:pt x="1687" y="1129"/>
                  </a:cubicBezTo>
                  <a:cubicBezTo>
                    <a:pt x="1689" y="1129"/>
                    <a:pt x="1689" y="1129"/>
                    <a:pt x="1689" y="1129"/>
                  </a:cubicBezTo>
                  <a:cubicBezTo>
                    <a:pt x="1692" y="1123"/>
                    <a:pt x="1692" y="1123"/>
                    <a:pt x="1692" y="1123"/>
                  </a:cubicBezTo>
                  <a:cubicBezTo>
                    <a:pt x="1695" y="1120"/>
                    <a:pt x="1700" y="1120"/>
                    <a:pt x="1704" y="1123"/>
                  </a:cubicBezTo>
                  <a:cubicBezTo>
                    <a:pt x="1704" y="1122"/>
                    <a:pt x="1705" y="1121"/>
                    <a:pt x="1705" y="1119"/>
                  </a:cubicBezTo>
                  <a:cubicBezTo>
                    <a:pt x="1706" y="1118"/>
                    <a:pt x="1702" y="1114"/>
                    <a:pt x="1697" y="1112"/>
                  </a:cubicBezTo>
                  <a:cubicBezTo>
                    <a:pt x="1695" y="1111"/>
                    <a:pt x="1695" y="1111"/>
                    <a:pt x="1695" y="1111"/>
                  </a:cubicBezTo>
                  <a:cubicBezTo>
                    <a:pt x="1697" y="1091"/>
                    <a:pt x="1697" y="1091"/>
                    <a:pt x="1697" y="1091"/>
                  </a:cubicBezTo>
                  <a:cubicBezTo>
                    <a:pt x="1725" y="1066"/>
                    <a:pt x="1725" y="1066"/>
                    <a:pt x="1725" y="1066"/>
                  </a:cubicBezTo>
                  <a:cubicBezTo>
                    <a:pt x="1739" y="1066"/>
                    <a:pt x="1739" y="1066"/>
                    <a:pt x="1739" y="1066"/>
                  </a:cubicBezTo>
                  <a:cubicBezTo>
                    <a:pt x="1765" y="1032"/>
                    <a:pt x="1765" y="1032"/>
                    <a:pt x="1765" y="1032"/>
                  </a:cubicBezTo>
                  <a:cubicBezTo>
                    <a:pt x="1774" y="1032"/>
                    <a:pt x="1774" y="1032"/>
                    <a:pt x="1774" y="1032"/>
                  </a:cubicBezTo>
                  <a:cubicBezTo>
                    <a:pt x="1783" y="1022"/>
                    <a:pt x="1783" y="1022"/>
                    <a:pt x="1783" y="1022"/>
                  </a:cubicBezTo>
                  <a:cubicBezTo>
                    <a:pt x="1784" y="984"/>
                    <a:pt x="1784" y="984"/>
                    <a:pt x="1784" y="984"/>
                  </a:cubicBezTo>
                  <a:cubicBezTo>
                    <a:pt x="1804" y="985"/>
                    <a:pt x="1804" y="985"/>
                    <a:pt x="1804" y="985"/>
                  </a:cubicBezTo>
                  <a:cubicBezTo>
                    <a:pt x="1805" y="978"/>
                    <a:pt x="1805" y="978"/>
                    <a:pt x="1805" y="978"/>
                  </a:cubicBezTo>
                  <a:cubicBezTo>
                    <a:pt x="1822" y="979"/>
                    <a:pt x="1822" y="979"/>
                    <a:pt x="1822" y="979"/>
                  </a:cubicBezTo>
                  <a:cubicBezTo>
                    <a:pt x="1824" y="986"/>
                    <a:pt x="1824" y="986"/>
                    <a:pt x="1824" y="986"/>
                  </a:cubicBezTo>
                  <a:cubicBezTo>
                    <a:pt x="1825" y="970"/>
                    <a:pt x="1825" y="970"/>
                    <a:pt x="1825" y="970"/>
                  </a:cubicBezTo>
                  <a:cubicBezTo>
                    <a:pt x="1842" y="969"/>
                    <a:pt x="1842" y="969"/>
                    <a:pt x="1842" y="969"/>
                  </a:cubicBezTo>
                  <a:cubicBezTo>
                    <a:pt x="1845" y="975"/>
                    <a:pt x="1845" y="975"/>
                    <a:pt x="1845" y="975"/>
                  </a:cubicBezTo>
                  <a:cubicBezTo>
                    <a:pt x="1868" y="976"/>
                    <a:pt x="1868" y="976"/>
                    <a:pt x="1868" y="976"/>
                  </a:cubicBezTo>
                  <a:cubicBezTo>
                    <a:pt x="1873" y="985"/>
                    <a:pt x="1873" y="985"/>
                    <a:pt x="1873" y="985"/>
                  </a:cubicBezTo>
                  <a:cubicBezTo>
                    <a:pt x="1885" y="984"/>
                    <a:pt x="1885" y="984"/>
                    <a:pt x="1885" y="984"/>
                  </a:cubicBezTo>
                  <a:cubicBezTo>
                    <a:pt x="1890" y="978"/>
                    <a:pt x="1890" y="978"/>
                    <a:pt x="1890" y="978"/>
                  </a:cubicBezTo>
                  <a:cubicBezTo>
                    <a:pt x="1935" y="980"/>
                    <a:pt x="1935" y="980"/>
                    <a:pt x="1935" y="980"/>
                  </a:cubicBezTo>
                  <a:cubicBezTo>
                    <a:pt x="1952" y="962"/>
                    <a:pt x="1952" y="962"/>
                    <a:pt x="1952" y="962"/>
                  </a:cubicBezTo>
                  <a:cubicBezTo>
                    <a:pt x="1959" y="964"/>
                    <a:pt x="1959" y="964"/>
                    <a:pt x="1959" y="964"/>
                  </a:cubicBezTo>
                  <a:cubicBezTo>
                    <a:pt x="1966" y="958"/>
                    <a:pt x="1966" y="958"/>
                    <a:pt x="1966" y="958"/>
                  </a:cubicBezTo>
                  <a:cubicBezTo>
                    <a:pt x="1969" y="956"/>
                    <a:pt x="1969" y="956"/>
                    <a:pt x="1969" y="956"/>
                  </a:cubicBezTo>
                  <a:cubicBezTo>
                    <a:pt x="1971" y="937"/>
                    <a:pt x="1971" y="937"/>
                    <a:pt x="1971" y="937"/>
                  </a:cubicBezTo>
                  <a:cubicBezTo>
                    <a:pt x="1992" y="937"/>
                    <a:pt x="1992" y="937"/>
                    <a:pt x="1992" y="937"/>
                  </a:cubicBezTo>
                  <a:cubicBezTo>
                    <a:pt x="1998" y="947"/>
                    <a:pt x="1998" y="947"/>
                    <a:pt x="1998" y="947"/>
                  </a:cubicBezTo>
                  <a:cubicBezTo>
                    <a:pt x="1997" y="963"/>
                    <a:pt x="1997" y="963"/>
                    <a:pt x="1997" y="963"/>
                  </a:cubicBezTo>
                  <a:cubicBezTo>
                    <a:pt x="1996" y="964"/>
                    <a:pt x="1996" y="964"/>
                    <a:pt x="1996" y="964"/>
                  </a:cubicBezTo>
                  <a:cubicBezTo>
                    <a:pt x="2004" y="964"/>
                    <a:pt x="2004" y="964"/>
                    <a:pt x="2004" y="964"/>
                  </a:cubicBezTo>
                  <a:cubicBezTo>
                    <a:pt x="2019" y="950"/>
                    <a:pt x="2019" y="950"/>
                    <a:pt x="2019" y="950"/>
                  </a:cubicBezTo>
                  <a:cubicBezTo>
                    <a:pt x="2048" y="949"/>
                    <a:pt x="2048" y="949"/>
                    <a:pt x="2048" y="949"/>
                  </a:cubicBezTo>
                  <a:cubicBezTo>
                    <a:pt x="2061" y="959"/>
                    <a:pt x="2061" y="959"/>
                    <a:pt x="2061" y="959"/>
                  </a:cubicBezTo>
                  <a:cubicBezTo>
                    <a:pt x="2062" y="973"/>
                    <a:pt x="2062" y="973"/>
                    <a:pt x="2062" y="973"/>
                  </a:cubicBezTo>
                  <a:cubicBezTo>
                    <a:pt x="2065" y="975"/>
                    <a:pt x="2065" y="975"/>
                    <a:pt x="2065" y="975"/>
                  </a:cubicBezTo>
                  <a:cubicBezTo>
                    <a:pt x="2083" y="961"/>
                    <a:pt x="2083" y="961"/>
                    <a:pt x="2083" y="961"/>
                  </a:cubicBezTo>
                  <a:cubicBezTo>
                    <a:pt x="2108" y="962"/>
                    <a:pt x="2108" y="962"/>
                    <a:pt x="2108" y="962"/>
                  </a:cubicBezTo>
                  <a:cubicBezTo>
                    <a:pt x="2117" y="973"/>
                    <a:pt x="2117" y="973"/>
                    <a:pt x="2117" y="973"/>
                  </a:cubicBezTo>
                  <a:cubicBezTo>
                    <a:pt x="2126" y="973"/>
                    <a:pt x="2126" y="973"/>
                    <a:pt x="2126" y="973"/>
                  </a:cubicBezTo>
                  <a:cubicBezTo>
                    <a:pt x="2126" y="972"/>
                    <a:pt x="2126" y="972"/>
                    <a:pt x="2126" y="972"/>
                  </a:cubicBezTo>
                  <a:cubicBezTo>
                    <a:pt x="2123" y="967"/>
                    <a:pt x="2123" y="967"/>
                    <a:pt x="2123" y="967"/>
                  </a:cubicBezTo>
                  <a:cubicBezTo>
                    <a:pt x="2128" y="956"/>
                    <a:pt x="2128" y="956"/>
                    <a:pt x="2128" y="956"/>
                  </a:cubicBezTo>
                  <a:cubicBezTo>
                    <a:pt x="2135" y="954"/>
                    <a:pt x="2135" y="954"/>
                    <a:pt x="2135" y="954"/>
                  </a:cubicBezTo>
                  <a:cubicBezTo>
                    <a:pt x="2140" y="956"/>
                    <a:pt x="2140" y="956"/>
                    <a:pt x="2140" y="956"/>
                  </a:cubicBezTo>
                  <a:cubicBezTo>
                    <a:pt x="2148" y="956"/>
                    <a:pt x="2148" y="956"/>
                    <a:pt x="2148" y="956"/>
                  </a:cubicBezTo>
                  <a:cubicBezTo>
                    <a:pt x="2155" y="963"/>
                    <a:pt x="2155" y="963"/>
                    <a:pt x="2155" y="963"/>
                  </a:cubicBezTo>
                  <a:cubicBezTo>
                    <a:pt x="2168" y="963"/>
                    <a:pt x="2168" y="963"/>
                    <a:pt x="2168" y="963"/>
                  </a:cubicBezTo>
                  <a:cubicBezTo>
                    <a:pt x="2169" y="973"/>
                    <a:pt x="2169" y="973"/>
                    <a:pt x="2169" y="973"/>
                  </a:cubicBezTo>
                  <a:cubicBezTo>
                    <a:pt x="2171" y="975"/>
                    <a:pt x="2171" y="975"/>
                    <a:pt x="2171" y="975"/>
                  </a:cubicBezTo>
                  <a:cubicBezTo>
                    <a:pt x="2181" y="977"/>
                    <a:pt x="2190" y="959"/>
                    <a:pt x="2192" y="953"/>
                  </a:cubicBezTo>
                  <a:cubicBezTo>
                    <a:pt x="2193" y="950"/>
                    <a:pt x="2193" y="950"/>
                    <a:pt x="2193" y="950"/>
                  </a:cubicBezTo>
                  <a:cubicBezTo>
                    <a:pt x="2222" y="951"/>
                    <a:pt x="2222" y="951"/>
                    <a:pt x="2222" y="951"/>
                  </a:cubicBezTo>
                  <a:cubicBezTo>
                    <a:pt x="2226" y="943"/>
                    <a:pt x="2226" y="943"/>
                    <a:pt x="2226" y="943"/>
                  </a:cubicBezTo>
                  <a:cubicBezTo>
                    <a:pt x="2231" y="942"/>
                    <a:pt x="2231" y="942"/>
                    <a:pt x="2231" y="942"/>
                  </a:cubicBezTo>
                  <a:cubicBezTo>
                    <a:pt x="2230" y="937"/>
                    <a:pt x="2229" y="926"/>
                    <a:pt x="2229" y="918"/>
                  </a:cubicBezTo>
                  <a:cubicBezTo>
                    <a:pt x="2228" y="910"/>
                    <a:pt x="2204" y="866"/>
                    <a:pt x="2189" y="839"/>
                  </a:cubicBezTo>
                  <a:cubicBezTo>
                    <a:pt x="2162" y="838"/>
                    <a:pt x="2162" y="838"/>
                    <a:pt x="2162" y="838"/>
                  </a:cubicBezTo>
                  <a:cubicBezTo>
                    <a:pt x="2145" y="848"/>
                    <a:pt x="2145" y="848"/>
                    <a:pt x="2145" y="848"/>
                  </a:cubicBezTo>
                  <a:cubicBezTo>
                    <a:pt x="2142" y="860"/>
                    <a:pt x="2142" y="860"/>
                    <a:pt x="2142" y="860"/>
                  </a:cubicBezTo>
                  <a:cubicBezTo>
                    <a:pt x="2140" y="865"/>
                    <a:pt x="2138" y="868"/>
                    <a:pt x="2134" y="869"/>
                  </a:cubicBezTo>
                  <a:cubicBezTo>
                    <a:pt x="2129" y="871"/>
                    <a:pt x="2123" y="869"/>
                    <a:pt x="2117" y="867"/>
                  </a:cubicBezTo>
                  <a:cubicBezTo>
                    <a:pt x="2108" y="864"/>
                    <a:pt x="2101" y="847"/>
                    <a:pt x="2100" y="844"/>
                  </a:cubicBezTo>
                  <a:cubicBezTo>
                    <a:pt x="2100" y="842"/>
                    <a:pt x="2100" y="842"/>
                    <a:pt x="2100" y="842"/>
                  </a:cubicBezTo>
                  <a:cubicBezTo>
                    <a:pt x="2100" y="841"/>
                    <a:pt x="2098" y="814"/>
                    <a:pt x="2098" y="805"/>
                  </a:cubicBezTo>
                  <a:cubicBezTo>
                    <a:pt x="2098" y="794"/>
                    <a:pt x="2113" y="789"/>
                    <a:pt x="2114" y="789"/>
                  </a:cubicBezTo>
                  <a:cubicBezTo>
                    <a:pt x="2115" y="788"/>
                    <a:pt x="2115" y="788"/>
                    <a:pt x="2115" y="788"/>
                  </a:cubicBezTo>
                  <a:cubicBezTo>
                    <a:pt x="2117" y="789"/>
                    <a:pt x="2117" y="789"/>
                    <a:pt x="2117" y="789"/>
                  </a:cubicBezTo>
                  <a:cubicBezTo>
                    <a:pt x="2117" y="789"/>
                    <a:pt x="2124" y="793"/>
                    <a:pt x="2129" y="799"/>
                  </a:cubicBezTo>
                  <a:cubicBezTo>
                    <a:pt x="2130" y="799"/>
                    <a:pt x="2135" y="796"/>
                    <a:pt x="2138" y="793"/>
                  </a:cubicBezTo>
                  <a:cubicBezTo>
                    <a:pt x="2138" y="757"/>
                    <a:pt x="2138" y="757"/>
                    <a:pt x="2138" y="757"/>
                  </a:cubicBezTo>
                  <a:cubicBezTo>
                    <a:pt x="2134" y="754"/>
                    <a:pt x="2134" y="754"/>
                    <a:pt x="2134" y="754"/>
                  </a:cubicBezTo>
                  <a:cubicBezTo>
                    <a:pt x="2124" y="759"/>
                    <a:pt x="2124" y="759"/>
                    <a:pt x="2124" y="759"/>
                  </a:cubicBezTo>
                  <a:cubicBezTo>
                    <a:pt x="2122" y="759"/>
                    <a:pt x="2122" y="759"/>
                    <a:pt x="2122" y="759"/>
                  </a:cubicBezTo>
                  <a:cubicBezTo>
                    <a:pt x="2120" y="758"/>
                    <a:pt x="2114" y="754"/>
                    <a:pt x="2107" y="746"/>
                  </a:cubicBezTo>
                  <a:cubicBezTo>
                    <a:pt x="2096" y="734"/>
                    <a:pt x="2099" y="693"/>
                    <a:pt x="2099" y="688"/>
                  </a:cubicBezTo>
                  <a:cubicBezTo>
                    <a:pt x="2099" y="687"/>
                    <a:pt x="2099" y="687"/>
                    <a:pt x="2099" y="687"/>
                  </a:cubicBezTo>
                  <a:cubicBezTo>
                    <a:pt x="2113" y="667"/>
                    <a:pt x="2113" y="667"/>
                    <a:pt x="2113" y="667"/>
                  </a:cubicBezTo>
                  <a:cubicBezTo>
                    <a:pt x="2118" y="641"/>
                    <a:pt x="2118" y="641"/>
                    <a:pt x="2118" y="641"/>
                  </a:cubicBezTo>
                  <a:cubicBezTo>
                    <a:pt x="2122" y="642"/>
                    <a:pt x="2122" y="642"/>
                    <a:pt x="2122" y="642"/>
                  </a:cubicBezTo>
                  <a:cubicBezTo>
                    <a:pt x="2122" y="642"/>
                    <a:pt x="2134" y="644"/>
                    <a:pt x="2137" y="638"/>
                  </a:cubicBezTo>
                  <a:cubicBezTo>
                    <a:pt x="2138" y="637"/>
                    <a:pt x="2138" y="637"/>
                    <a:pt x="2138" y="636"/>
                  </a:cubicBezTo>
                  <a:cubicBezTo>
                    <a:pt x="2137" y="635"/>
                    <a:pt x="2135" y="634"/>
                    <a:pt x="2133" y="634"/>
                  </a:cubicBezTo>
                  <a:cubicBezTo>
                    <a:pt x="2130" y="634"/>
                    <a:pt x="2120" y="635"/>
                    <a:pt x="2116" y="635"/>
                  </a:cubicBezTo>
                  <a:cubicBezTo>
                    <a:pt x="2111" y="635"/>
                    <a:pt x="2093" y="629"/>
                    <a:pt x="2088" y="627"/>
                  </a:cubicBezTo>
                  <a:cubicBezTo>
                    <a:pt x="2086" y="626"/>
                    <a:pt x="2086" y="626"/>
                    <a:pt x="2086" y="626"/>
                  </a:cubicBezTo>
                  <a:cubicBezTo>
                    <a:pt x="2086" y="597"/>
                    <a:pt x="2086" y="597"/>
                    <a:pt x="2086" y="597"/>
                  </a:cubicBezTo>
                  <a:cubicBezTo>
                    <a:pt x="2084" y="596"/>
                    <a:pt x="2081" y="595"/>
                    <a:pt x="2079" y="597"/>
                  </a:cubicBezTo>
                  <a:cubicBezTo>
                    <a:pt x="2071" y="603"/>
                    <a:pt x="2056" y="594"/>
                    <a:pt x="2051" y="591"/>
                  </a:cubicBezTo>
                  <a:cubicBezTo>
                    <a:pt x="2050" y="590"/>
                    <a:pt x="2050" y="590"/>
                    <a:pt x="2050" y="590"/>
                  </a:cubicBezTo>
                  <a:cubicBezTo>
                    <a:pt x="2050" y="589"/>
                    <a:pt x="2050" y="589"/>
                    <a:pt x="2050" y="589"/>
                  </a:cubicBezTo>
                  <a:cubicBezTo>
                    <a:pt x="2050" y="589"/>
                    <a:pt x="2041" y="572"/>
                    <a:pt x="2047" y="560"/>
                  </a:cubicBezTo>
                  <a:cubicBezTo>
                    <a:pt x="2051" y="554"/>
                    <a:pt x="2057" y="550"/>
                    <a:pt x="2067" y="550"/>
                  </a:cubicBezTo>
                  <a:cubicBezTo>
                    <a:pt x="2091" y="548"/>
                    <a:pt x="2112" y="531"/>
                    <a:pt x="2117" y="527"/>
                  </a:cubicBezTo>
                  <a:cubicBezTo>
                    <a:pt x="2115" y="469"/>
                    <a:pt x="2115" y="469"/>
                    <a:pt x="2115" y="469"/>
                  </a:cubicBezTo>
                  <a:cubicBezTo>
                    <a:pt x="2082" y="418"/>
                    <a:pt x="2082" y="418"/>
                    <a:pt x="2082" y="418"/>
                  </a:cubicBezTo>
                  <a:cubicBezTo>
                    <a:pt x="2081" y="389"/>
                    <a:pt x="2081" y="389"/>
                    <a:pt x="2081" y="389"/>
                  </a:cubicBezTo>
                  <a:cubicBezTo>
                    <a:pt x="2083" y="387"/>
                    <a:pt x="2083" y="387"/>
                    <a:pt x="2083" y="387"/>
                  </a:cubicBezTo>
                  <a:cubicBezTo>
                    <a:pt x="2083" y="387"/>
                    <a:pt x="2088" y="385"/>
                    <a:pt x="2092" y="378"/>
                  </a:cubicBezTo>
                  <a:cubicBezTo>
                    <a:pt x="2094" y="373"/>
                    <a:pt x="2092" y="356"/>
                    <a:pt x="2089" y="345"/>
                  </a:cubicBezTo>
                  <a:cubicBezTo>
                    <a:pt x="2076" y="338"/>
                    <a:pt x="2050" y="325"/>
                    <a:pt x="2047" y="320"/>
                  </a:cubicBezTo>
                  <a:cubicBezTo>
                    <a:pt x="2045" y="317"/>
                    <a:pt x="2043" y="310"/>
                    <a:pt x="2042" y="305"/>
                  </a:cubicBezTo>
                  <a:cubicBezTo>
                    <a:pt x="2041" y="293"/>
                    <a:pt x="2042" y="291"/>
                    <a:pt x="2044" y="290"/>
                  </a:cubicBezTo>
                  <a:cubicBezTo>
                    <a:pt x="2045" y="287"/>
                    <a:pt x="2049" y="271"/>
                    <a:pt x="2047" y="251"/>
                  </a:cubicBezTo>
                  <a:cubicBezTo>
                    <a:pt x="2045" y="228"/>
                    <a:pt x="2054" y="221"/>
                    <a:pt x="2055" y="221"/>
                  </a:cubicBezTo>
                  <a:cubicBezTo>
                    <a:pt x="2056" y="220"/>
                    <a:pt x="2056" y="220"/>
                    <a:pt x="2056" y="220"/>
                  </a:cubicBezTo>
                  <a:cubicBezTo>
                    <a:pt x="2090" y="211"/>
                    <a:pt x="2104" y="155"/>
                    <a:pt x="2105" y="154"/>
                  </a:cubicBezTo>
                  <a:cubicBezTo>
                    <a:pt x="2110" y="155"/>
                    <a:pt x="2110" y="155"/>
                    <a:pt x="2110" y="155"/>
                  </a:cubicBezTo>
                  <a:cubicBezTo>
                    <a:pt x="2083" y="141"/>
                    <a:pt x="2082" y="138"/>
                    <a:pt x="2082" y="136"/>
                  </a:cubicBezTo>
                  <a:cubicBezTo>
                    <a:pt x="2082" y="135"/>
                    <a:pt x="2082" y="131"/>
                    <a:pt x="2081" y="127"/>
                  </a:cubicBezTo>
                  <a:cubicBezTo>
                    <a:pt x="2080" y="107"/>
                    <a:pt x="2078" y="96"/>
                    <a:pt x="2075" y="95"/>
                  </a:cubicBezTo>
                  <a:cubicBezTo>
                    <a:pt x="2066" y="93"/>
                    <a:pt x="2056" y="93"/>
                    <a:pt x="2056" y="93"/>
                  </a:cubicBezTo>
                  <a:cubicBezTo>
                    <a:pt x="2055" y="93"/>
                    <a:pt x="2055" y="93"/>
                    <a:pt x="2055" y="93"/>
                  </a:cubicBezTo>
                  <a:cubicBezTo>
                    <a:pt x="2045" y="82"/>
                    <a:pt x="2045" y="82"/>
                    <a:pt x="2045" y="82"/>
                  </a:cubicBezTo>
                  <a:cubicBezTo>
                    <a:pt x="2033" y="82"/>
                    <a:pt x="2033" y="82"/>
                    <a:pt x="2033" y="82"/>
                  </a:cubicBezTo>
                  <a:cubicBezTo>
                    <a:pt x="2007" y="63"/>
                    <a:pt x="2007" y="63"/>
                    <a:pt x="2007" y="63"/>
                  </a:cubicBezTo>
                  <a:cubicBezTo>
                    <a:pt x="1978" y="91"/>
                    <a:pt x="1978" y="91"/>
                    <a:pt x="1978" y="91"/>
                  </a:cubicBezTo>
                  <a:cubicBezTo>
                    <a:pt x="1978" y="97"/>
                    <a:pt x="1979" y="120"/>
                    <a:pt x="1978" y="128"/>
                  </a:cubicBezTo>
                  <a:cubicBezTo>
                    <a:pt x="1974" y="155"/>
                    <a:pt x="1974" y="155"/>
                    <a:pt x="1974" y="155"/>
                  </a:cubicBezTo>
                  <a:cubicBezTo>
                    <a:pt x="1958" y="171"/>
                    <a:pt x="1958" y="171"/>
                    <a:pt x="1958" y="171"/>
                  </a:cubicBezTo>
                  <a:cubicBezTo>
                    <a:pt x="1934" y="171"/>
                    <a:pt x="1934" y="171"/>
                    <a:pt x="1934" y="171"/>
                  </a:cubicBezTo>
                  <a:cubicBezTo>
                    <a:pt x="1931" y="177"/>
                    <a:pt x="1925" y="193"/>
                    <a:pt x="1908" y="196"/>
                  </a:cubicBezTo>
                  <a:cubicBezTo>
                    <a:pt x="1898" y="198"/>
                    <a:pt x="1891" y="198"/>
                    <a:pt x="1887" y="195"/>
                  </a:cubicBezTo>
                  <a:cubicBezTo>
                    <a:pt x="1887" y="195"/>
                    <a:pt x="1887" y="194"/>
                    <a:pt x="1886" y="194"/>
                  </a:cubicBezTo>
                  <a:cubicBezTo>
                    <a:pt x="1870" y="194"/>
                    <a:pt x="1870" y="194"/>
                    <a:pt x="1870" y="194"/>
                  </a:cubicBezTo>
                  <a:cubicBezTo>
                    <a:pt x="1868" y="202"/>
                    <a:pt x="1861" y="214"/>
                    <a:pt x="1848" y="213"/>
                  </a:cubicBezTo>
                  <a:cubicBezTo>
                    <a:pt x="1835" y="212"/>
                    <a:pt x="1828" y="215"/>
                    <a:pt x="1827" y="216"/>
                  </a:cubicBezTo>
                  <a:cubicBezTo>
                    <a:pt x="1774" y="258"/>
                    <a:pt x="1774" y="258"/>
                    <a:pt x="1774" y="258"/>
                  </a:cubicBezTo>
                  <a:cubicBezTo>
                    <a:pt x="1743" y="262"/>
                    <a:pt x="1743" y="262"/>
                    <a:pt x="1743" y="262"/>
                  </a:cubicBezTo>
                  <a:cubicBezTo>
                    <a:pt x="1735" y="267"/>
                    <a:pt x="1729" y="270"/>
                    <a:pt x="1725" y="270"/>
                  </a:cubicBezTo>
                  <a:cubicBezTo>
                    <a:pt x="1724" y="270"/>
                    <a:pt x="1722" y="269"/>
                    <a:pt x="1721" y="269"/>
                  </a:cubicBezTo>
                  <a:cubicBezTo>
                    <a:pt x="1717" y="266"/>
                    <a:pt x="1709" y="249"/>
                    <a:pt x="1705" y="240"/>
                  </a:cubicBezTo>
                  <a:cubicBezTo>
                    <a:pt x="1704" y="238"/>
                    <a:pt x="1704" y="238"/>
                    <a:pt x="1704" y="238"/>
                  </a:cubicBezTo>
                  <a:cubicBezTo>
                    <a:pt x="1723" y="209"/>
                    <a:pt x="1723" y="209"/>
                    <a:pt x="1723" y="209"/>
                  </a:cubicBezTo>
                  <a:cubicBezTo>
                    <a:pt x="1731" y="206"/>
                    <a:pt x="1731" y="206"/>
                    <a:pt x="1731" y="206"/>
                  </a:cubicBezTo>
                  <a:cubicBezTo>
                    <a:pt x="1716" y="205"/>
                    <a:pt x="1716" y="205"/>
                    <a:pt x="1716" y="205"/>
                  </a:cubicBezTo>
                  <a:cubicBezTo>
                    <a:pt x="1715" y="186"/>
                    <a:pt x="1715" y="186"/>
                    <a:pt x="1715" y="186"/>
                  </a:cubicBezTo>
                  <a:cubicBezTo>
                    <a:pt x="1709" y="181"/>
                    <a:pt x="1691" y="165"/>
                    <a:pt x="1689" y="158"/>
                  </a:cubicBezTo>
                  <a:cubicBezTo>
                    <a:pt x="1689" y="157"/>
                    <a:pt x="1688" y="157"/>
                    <a:pt x="1688" y="157"/>
                  </a:cubicBezTo>
                  <a:cubicBezTo>
                    <a:pt x="1687" y="156"/>
                    <a:pt x="1684" y="157"/>
                    <a:pt x="1682" y="157"/>
                  </a:cubicBezTo>
                  <a:cubicBezTo>
                    <a:pt x="1682" y="182"/>
                    <a:pt x="1682" y="182"/>
                    <a:pt x="1682" y="182"/>
                  </a:cubicBezTo>
                  <a:cubicBezTo>
                    <a:pt x="1681" y="183"/>
                    <a:pt x="1681" y="183"/>
                    <a:pt x="1681" y="183"/>
                  </a:cubicBezTo>
                  <a:cubicBezTo>
                    <a:pt x="1680" y="184"/>
                    <a:pt x="1675" y="189"/>
                    <a:pt x="1668" y="188"/>
                  </a:cubicBezTo>
                  <a:cubicBezTo>
                    <a:pt x="1663" y="187"/>
                    <a:pt x="1660" y="184"/>
                    <a:pt x="1657" y="180"/>
                  </a:cubicBezTo>
                  <a:cubicBezTo>
                    <a:pt x="1656" y="179"/>
                    <a:pt x="1656" y="179"/>
                    <a:pt x="1656" y="179"/>
                  </a:cubicBezTo>
                  <a:cubicBezTo>
                    <a:pt x="1656" y="146"/>
                    <a:pt x="1656" y="146"/>
                    <a:pt x="1656" y="146"/>
                  </a:cubicBezTo>
                  <a:cubicBezTo>
                    <a:pt x="1650" y="139"/>
                    <a:pt x="1650" y="139"/>
                    <a:pt x="1650" y="139"/>
                  </a:cubicBezTo>
                  <a:cubicBezTo>
                    <a:pt x="1619" y="140"/>
                    <a:pt x="1619" y="140"/>
                    <a:pt x="1619" y="140"/>
                  </a:cubicBezTo>
                  <a:cubicBezTo>
                    <a:pt x="1614" y="151"/>
                    <a:pt x="1614" y="151"/>
                    <a:pt x="1614" y="151"/>
                  </a:cubicBezTo>
                  <a:cubicBezTo>
                    <a:pt x="1584" y="150"/>
                    <a:pt x="1584" y="150"/>
                    <a:pt x="1584" y="150"/>
                  </a:cubicBezTo>
                  <a:cubicBezTo>
                    <a:pt x="1583" y="149"/>
                    <a:pt x="1583" y="149"/>
                    <a:pt x="1583" y="149"/>
                  </a:cubicBezTo>
                  <a:cubicBezTo>
                    <a:pt x="1575" y="139"/>
                    <a:pt x="1559" y="116"/>
                    <a:pt x="1562" y="107"/>
                  </a:cubicBezTo>
                  <a:cubicBezTo>
                    <a:pt x="1566" y="98"/>
                    <a:pt x="1574" y="93"/>
                    <a:pt x="1574" y="92"/>
                  </a:cubicBezTo>
                  <a:cubicBezTo>
                    <a:pt x="1575" y="92"/>
                    <a:pt x="1575" y="92"/>
                    <a:pt x="1575" y="92"/>
                  </a:cubicBezTo>
                  <a:cubicBezTo>
                    <a:pt x="1583" y="92"/>
                    <a:pt x="1583" y="92"/>
                    <a:pt x="1583" y="92"/>
                  </a:cubicBezTo>
                  <a:cubicBezTo>
                    <a:pt x="1584" y="64"/>
                    <a:pt x="1584" y="64"/>
                    <a:pt x="1584" y="64"/>
                  </a:cubicBezTo>
                  <a:cubicBezTo>
                    <a:pt x="1577" y="55"/>
                    <a:pt x="1577" y="55"/>
                    <a:pt x="1577" y="55"/>
                  </a:cubicBezTo>
                  <a:cubicBezTo>
                    <a:pt x="1576" y="24"/>
                    <a:pt x="1576" y="24"/>
                    <a:pt x="1576" y="24"/>
                  </a:cubicBezTo>
                  <a:cubicBezTo>
                    <a:pt x="1573" y="19"/>
                    <a:pt x="1573" y="19"/>
                    <a:pt x="1573" y="19"/>
                  </a:cubicBezTo>
                  <a:cubicBezTo>
                    <a:pt x="1521" y="15"/>
                    <a:pt x="1521" y="15"/>
                    <a:pt x="1521" y="15"/>
                  </a:cubicBezTo>
                  <a:cubicBezTo>
                    <a:pt x="1521" y="17"/>
                    <a:pt x="1521" y="17"/>
                    <a:pt x="1521" y="17"/>
                  </a:cubicBezTo>
                  <a:cubicBezTo>
                    <a:pt x="1515" y="15"/>
                    <a:pt x="1515" y="15"/>
                    <a:pt x="1515" y="15"/>
                  </a:cubicBezTo>
                  <a:cubicBezTo>
                    <a:pt x="1510" y="13"/>
                    <a:pt x="1499" y="4"/>
                    <a:pt x="1495" y="0"/>
                  </a:cubicBezTo>
                  <a:cubicBezTo>
                    <a:pt x="1477" y="4"/>
                    <a:pt x="1477" y="4"/>
                    <a:pt x="1477" y="4"/>
                  </a:cubicBezTo>
                  <a:cubicBezTo>
                    <a:pt x="1459" y="6"/>
                    <a:pt x="1459" y="6"/>
                    <a:pt x="1459" y="6"/>
                  </a:cubicBezTo>
                  <a:cubicBezTo>
                    <a:pt x="1459" y="8"/>
                    <a:pt x="1458" y="13"/>
                    <a:pt x="1455" y="19"/>
                  </a:cubicBezTo>
                  <a:cubicBezTo>
                    <a:pt x="1453" y="25"/>
                    <a:pt x="1459" y="33"/>
                    <a:pt x="1461" y="35"/>
                  </a:cubicBezTo>
                  <a:cubicBezTo>
                    <a:pt x="1480" y="34"/>
                    <a:pt x="1480" y="34"/>
                    <a:pt x="1480" y="34"/>
                  </a:cubicBezTo>
                  <a:cubicBezTo>
                    <a:pt x="1484" y="30"/>
                    <a:pt x="1484" y="30"/>
                    <a:pt x="1484" y="30"/>
                  </a:cubicBezTo>
                  <a:cubicBezTo>
                    <a:pt x="1485" y="30"/>
                    <a:pt x="1485" y="30"/>
                    <a:pt x="1485" y="30"/>
                  </a:cubicBezTo>
                  <a:cubicBezTo>
                    <a:pt x="1486" y="30"/>
                    <a:pt x="1502" y="26"/>
                    <a:pt x="1511" y="34"/>
                  </a:cubicBezTo>
                  <a:cubicBezTo>
                    <a:pt x="1521" y="42"/>
                    <a:pt x="1514" y="67"/>
                    <a:pt x="1511" y="75"/>
                  </a:cubicBezTo>
                  <a:cubicBezTo>
                    <a:pt x="1511" y="76"/>
                    <a:pt x="1511" y="76"/>
                    <a:pt x="1511" y="76"/>
                  </a:cubicBezTo>
                  <a:cubicBezTo>
                    <a:pt x="1469" y="102"/>
                    <a:pt x="1469" y="102"/>
                    <a:pt x="1469" y="102"/>
                  </a:cubicBezTo>
                  <a:cubicBezTo>
                    <a:pt x="1468" y="102"/>
                    <a:pt x="1468" y="102"/>
                    <a:pt x="1468" y="102"/>
                  </a:cubicBezTo>
                  <a:cubicBezTo>
                    <a:pt x="1466" y="102"/>
                    <a:pt x="1429" y="104"/>
                    <a:pt x="1419" y="104"/>
                  </a:cubicBezTo>
                  <a:cubicBezTo>
                    <a:pt x="1410" y="105"/>
                    <a:pt x="1370" y="152"/>
                    <a:pt x="1366" y="158"/>
                  </a:cubicBezTo>
                  <a:cubicBezTo>
                    <a:pt x="1365" y="163"/>
                    <a:pt x="1361" y="173"/>
                    <a:pt x="1361" y="173"/>
                  </a:cubicBezTo>
                  <a:cubicBezTo>
                    <a:pt x="1360" y="176"/>
                    <a:pt x="1360" y="176"/>
                    <a:pt x="1360" y="176"/>
                  </a:cubicBezTo>
                  <a:cubicBezTo>
                    <a:pt x="1335" y="177"/>
                    <a:pt x="1335" y="177"/>
                    <a:pt x="1335" y="177"/>
                  </a:cubicBezTo>
                  <a:cubicBezTo>
                    <a:pt x="1334" y="181"/>
                    <a:pt x="1333" y="188"/>
                    <a:pt x="1331" y="195"/>
                  </a:cubicBezTo>
                  <a:cubicBezTo>
                    <a:pt x="1328" y="206"/>
                    <a:pt x="1317" y="217"/>
                    <a:pt x="1317" y="218"/>
                  </a:cubicBezTo>
                  <a:cubicBezTo>
                    <a:pt x="1315" y="219"/>
                    <a:pt x="1315" y="219"/>
                    <a:pt x="1315" y="219"/>
                  </a:cubicBezTo>
                  <a:cubicBezTo>
                    <a:pt x="1271" y="214"/>
                    <a:pt x="1271" y="214"/>
                    <a:pt x="1271" y="214"/>
                  </a:cubicBezTo>
                  <a:cubicBezTo>
                    <a:pt x="1264" y="197"/>
                    <a:pt x="1264" y="197"/>
                    <a:pt x="1264" y="197"/>
                  </a:cubicBezTo>
                  <a:cubicBezTo>
                    <a:pt x="1267" y="189"/>
                    <a:pt x="1267" y="189"/>
                    <a:pt x="1267" y="189"/>
                  </a:cubicBezTo>
                  <a:cubicBezTo>
                    <a:pt x="1267" y="168"/>
                    <a:pt x="1267" y="168"/>
                    <a:pt x="1267" y="168"/>
                  </a:cubicBezTo>
                  <a:cubicBezTo>
                    <a:pt x="1247" y="156"/>
                    <a:pt x="1227" y="146"/>
                    <a:pt x="1222" y="147"/>
                  </a:cubicBezTo>
                  <a:cubicBezTo>
                    <a:pt x="1220" y="163"/>
                    <a:pt x="1195" y="176"/>
                    <a:pt x="1192" y="178"/>
                  </a:cubicBezTo>
                  <a:cubicBezTo>
                    <a:pt x="1191" y="178"/>
                    <a:pt x="1191" y="178"/>
                    <a:pt x="1191" y="178"/>
                  </a:cubicBezTo>
                  <a:cubicBezTo>
                    <a:pt x="1191" y="178"/>
                    <a:pt x="1187" y="179"/>
                    <a:pt x="1184" y="187"/>
                  </a:cubicBezTo>
                  <a:cubicBezTo>
                    <a:pt x="1180" y="198"/>
                    <a:pt x="1158" y="220"/>
                    <a:pt x="1156" y="222"/>
                  </a:cubicBezTo>
                  <a:cubicBezTo>
                    <a:pt x="1155" y="223"/>
                    <a:pt x="1155" y="223"/>
                    <a:pt x="1155" y="223"/>
                  </a:cubicBezTo>
                  <a:cubicBezTo>
                    <a:pt x="1135" y="226"/>
                    <a:pt x="1135" y="226"/>
                    <a:pt x="1135" y="226"/>
                  </a:cubicBezTo>
                  <a:cubicBezTo>
                    <a:pt x="1131" y="228"/>
                    <a:pt x="1124" y="234"/>
                    <a:pt x="1121" y="238"/>
                  </a:cubicBezTo>
                  <a:cubicBezTo>
                    <a:pt x="1120" y="241"/>
                    <a:pt x="1125" y="255"/>
                    <a:pt x="1131" y="268"/>
                  </a:cubicBezTo>
                  <a:cubicBezTo>
                    <a:pt x="1132" y="269"/>
                    <a:pt x="1132" y="269"/>
                    <a:pt x="1132" y="269"/>
                  </a:cubicBezTo>
                  <a:cubicBezTo>
                    <a:pt x="1131" y="300"/>
                    <a:pt x="1131" y="300"/>
                    <a:pt x="1131" y="300"/>
                  </a:cubicBezTo>
                  <a:cubicBezTo>
                    <a:pt x="1128" y="301"/>
                    <a:pt x="1128" y="301"/>
                    <a:pt x="1128" y="301"/>
                  </a:cubicBezTo>
                  <a:cubicBezTo>
                    <a:pt x="1128" y="301"/>
                    <a:pt x="1117" y="306"/>
                    <a:pt x="1104" y="306"/>
                  </a:cubicBezTo>
                  <a:cubicBezTo>
                    <a:pt x="1096" y="306"/>
                    <a:pt x="1078" y="320"/>
                    <a:pt x="1069" y="330"/>
                  </a:cubicBezTo>
                  <a:cubicBezTo>
                    <a:pt x="1068" y="331"/>
                    <a:pt x="1068" y="331"/>
                    <a:pt x="1068" y="331"/>
                  </a:cubicBezTo>
                  <a:cubicBezTo>
                    <a:pt x="1065" y="331"/>
                    <a:pt x="1065" y="331"/>
                    <a:pt x="1065" y="331"/>
                  </a:cubicBezTo>
                  <a:cubicBezTo>
                    <a:pt x="1065" y="331"/>
                    <a:pt x="1059" y="329"/>
                    <a:pt x="1051" y="325"/>
                  </a:cubicBezTo>
                  <a:cubicBezTo>
                    <a:pt x="1043" y="320"/>
                    <a:pt x="1038" y="303"/>
                    <a:pt x="1037" y="297"/>
                  </a:cubicBezTo>
                  <a:cubicBezTo>
                    <a:pt x="1029" y="294"/>
                    <a:pt x="1014" y="288"/>
                    <a:pt x="1006" y="289"/>
                  </a:cubicBezTo>
                  <a:cubicBezTo>
                    <a:pt x="998" y="289"/>
                    <a:pt x="984" y="301"/>
                    <a:pt x="979" y="305"/>
                  </a:cubicBezTo>
                  <a:cubicBezTo>
                    <a:pt x="978" y="305"/>
                    <a:pt x="978" y="305"/>
                    <a:pt x="978" y="305"/>
                  </a:cubicBezTo>
                  <a:cubicBezTo>
                    <a:pt x="977" y="306"/>
                    <a:pt x="969" y="309"/>
                    <a:pt x="961" y="307"/>
                  </a:cubicBezTo>
                  <a:cubicBezTo>
                    <a:pt x="957" y="305"/>
                    <a:pt x="954" y="302"/>
                    <a:pt x="952" y="298"/>
                  </a:cubicBezTo>
                  <a:cubicBezTo>
                    <a:pt x="949" y="291"/>
                    <a:pt x="944" y="289"/>
                    <a:pt x="940" y="289"/>
                  </a:cubicBezTo>
                  <a:cubicBezTo>
                    <a:pt x="936" y="302"/>
                    <a:pt x="936" y="302"/>
                    <a:pt x="936" y="302"/>
                  </a:cubicBezTo>
                  <a:cubicBezTo>
                    <a:pt x="921" y="313"/>
                    <a:pt x="921" y="313"/>
                    <a:pt x="921" y="313"/>
                  </a:cubicBezTo>
                  <a:cubicBezTo>
                    <a:pt x="921" y="331"/>
                    <a:pt x="921" y="331"/>
                    <a:pt x="921" y="331"/>
                  </a:cubicBezTo>
                  <a:cubicBezTo>
                    <a:pt x="917" y="331"/>
                    <a:pt x="917" y="331"/>
                    <a:pt x="917" y="331"/>
                  </a:cubicBezTo>
                  <a:cubicBezTo>
                    <a:pt x="916" y="331"/>
                    <a:pt x="894" y="331"/>
                    <a:pt x="882" y="330"/>
                  </a:cubicBezTo>
                  <a:cubicBezTo>
                    <a:pt x="871" y="329"/>
                    <a:pt x="830" y="312"/>
                    <a:pt x="825" y="310"/>
                  </a:cubicBezTo>
                  <a:cubicBezTo>
                    <a:pt x="813" y="306"/>
                    <a:pt x="813" y="306"/>
                    <a:pt x="813" y="306"/>
                  </a:cubicBezTo>
                  <a:cubicBezTo>
                    <a:pt x="814" y="302"/>
                    <a:pt x="814" y="302"/>
                    <a:pt x="814" y="302"/>
                  </a:cubicBezTo>
                  <a:cubicBezTo>
                    <a:pt x="814" y="302"/>
                    <a:pt x="818" y="264"/>
                    <a:pt x="818" y="252"/>
                  </a:cubicBezTo>
                  <a:cubicBezTo>
                    <a:pt x="818" y="243"/>
                    <a:pt x="833" y="222"/>
                    <a:pt x="859" y="189"/>
                  </a:cubicBezTo>
                  <a:cubicBezTo>
                    <a:pt x="864" y="184"/>
                    <a:pt x="868" y="178"/>
                    <a:pt x="869" y="177"/>
                  </a:cubicBezTo>
                  <a:cubicBezTo>
                    <a:pt x="869" y="176"/>
                    <a:pt x="868" y="172"/>
                    <a:pt x="867" y="168"/>
                  </a:cubicBezTo>
                  <a:cubicBezTo>
                    <a:pt x="810" y="166"/>
                    <a:pt x="810" y="166"/>
                    <a:pt x="810" y="166"/>
                  </a:cubicBezTo>
                  <a:cubicBezTo>
                    <a:pt x="772" y="197"/>
                    <a:pt x="772" y="197"/>
                    <a:pt x="772" y="197"/>
                  </a:cubicBezTo>
                  <a:cubicBezTo>
                    <a:pt x="758" y="197"/>
                    <a:pt x="758" y="197"/>
                    <a:pt x="758" y="197"/>
                  </a:cubicBezTo>
                  <a:cubicBezTo>
                    <a:pt x="757" y="197"/>
                    <a:pt x="757" y="197"/>
                    <a:pt x="757" y="197"/>
                  </a:cubicBezTo>
                  <a:cubicBezTo>
                    <a:pt x="753" y="194"/>
                    <a:pt x="748" y="192"/>
                    <a:pt x="747" y="192"/>
                  </a:cubicBezTo>
                  <a:cubicBezTo>
                    <a:pt x="745" y="192"/>
                    <a:pt x="735" y="197"/>
                    <a:pt x="725" y="201"/>
                  </a:cubicBezTo>
                  <a:cubicBezTo>
                    <a:pt x="728" y="217"/>
                    <a:pt x="728" y="217"/>
                    <a:pt x="728" y="217"/>
                  </a:cubicBezTo>
                  <a:cubicBezTo>
                    <a:pt x="730" y="221"/>
                    <a:pt x="743" y="240"/>
                    <a:pt x="749" y="250"/>
                  </a:cubicBezTo>
                  <a:cubicBezTo>
                    <a:pt x="757" y="263"/>
                    <a:pt x="740" y="288"/>
                    <a:pt x="733" y="293"/>
                  </a:cubicBezTo>
                  <a:cubicBezTo>
                    <a:pt x="732" y="294"/>
                    <a:pt x="728" y="296"/>
                    <a:pt x="721" y="300"/>
                  </a:cubicBezTo>
                  <a:cubicBezTo>
                    <a:pt x="711" y="307"/>
                    <a:pt x="686" y="322"/>
                    <a:pt x="683" y="327"/>
                  </a:cubicBezTo>
                  <a:cubicBezTo>
                    <a:pt x="682" y="333"/>
                    <a:pt x="673" y="352"/>
                    <a:pt x="669" y="360"/>
                  </a:cubicBezTo>
                  <a:cubicBezTo>
                    <a:pt x="668" y="361"/>
                    <a:pt x="668" y="361"/>
                    <a:pt x="668" y="361"/>
                  </a:cubicBezTo>
                  <a:cubicBezTo>
                    <a:pt x="667" y="361"/>
                    <a:pt x="667" y="361"/>
                    <a:pt x="667" y="361"/>
                  </a:cubicBezTo>
                  <a:cubicBezTo>
                    <a:pt x="667" y="362"/>
                    <a:pt x="652" y="368"/>
                    <a:pt x="642" y="373"/>
                  </a:cubicBezTo>
                  <a:cubicBezTo>
                    <a:pt x="636" y="376"/>
                    <a:pt x="622" y="406"/>
                    <a:pt x="613" y="433"/>
                  </a:cubicBezTo>
                  <a:cubicBezTo>
                    <a:pt x="612" y="434"/>
                    <a:pt x="612" y="434"/>
                    <a:pt x="612" y="434"/>
                  </a:cubicBezTo>
                  <a:cubicBezTo>
                    <a:pt x="612" y="435"/>
                    <a:pt x="612" y="435"/>
                    <a:pt x="612" y="435"/>
                  </a:cubicBezTo>
                  <a:cubicBezTo>
                    <a:pt x="593" y="449"/>
                    <a:pt x="572" y="466"/>
                    <a:pt x="570" y="471"/>
                  </a:cubicBezTo>
                  <a:cubicBezTo>
                    <a:pt x="569" y="478"/>
                    <a:pt x="547" y="506"/>
                    <a:pt x="528" y="528"/>
                  </a:cubicBezTo>
                  <a:cubicBezTo>
                    <a:pt x="527" y="529"/>
                    <a:pt x="527" y="529"/>
                    <a:pt x="527" y="529"/>
                  </a:cubicBezTo>
                  <a:cubicBezTo>
                    <a:pt x="526" y="529"/>
                    <a:pt x="526" y="529"/>
                    <a:pt x="526" y="529"/>
                  </a:cubicBezTo>
                  <a:cubicBezTo>
                    <a:pt x="525" y="529"/>
                    <a:pt x="512" y="533"/>
                    <a:pt x="504" y="534"/>
                  </a:cubicBezTo>
                  <a:cubicBezTo>
                    <a:pt x="501" y="535"/>
                    <a:pt x="496" y="543"/>
                    <a:pt x="492" y="551"/>
                  </a:cubicBezTo>
                  <a:cubicBezTo>
                    <a:pt x="494" y="553"/>
                    <a:pt x="497" y="558"/>
                    <a:pt x="497" y="564"/>
                  </a:cubicBezTo>
                  <a:cubicBezTo>
                    <a:pt x="497" y="575"/>
                    <a:pt x="485" y="580"/>
                    <a:pt x="479" y="580"/>
                  </a:cubicBezTo>
                  <a:cubicBezTo>
                    <a:pt x="474" y="580"/>
                    <a:pt x="471" y="574"/>
                    <a:pt x="469" y="569"/>
                  </a:cubicBezTo>
                  <a:cubicBezTo>
                    <a:pt x="464" y="569"/>
                    <a:pt x="464" y="569"/>
                    <a:pt x="464" y="569"/>
                  </a:cubicBezTo>
                  <a:cubicBezTo>
                    <a:pt x="456" y="579"/>
                    <a:pt x="456" y="579"/>
                    <a:pt x="456" y="579"/>
                  </a:cubicBezTo>
                  <a:cubicBezTo>
                    <a:pt x="431" y="578"/>
                    <a:pt x="431" y="578"/>
                    <a:pt x="431" y="578"/>
                  </a:cubicBezTo>
                  <a:cubicBezTo>
                    <a:pt x="428" y="583"/>
                    <a:pt x="422" y="595"/>
                    <a:pt x="420" y="598"/>
                  </a:cubicBezTo>
                  <a:cubicBezTo>
                    <a:pt x="417" y="603"/>
                    <a:pt x="406" y="609"/>
                    <a:pt x="404" y="610"/>
                  </a:cubicBezTo>
                  <a:cubicBezTo>
                    <a:pt x="403" y="611"/>
                    <a:pt x="403" y="611"/>
                    <a:pt x="403" y="611"/>
                  </a:cubicBezTo>
                  <a:cubicBezTo>
                    <a:pt x="350" y="611"/>
                    <a:pt x="350" y="611"/>
                    <a:pt x="350" y="611"/>
                  </a:cubicBezTo>
                  <a:cubicBezTo>
                    <a:pt x="349" y="608"/>
                    <a:pt x="349" y="608"/>
                    <a:pt x="349" y="608"/>
                  </a:cubicBezTo>
                  <a:cubicBezTo>
                    <a:pt x="349" y="607"/>
                    <a:pt x="348" y="603"/>
                    <a:pt x="344" y="601"/>
                  </a:cubicBezTo>
                  <a:cubicBezTo>
                    <a:pt x="337" y="598"/>
                    <a:pt x="290" y="595"/>
                    <a:pt x="285" y="598"/>
                  </a:cubicBezTo>
                  <a:cubicBezTo>
                    <a:pt x="281" y="601"/>
                    <a:pt x="276" y="604"/>
                    <a:pt x="274" y="606"/>
                  </a:cubicBezTo>
                  <a:cubicBezTo>
                    <a:pt x="274" y="612"/>
                    <a:pt x="273" y="629"/>
                    <a:pt x="272" y="634"/>
                  </a:cubicBezTo>
                  <a:cubicBezTo>
                    <a:pt x="270" y="642"/>
                    <a:pt x="256" y="643"/>
                    <a:pt x="244" y="642"/>
                  </a:cubicBezTo>
                  <a:cubicBezTo>
                    <a:pt x="244" y="669"/>
                    <a:pt x="244" y="669"/>
                    <a:pt x="244" y="669"/>
                  </a:cubicBezTo>
                  <a:cubicBezTo>
                    <a:pt x="243" y="670"/>
                    <a:pt x="243" y="670"/>
                    <a:pt x="243" y="670"/>
                  </a:cubicBezTo>
                  <a:cubicBezTo>
                    <a:pt x="242" y="673"/>
                    <a:pt x="238" y="681"/>
                    <a:pt x="233" y="683"/>
                  </a:cubicBezTo>
                  <a:cubicBezTo>
                    <a:pt x="228" y="684"/>
                    <a:pt x="208" y="687"/>
                    <a:pt x="201" y="687"/>
                  </a:cubicBezTo>
                  <a:cubicBezTo>
                    <a:pt x="198" y="687"/>
                    <a:pt x="196" y="689"/>
                    <a:pt x="195" y="691"/>
                  </a:cubicBezTo>
                  <a:cubicBezTo>
                    <a:pt x="196" y="696"/>
                    <a:pt x="201" y="708"/>
                    <a:pt x="201" y="721"/>
                  </a:cubicBezTo>
                  <a:cubicBezTo>
                    <a:pt x="201" y="735"/>
                    <a:pt x="178" y="757"/>
                    <a:pt x="170" y="765"/>
                  </a:cubicBezTo>
                  <a:cubicBezTo>
                    <a:pt x="181" y="780"/>
                    <a:pt x="192" y="797"/>
                    <a:pt x="199" y="808"/>
                  </a:cubicBezTo>
                  <a:cubicBezTo>
                    <a:pt x="199" y="808"/>
                    <a:pt x="199" y="808"/>
                    <a:pt x="199" y="808"/>
                  </a:cubicBezTo>
                  <a:cubicBezTo>
                    <a:pt x="203" y="818"/>
                    <a:pt x="199" y="825"/>
                    <a:pt x="195" y="832"/>
                  </a:cubicBezTo>
                  <a:cubicBezTo>
                    <a:pt x="194" y="834"/>
                    <a:pt x="192" y="837"/>
                    <a:pt x="191" y="840"/>
                  </a:cubicBezTo>
                  <a:cubicBezTo>
                    <a:pt x="190" y="842"/>
                    <a:pt x="188" y="848"/>
                    <a:pt x="92" y="906"/>
                  </a:cubicBezTo>
                  <a:cubicBezTo>
                    <a:pt x="33" y="941"/>
                    <a:pt x="10" y="954"/>
                    <a:pt x="0" y="959"/>
                  </a:cubicBezTo>
                  <a:cubicBezTo>
                    <a:pt x="13" y="976"/>
                    <a:pt x="127" y="1062"/>
                    <a:pt x="165" y="1068"/>
                  </a:cubicBezTo>
                  <a:cubicBezTo>
                    <a:pt x="203" y="1074"/>
                    <a:pt x="287" y="1123"/>
                    <a:pt x="297" y="1129"/>
                  </a:cubicBezTo>
                  <a:cubicBezTo>
                    <a:pt x="326" y="1129"/>
                    <a:pt x="326" y="1129"/>
                    <a:pt x="326" y="1129"/>
                  </a:cubicBezTo>
                  <a:cubicBezTo>
                    <a:pt x="393" y="1191"/>
                    <a:pt x="393" y="1191"/>
                    <a:pt x="393" y="1191"/>
                  </a:cubicBezTo>
                  <a:cubicBezTo>
                    <a:pt x="416" y="1190"/>
                    <a:pt x="416" y="1190"/>
                    <a:pt x="416" y="1190"/>
                  </a:cubicBezTo>
                  <a:cubicBezTo>
                    <a:pt x="421" y="1195"/>
                    <a:pt x="421" y="1195"/>
                    <a:pt x="421" y="1195"/>
                  </a:cubicBezTo>
                  <a:cubicBezTo>
                    <a:pt x="460" y="1197"/>
                    <a:pt x="460" y="1197"/>
                    <a:pt x="460" y="1197"/>
                  </a:cubicBezTo>
                  <a:cubicBezTo>
                    <a:pt x="461" y="1197"/>
                    <a:pt x="501" y="1201"/>
                    <a:pt x="548" y="1201"/>
                  </a:cubicBezTo>
                  <a:cubicBezTo>
                    <a:pt x="595" y="1201"/>
                    <a:pt x="626" y="1194"/>
                    <a:pt x="626" y="1194"/>
                  </a:cubicBezTo>
                  <a:cubicBezTo>
                    <a:pt x="628" y="1194"/>
                    <a:pt x="628" y="1194"/>
                    <a:pt x="628" y="1194"/>
                  </a:cubicBezTo>
                  <a:cubicBezTo>
                    <a:pt x="638" y="1204"/>
                    <a:pt x="638" y="1204"/>
                    <a:pt x="638" y="1204"/>
                  </a:cubicBezTo>
                  <a:cubicBezTo>
                    <a:pt x="644" y="1230"/>
                    <a:pt x="644" y="1230"/>
                    <a:pt x="644" y="1230"/>
                  </a:cubicBezTo>
                  <a:cubicBezTo>
                    <a:pt x="645" y="1230"/>
                    <a:pt x="645" y="1230"/>
                    <a:pt x="646" y="1230"/>
                  </a:cubicBezTo>
                  <a:cubicBezTo>
                    <a:pt x="646" y="1230"/>
                    <a:pt x="646" y="1230"/>
                    <a:pt x="646" y="1230"/>
                  </a:cubicBezTo>
                  <a:cubicBezTo>
                    <a:pt x="646" y="1230"/>
                    <a:pt x="646" y="1230"/>
                    <a:pt x="646" y="1230"/>
                  </a:cubicBezTo>
                  <a:cubicBezTo>
                    <a:pt x="649" y="1230"/>
                    <a:pt x="656" y="1230"/>
                    <a:pt x="668" y="1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DA6B30FF-03ED-4D86-A271-5B508251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263" y="4691574"/>
              <a:ext cx="1177925" cy="882650"/>
            </a:xfrm>
            <a:custGeom>
              <a:avLst/>
              <a:gdLst>
                <a:gd name="T0" fmla="*/ 1012 w 1098"/>
                <a:gd name="T1" fmla="*/ 528 h 818"/>
                <a:gd name="T2" fmla="*/ 1010 w 1098"/>
                <a:gd name="T3" fmla="*/ 462 h 818"/>
                <a:gd name="T4" fmla="*/ 953 w 1098"/>
                <a:gd name="T5" fmla="*/ 498 h 818"/>
                <a:gd name="T6" fmla="*/ 989 w 1098"/>
                <a:gd name="T7" fmla="*/ 437 h 818"/>
                <a:gd name="T8" fmla="*/ 1005 w 1098"/>
                <a:gd name="T9" fmla="*/ 356 h 818"/>
                <a:gd name="T10" fmla="*/ 928 w 1098"/>
                <a:gd name="T11" fmla="*/ 339 h 818"/>
                <a:gd name="T12" fmla="*/ 887 w 1098"/>
                <a:gd name="T13" fmla="*/ 333 h 818"/>
                <a:gd name="T14" fmla="*/ 856 w 1098"/>
                <a:gd name="T15" fmla="*/ 256 h 818"/>
                <a:gd name="T16" fmla="*/ 812 w 1098"/>
                <a:gd name="T17" fmla="*/ 233 h 818"/>
                <a:gd name="T18" fmla="*/ 797 w 1098"/>
                <a:gd name="T19" fmla="*/ 227 h 818"/>
                <a:gd name="T20" fmla="*/ 714 w 1098"/>
                <a:gd name="T21" fmla="*/ 142 h 818"/>
                <a:gd name="T22" fmla="*/ 685 w 1098"/>
                <a:gd name="T23" fmla="*/ 69 h 818"/>
                <a:gd name="T24" fmla="*/ 663 w 1098"/>
                <a:gd name="T25" fmla="*/ 62 h 818"/>
                <a:gd name="T26" fmla="*/ 692 w 1098"/>
                <a:gd name="T27" fmla="*/ 33 h 818"/>
                <a:gd name="T28" fmla="*/ 688 w 1098"/>
                <a:gd name="T29" fmla="*/ 13 h 818"/>
                <a:gd name="T30" fmla="*/ 0 w 1098"/>
                <a:gd name="T31" fmla="*/ 53 h 818"/>
                <a:gd name="T32" fmla="*/ 5 w 1098"/>
                <a:gd name="T33" fmla="*/ 73 h 818"/>
                <a:gd name="T34" fmla="*/ 52 w 1098"/>
                <a:gd name="T35" fmla="*/ 170 h 818"/>
                <a:gd name="T36" fmla="*/ 77 w 1098"/>
                <a:gd name="T37" fmla="*/ 260 h 818"/>
                <a:gd name="T38" fmla="*/ 96 w 1098"/>
                <a:gd name="T39" fmla="*/ 271 h 818"/>
                <a:gd name="T40" fmla="*/ 120 w 1098"/>
                <a:gd name="T41" fmla="*/ 462 h 818"/>
                <a:gd name="T42" fmla="*/ 67 w 1098"/>
                <a:gd name="T43" fmla="*/ 591 h 818"/>
                <a:gd name="T44" fmla="*/ 75 w 1098"/>
                <a:gd name="T45" fmla="*/ 611 h 818"/>
                <a:gd name="T46" fmla="*/ 92 w 1098"/>
                <a:gd name="T47" fmla="*/ 661 h 818"/>
                <a:gd name="T48" fmla="*/ 118 w 1098"/>
                <a:gd name="T49" fmla="*/ 645 h 818"/>
                <a:gd name="T50" fmla="*/ 136 w 1098"/>
                <a:gd name="T51" fmla="*/ 645 h 818"/>
                <a:gd name="T52" fmla="*/ 155 w 1098"/>
                <a:gd name="T53" fmla="*/ 652 h 818"/>
                <a:gd name="T54" fmla="*/ 162 w 1098"/>
                <a:gd name="T55" fmla="*/ 650 h 818"/>
                <a:gd name="T56" fmla="*/ 202 w 1098"/>
                <a:gd name="T57" fmla="*/ 737 h 818"/>
                <a:gd name="T58" fmla="*/ 200 w 1098"/>
                <a:gd name="T59" fmla="*/ 743 h 818"/>
                <a:gd name="T60" fmla="*/ 217 w 1098"/>
                <a:gd name="T61" fmla="*/ 751 h 818"/>
                <a:gd name="T62" fmla="*/ 267 w 1098"/>
                <a:gd name="T63" fmla="*/ 788 h 818"/>
                <a:gd name="T64" fmla="*/ 295 w 1098"/>
                <a:gd name="T65" fmla="*/ 809 h 818"/>
                <a:gd name="T66" fmla="*/ 328 w 1098"/>
                <a:gd name="T67" fmla="*/ 800 h 818"/>
                <a:gd name="T68" fmla="*/ 348 w 1098"/>
                <a:gd name="T69" fmla="*/ 804 h 818"/>
                <a:gd name="T70" fmla="*/ 331 w 1098"/>
                <a:gd name="T71" fmla="*/ 748 h 818"/>
                <a:gd name="T72" fmla="*/ 389 w 1098"/>
                <a:gd name="T73" fmla="*/ 714 h 818"/>
                <a:gd name="T74" fmla="*/ 430 w 1098"/>
                <a:gd name="T75" fmla="*/ 717 h 818"/>
                <a:gd name="T76" fmla="*/ 457 w 1098"/>
                <a:gd name="T77" fmla="*/ 716 h 818"/>
                <a:gd name="T78" fmla="*/ 477 w 1098"/>
                <a:gd name="T79" fmla="*/ 715 h 818"/>
                <a:gd name="T80" fmla="*/ 496 w 1098"/>
                <a:gd name="T81" fmla="*/ 717 h 818"/>
                <a:gd name="T82" fmla="*/ 558 w 1098"/>
                <a:gd name="T83" fmla="*/ 726 h 818"/>
                <a:gd name="T84" fmla="*/ 697 w 1098"/>
                <a:gd name="T85" fmla="*/ 745 h 818"/>
                <a:gd name="T86" fmla="*/ 728 w 1098"/>
                <a:gd name="T87" fmla="*/ 761 h 818"/>
                <a:gd name="T88" fmla="*/ 735 w 1098"/>
                <a:gd name="T89" fmla="*/ 722 h 818"/>
                <a:gd name="T90" fmla="*/ 748 w 1098"/>
                <a:gd name="T91" fmla="*/ 663 h 818"/>
                <a:gd name="T92" fmla="*/ 753 w 1098"/>
                <a:gd name="T93" fmla="*/ 638 h 818"/>
                <a:gd name="T94" fmla="*/ 790 w 1098"/>
                <a:gd name="T95" fmla="*/ 624 h 818"/>
                <a:gd name="T96" fmla="*/ 800 w 1098"/>
                <a:gd name="T97" fmla="*/ 604 h 818"/>
                <a:gd name="T98" fmla="*/ 827 w 1098"/>
                <a:gd name="T99" fmla="*/ 580 h 818"/>
                <a:gd name="T100" fmla="*/ 841 w 1098"/>
                <a:gd name="T101" fmla="*/ 559 h 818"/>
                <a:gd name="T102" fmla="*/ 1098 w 1098"/>
                <a:gd name="T103" fmla="*/ 631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8" h="818">
                  <a:moveTo>
                    <a:pt x="1024" y="582"/>
                  </a:moveTo>
                  <a:cubicBezTo>
                    <a:pt x="1010" y="564"/>
                    <a:pt x="1010" y="564"/>
                    <a:pt x="1010" y="564"/>
                  </a:cubicBezTo>
                  <a:cubicBezTo>
                    <a:pt x="1012" y="528"/>
                    <a:pt x="1012" y="528"/>
                    <a:pt x="1012" y="528"/>
                  </a:cubicBezTo>
                  <a:cubicBezTo>
                    <a:pt x="1023" y="513"/>
                    <a:pt x="1023" y="513"/>
                    <a:pt x="1023" y="513"/>
                  </a:cubicBezTo>
                  <a:cubicBezTo>
                    <a:pt x="1021" y="473"/>
                    <a:pt x="1021" y="473"/>
                    <a:pt x="1021" y="473"/>
                  </a:cubicBezTo>
                  <a:cubicBezTo>
                    <a:pt x="1010" y="462"/>
                    <a:pt x="1010" y="462"/>
                    <a:pt x="1010" y="462"/>
                  </a:cubicBezTo>
                  <a:cubicBezTo>
                    <a:pt x="995" y="462"/>
                    <a:pt x="995" y="462"/>
                    <a:pt x="995" y="462"/>
                  </a:cubicBezTo>
                  <a:cubicBezTo>
                    <a:pt x="977" y="500"/>
                    <a:pt x="972" y="500"/>
                    <a:pt x="970" y="500"/>
                  </a:cubicBezTo>
                  <a:cubicBezTo>
                    <a:pt x="965" y="500"/>
                    <a:pt x="953" y="498"/>
                    <a:pt x="953" y="498"/>
                  </a:cubicBezTo>
                  <a:cubicBezTo>
                    <a:pt x="949" y="498"/>
                    <a:pt x="949" y="498"/>
                    <a:pt x="949" y="498"/>
                  </a:cubicBezTo>
                  <a:cubicBezTo>
                    <a:pt x="948" y="468"/>
                    <a:pt x="948" y="468"/>
                    <a:pt x="948" y="468"/>
                  </a:cubicBezTo>
                  <a:cubicBezTo>
                    <a:pt x="989" y="437"/>
                    <a:pt x="989" y="437"/>
                    <a:pt x="989" y="437"/>
                  </a:cubicBezTo>
                  <a:cubicBezTo>
                    <a:pt x="987" y="395"/>
                    <a:pt x="987" y="395"/>
                    <a:pt x="987" y="395"/>
                  </a:cubicBezTo>
                  <a:cubicBezTo>
                    <a:pt x="1005" y="381"/>
                    <a:pt x="1005" y="381"/>
                    <a:pt x="1005" y="381"/>
                  </a:cubicBezTo>
                  <a:cubicBezTo>
                    <a:pt x="1005" y="356"/>
                    <a:pt x="1005" y="356"/>
                    <a:pt x="1005" y="356"/>
                  </a:cubicBezTo>
                  <a:cubicBezTo>
                    <a:pt x="980" y="332"/>
                    <a:pt x="980" y="332"/>
                    <a:pt x="980" y="332"/>
                  </a:cubicBezTo>
                  <a:cubicBezTo>
                    <a:pt x="932" y="331"/>
                    <a:pt x="932" y="331"/>
                    <a:pt x="932" y="331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902" y="339"/>
                    <a:pt x="902" y="339"/>
                    <a:pt x="902" y="339"/>
                  </a:cubicBezTo>
                  <a:cubicBezTo>
                    <a:pt x="900" y="332"/>
                    <a:pt x="900" y="332"/>
                    <a:pt x="900" y="332"/>
                  </a:cubicBezTo>
                  <a:cubicBezTo>
                    <a:pt x="887" y="333"/>
                    <a:pt x="887" y="333"/>
                    <a:pt x="887" y="333"/>
                  </a:cubicBezTo>
                  <a:cubicBezTo>
                    <a:pt x="886" y="332"/>
                    <a:pt x="886" y="332"/>
                    <a:pt x="886" y="332"/>
                  </a:cubicBezTo>
                  <a:cubicBezTo>
                    <a:pt x="881" y="328"/>
                    <a:pt x="858" y="308"/>
                    <a:pt x="857" y="298"/>
                  </a:cubicBezTo>
                  <a:cubicBezTo>
                    <a:pt x="856" y="289"/>
                    <a:pt x="856" y="262"/>
                    <a:pt x="856" y="256"/>
                  </a:cubicBezTo>
                  <a:cubicBezTo>
                    <a:pt x="849" y="244"/>
                    <a:pt x="840" y="234"/>
                    <a:pt x="836" y="234"/>
                  </a:cubicBezTo>
                  <a:cubicBezTo>
                    <a:pt x="828" y="233"/>
                    <a:pt x="813" y="233"/>
                    <a:pt x="813" y="233"/>
                  </a:cubicBezTo>
                  <a:cubicBezTo>
                    <a:pt x="812" y="233"/>
                    <a:pt x="812" y="233"/>
                    <a:pt x="812" y="233"/>
                  </a:cubicBezTo>
                  <a:cubicBezTo>
                    <a:pt x="804" y="229"/>
                    <a:pt x="804" y="229"/>
                    <a:pt x="804" y="229"/>
                  </a:cubicBezTo>
                  <a:cubicBezTo>
                    <a:pt x="798" y="229"/>
                    <a:pt x="798" y="229"/>
                    <a:pt x="798" y="229"/>
                  </a:cubicBezTo>
                  <a:cubicBezTo>
                    <a:pt x="797" y="227"/>
                    <a:pt x="797" y="227"/>
                    <a:pt x="797" y="227"/>
                  </a:cubicBezTo>
                  <a:cubicBezTo>
                    <a:pt x="781" y="209"/>
                    <a:pt x="743" y="164"/>
                    <a:pt x="742" y="157"/>
                  </a:cubicBezTo>
                  <a:cubicBezTo>
                    <a:pt x="741" y="153"/>
                    <a:pt x="733" y="146"/>
                    <a:pt x="728" y="143"/>
                  </a:cubicBezTo>
                  <a:cubicBezTo>
                    <a:pt x="714" y="142"/>
                    <a:pt x="714" y="142"/>
                    <a:pt x="714" y="142"/>
                  </a:cubicBezTo>
                  <a:cubicBezTo>
                    <a:pt x="673" y="93"/>
                    <a:pt x="673" y="93"/>
                    <a:pt x="673" y="93"/>
                  </a:cubicBezTo>
                  <a:cubicBezTo>
                    <a:pt x="672" y="75"/>
                    <a:pt x="672" y="75"/>
                    <a:pt x="672" y="75"/>
                  </a:cubicBezTo>
                  <a:cubicBezTo>
                    <a:pt x="685" y="69"/>
                    <a:pt x="685" y="69"/>
                    <a:pt x="685" y="69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63" y="62"/>
                    <a:pt x="663" y="62"/>
                    <a:pt x="663" y="62"/>
                  </a:cubicBezTo>
                  <a:cubicBezTo>
                    <a:pt x="661" y="38"/>
                    <a:pt x="661" y="38"/>
                    <a:pt x="661" y="38"/>
                  </a:cubicBezTo>
                  <a:cubicBezTo>
                    <a:pt x="668" y="33"/>
                    <a:pt x="668" y="33"/>
                    <a:pt x="668" y="33"/>
                  </a:cubicBezTo>
                  <a:cubicBezTo>
                    <a:pt x="692" y="33"/>
                    <a:pt x="692" y="33"/>
                    <a:pt x="692" y="33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88" y="13"/>
                    <a:pt x="688" y="13"/>
                    <a:pt x="688" y="13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663" y="2"/>
                    <a:pt x="541" y="15"/>
                    <a:pt x="462" y="22"/>
                  </a:cubicBezTo>
                  <a:cubicBezTo>
                    <a:pt x="399" y="27"/>
                    <a:pt x="61" y="49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87"/>
                    <a:pt x="1" y="113"/>
                    <a:pt x="10" y="118"/>
                  </a:cubicBezTo>
                  <a:cubicBezTo>
                    <a:pt x="25" y="128"/>
                    <a:pt x="51" y="168"/>
                    <a:pt x="52" y="169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3" y="173"/>
                    <a:pt x="63" y="226"/>
                    <a:pt x="63" y="236"/>
                  </a:cubicBezTo>
                  <a:cubicBezTo>
                    <a:pt x="63" y="244"/>
                    <a:pt x="74" y="259"/>
                    <a:pt x="77" y="260"/>
                  </a:cubicBezTo>
                  <a:cubicBezTo>
                    <a:pt x="83" y="260"/>
                    <a:pt x="92" y="267"/>
                    <a:pt x="95" y="269"/>
                  </a:cubicBezTo>
                  <a:cubicBezTo>
                    <a:pt x="96" y="270"/>
                    <a:pt x="96" y="270"/>
                    <a:pt x="96" y="270"/>
                  </a:cubicBezTo>
                  <a:cubicBezTo>
                    <a:pt x="96" y="271"/>
                    <a:pt x="96" y="271"/>
                    <a:pt x="96" y="271"/>
                  </a:cubicBezTo>
                  <a:cubicBezTo>
                    <a:pt x="97" y="273"/>
                    <a:pt x="115" y="330"/>
                    <a:pt x="119" y="347"/>
                  </a:cubicBezTo>
                  <a:cubicBezTo>
                    <a:pt x="124" y="365"/>
                    <a:pt x="121" y="456"/>
                    <a:pt x="121" y="460"/>
                  </a:cubicBezTo>
                  <a:cubicBezTo>
                    <a:pt x="120" y="462"/>
                    <a:pt x="120" y="462"/>
                    <a:pt x="120" y="462"/>
                  </a:cubicBezTo>
                  <a:cubicBezTo>
                    <a:pt x="87" y="554"/>
                    <a:pt x="87" y="554"/>
                    <a:pt x="87" y="554"/>
                  </a:cubicBezTo>
                  <a:cubicBezTo>
                    <a:pt x="87" y="557"/>
                    <a:pt x="85" y="570"/>
                    <a:pt x="83" y="576"/>
                  </a:cubicBezTo>
                  <a:cubicBezTo>
                    <a:pt x="82" y="580"/>
                    <a:pt x="76" y="584"/>
                    <a:pt x="67" y="591"/>
                  </a:cubicBezTo>
                  <a:cubicBezTo>
                    <a:pt x="62" y="594"/>
                    <a:pt x="57" y="599"/>
                    <a:pt x="56" y="600"/>
                  </a:cubicBezTo>
                  <a:cubicBezTo>
                    <a:pt x="55" y="601"/>
                    <a:pt x="56" y="606"/>
                    <a:pt x="59" y="611"/>
                  </a:cubicBezTo>
                  <a:cubicBezTo>
                    <a:pt x="75" y="611"/>
                    <a:pt x="75" y="611"/>
                    <a:pt x="75" y="611"/>
                  </a:cubicBezTo>
                  <a:cubicBezTo>
                    <a:pt x="84" y="626"/>
                    <a:pt x="84" y="626"/>
                    <a:pt x="84" y="626"/>
                  </a:cubicBezTo>
                  <a:cubicBezTo>
                    <a:pt x="84" y="658"/>
                    <a:pt x="84" y="658"/>
                    <a:pt x="84" y="658"/>
                  </a:cubicBezTo>
                  <a:cubicBezTo>
                    <a:pt x="87" y="660"/>
                    <a:pt x="91" y="662"/>
                    <a:pt x="92" y="661"/>
                  </a:cubicBezTo>
                  <a:cubicBezTo>
                    <a:pt x="94" y="661"/>
                    <a:pt x="101" y="654"/>
                    <a:pt x="106" y="646"/>
                  </a:cubicBezTo>
                  <a:cubicBezTo>
                    <a:pt x="107" y="645"/>
                    <a:pt x="107" y="645"/>
                    <a:pt x="107" y="645"/>
                  </a:cubicBezTo>
                  <a:cubicBezTo>
                    <a:pt x="118" y="645"/>
                    <a:pt x="118" y="645"/>
                    <a:pt x="118" y="645"/>
                  </a:cubicBezTo>
                  <a:cubicBezTo>
                    <a:pt x="120" y="651"/>
                    <a:pt x="120" y="651"/>
                    <a:pt x="120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6" y="645"/>
                    <a:pt x="136" y="645"/>
                    <a:pt x="136" y="645"/>
                  </a:cubicBezTo>
                  <a:cubicBezTo>
                    <a:pt x="149" y="644"/>
                    <a:pt x="149" y="644"/>
                    <a:pt x="149" y="644"/>
                  </a:cubicBezTo>
                  <a:cubicBezTo>
                    <a:pt x="150" y="646"/>
                    <a:pt x="150" y="646"/>
                    <a:pt x="150" y="646"/>
                  </a:cubicBezTo>
                  <a:cubicBezTo>
                    <a:pt x="150" y="646"/>
                    <a:pt x="153" y="650"/>
                    <a:pt x="155" y="652"/>
                  </a:cubicBezTo>
                  <a:cubicBezTo>
                    <a:pt x="156" y="652"/>
                    <a:pt x="158" y="652"/>
                    <a:pt x="160" y="651"/>
                  </a:cubicBezTo>
                  <a:cubicBezTo>
                    <a:pt x="161" y="650"/>
                    <a:pt x="161" y="650"/>
                    <a:pt x="161" y="650"/>
                  </a:cubicBezTo>
                  <a:cubicBezTo>
                    <a:pt x="162" y="650"/>
                    <a:pt x="162" y="650"/>
                    <a:pt x="162" y="650"/>
                  </a:cubicBezTo>
                  <a:cubicBezTo>
                    <a:pt x="165" y="650"/>
                    <a:pt x="168" y="650"/>
                    <a:pt x="205" y="698"/>
                  </a:cubicBezTo>
                  <a:cubicBezTo>
                    <a:pt x="205" y="699"/>
                    <a:pt x="206" y="700"/>
                    <a:pt x="206" y="700"/>
                  </a:cubicBezTo>
                  <a:cubicBezTo>
                    <a:pt x="207" y="701"/>
                    <a:pt x="209" y="703"/>
                    <a:pt x="202" y="737"/>
                  </a:cubicBezTo>
                  <a:cubicBezTo>
                    <a:pt x="202" y="740"/>
                    <a:pt x="202" y="740"/>
                    <a:pt x="202" y="740"/>
                  </a:cubicBezTo>
                  <a:cubicBezTo>
                    <a:pt x="195" y="742"/>
                    <a:pt x="195" y="742"/>
                    <a:pt x="195" y="742"/>
                  </a:cubicBezTo>
                  <a:cubicBezTo>
                    <a:pt x="200" y="743"/>
                    <a:pt x="200" y="743"/>
                    <a:pt x="200" y="743"/>
                  </a:cubicBezTo>
                  <a:cubicBezTo>
                    <a:pt x="203" y="750"/>
                    <a:pt x="203" y="750"/>
                    <a:pt x="203" y="750"/>
                  </a:cubicBezTo>
                  <a:cubicBezTo>
                    <a:pt x="206" y="750"/>
                    <a:pt x="212" y="750"/>
                    <a:pt x="213" y="750"/>
                  </a:cubicBezTo>
                  <a:cubicBezTo>
                    <a:pt x="215" y="750"/>
                    <a:pt x="216" y="751"/>
                    <a:pt x="217" y="751"/>
                  </a:cubicBezTo>
                  <a:cubicBezTo>
                    <a:pt x="218" y="752"/>
                    <a:pt x="221" y="753"/>
                    <a:pt x="227" y="753"/>
                  </a:cubicBezTo>
                  <a:cubicBezTo>
                    <a:pt x="237" y="753"/>
                    <a:pt x="252" y="777"/>
                    <a:pt x="258" y="788"/>
                  </a:cubicBezTo>
                  <a:cubicBezTo>
                    <a:pt x="267" y="788"/>
                    <a:pt x="267" y="788"/>
                    <a:pt x="267" y="788"/>
                  </a:cubicBezTo>
                  <a:cubicBezTo>
                    <a:pt x="289" y="818"/>
                    <a:pt x="289" y="818"/>
                    <a:pt x="289" y="818"/>
                  </a:cubicBezTo>
                  <a:cubicBezTo>
                    <a:pt x="296" y="818"/>
                    <a:pt x="296" y="818"/>
                    <a:pt x="296" y="818"/>
                  </a:cubicBezTo>
                  <a:cubicBezTo>
                    <a:pt x="295" y="809"/>
                    <a:pt x="295" y="809"/>
                    <a:pt x="295" y="809"/>
                  </a:cubicBezTo>
                  <a:cubicBezTo>
                    <a:pt x="296" y="807"/>
                    <a:pt x="296" y="807"/>
                    <a:pt x="296" y="807"/>
                  </a:cubicBezTo>
                  <a:cubicBezTo>
                    <a:pt x="299" y="803"/>
                    <a:pt x="308" y="793"/>
                    <a:pt x="315" y="794"/>
                  </a:cubicBezTo>
                  <a:cubicBezTo>
                    <a:pt x="321" y="795"/>
                    <a:pt x="328" y="800"/>
                    <a:pt x="328" y="800"/>
                  </a:cubicBezTo>
                  <a:cubicBezTo>
                    <a:pt x="332" y="803"/>
                    <a:pt x="332" y="803"/>
                    <a:pt x="332" y="803"/>
                  </a:cubicBezTo>
                  <a:cubicBezTo>
                    <a:pt x="330" y="805"/>
                    <a:pt x="330" y="805"/>
                    <a:pt x="330" y="805"/>
                  </a:cubicBezTo>
                  <a:cubicBezTo>
                    <a:pt x="334" y="805"/>
                    <a:pt x="341" y="805"/>
                    <a:pt x="348" y="804"/>
                  </a:cubicBezTo>
                  <a:cubicBezTo>
                    <a:pt x="348" y="800"/>
                    <a:pt x="348" y="800"/>
                    <a:pt x="348" y="800"/>
                  </a:cubicBezTo>
                  <a:cubicBezTo>
                    <a:pt x="340" y="794"/>
                    <a:pt x="325" y="780"/>
                    <a:pt x="325" y="773"/>
                  </a:cubicBezTo>
                  <a:cubicBezTo>
                    <a:pt x="325" y="766"/>
                    <a:pt x="331" y="750"/>
                    <a:pt x="331" y="748"/>
                  </a:cubicBezTo>
                  <a:cubicBezTo>
                    <a:pt x="332" y="747"/>
                    <a:pt x="332" y="747"/>
                    <a:pt x="332" y="747"/>
                  </a:cubicBezTo>
                  <a:cubicBezTo>
                    <a:pt x="333" y="747"/>
                    <a:pt x="333" y="747"/>
                    <a:pt x="333" y="747"/>
                  </a:cubicBezTo>
                  <a:cubicBezTo>
                    <a:pt x="340" y="741"/>
                    <a:pt x="376" y="713"/>
                    <a:pt x="389" y="714"/>
                  </a:cubicBezTo>
                  <a:cubicBezTo>
                    <a:pt x="400" y="715"/>
                    <a:pt x="406" y="721"/>
                    <a:pt x="409" y="725"/>
                  </a:cubicBezTo>
                  <a:cubicBezTo>
                    <a:pt x="414" y="725"/>
                    <a:pt x="414" y="725"/>
                    <a:pt x="414" y="725"/>
                  </a:cubicBezTo>
                  <a:cubicBezTo>
                    <a:pt x="422" y="723"/>
                    <a:pt x="430" y="719"/>
                    <a:pt x="430" y="717"/>
                  </a:cubicBezTo>
                  <a:cubicBezTo>
                    <a:pt x="430" y="715"/>
                    <a:pt x="432" y="713"/>
                    <a:pt x="434" y="712"/>
                  </a:cubicBezTo>
                  <a:cubicBezTo>
                    <a:pt x="440" y="708"/>
                    <a:pt x="451" y="714"/>
                    <a:pt x="456" y="716"/>
                  </a:cubicBezTo>
                  <a:cubicBezTo>
                    <a:pt x="457" y="716"/>
                    <a:pt x="457" y="716"/>
                    <a:pt x="457" y="716"/>
                  </a:cubicBezTo>
                  <a:cubicBezTo>
                    <a:pt x="457" y="717"/>
                    <a:pt x="457" y="717"/>
                    <a:pt x="457" y="717"/>
                  </a:cubicBezTo>
                  <a:cubicBezTo>
                    <a:pt x="462" y="722"/>
                    <a:pt x="467" y="726"/>
                    <a:pt x="470" y="727"/>
                  </a:cubicBezTo>
                  <a:cubicBezTo>
                    <a:pt x="471" y="726"/>
                    <a:pt x="475" y="720"/>
                    <a:pt x="477" y="715"/>
                  </a:cubicBezTo>
                  <a:cubicBezTo>
                    <a:pt x="478" y="713"/>
                    <a:pt x="478" y="713"/>
                    <a:pt x="478" y="713"/>
                  </a:cubicBezTo>
                  <a:cubicBezTo>
                    <a:pt x="494" y="714"/>
                    <a:pt x="494" y="714"/>
                    <a:pt x="494" y="714"/>
                  </a:cubicBezTo>
                  <a:cubicBezTo>
                    <a:pt x="496" y="717"/>
                    <a:pt x="496" y="717"/>
                    <a:pt x="496" y="717"/>
                  </a:cubicBezTo>
                  <a:cubicBezTo>
                    <a:pt x="511" y="723"/>
                    <a:pt x="511" y="723"/>
                    <a:pt x="511" y="723"/>
                  </a:cubicBezTo>
                  <a:cubicBezTo>
                    <a:pt x="557" y="726"/>
                    <a:pt x="557" y="726"/>
                    <a:pt x="557" y="726"/>
                  </a:cubicBezTo>
                  <a:cubicBezTo>
                    <a:pt x="558" y="726"/>
                    <a:pt x="558" y="726"/>
                    <a:pt x="558" y="726"/>
                  </a:cubicBezTo>
                  <a:cubicBezTo>
                    <a:pt x="578" y="734"/>
                    <a:pt x="602" y="743"/>
                    <a:pt x="605" y="743"/>
                  </a:cubicBezTo>
                  <a:cubicBezTo>
                    <a:pt x="605" y="743"/>
                    <a:pt x="605" y="743"/>
                    <a:pt x="605" y="743"/>
                  </a:cubicBezTo>
                  <a:cubicBezTo>
                    <a:pt x="609" y="743"/>
                    <a:pt x="693" y="745"/>
                    <a:pt x="697" y="745"/>
                  </a:cubicBezTo>
                  <a:cubicBezTo>
                    <a:pt x="698" y="745"/>
                    <a:pt x="698" y="745"/>
                    <a:pt x="698" y="745"/>
                  </a:cubicBezTo>
                  <a:cubicBezTo>
                    <a:pt x="699" y="746"/>
                    <a:pt x="699" y="746"/>
                    <a:pt x="699" y="746"/>
                  </a:cubicBezTo>
                  <a:cubicBezTo>
                    <a:pt x="710" y="753"/>
                    <a:pt x="725" y="761"/>
                    <a:pt x="728" y="761"/>
                  </a:cubicBezTo>
                  <a:cubicBezTo>
                    <a:pt x="736" y="761"/>
                    <a:pt x="747" y="759"/>
                    <a:pt x="747" y="754"/>
                  </a:cubicBezTo>
                  <a:cubicBezTo>
                    <a:pt x="748" y="747"/>
                    <a:pt x="745" y="738"/>
                    <a:pt x="744" y="735"/>
                  </a:cubicBezTo>
                  <a:cubicBezTo>
                    <a:pt x="740" y="732"/>
                    <a:pt x="735" y="727"/>
                    <a:pt x="735" y="722"/>
                  </a:cubicBezTo>
                  <a:cubicBezTo>
                    <a:pt x="735" y="719"/>
                    <a:pt x="739" y="711"/>
                    <a:pt x="749" y="700"/>
                  </a:cubicBezTo>
                  <a:cubicBezTo>
                    <a:pt x="746" y="664"/>
                    <a:pt x="746" y="664"/>
                    <a:pt x="746" y="664"/>
                  </a:cubicBezTo>
                  <a:cubicBezTo>
                    <a:pt x="748" y="663"/>
                    <a:pt x="748" y="663"/>
                    <a:pt x="748" y="663"/>
                  </a:cubicBezTo>
                  <a:cubicBezTo>
                    <a:pt x="755" y="657"/>
                    <a:pt x="761" y="650"/>
                    <a:pt x="762" y="648"/>
                  </a:cubicBezTo>
                  <a:cubicBezTo>
                    <a:pt x="762" y="646"/>
                    <a:pt x="758" y="642"/>
                    <a:pt x="754" y="639"/>
                  </a:cubicBezTo>
                  <a:cubicBezTo>
                    <a:pt x="753" y="638"/>
                    <a:pt x="753" y="638"/>
                    <a:pt x="753" y="638"/>
                  </a:cubicBezTo>
                  <a:cubicBezTo>
                    <a:pt x="752" y="617"/>
                    <a:pt x="752" y="617"/>
                    <a:pt x="752" y="617"/>
                  </a:cubicBezTo>
                  <a:cubicBezTo>
                    <a:pt x="782" y="617"/>
                    <a:pt x="782" y="617"/>
                    <a:pt x="782" y="617"/>
                  </a:cubicBezTo>
                  <a:cubicBezTo>
                    <a:pt x="790" y="624"/>
                    <a:pt x="790" y="624"/>
                    <a:pt x="790" y="624"/>
                  </a:cubicBezTo>
                  <a:cubicBezTo>
                    <a:pt x="795" y="623"/>
                    <a:pt x="801" y="622"/>
                    <a:pt x="803" y="621"/>
                  </a:cubicBezTo>
                  <a:cubicBezTo>
                    <a:pt x="803" y="617"/>
                    <a:pt x="801" y="609"/>
                    <a:pt x="800" y="605"/>
                  </a:cubicBezTo>
                  <a:cubicBezTo>
                    <a:pt x="800" y="604"/>
                    <a:pt x="800" y="604"/>
                    <a:pt x="800" y="604"/>
                  </a:cubicBezTo>
                  <a:cubicBezTo>
                    <a:pt x="804" y="588"/>
                    <a:pt x="804" y="588"/>
                    <a:pt x="804" y="588"/>
                  </a:cubicBezTo>
                  <a:cubicBezTo>
                    <a:pt x="817" y="588"/>
                    <a:pt x="817" y="588"/>
                    <a:pt x="817" y="588"/>
                  </a:cubicBezTo>
                  <a:cubicBezTo>
                    <a:pt x="827" y="580"/>
                    <a:pt x="827" y="580"/>
                    <a:pt x="827" y="580"/>
                  </a:cubicBezTo>
                  <a:cubicBezTo>
                    <a:pt x="825" y="565"/>
                    <a:pt x="825" y="565"/>
                    <a:pt x="825" y="565"/>
                  </a:cubicBezTo>
                  <a:cubicBezTo>
                    <a:pt x="839" y="557"/>
                    <a:pt x="839" y="557"/>
                    <a:pt x="839" y="557"/>
                  </a:cubicBezTo>
                  <a:cubicBezTo>
                    <a:pt x="841" y="559"/>
                    <a:pt x="841" y="559"/>
                    <a:pt x="841" y="559"/>
                  </a:cubicBezTo>
                  <a:cubicBezTo>
                    <a:pt x="842" y="559"/>
                    <a:pt x="931" y="636"/>
                    <a:pt x="1042" y="643"/>
                  </a:cubicBezTo>
                  <a:cubicBezTo>
                    <a:pt x="1088" y="644"/>
                    <a:pt x="1088" y="644"/>
                    <a:pt x="1088" y="644"/>
                  </a:cubicBezTo>
                  <a:cubicBezTo>
                    <a:pt x="1093" y="639"/>
                    <a:pt x="1097" y="633"/>
                    <a:pt x="1098" y="631"/>
                  </a:cubicBezTo>
                  <a:cubicBezTo>
                    <a:pt x="1097" y="628"/>
                    <a:pt x="1086" y="613"/>
                    <a:pt x="1077" y="600"/>
                  </a:cubicBezTo>
                  <a:lnTo>
                    <a:pt x="1024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16126003-A6E5-4762-8F97-F131313A8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5288" y="4270887"/>
              <a:ext cx="1422400" cy="1092200"/>
            </a:xfrm>
            <a:custGeom>
              <a:avLst/>
              <a:gdLst>
                <a:gd name="T0" fmla="*/ 1198 w 1324"/>
                <a:gd name="T1" fmla="*/ 201 h 1013"/>
                <a:gd name="T2" fmla="*/ 1162 w 1324"/>
                <a:gd name="T3" fmla="*/ 208 h 1013"/>
                <a:gd name="T4" fmla="*/ 1115 w 1324"/>
                <a:gd name="T5" fmla="*/ 173 h 1013"/>
                <a:gd name="T6" fmla="*/ 1081 w 1324"/>
                <a:gd name="T7" fmla="*/ 95 h 1013"/>
                <a:gd name="T8" fmla="*/ 1061 w 1324"/>
                <a:gd name="T9" fmla="*/ 78 h 1013"/>
                <a:gd name="T10" fmla="*/ 967 w 1324"/>
                <a:gd name="T11" fmla="*/ 92 h 1013"/>
                <a:gd name="T12" fmla="*/ 863 w 1324"/>
                <a:gd name="T13" fmla="*/ 28 h 1013"/>
                <a:gd name="T14" fmla="*/ 684 w 1324"/>
                <a:gd name="T15" fmla="*/ 18 h 1013"/>
                <a:gd name="T16" fmla="*/ 583 w 1324"/>
                <a:gd name="T17" fmla="*/ 18 h 1013"/>
                <a:gd name="T18" fmla="*/ 516 w 1324"/>
                <a:gd name="T19" fmla="*/ 19 h 1013"/>
                <a:gd name="T20" fmla="*/ 586 w 1324"/>
                <a:gd name="T21" fmla="*/ 155 h 1013"/>
                <a:gd name="T22" fmla="*/ 626 w 1324"/>
                <a:gd name="T23" fmla="*/ 141 h 1013"/>
                <a:gd name="T24" fmla="*/ 683 w 1324"/>
                <a:gd name="T25" fmla="*/ 127 h 1013"/>
                <a:gd name="T26" fmla="*/ 698 w 1324"/>
                <a:gd name="T27" fmla="*/ 97 h 1013"/>
                <a:gd name="T28" fmla="*/ 739 w 1324"/>
                <a:gd name="T29" fmla="*/ 101 h 1013"/>
                <a:gd name="T30" fmla="*/ 704 w 1324"/>
                <a:gd name="T31" fmla="*/ 184 h 1013"/>
                <a:gd name="T32" fmla="*/ 642 w 1324"/>
                <a:gd name="T33" fmla="*/ 223 h 1013"/>
                <a:gd name="T34" fmla="*/ 579 w 1324"/>
                <a:gd name="T35" fmla="*/ 217 h 1013"/>
                <a:gd name="T36" fmla="*/ 546 w 1324"/>
                <a:gd name="T37" fmla="*/ 201 h 1013"/>
                <a:gd name="T38" fmla="*/ 446 w 1324"/>
                <a:gd name="T39" fmla="*/ 220 h 1013"/>
                <a:gd name="T40" fmla="*/ 378 w 1324"/>
                <a:gd name="T41" fmla="*/ 213 h 1013"/>
                <a:gd name="T42" fmla="*/ 348 w 1324"/>
                <a:gd name="T43" fmla="*/ 220 h 1013"/>
                <a:gd name="T44" fmla="*/ 292 w 1324"/>
                <a:gd name="T45" fmla="*/ 236 h 1013"/>
                <a:gd name="T46" fmla="*/ 237 w 1324"/>
                <a:gd name="T47" fmla="*/ 228 h 1013"/>
                <a:gd name="T48" fmla="*/ 198 w 1324"/>
                <a:gd name="T49" fmla="*/ 251 h 1013"/>
                <a:gd name="T50" fmla="*/ 184 w 1324"/>
                <a:gd name="T51" fmla="*/ 209 h 1013"/>
                <a:gd name="T52" fmla="*/ 169 w 1324"/>
                <a:gd name="T53" fmla="*/ 254 h 1013"/>
                <a:gd name="T54" fmla="*/ 124 w 1324"/>
                <a:gd name="T55" fmla="*/ 263 h 1013"/>
                <a:gd name="T56" fmla="*/ 93 w 1324"/>
                <a:gd name="T57" fmla="*/ 309 h 1013"/>
                <a:gd name="T58" fmla="*/ 97 w 1324"/>
                <a:gd name="T59" fmla="*/ 311 h 1013"/>
                <a:gd name="T60" fmla="*/ 103 w 1324"/>
                <a:gd name="T61" fmla="*/ 345 h 1013"/>
                <a:gd name="T62" fmla="*/ 50 w 1324"/>
                <a:gd name="T63" fmla="*/ 373 h 1013"/>
                <a:gd name="T64" fmla="*/ 10 w 1324"/>
                <a:gd name="T65" fmla="*/ 399 h 1013"/>
                <a:gd name="T66" fmla="*/ 25 w 1324"/>
                <a:gd name="T67" fmla="*/ 453 h 1013"/>
                <a:gd name="T68" fmla="*/ 14 w 1324"/>
                <a:gd name="T69" fmla="*/ 558 h 1013"/>
                <a:gd name="T70" fmla="*/ 28 w 1324"/>
                <a:gd name="T71" fmla="*/ 611 h 1013"/>
                <a:gd name="T72" fmla="*/ 87 w 1324"/>
                <a:gd name="T73" fmla="*/ 687 h 1013"/>
                <a:gd name="T74" fmla="*/ 206 w 1324"/>
                <a:gd name="T75" fmla="*/ 714 h 1013"/>
                <a:gd name="T76" fmla="*/ 179 w 1324"/>
                <a:gd name="T77" fmla="*/ 881 h 1013"/>
                <a:gd name="T78" fmla="*/ 253 w 1324"/>
                <a:gd name="T79" fmla="*/ 906 h 1013"/>
                <a:gd name="T80" fmla="*/ 324 w 1324"/>
                <a:gd name="T81" fmla="*/ 1013 h 1013"/>
                <a:gd name="T82" fmla="*/ 591 w 1324"/>
                <a:gd name="T83" fmla="*/ 952 h 1013"/>
                <a:gd name="T84" fmla="*/ 782 w 1324"/>
                <a:gd name="T85" fmla="*/ 940 h 1013"/>
                <a:gd name="T86" fmla="*/ 913 w 1324"/>
                <a:gd name="T87" fmla="*/ 923 h 1013"/>
                <a:gd name="T88" fmla="*/ 1038 w 1324"/>
                <a:gd name="T89" fmla="*/ 975 h 1013"/>
                <a:gd name="T90" fmla="*/ 1081 w 1324"/>
                <a:gd name="T91" fmla="*/ 951 h 1013"/>
                <a:gd name="T92" fmla="*/ 1077 w 1324"/>
                <a:gd name="T93" fmla="*/ 876 h 1013"/>
                <a:gd name="T94" fmla="*/ 1079 w 1324"/>
                <a:gd name="T95" fmla="*/ 828 h 1013"/>
                <a:gd name="T96" fmla="*/ 1114 w 1324"/>
                <a:gd name="T97" fmla="*/ 719 h 1013"/>
                <a:gd name="T98" fmla="*/ 1018 w 1324"/>
                <a:gd name="T99" fmla="*/ 611 h 1013"/>
                <a:gd name="T100" fmla="*/ 984 w 1324"/>
                <a:gd name="T101" fmla="*/ 480 h 1013"/>
                <a:gd name="T102" fmla="*/ 935 w 1324"/>
                <a:gd name="T103" fmla="*/ 495 h 1013"/>
                <a:gd name="T104" fmla="*/ 892 w 1324"/>
                <a:gd name="T105" fmla="*/ 446 h 1013"/>
                <a:gd name="T106" fmla="*/ 1041 w 1324"/>
                <a:gd name="T107" fmla="*/ 372 h 1013"/>
                <a:gd name="T108" fmla="*/ 1181 w 1324"/>
                <a:gd name="T109" fmla="*/ 296 h 1013"/>
                <a:gd name="T110" fmla="*/ 1282 w 1324"/>
                <a:gd name="T111" fmla="*/ 304 h 1013"/>
                <a:gd name="T112" fmla="*/ 1324 w 1324"/>
                <a:gd name="T113" fmla="*/ 300 h 1013"/>
                <a:gd name="T114" fmla="*/ 1267 w 1324"/>
                <a:gd name="T115" fmla="*/ 241 h 1013"/>
                <a:gd name="T116" fmla="*/ 766 w 1324"/>
                <a:gd name="T117" fmla="*/ 753 h 1013"/>
                <a:gd name="T118" fmla="*/ 704 w 1324"/>
                <a:gd name="T119" fmla="*/ 775 h 1013"/>
                <a:gd name="T120" fmla="*/ 518 w 1324"/>
                <a:gd name="T121" fmla="*/ 778 h 1013"/>
                <a:gd name="T122" fmla="*/ 617 w 1324"/>
                <a:gd name="T123" fmla="*/ 756 h 1013"/>
                <a:gd name="T124" fmla="*/ 776 w 1324"/>
                <a:gd name="T125" fmla="*/ 719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4" h="1013">
                  <a:moveTo>
                    <a:pt x="1252" y="237"/>
                  </a:moveTo>
                  <a:cubicBezTo>
                    <a:pt x="1220" y="238"/>
                    <a:pt x="1220" y="238"/>
                    <a:pt x="1220" y="238"/>
                  </a:cubicBezTo>
                  <a:cubicBezTo>
                    <a:pt x="1219" y="237"/>
                    <a:pt x="1219" y="237"/>
                    <a:pt x="1219" y="237"/>
                  </a:cubicBezTo>
                  <a:cubicBezTo>
                    <a:pt x="1211" y="231"/>
                    <a:pt x="1211" y="228"/>
                    <a:pt x="1211" y="227"/>
                  </a:cubicBezTo>
                  <a:cubicBezTo>
                    <a:pt x="1211" y="226"/>
                    <a:pt x="1211" y="212"/>
                    <a:pt x="1210" y="202"/>
                  </a:cubicBezTo>
                  <a:cubicBezTo>
                    <a:pt x="1198" y="201"/>
                    <a:pt x="1198" y="201"/>
                    <a:pt x="1198" y="201"/>
                  </a:cubicBezTo>
                  <a:cubicBezTo>
                    <a:pt x="1197" y="200"/>
                    <a:pt x="1197" y="200"/>
                    <a:pt x="1197" y="200"/>
                  </a:cubicBezTo>
                  <a:cubicBezTo>
                    <a:pt x="1194" y="196"/>
                    <a:pt x="1189" y="191"/>
                    <a:pt x="1186" y="191"/>
                  </a:cubicBezTo>
                  <a:cubicBezTo>
                    <a:pt x="1182" y="191"/>
                    <a:pt x="1178" y="192"/>
                    <a:pt x="1175" y="193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4" y="198"/>
                    <a:pt x="1174" y="198"/>
                    <a:pt x="1174" y="198"/>
                  </a:cubicBezTo>
                  <a:cubicBezTo>
                    <a:pt x="1166" y="208"/>
                    <a:pt x="1163" y="208"/>
                    <a:pt x="1162" y="208"/>
                  </a:cubicBezTo>
                  <a:cubicBezTo>
                    <a:pt x="1160" y="208"/>
                    <a:pt x="1155" y="208"/>
                    <a:pt x="1154" y="208"/>
                  </a:cubicBezTo>
                  <a:cubicBezTo>
                    <a:pt x="1150" y="208"/>
                    <a:pt x="1150" y="208"/>
                    <a:pt x="1150" y="208"/>
                  </a:cubicBezTo>
                  <a:cubicBezTo>
                    <a:pt x="1149" y="201"/>
                    <a:pt x="1149" y="201"/>
                    <a:pt x="1149" y="201"/>
                  </a:cubicBezTo>
                  <a:cubicBezTo>
                    <a:pt x="1133" y="199"/>
                    <a:pt x="1133" y="199"/>
                    <a:pt x="1133" y="199"/>
                  </a:cubicBezTo>
                  <a:cubicBezTo>
                    <a:pt x="1133" y="196"/>
                    <a:pt x="1133" y="196"/>
                    <a:pt x="1133" y="196"/>
                  </a:cubicBezTo>
                  <a:cubicBezTo>
                    <a:pt x="1133" y="196"/>
                    <a:pt x="1130" y="181"/>
                    <a:pt x="1115" y="173"/>
                  </a:cubicBezTo>
                  <a:cubicBezTo>
                    <a:pt x="1098" y="165"/>
                    <a:pt x="1083" y="160"/>
                    <a:pt x="1083" y="160"/>
                  </a:cubicBezTo>
                  <a:cubicBezTo>
                    <a:pt x="1082" y="159"/>
                    <a:pt x="1082" y="159"/>
                    <a:pt x="1082" y="159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75" y="132"/>
                    <a:pt x="1075" y="132"/>
                    <a:pt x="1075" y="132"/>
                  </a:cubicBezTo>
                  <a:cubicBezTo>
                    <a:pt x="1082" y="129"/>
                    <a:pt x="1082" y="129"/>
                    <a:pt x="1082" y="129"/>
                  </a:cubicBezTo>
                  <a:cubicBezTo>
                    <a:pt x="1081" y="95"/>
                    <a:pt x="1081" y="95"/>
                    <a:pt x="1081" y="95"/>
                  </a:cubicBezTo>
                  <a:cubicBezTo>
                    <a:pt x="1094" y="82"/>
                    <a:pt x="1094" y="82"/>
                    <a:pt x="1094" y="82"/>
                  </a:cubicBezTo>
                  <a:cubicBezTo>
                    <a:pt x="1089" y="78"/>
                    <a:pt x="1089" y="78"/>
                    <a:pt x="1089" y="78"/>
                  </a:cubicBezTo>
                  <a:cubicBezTo>
                    <a:pt x="1084" y="63"/>
                    <a:pt x="1084" y="63"/>
                    <a:pt x="1084" y="63"/>
                  </a:cubicBezTo>
                  <a:cubicBezTo>
                    <a:pt x="1084" y="63"/>
                    <a:pt x="1084" y="63"/>
                    <a:pt x="1084" y="63"/>
                  </a:cubicBezTo>
                  <a:cubicBezTo>
                    <a:pt x="1080" y="69"/>
                    <a:pt x="1076" y="77"/>
                    <a:pt x="1072" y="79"/>
                  </a:cubicBezTo>
                  <a:cubicBezTo>
                    <a:pt x="1068" y="82"/>
                    <a:pt x="1063" y="80"/>
                    <a:pt x="1061" y="78"/>
                  </a:cubicBezTo>
                  <a:cubicBezTo>
                    <a:pt x="1059" y="77"/>
                    <a:pt x="1059" y="77"/>
                    <a:pt x="1059" y="77"/>
                  </a:cubicBezTo>
                  <a:cubicBezTo>
                    <a:pt x="1058" y="69"/>
                    <a:pt x="1058" y="69"/>
                    <a:pt x="1058" y="69"/>
                  </a:cubicBezTo>
                  <a:cubicBezTo>
                    <a:pt x="1048" y="69"/>
                    <a:pt x="1048" y="69"/>
                    <a:pt x="1048" y="69"/>
                  </a:cubicBezTo>
                  <a:cubicBezTo>
                    <a:pt x="1046" y="75"/>
                    <a:pt x="1041" y="88"/>
                    <a:pt x="1033" y="91"/>
                  </a:cubicBezTo>
                  <a:cubicBezTo>
                    <a:pt x="1025" y="93"/>
                    <a:pt x="977" y="93"/>
                    <a:pt x="968" y="92"/>
                  </a:cubicBezTo>
                  <a:cubicBezTo>
                    <a:pt x="967" y="92"/>
                    <a:pt x="967" y="92"/>
                    <a:pt x="967" y="92"/>
                  </a:cubicBezTo>
                  <a:cubicBezTo>
                    <a:pt x="966" y="92"/>
                    <a:pt x="966" y="92"/>
                    <a:pt x="966" y="92"/>
                  </a:cubicBezTo>
                  <a:cubicBezTo>
                    <a:pt x="946" y="80"/>
                    <a:pt x="946" y="75"/>
                    <a:pt x="946" y="73"/>
                  </a:cubicBezTo>
                  <a:cubicBezTo>
                    <a:pt x="946" y="70"/>
                    <a:pt x="946" y="62"/>
                    <a:pt x="946" y="57"/>
                  </a:cubicBezTo>
                  <a:cubicBezTo>
                    <a:pt x="888" y="57"/>
                    <a:pt x="888" y="57"/>
                    <a:pt x="888" y="57"/>
                  </a:cubicBezTo>
                  <a:cubicBezTo>
                    <a:pt x="887" y="56"/>
                    <a:pt x="887" y="56"/>
                    <a:pt x="887" y="56"/>
                  </a:cubicBezTo>
                  <a:cubicBezTo>
                    <a:pt x="877" y="44"/>
                    <a:pt x="866" y="31"/>
                    <a:pt x="863" y="28"/>
                  </a:cubicBezTo>
                  <a:cubicBezTo>
                    <a:pt x="860" y="28"/>
                    <a:pt x="855" y="28"/>
                    <a:pt x="843" y="27"/>
                  </a:cubicBezTo>
                  <a:cubicBezTo>
                    <a:pt x="771" y="79"/>
                    <a:pt x="771" y="79"/>
                    <a:pt x="771" y="79"/>
                  </a:cubicBezTo>
                  <a:cubicBezTo>
                    <a:pt x="750" y="79"/>
                    <a:pt x="750" y="79"/>
                    <a:pt x="750" y="79"/>
                  </a:cubicBezTo>
                  <a:cubicBezTo>
                    <a:pt x="749" y="78"/>
                    <a:pt x="749" y="78"/>
                    <a:pt x="749" y="78"/>
                  </a:cubicBezTo>
                  <a:cubicBezTo>
                    <a:pt x="726" y="51"/>
                    <a:pt x="701" y="22"/>
                    <a:pt x="696" y="18"/>
                  </a:cubicBezTo>
                  <a:cubicBezTo>
                    <a:pt x="693" y="18"/>
                    <a:pt x="687" y="18"/>
                    <a:pt x="684" y="18"/>
                  </a:cubicBezTo>
                  <a:cubicBezTo>
                    <a:pt x="668" y="34"/>
                    <a:pt x="664" y="34"/>
                    <a:pt x="662" y="34"/>
                  </a:cubicBezTo>
                  <a:cubicBezTo>
                    <a:pt x="659" y="34"/>
                    <a:pt x="643" y="35"/>
                    <a:pt x="637" y="35"/>
                  </a:cubicBezTo>
                  <a:cubicBezTo>
                    <a:pt x="634" y="36"/>
                    <a:pt x="634" y="36"/>
                    <a:pt x="634" y="36"/>
                  </a:cubicBezTo>
                  <a:cubicBezTo>
                    <a:pt x="633" y="33"/>
                    <a:pt x="633" y="33"/>
                    <a:pt x="633" y="33"/>
                  </a:cubicBezTo>
                  <a:cubicBezTo>
                    <a:pt x="629" y="27"/>
                    <a:pt x="625" y="20"/>
                    <a:pt x="62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2" y="17"/>
                    <a:pt x="582" y="17"/>
                    <a:pt x="582" y="17"/>
                  </a:cubicBezTo>
                  <a:cubicBezTo>
                    <a:pt x="575" y="10"/>
                    <a:pt x="566" y="2"/>
                    <a:pt x="563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43" y="28"/>
                    <a:pt x="538" y="28"/>
                    <a:pt x="536" y="29"/>
                  </a:cubicBezTo>
                  <a:cubicBezTo>
                    <a:pt x="531" y="29"/>
                    <a:pt x="526" y="23"/>
                    <a:pt x="522" y="19"/>
                  </a:cubicBezTo>
                  <a:cubicBezTo>
                    <a:pt x="516" y="19"/>
                    <a:pt x="516" y="19"/>
                    <a:pt x="516" y="19"/>
                  </a:cubicBezTo>
                  <a:cubicBezTo>
                    <a:pt x="505" y="40"/>
                    <a:pt x="503" y="40"/>
                    <a:pt x="501" y="40"/>
                  </a:cubicBezTo>
                  <a:cubicBezTo>
                    <a:pt x="499" y="40"/>
                    <a:pt x="468" y="39"/>
                    <a:pt x="460" y="39"/>
                  </a:cubicBezTo>
                  <a:cubicBezTo>
                    <a:pt x="456" y="43"/>
                    <a:pt x="453" y="47"/>
                    <a:pt x="451" y="50"/>
                  </a:cubicBezTo>
                  <a:cubicBezTo>
                    <a:pt x="458" y="63"/>
                    <a:pt x="491" y="119"/>
                    <a:pt x="492" y="131"/>
                  </a:cubicBezTo>
                  <a:cubicBezTo>
                    <a:pt x="492" y="139"/>
                    <a:pt x="493" y="148"/>
                    <a:pt x="494" y="154"/>
                  </a:cubicBezTo>
                  <a:cubicBezTo>
                    <a:pt x="512" y="154"/>
                    <a:pt x="581" y="155"/>
                    <a:pt x="586" y="155"/>
                  </a:cubicBezTo>
                  <a:cubicBezTo>
                    <a:pt x="592" y="155"/>
                    <a:pt x="598" y="166"/>
                    <a:pt x="603" y="176"/>
                  </a:cubicBezTo>
                  <a:cubicBezTo>
                    <a:pt x="605" y="176"/>
                    <a:pt x="608" y="176"/>
                    <a:pt x="609" y="176"/>
                  </a:cubicBezTo>
                  <a:cubicBezTo>
                    <a:pt x="609" y="176"/>
                    <a:pt x="610" y="175"/>
                    <a:pt x="610" y="174"/>
                  </a:cubicBezTo>
                  <a:cubicBezTo>
                    <a:pt x="610" y="158"/>
                    <a:pt x="610" y="158"/>
                    <a:pt x="610" y="158"/>
                  </a:cubicBezTo>
                  <a:cubicBezTo>
                    <a:pt x="611" y="157"/>
                    <a:pt x="611" y="157"/>
                    <a:pt x="611" y="157"/>
                  </a:cubicBezTo>
                  <a:cubicBezTo>
                    <a:pt x="612" y="156"/>
                    <a:pt x="624" y="143"/>
                    <a:pt x="626" y="141"/>
                  </a:cubicBezTo>
                  <a:cubicBezTo>
                    <a:pt x="627" y="140"/>
                    <a:pt x="631" y="132"/>
                    <a:pt x="635" y="126"/>
                  </a:cubicBezTo>
                  <a:cubicBezTo>
                    <a:pt x="635" y="111"/>
                    <a:pt x="635" y="111"/>
                    <a:pt x="635" y="111"/>
                  </a:cubicBezTo>
                  <a:cubicBezTo>
                    <a:pt x="639" y="110"/>
                    <a:pt x="639" y="110"/>
                    <a:pt x="639" y="110"/>
                  </a:cubicBezTo>
                  <a:cubicBezTo>
                    <a:pt x="642" y="110"/>
                    <a:pt x="659" y="109"/>
                    <a:pt x="661" y="109"/>
                  </a:cubicBezTo>
                  <a:cubicBezTo>
                    <a:pt x="663" y="109"/>
                    <a:pt x="665" y="109"/>
                    <a:pt x="676" y="127"/>
                  </a:cubicBezTo>
                  <a:cubicBezTo>
                    <a:pt x="683" y="127"/>
                    <a:pt x="683" y="127"/>
                    <a:pt x="683" y="127"/>
                  </a:cubicBezTo>
                  <a:cubicBezTo>
                    <a:pt x="683" y="125"/>
                    <a:pt x="684" y="124"/>
                    <a:pt x="684" y="122"/>
                  </a:cubicBezTo>
                  <a:cubicBezTo>
                    <a:pt x="684" y="121"/>
                    <a:pt x="681" y="117"/>
                    <a:pt x="677" y="115"/>
                  </a:cubicBezTo>
                  <a:cubicBezTo>
                    <a:pt x="676" y="114"/>
                    <a:pt x="676" y="114"/>
                    <a:pt x="676" y="114"/>
                  </a:cubicBezTo>
                  <a:cubicBezTo>
                    <a:pt x="676" y="90"/>
                    <a:pt x="676" y="90"/>
                    <a:pt x="676" y="90"/>
                  </a:cubicBezTo>
                  <a:cubicBezTo>
                    <a:pt x="695" y="91"/>
                    <a:pt x="695" y="91"/>
                    <a:pt x="695" y="91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702" y="80"/>
                    <a:pt x="702" y="80"/>
                    <a:pt x="702" y="80"/>
                  </a:cubicBezTo>
                  <a:cubicBezTo>
                    <a:pt x="705" y="80"/>
                    <a:pt x="705" y="80"/>
                    <a:pt x="705" y="80"/>
                  </a:cubicBezTo>
                  <a:cubicBezTo>
                    <a:pt x="709" y="80"/>
                    <a:pt x="715" y="80"/>
                    <a:pt x="718" y="79"/>
                  </a:cubicBezTo>
                  <a:cubicBezTo>
                    <a:pt x="720" y="79"/>
                    <a:pt x="725" y="77"/>
                    <a:pt x="739" y="100"/>
                  </a:cubicBezTo>
                  <a:cubicBezTo>
                    <a:pt x="739" y="101"/>
                    <a:pt x="739" y="101"/>
                    <a:pt x="739" y="101"/>
                  </a:cubicBezTo>
                  <a:cubicBezTo>
                    <a:pt x="739" y="102"/>
                    <a:pt x="739" y="102"/>
                    <a:pt x="739" y="102"/>
                  </a:cubicBezTo>
                  <a:cubicBezTo>
                    <a:pt x="740" y="124"/>
                    <a:pt x="737" y="126"/>
                    <a:pt x="736" y="127"/>
                  </a:cubicBezTo>
                  <a:cubicBezTo>
                    <a:pt x="735" y="128"/>
                    <a:pt x="734" y="128"/>
                    <a:pt x="733" y="128"/>
                  </a:cubicBezTo>
                  <a:cubicBezTo>
                    <a:pt x="731" y="130"/>
                    <a:pt x="725" y="137"/>
                    <a:pt x="721" y="143"/>
                  </a:cubicBezTo>
                  <a:cubicBezTo>
                    <a:pt x="721" y="148"/>
                    <a:pt x="723" y="163"/>
                    <a:pt x="723" y="166"/>
                  </a:cubicBezTo>
                  <a:cubicBezTo>
                    <a:pt x="723" y="168"/>
                    <a:pt x="723" y="172"/>
                    <a:pt x="704" y="184"/>
                  </a:cubicBezTo>
                  <a:cubicBezTo>
                    <a:pt x="703" y="184"/>
                    <a:pt x="703" y="184"/>
                    <a:pt x="703" y="184"/>
                  </a:cubicBezTo>
                  <a:cubicBezTo>
                    <a:pt x="702" y="184"/>
                    <a:pt x="702" y="184"/>
                    <a:pt x="702" y="184"/>
                  </a:cubicBezTo>
                  <a:cubicBezTo>
                    <a:pt x="701" y="184"/>
                    <a:pt x="664" y="184"/>
                    <a:pt x="656" y="184"/>
                  </a:cubicBezTo>
                  <a:cubicBezTo>
                    <a:pt x="652" y="184"/>
                    <a:pt x="644" y="192"/>
                    <a:pt x="639" y="198"/>
                  </a:cubicBezTo>
                  <a:cubicBezTo>
                    <a:pt x="642" y="202"/>
                    <a:pt x="642" y="202"/>
                    <a:pt x="642" y="202"/>
                  </a:cubicBezTo>
                  <a:cubicBezTo>
                    <a:pt x="642" y="223"/>
                    <a:pt x="642" y="223"/>
                    <a:pt x="642" y="223"/>
                  </a:cubicBezTo>
                  <a:cubicBezTo>
                    <a:pt x="618" y="223"/>
                    <a:pt x="618" y="223"/>
                    <a:pt x="618" y="223"/>
                  </a:cubicBezTo>
                  <a:cubicBezTo>
                    <a:pt x="617" y="218"/>
                    <a:pt x="617" y="218"/>
                    <a:pt x="617" y="218"/>
                  </a:cubicBezTo>
                  <a:cubicBezTo>
                    <a:pt x="608" y="218"/>
                    <a:pt x="608" y="218"/>
                    <a:pt x="608" y="218"/>
                  </a:cubicBezTo>
                  <a:cubicBezTo>
                    <a:pt x="604" y="218"/>
                    <a:pt x="602" y="216"/>
                    <a:pt x="601" y="213"/>
                  </a:cubicBezTo>
                  <a:cubicBezTo>
                    <a:pt x="579" y="213"/>
                    <a:pt x="579" y="213"/>
                    <a:pt x="579" y="213"/>
                  </a:cubicBezTo>
                  <a:cubicBezTo>
                    <a:pt x="579" y="217"/>
                    <a:pt x="579" y="217"/>
                    <a:pt x="579" y="217"/>
                  </a:cubicBezTo>
                  <a:cubicBezTo>
                    <a:pt x="563" y="217"/>
                    <a:pt x="563" y="217"/>
                    <a:pt x="563" y="217"/>
                  </a:cubicBezTo>
                  <a:cubicBezTo>
                    <a:pt x="560" y="217"/>
                    <a:pt x="558" y="217"/>
                    <a:pt x="557" y="215"/>
                  </a:cubicBezTo>
                  <a:cubicBezTo>
                    <a:pt x="555" y="213"/>
                    <a:pt x="555" y="211"/>
                    <a:pt x="555" y="209"/>
                  </a:cubicBezTo>
                  <a:cubicBezTo>
                    <a:pt x="555" y="208"/>
                    <a:pt x="555" y="207"/>
                    <a:pt x="555" y="206"/>
                  </a:cubicBezTo>
                  <a:cubicBezTo>
                    <a:pt x="555" y="206"/>
                    <a:pt x="555" y="204"/>
                    <a:pt x="554" y="201"/>
                  </a:cubicBezTo>
                  <a:cubicBezTo>
                    <a:pt x="546" y="201"/>
                    <a:pt x="546" y="201"/>
                    <a:pt x="546" y="201"/>
                  </a:cubicBezTo>
                  <a:cubicBezTo>
                    <a:pt x="544" y="204"/>
                    <a:pt x="542" y="206"/>
                    <a:pt x="539" y="206"/>
                  </a:cubicBezTo>
                  <a:cubicBezTo>
                    <a:pt x="498" y="207"/>
                    <a:pt x="496" y="207"/>
                    <a:pt x="495" y="206"/>
                  </a:cubicBezTo>
                  <a:cubicBezTo>
                    <a:pt x="493" y="205"/>
                    <a:pt x="491" y="202"/>
                    <a:pt x="489" y="200"/>
                  </a:cubicBezTo>
                  <a:cubicBezTo>
                    <a:pt x="483" y="200"/>
                    <a:pt x="468" y="200"/>
                    <a:pt x="464" y="200"/>
                  </a:cubicBezTo>
                  <a:cubicBezTo>
                    <a:pt x="461" y="202"/>
                    <a:pt x="453" y="210"/>
                    <a:pt x="448" y="218"/>
                  </a:cubicBezTo>
                  <a:cubicBezTo>
                    <a:pt x="446" y="220"/>
                    <a:pt x="446" y="220"/>
                    <a:pt x="446" y="220"/>
                  </a:cubicBezTo>
                  <a:cubicBezTo>
                    <a:pt x="415" y="220"/>
                    <a:pt x="415" y="220"/>
                    <a:pt x="415" y="220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393" y="223"/>
                    <a:pt x="393" y="223"/>
                    <a:pt x="393" y="223"/>
                  </a:cubicBezTo>
                  <a:cubicBezTo>
                    <a:pt x="392" y="221"/>
                    <a:pt x="392" y="221"/>
                    <a:pt x="392" y="221"/>
                  </a:cubicBezTo>
                  <a:cubicBezTo>
                    <a:pt x="392" y="220"/>
                    <a:pt x="391" y="219"/>
                    <a:pt x="391" y="219"/>
                  </a:cubicBezTo>
                  <a:cubicBezTo>
                    <a:pt x="388" y="219"/>
                    <a:pt x="384" y="217"/>
                    <a:pt x="378" y="213"/>
                  </a:cubicBezTo>
                  <a:cubicBezTo>
                    <a:pt x="376" y="212"/>
                    <a:pt x="376" y="212"/>
                    <a:pt x="376" y="21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67" y="214"/>
                    <a:pt x="367" y="214"/>
                    <a:pt x="367" y="214"/>
                  </a:cubicBezTo>
                  <a:cubicBezTo>
                    <a:pt x="349" y="215"/>
                    <a:pt x="349" y="215"/>
                    <a:pt x="349" y="215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20" y="220"/>
                    <a:pt x="320" y="220"/>
                    <a:pt x="320" y="220"/>
                  </a:cubicBezTo>
                  <a:cubicBezTo>
                    <a:pt x="319" y="211"/>
                    <a:pt x="319" y="211"/>
                    <a:pt x="319" y="211"/>
                  </a:cubicBezTo>
                  <a:cubicBezTo>
                    <a:pt x="316" y="210"/>
                    <a:pt x="316" y="210"/>
                    <a:pt x="316" y="210"/>
                  </a:cubicBezTo>
                  <a:cubicBezTo>
                    <a:pt x="314" y="210"/>
                    <a:pt x="312" y="211"/>
                    <a:pt x="311" y="213"/>
                  </a:cubicBezTo>
                  <a:cubicBezTo>
                    <a:pt x="311" y="228"/>
                    <a:pt x="311" y="228"/>
                    <a:pt x="311" y="228"/>
                  </a:cubicBezTo>
                  <a:cubicBezTo>
                    <a:pt x="311" y="231"/>
                    <a:pt x="309" y="234"/>
                    <a:pt x="292" y="236"/>
                  </a:cubicBezTo>
                  <a:cubicBezTo>
                    <a:pt x="290" y="241"/>
                    <a:pt x="290" y="241"/>
                    <a:pt x="290" y="241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53" y="238"/>
                    <a:pt x="253" y="238"/>
                    <a:pt x="253" y="238"/>
                  </a:cubicBezTo>
                  <a:cubicBezTo>
                    <a:pt x="252" y="236"/>
                    <a:pt x="251" y="232"/>
                    <a:pt x="250" y="228"/>
                  </a:cubicBezTo>
                  <a:cubicBezTo>
                    <a:pt x="249" y="228"/>
                    <a:pt x="247" y="227"/>
                    <a:pt x="245" y="227"/>
                  </a:cubicBezTo>
                  <a:cubicBezTo>
                    <a:pt x="244" y="227"/>
                    <a:pt x="241" y="227"/>
                    <a:pt x="237" y="228"/>
                  </a:cubicBezTo>
                  <a:cubicBezTo>
                    <a:pt x="236" y="229"/>
                    <a:pt x="235" y="234"/>
                    <a:pt x="234" y="239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12" y="242"/>
                    <a:pt x="212" y="242"/>
                    <a:pt x="212" y="242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210" y="250"/>
                    <a:pt x="207" y="254"/>
                    <a:pt x="198" y="251"/>
                  </a:cubicBezTo>
                  <a:cubicBezTo>
                    <a:pt x="190" y="249"/>
                    <a:pt x="189" y="238"/>
                    <a:pt x="189" y="233"/>
                  </a:cubicBezTo>
                  <a:cubicBezTo>
                    <a:pt x="184" y="230"/>
                    <a:pt x="181" y="225"/>
                    <a:pt x="181" y="220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187" y="211"/>
                    <a:pt x="187" y="211"/>
                    <a:pt x="187" y="211"/>
                  </a:cubicBezTo>
                  <a:cubicBezTo>
                    <a:pt x="187" y="210"/>
                    <a:pt x="187" y="210"/>
                    <a:pt x="187" y="210"/>
                  </a:cubicBezTo>
                  <a:cubicBezTo>
                    <a:pt x="186" y="210"/>
                    <a:pt x="185" y="209"/>
                    <a:pt x="184" y="209"/>
                  </a:cubicBezTo>
                  <a:cubicBezTo>
                    <a:pt x="184" y="209"/>
                    <a:pt x="182" y="209"/>
                    <a:pt x="178" y="211"/>
                  </a:cubicBezTo>
                  <a:cubicBezTo>
                    <a:pt x="174" y="213"/>
                    <a:pt x="171" y="217"/>
                    <a:pt x="171" y="221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8" y="255"/>
                    <a:pt x="167" y="255"/>
                    <a:pt x="165" y="254"/>
                  </a:cubicBezTo>
                  <a:cubicBezTo>
                    <a:pt x="164" y="254"/>
                    <a:pt x="162" y="253"/>
                    <a:pt x="159" y="245"/>
                  </a:cubicBezTo>
                  <a:cubicBezTo>
                    <a:pt x="158" y="245"/>
                    <a:pt x="156" y="245"/>
                    <a:pt x="155" y="245"/>
                  </a:cubicBezTo>
                  <a:cubicBezTo>
                    <a:pt x="154" y="250"/>
                    <a:pt x="148" y="257"/>
                    <a:pt x="143" y="262"/>
                  </a:cubicBezTo>
                  <a:cubicBezTo>
                    <a:pt x="142" y="263"/>
                    <a:pt x="142" y="263"/>
                    <a:pt x="142" y="263"/>
                  </a:cubicBezTo>
                  <a:cubicBezTo>
                    <a:pt x="124" y="263"/>
                    <a:pt x="124" y="263"/>
                    <a:pt x="124" y="263"/>
                  </a:cubicBezTo>
                  <a:cubicBezTo>
                    <a:pt x="123" y="259"/>
                    <a:pt x="123" y="259"/>
                    <a:pt x="123" y="259"/>
                  </a:cubicBezTo>
                  <a:cubicBezTo>
                    <a:pt x="122" y="260"/>
                    <a:pt x="122" y="260"/>
                    <a:pt x="122" y="260"/>
                  </a:cubicBezTo>
                  <a:cubicBezTo>
                    <a:pt x="121" y="263"/>
                    <a:pt x="121" y="268"/>
                    <a:pt x="121" y="269"/>
                  </a:cubicBezTo>
                  <a:cubicBezTo>
                    <a:pt x="121" y="275"/>
                    <a:pt x="103" y="279"/>
                    <a:pt x="96" y="280"/>
                  </a:cubicBezTo>
                  <a:cubicBezTo>
                    <a:pt x="95" y="282"/>
                    <a:pt x="93" y="286"/>
                    <a:pt x="92" y="290"/>
                  </a:cubicBezTo>
                  <a:cubicBezTo>
                    <a:pt x="93" y="309"/>
                    <a:pt x="93" y="309"/>
                    <a:pt x="93" y="309"/>
                  </a:cubicBezTo>
                  <a:cubicBezTo>
                    <a:pt x="85" y="315"/>
                    <a:pt x="85" y="315"/>
                    <a:pt x="85" y="315"/>
                  </a:cubicBezTo>
                  <a:cubicBezTo>
                    <a:pt x="85" y="316"/>
                    <a:pt x="85" y="317"/>
                    <a:pt x="85" y="318"/>
                  </a:cubicBezTo>
                  <a:cubicBezTo>
                    <a:pt x="85" y="319"/>
                    <a:pt x="86" y="320"/>
                    <a:pt x="87" y="322"/>
                  </a:cubicBezTo>
                  <a:cubicBezTo>
                    <a:pt x="89" y="322"/>
                    <a:pt x="92" y="321"/>
                    <a:pt x="93" y="321"/>
                  </a:cubicBezTo>
                  <a:cubicBezTo>
                    <a:pt x="94" y="320"/>
                    <a:pt x="95" y="317"/>
                    <a:pt x="96" y="315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1" y="312"/>
                    <a:pt x="101" y="312"/>
                    <a:pt x="101" y="312"/>
                  </a:cubicBezTo>
                  <a:cubicBezTo>
                    <a:pt x="101" y="313"/>
                    <a:pt x="105" y="314"/>
                    <a:pt x="108" y="316"/>
                  </a:cubicBezTo>
                  <a:cubicBezTo>
                    <a:pt x="109" y="317"/>
                    <a:pt x="111" y="320"/>
                    <a:pt x="111" y="338"/>
                  </a:cubicBezTo>
                  <a:cubicBezTo>
                    <a:pt x="111" y="341"/>
                    <a:pt x="111" y="341"/>
                    <a:pt x="111" y="341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6" y="343"/>
                    <a:pt x="103" y="345"/>
                    <a:pt x="103" y="345"/>
                  </a:cubicBezTo>
                  <a:cubicBezTo>
                    <a:pt x="102" y="347"/>
                    <a:pt x="101" y="351"/>
                    <a:pt x="84" y="348"/>
                  </a:cubicBezTo>
                  <a:cubicBezTo>
                    <a:pt x="81" y="355"/>
                    <a:pt x="81" y="355"/>
                    <a:pt x="81" y="355"/>
                  </a:cubicBezTo>
                  <a:cubicBezTo>
                    <a:pt x="78" y="355"/>
                    <a:pt x="78" y="355"/>
                    <a:pt x="78" y="355"/>
                  </a:cubicBezTo>
                  <a:cubicBezTo>
                    <a:pt x="74" y="354"/>
                    <a:pt x="69" y="354"/>
                    <a:pt x="68" y="355"/>
                  </a:cubicBezTo>
                  <a:cubicBezTo>
                    <a:pt x="67" y="357"/>
                    <a:pt x="63" y="362"/>
                    <a:pt x="51" y="372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48" y="373"/>
                    <a:pt x="48" y="373"/>
                    <a:pt x="48" y="373"/>
                  </a:cubicBezTo>
                  <a:cubicBezTo>
                    <a:pt x="40" y="372"/>
                    <a:pt x="35" y="372"/>
                    <a:pt x="34" y="371"/>
                  </a:cubicBezTo>
                  <a:cubicBezTo>
                    <a:pt x="32" y="371"/>
                    <a:pt x="31" y="370"/>
                    <a:pt x="30" y="365"/>
                  </a:cubicBezTo>
                  <a:cubicBezTo>
                    <a:pt x="25" y="365"/>
                    <a:pt x="19" y="365"/>
                    <a:pt x="16" y="365"/>
                  </a:cubicBezTo>
                  <a:cubicBezTo>
                    <a:pt x="15" y="366"/>
                    <a:pt x="12" y="368"/>
                    <a:pt x="10" y="371"/>
                  </a:cubicBezTo>
                  <a:cubicBezTo>
                    <a:pt x="10" y="377"/>
                    <a:pt x="10" y="395"/>
                    <a:pt x="10" y="399"/>
                  </a:cubicBezTo>
                  <a:cubicBezTo>
                    <a:pt x="11" y="402"/>
                    <a:pt x="18" y="412"/>
                    <a:pt x="24" y="420"/>
                  </a:cubicBezTo>
                  <a:cubicBezTo>
                    <a:pt x="25" y="421"/>
                    <a:pt x="25" y="421"/>
                    <a:pt x="25" y="421"/>
                  </a:cubicBezTo>
                  <a:cubicBezTo>
                    <a:pt x="25" y="429"/>
                    <a:pt x="25" y="429"/>
                    <a:pt x="25" y="429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5" y="453"/>
                    <a:pt x="25" y="453"/>
                    <a:pt x="25" y="453"/>
                  </a:cubicBezTo>
                  <a:cubicBezTo>
                    <a:pt x="25" y="463"/>
                    <a:pt x="25" y="463"/>
                    <a:pt x="25" y="463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1" y="505"/>
                    <a:pt x="1" y="505"/>
                    <a:pt x="1" y="505"/>
                  </a:cubicBezTo>
                  <a:cubicBezTo>
                    <a:pt x="12" y="518"/>
                    <a:pt x="12" y="518"/>
                    <a:pt x="12" y="518"/>
                  </a:cubicBezTo>
                  <a:cubicBezTo>
                    <a:pt x="12" y="520"/>
                    <a:pt x="12" y="520"/>
                    <a:pt x="12" y="520"/>
                  </a:cubicBezTo>
                  <a:cubicBezTo>
                    <a:pt x="13" y="533"/>
                    <a:pt x="14" y="555"/>
                    <a:pt x="14" y="558"/>
                  </a:cubicBezTo>
                  <a:cubicBezTo>
                    <a:pt x="15" y="560"/>
                    <a:pt x="22" y="576"/>
                    <a:pt x="29" y="590"/>
                  </a:cubicBezTo>
                  <a:cubicBezTo>
                    <a:pt x="30" y="591"/>
                    <a:pt x="30" y="591"/>
                    <a:pt x="30" y="591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22" y="608"/>
                    <a:pt x="22" y="608"/>
                    <a:pt x="22" y="608"/>
                  </a:cubicBezTo>
                  <a:cubicBezTo>
                    <a:pt x="22" y="609"/>
                    <a:pt x="23" y="610"/>
                    <a:pt x="24" y="611"/>
                  </a:cubicBezTo>
                  <a:cubicBezTo>
                    <a:pt x="28" y="611"/>
                    <a:pt x="28" y="611"/>
                    <a:pt x="28" y="611"/>
                  </a:cubicBezTo>
                  <a:cubicBezTo>
                    <a:pt x="36" y="615"/>
                    <a:pt x="36" y="615"/>
                    <a:pt x="36" y="615"/>
                  </a:cubicBezTo>
                  <a:cubicBezTo>
                    <a:pt x="40" y="615"/>
                    <a:pt x="52" y="616"/>
                    <a:pt x="59" y="616"/>
                  </a:cubicBezTo>
                  <a:cubicBezTo>
                    <a:pt x="68" y="616"/>
                    <a:pt x="82" y="637"/>
                    <a:pt x="86" y="643"/>
                  </a:cubicBezTo>
                  <a:cubicBezTo>
                    <a:pt x="86" y="644"/>
                    <a:pt x="86" y="644"/>
                    <a:pt x="86" y="644"/>
                  </a:cubicBezTo>
                  <a:cubicBezTo>
                    <a:pt x="86" y="645"/>
                    <a:pt x="86" y="645"/>
                    <a:pt x="86" y="645"/>
                  </a:cubicBezTo>
                  <a:cubicBezTo>
                    <a:pt x="86" y="645"/>
                    <a:pt x="86" y="677"/>
                    <a:pt x="87" y="687"/>
                  </a:cubicBezTo>
                  <a:cubicBezTo>
                    <a:pt x="87" y="692"/>
                    <a:pt x="101" y="706"/>
                    <a:pt x="111" y="715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1" y="721"/>
                    <a:pt x="131" y="721"/>
                    <a:pt x="131" y="721"/>
                  </a:cubicBezTo>
                  <a:cubicBezTo>
                    <a:pt x="145" y="721"/>
                    <a:pt x="145" y="721"/>
                    <a:pt x="145" y="721"/>
                  </a:cubicBezTo>
                  <a:cubicBezTo>
                    <a:pt x="149" y="713"/>
                    <a:pt x="149" y="713"/>
                    <a:pt x="149" y="713"/>
                  </a:cubicBezTo>
                  <a:cubicBezTo>
                    <a:pt x="206" y="714"/>
                    <a:pt x="206" y="714"/>
                    <a:pt x="206" y="714"/>
                  </a:cubicBezTo>
                  <a:cubicBezTo>
                    <a:pt x="235" y="743"/>
                    <a:pt x="235" y="743"/>
                    <a:pt x="235" y="743"/>
                  </a:cubicBezTo>
                  <a:cubicBezTo>
                    <a:pt x="236" y="774"/>
                    <a:pt x="236" y="774"/>
                    <a:pt x="236" y="774"/>
                  </a:cubicBezTo>
                  <a:cubicBezTo>
                    <a:pt x="217" y="789"/>
                    <a:pt x="217" y="789"/>
                    <a:pt x="217" y="789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178" y="862"/>
                    <a:pt x="178" y="862"/>
                    <a:pt x="178" y="862"/>
                  </a:cubicBezTo>
                  <a:cubicBezTo>
                    <a:pt x="179" y="881"/>
                    <a:pt x="179" y="881"/>
                    <a:pt x="179" y="881"/>
                  </a:cubicBezTo>
                  <a:cubicBezTo>
                    <a:pt x="182" y="881"/>
                    <a:pt x="188" y="881"/>
                    <a:pt x="191" y="882"/>
                  </a:cubicBezTo>
                  <a:cubicBezTo>
                    <a:pt x="194" y="878"/>
                    <a:pt x="204" y="861"/>
                    <a:pt x="211" y="846"/>
                  </a:cubicBezTo>
                  <a:cubicBezTo>
                    <a:pt x="212" y="844"/>
                    <a:pt x="212" y="844"/>
                    <a:pt x="212" y="844"/>
                  </a:cubicBezTo>
                  <a:cubicBezTo>
                    <a:pt x="235" y="844"/>
                    <a:pt x="235" y="844"/>
                    <a:pt x="235" y="844"/>
                  </a:cubicBezTo>
                  <a:cubicBezTo>
                    <a:pt x="251" y="859"/>
                    <a:pt x="251" y="859"/>
                    <a:pt x="251" y="859"/>
                  </a:cubicBezTo>
                  <a:cubicBezTo>
                    <a:pt x="253" y="906"/>
                    <a:pt x="253" y="906"/>
                    <a:pt x="253" y="906"/>
                  </a:cubicBezTo>
                  <a:cubicBezTo>
                    <a:pt x="241" y="921"/>
                    <a:pt x="241" y="921"/>
                    <a:pt x="241" y="921"/>
                  </a:cubicBezTo>
                  <a:cubicBezTo>
                    <a:pt x="240" y="951"/>
                    <a:pt x="240" y="951"/>
                    <a:pt x="240" y="951"/>
                  </a:cubicBezTo>
                  <a:cubicBezTo>
                    <a:pt x="251" y="965"/>
                    <a:pt x="251" y="965"/>
                    <a:pt x="251" y="965"/>
                  </a:cubicBezTo>
                  <a:cubicBezTo>
                    <a:pt x="304" y="983"/>
                    <a:pt x="304" y="983"/>
                    <a:pt x="304" y="983"/>
                  </a:cubicBezTo>
                  <a:cubicBezTo>
                    <a:pt x="305" y="984"/>
                    <a:pt x="305" y="984"/>
                    <a:pt x="305" y="984"/>
                  </a:cubicBezTo>
                  <a:cubicBezTo>
                    <a:pt x="311" y="992"/>
                    <a:pt x="320" y="1005"/>
                    <a:pt x="324" y="1013"/>
                  </a:cubicBezTo>
                  <a:cubicBezTo>
                    <a:pt x="339" y="1012"/>
                    <a:pt x="339" y="1012"/>
                    <a:pt x="339" y="1012"/>
                  </a:cubicBezTo>
                  <a:cubicBezTo>
                    <a:pt x="346" y="1010"/>
                    <a:pt x="405" y="988"/>
                    <a:pt x="429" y="987"/>
                  </a:cubicBezTo>
                  <a:cubicBezTo>
                    <a:pt x="450" y="986"/>
                    <a:pt x="475" y="985"/>
                    <a:pt x="481" y="985"/>
                  </a:cubicBezTo>
                  <a:cubicBezTo>
                    <a:pt x="495" y="976"/>
                    <a:pt x="536" y="951"/>
                    <a:pt x="547" y="952"/>
                  </a:cubicBezTo>
                  <a:cubicBezTo>
                    <a:pt x="557" y="952"/>
                    <a:pt x="589" y="952"/>
                    <a:pt x="590" y="952"/>
                  </a:cubicBezTo>
                  <a:cubicBezTo>
                    <a:pt x="591" y="952"/>
                    <a:pt x="591" y="952"/>
                    <a:pt x="591" y="952"/>
                  </a:cubicBezTo>
                  <a:cubicBezTo>
                    <a:pt x="595" y="956"/>
                    <a:pt x="595" y="956"/>
                    <a:pt x="595" y="956"/>
                  </a:cubicBezTo>
                  <a:cubicBezTo>
                    <a:pt x="665" y="957"/>
                    <a:pt x="665" y="957"/>
                    <a:pt x="665" y="957"/>
                  </a:cubicBezTo>
                  <a:cubicBezTo>
                    <a:pt x="692" y="952"/>
                    <a:pt x="723" y="945"/>
                    <a:pt x="728" y="942"/>
                  </a:cubicBezTo>
                  <a:cubicBezTo>
                    <a:pt x="728" y="941"/>
                    <a:pt x="729" y="940"/>
                    <a:pt x="729" y="939"/>
                  </a:cubicBezTo>
                  <a:cubicBezTo>
                    <a:pt x="733" y="935"/>
                    <a:pt x="750" y="935"/>
                    <a:pt x="780" y="940"/>
                  </a:cubicBezTo>
                  <a:cubicBezTo>
                    <a:pt x="782" y="940"/>
                    <a:pt x="782" y="940"/>
                    <a:pt x="782" y="940"/>
                  </a:cubicBezTo>
                  <a:cubicBezTo>
                    <a:pt x="783" y="944"/>
                    <a:pt x="783" y="944"/>
                    <a:pt x="783" y="944"/>
                  </a:cubicBezTo>
                  <a:cubicBezTo>
                    <a:pt x="817" y="943"/>
                    <a:pt x="817" y="943"/>
                    <a:pt x="817" y="943"/>
                  </a:cubicBezTo>
                  <a:cubicBezTo>
                    <a:pt x="822" y="939"/>
                    <a:pt x="822" y="939"/>
                    <a:pt x="822" y="939"/>
                  </a:cubicBezTo>
                  <a:cubicBezTo>
                    <a:pt x="851" y="940"/>
                    <a:pt x="851" y="940"/>
                    <a:pt x="851" y="940"/>
                  </a:cubicBezTo>
                  <a:cubicBezTo>
                    <a:pt x="871" y="927"/>
                    <a:pt x="895" y="913"/>
                    <a:pt x="901" y="915"/>
                  </a:cubicBezTo>
                  <a:cubicBezTo>
                    <a:pt x="909" y="917"/>
                    <a:pt x="912" y="922"/>
                    <a:pt x="913" y="923"/>
                  </a:cubicBezTo>
                  <a:cubicBezTo>
                    <a:pt x="913" y="924"/>
                    <a:pt x="913" y="924"/>
                    <a:pt x="913" y="924"/>
                  </a:cubicBezTo>
                  <a:cubicBezTo>
                    <a:pt x="914" y="950"/>
                    <a:pt x="914" y="950"/>
                    <a:pt x="914" y="950"/>
                  </a:cubicBezTo>
                  <a:cubicBezTo>
                    <a:pt x="920" y="956"/>
                    <a:pt x="945" y="979"/>
                    <a:pt x="962" y="984"/>
                  </a:cubicBezTo>
                  <a:cubicBezTo>
                    <a:pt x="979" y="990"/>
                    <a:pt x="993" y="986"/>
                    <a:pt x="995" y="985"/>
                  </a:cubicBezTo>
                  <a:cubicBezTo>
                    <a:pt x="1002" y="981"/>
                    <a:pt x="1018" y="972"/>
                    <a:pt x="1023" y="972"/>
                  </a:cubicBezTo>
                  <a:cubicBezTo>
                    <a:pt x="1029" y="972"/>
                    <a:pt x="1038" y="975"/>
                    <a:pt x="1038" y="975"/>
                  </a:cubicBezTo>
                  <a:cubicBezTo>
                    <a:pt x="1039" y="976"/>
                    <a:pt x="1039" y="976"/>
                    <a:pt x="1039" y="976"/>
                  </a:cubicBezTo>
                  <a:cubicBezTo>
                    <a:pt x="1062" y="994"/>
                    <a:pt x="1062" y="994"/>
                    <a:pt x="1062" y="994"/>
                  </a:cubicBezTo>
                  <a:cubicBezTo>
                    <a:pt x="1096" y="996"/>
                    <a:pt x="1096" y="996"/>
                    <a:pt x="1096" y="996"/>
                  </a:cubicBezTo>
                  <a:cubicBezTo>
                    <a:pt x="1103" y="993"/>
                    <a:pt x="1103" y="993"/>
                    <a:pt x="1103" y="993"/>
                  </a:cubicBezTo>
                  <a:cubicBezTo>
                    <a:pt x="1082" y="975"/>
                    <a:pt x="1082" y="975"/>
                    <a:pt x="1082" y="975"/>
                  </a:cubicBezTo>
                  <a:cubicBezTo>
                    <a:pt x="1081" y="951"/>
                    <a:pt x="1081" y="951"/>
                    <a:pt x="1081" y="951"/>
                  </a:cubicBezTo>
                  <a:cubicBezTo>
                    <a:pt x="1082" y="947"/>
                    <a:pt x="1082" y="947"/>
                    <a:pt x="1082" y="947"/>
                  </a:cubicBezTo>
                  <a:cubicBezTo>
                    <a:pt x="1078" y="940"/>
                    <a:pt x="1078" y="940"/>
                    <a:pt x="1078" y="940"/>
                  </a:cubicBezTo>
                  <a:cubicBezTo>
                    <a:pt x="1069" y="936"/>
                    <a:pt x="1065" y="931"/>
                    <a:pt x="1065" y="928"/>
                  </a:cubicBezTo>
                  <a:cubicBezTo>
                    <a:pt x="1065" y="924"/>
                    <a:pt x="1065" y="892"/>
                    <a:pt x="1066" y="890"/>
                  </a:cubicBezTo>
                  <a:cubicBezTo>
                    <a:pt x="1066" y="889"/>
                    <a:pt x="1066" y="889"/>
                    <a:pt x="1066" y="889"/>
                  </a:cubicBezTo>
                  <a:cubicBezTo>
                    <a:pt x="1068" y="883"/>
                    <a:pt x="1071" y="876"/>
                    <a:pt x="1077" y="876"/>
                  </a:cubicBezTo>
                  <a:cubicBezTo>
                    <a:pt x="1086" y="876"/>
                    <a:pt x="1086" y="876"/>
                    <a:pt x="1086" y="876"/>
                  </a:cubicBezTo>
                  <a:cubicBezTo>
                    <a:pt x="1096" y="886"/>
                    <a:pt x="1096" y="886"/>
                    <a:pt x="1096" y="886"/>
                  </a:cubicBezTo>
                  <a:cubicBezTo>
                    <a:pt x="1102" y="886"/>
                    <a:pt x="1125" y="883"/>
                    <a:pt x="1151" y="862"/>
                  </a:cubicBezTo>
                  <a:cubicBezTo>
                    <a:pt x="1150" y="859"/>
                    <a:pt x="1150" y="855"/>
                    <a:pt x="1149" y="854"/>
                  </a:cubicBezTo>
                  <a:cubicBezTo>
                    <a:pt x="1081" y="854"/>
                    <a:pt x="1081" y="854"/>
                    <a:pt x="1081" y="854"/>
                  </a:cubicBezTo>
                  <a:cubicBezTo>
                    <a:pt x="1079" y="828"/>
                    <a:pt x="1079" y="828"/>
                    <a:pt x="1079" y="828"/>
                  </a:cubicBezTo>
                  <a:cubicBezTo>
                    <a:pt x="1080" y="827"/>
                    <a:pt x="1080" y="827"/>
                    <a:pt x="1080" y="827"/>
                  </a:cubicBezTo>
                  <a:cubicBezTo>
                    <a:pt x="1081" y="825"/>
                    <a:pt x="1091" y="808"/>
                    <a:pt x="1104" y="806"/>
                  </a:cubicBezTo>
                  <a:cubicBezTo>
                    <a:pt x="1114" y="804"/>
                    <a:pt x="1134" y="805"/>
                    <a:pt x="1143" y="805"/>
                  </a:cubicBezTo>
                  <a:cubicBezTo>
                    <a:pt x="1143" y="786"/>
                    <a:pt x="1143" y="786"/>
                    <a:pt x="1143" y="786"/>
                  </a:cubicBezTo>
                  <a:cubicBezTo>
                    <a:pt x="1120" y="749"/>
                    <a:pt x="1120" y="749"/>
                    <a:pt x="1120" y="749"/>
                  </a:cubicBezTo>
                  <a:cubicBezTo>
                    <a:pt x="1114" y="719"/>
                    <a:pt x="1114" y="719"/>
                    <a:pt x="1114" y="719"/>
                  </a:cubicBezTo>
                  <a:cubicBezTo>
                    <a:pt x="1100" y="701"/>
                    <a:pt x="1084" y="681"/>
                    <a:pt x="1080" y="677"/>
                  </a:cubicBezTo>
                  <a:cubicBezTo>
                    <a:pt x="1078" y="678"/>
                    <a:pt x="1075" y="680"/>
                    <a:pt x="1073" y="682"/>
                  </a:cubicBezTo>
                  <a:cubicBezTo>
                    <a:pt x="1072" y="683"/>
                    <a:pt x="1072" y="683"/>
                    <a:pt x="1072" y="683"/>
                  </a:cubicBezTo>
                  <a:cubicBezTo>
                    <a:pt x="1059" y="683"/>
                    <a:pt x="1059" y="683"/>
                    <a:pt x="1059" y="683"/>
                  </a:cubicBezTo>
                  <a:cubicBezTo>
                    <a:pt x="1059" y="650"/>
                    <a:pt x="1059" y="650"/>
                    <a:pt x="1059" y="650"/>
                  </a:cubicBezTo>
                  <a:cubicBezTo>
                    <a:pt x="1018" y="611"/>
                    <a:pt x="1018" y="611"/>
                    <a:pt x="1018" y="611"/>
                  </a:cubicBezTo>
                  <a:cubicBezTo>
                    <a:pt x="1017" y="596"/>
                    <a:pt x="1017" y="596"/>
                    <a:pt x="1017" y="596"/>
                  </a:cubicBezTo>
                  <a:cubicBezTo>
                    <a:pt x="1014" y="586"/>
                    <a:pt x="1014" y="586"/>
                    <a:pt x="1014" y="586"/>
                  </a:cubicBezTo>
                  <a:cubicBezTo>
                    <a:pt x="1018" y="571"/>
                    <a:pt x="1018" y="571"/>
                    <a:pt x="1018" y="571"/>
                  </a:cubicBezTo>
                  <a:cubicBezTo>
                    <a:pt x="1018" y="540"/>
                    <a:pt x="1018" y="540"/>
                    <a:pt x="1018" y="540"/>
                  </a:cubicBezTo>
                  <a:cubicBezTo>
                    <a:pt x="1009" y="537"/>
                    <a:pt x="983" y="523"/>
                    <a:pt x="984" y="482"/>
                  </a:cubicBezTo>
                  <a:cubicBezTo>
                    <a:pt x="984" y="480"/>
                    <a:pt x="984" y="480"/>
                    <a:pt x="984" y="480"/>
                  </a:cubicBezTo>
                  <a:cubicBezTo>
                    <a:pt x="995" y="471"/>
                    <a:pt x="995" y="471"/>
                    <a:pt x="995" y="471"/>
                  </a:cubicBezTo>
                  <a:cubicBezTo>
                    <a:pt x="994" y="468"/>
                    <a:pt x="994" y="468"/>
                    <a:pt x="994" y="468"/>
                  </a:cubicBezTo>
                  <a:cubicBezTo>
                    <a:pt x="989" y="466"/>
                    <a:pt x="974" y="460"/>
                    <a:pt x="960" y="462"/>
                  </a:cubicBezTo>
                  <a:cubicBezTo>
                    <a:pt x="960" y="462"/>
                    <a:pt x="960" y="462"/>
                    <a:pt x="960" y="462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41" y="493"/>
                    <a:pt x="937" y="494"/>
                    <a:pt x="935" y="495"/>
                  </a:cubicBezTo>
                  <a:cubicBezTo>
                    <a:pt x="935" y="495"/>
                    <a:pt x="934" y="495"/>
                    <a:pt x="933" y="495"/>
                  </a:cubicBezTo>
                  <a:cubicBezTo>
                    <a:pt x="929" y="495"/>
                    <a:pt x="924" y="492"/>
                    <a:pt x="922" y="490"/>
                  </a:cubicBezTo>
                  <a:cubicBezTo>
                    <a:pt x="920" y="489"/>
                    <a:pt x="920" y="489"/>
                    <a:pt x="920" y="489"/>
                  </a:cubicBezTo>
                  <a:cubicBezTo>
                    <a:pt x="921" y="475"/>
                    <a:pt x="921" y="475"/>
                    <a:pt x="921" y="475"/>
                  </a:cubicBezTo>
                  <a:cubicBezTo>
                    <a:pt x="913" y="469"/>
                    <a:pt x="904" y="464"/>
                    <a:pt x="902" y="463"/>
                  </a:cubicBezTo>
                  <a:cubicBezTo>
                    <a:pt x="895" y="463"/>
                    <a:pt x="893" y="452"/>
                    <a:pt x="892" y="446"/>
                  </a:cubicBezTo>
                  <a:cubicBezTo>
                    <a:pt x="892" y="442"/>
                    <a:pt x="892" y="442"/>
                    <a:pt x="892" y="442"/>
                  </a:cubicBezTo>
                  <a:cubicBezTo>
                    <a:pt x="911" y="441"/>
                    <a:pt x="911" y="441"/>
                    <a:pt x="911" y="441"/>
                  </a:cubicBezTo>
                  <a:cubicBezTo>
                    <a:pt x="922" y="433"/>
                    <a:pt x="935" y="422"/>
                    <a:pt x="936" y="419"/>
                  </a:cubicBezTo>
                  <a:cubicBezTo>
                    <a:pt x="936" y="417"/>
                    <a:pt x="937" y="410"/>
                    <a:pt x="974" y="411"/>
                  </a:cubicBezTo>
                  <a:cubicBezTo>
                    <a:pt x="997" y="401"/>
                    <a:pt x="1035" y="381"/>
                    <a:pt x="1040" y="373"/>
                  </a:cubicBezTo>
                  <a:cubicBezTo>
                    <a:pt x="1041" y="372"/>
                    <a:pt x="1041" y="372"/>
                    <a:pt x="1041" y="372"/>
                  </a:cubicBezTo>
                  <a:cubicBezTo>
                    <a:pt x="1048" y="367"/>
                    <a:pt x="1048" y="367"/>
                    <a:pt x="1048" y="367"/>
                  </a:cubicBezTo>
                  <a:cubicBezTo>
                    <a:pt x="1088" y="366"/>
                    <a:pt x="1088" y="366"/>
                    <a:pt x="1088" y="366"/>
                  </a:cubicBezTo>
                  <a:cubicBezTo>
                    <a:pt x="1093" y="364"/>
                    <a:pt x="1122" y="351"/>
                    <a:pt x="1137" y="331"/>
                  </a:cubicBezTo>
                  <a:cubicBezTo>
                    <a:pt x="1154" y="308"/>
                    <a:pt x="1158" y="303"/>
                    <a:pt x="1158" y="303"/>
                  </a:cubicBezTo>
                  <a:cubicBezTo>
                    <a:pt x="1159" y="302"/>
                    <a:pt x="1159" y="302"/>
                    <a:pt x="1159" y="302"/>
                  </a:cubicBezTo>
                  <a:cubicBezTo>
                    <a:pt x="1181" y="296"/>
                    <a:pt x="1181" y="296"/>
                    <a:pt x="1181" y="296"/>
                  </a:cubicBezTo>
                  <a:cubicBezTo>
                    <a:pt x="1182" y="298"/>
                    <a:pt x="1182" y="298"/>
                    <a:pt x="1182" y="298"/>
                  </a:cubicBezTo>
                  <a:cubicBezTo>
                    <a:pt x="1195" y="309"/>
                    <a:pt x="1210" y="323"/>
                    <a:pt x="1212" y="330"/>
                  </a:cubicBezTo>
                  <a:cubicBezTo>
                    <a:pt x="1214" y="332"/>
                    <a:pt x="1224" y="332"/>
                    <a:pt x="1234" y="331"/>
                  </a:cubicBezTo>
                  <a:cubicBezTo>
                    <a:pt x="1249" y="321"/>
                    <a:pt x="1262" y="311"/>
                    <a:pt x="1263" y="308"/>
                  </a:cubicBezTo>
                  <a:cubicBezTo>
                    <a:pt x="1263" y="304"/>
                    <a:pt x="1265" y="302"/>
                    <a:pt x="1266" y="302"/>
                  </a:cubicBezTo>
                  <a:cubicBezTo>
                    <a:pt x="1271" y="299"/>
                    <a:pt x="1278" y="303"/>
                    <a:pt x="1282" y="304"/>
                  </a:cubicBezTo>
                  <a:cubicBezTo>
                    <a:pt x="1284" y="306"/>
                    <a:pt x="1284" y="306"/>
                    <a:pt x="1284" y="306"/>
                  </a:cubicBezTo>
                  <a:cubicBezTo>
                    <a:pt x="1284" y="308"/>
                    <a:pt x="1284" y="308"/>
                    <a:pt x="1284" y="308"/>
                  </a:cubicBezTo>
                  <a:cubicBezTo>
                    <a:pt x="1283" y="311"/>
                    <a:pt x="1283" y="315"/>
                    <a:pt x="1284" y="316"/>
                  </a:cubicBezTo>
                  <a:cubicBezTo>
                    <a:pt x="1285" y="319"/>
                    <a:pt x="1295" y="325"/>
                    <a:pt x="1298" y="326"/>
                  </a:cubicBezTo>
                  <a:cubicBezTo>
                    <a:pt x="1300" y="325"/>
                    <a:pt x="1310" y="322"/>
                    <a:pt x="1319" y="318"/>
                  </a:cubicBezTo>
                  <a:cubicBezTo>
                    <a:pt x="1324" y="300"/>
                    <a:pt x="1324" y="300"/>
                    <a:pt x="1324" y="300"/>
                  </a:cubicBezTo>
                  <a:cubicBezTo>
                    <a:pt x="1323" y="269"/>
                    <a:pt x="1323" y="269"/>
                    <a:pt x="1323" y="269"/>
                  </a:cubicBezTo>
                  <a:cubicBezTo>
                    <a:pt x="1318" y="261"/>
                    <a:pt x="1311" y="253"/>
                    <a:pt x="1309" y="250"/>
                  </a:cubicBezTo>
                  <a:cubicBezTo>
                    <a:pt x="1296" y="251"/>
                    <a:pt x="1295" y="249"/>
                    <a:pt x="1294" y="247"/>
                  </a:cubicBezTo>
                  <a:cubicBezTo>
                    <a:pt x="1293" y="247"/>
                    <a:pt x="1293" y="246"/>
                    <a:pt x="1293" y="246"/>
                  </a:cubicBezTo>
                  <a:cubicBezTo>
                    <a:pt x="1272" y="246"/>
                    <a:pt x="1272" y="246"/>
                    <a:pt x="1272" y="246"/>
                  </a:cubicBezTo>
                  <a:cubicBezTo>
                    <a:pt x="1267" y="241"/>
                    <a:pt x="1267" y="241"/>
                    <a:pt x="1267" y="241"/>
                  </a:cubicBezTo>
                  <a:cubicBezTo>
                    <a:pt x="1255" y="240"/>
                    <a:pt x="1255" y="240"/>
                    <a:pt x="1255" y="240"/>
                  </a:cubicBezTo>
                  <a:lnTo>
                    <a:pt x="1252" y="237"/>
                  </a:lnTo>
                  <a:close/>
                  <a:moveTo>
                    <a:pt x="816" y="735"/>
                  </a:moveTo>
                  <a:cubicBezTo>
                    <a:pt x="812" y="738"/>
                    <a:pt x="802" y="749"/>
                    <a:pt x="796" y="751"/>
                  </a:cubicBezTo>
                  <a:cubicBezTo>
                    <a:pt x="791" y="752"/>
                    <a:pt x="770" y="753"/>
                    <a:pt x="768" y="753"/>
                  </a:cubicBezTo>
                  <a:cubicBezTo>
                    <a:pt x="766" y="753"/>
                    <a:pt x="766" y="753"/>
                    <a:pt x="766" y="753"/>
                  </a:cubicBezTo>
                  <a:cubicBezTo>
                    <a:pt x="764" y="751"/>
                    <a:pt x="764" y="751"/>
                    <a:pt x="764" y="751"/>
                  </a:cubicBezTo>
                  <a:cubicBezTo>
                    <a:pt x="764" y="751"/>
                    <a:pt x="762" y="748"/>
                    <a:pt x="760" y="746"/>
                  </a:cubicBezTo>
                  <a:cubicBezTo>
                    <a:pt x="758" y="746"/>
                    <a:pt x="752" y="746"/>
                    <a:pt x="734" y="751"/>
                  </a:cubicBezTo>
                  <a:cubicBezTo>
                    <a:pt x="733" y="751"/>
                    <a:pt x="733" y="751"/>
                    <a:pt x="733" y="751"/>
                  </a:cubicBezTo>
                  <a:cubicBezTo>
                    <a:pt x="730" y="752"/>
                    <a:pt x="716" y="764"/>
                    <a:pt x="704" y="774"/>
                  </a:cubicBezTo>
                  <a:cubicBezTo>
                    <a:pt x="704" y="775"/>
                    <a:pt x="704" y="775"/>
                    <a:pt x="704" y="775"/>
                  </a:cubicBezTo>
                  <a:cubicBezTo>
                    <a:pt x="638" y="794"/>
                    <a:pt x="638" y="794"/>
                    <a:pt x="638" y="794"/>
                  </a:cubicBezTo>
                  <a:cubicBezTo>
                    <a:pt x="637" y="794"/>
                    <a:pt x="594" y="795"/>
                    <a:pt x="577" y="793"/>
                  </a:cubicBezTo>
                  <a:cubicBezTo>
                    <a:pt x="560" y="791"/>
                    <a:pt x="530" y="796"/>
                    <a:pt x="529" y="796"/>
                  </a:cubicBezTo>
                  <a:cubicBezTo>
                    <a:pt x="524" y="796"/>
                    <a:pt x="524" y="796"/>
                    <a:pt x="524" y="796"/>
                  </a:cubicBezTo>
                  <a:cubicBezTo>
                    <a:pt x="526" y="783"/>
                    <a:pt x="526" y="783"/>
                    <a:pt x="526" y="783"/>
                  </a:cubicBezTo>
                  <a:cubicBezTo>
                    <a:pt x="518" y="778"/>
                    <a:pt x="518" y="778"/>
                    <a:pt x="518" y="778"/>
                  </a:cubicBezTo>
                  <a:cubicBezTo>
                    <a:pt x="517" y="758"/>
                    <a:pt x="517" y="758"/>
                    <a:pt x="517" y="758"/>
                  </a:cubicBezTo>
                  <a:cubicBezTo>
                    <a:pt x="552" y="760"/>
                    <a:pt x="552" y="760"/>
                    <a:pt x="552" y="760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8" y="743"/>
                    <a:pt x="568" y="743"/>
                    <a:pt x="568" y="743"/>
                  </a:cubicBezTo>
                  <a:cubicBezTo>
                    <a:pt x="597" y="743"/>
                    <a:pt x="598" y="745"/>
                    <a:pt x="599" y="746"/>
                  </a:cubicBezTo>
                  <a:cubicBezTo>
                    <a:pt x="600" y="747"/>
                    <a:pt x="609" y="751"/>
                    <a:pt x="617" y="756"/>
                  </a:cubicBezTo>
                  <a:cubicBezTo>
                    <a:pt x="627" y="755"/>
                    <a:pt x="637" y="754"/>
                    <a:pt x="639" y="752"/>
                  </a:cubicBezTo>
                  <a:cubicBezTo>
                    <a:pt x="642" y="748"/>
                    <a:pt x="667" y="734"/>
                    <a:pt x="675" y="729"/>
                  </a:cubicBezTo>
                  <a:cubicBezTo>
                    <a:pt x="677" y="728"/>
                    <a:pt x="677" y="728"/>
                    <a:pt x="677" y="728"/>
                  </a:cubicBezTo>
                  <a:cubicBezTo>
                    <a:pt x="679" y="729"/>
                    <a:pt x="679" y="729"/>
                    <a:pt x="679" y="729"/>
                  </a:cubicBezTo>
                  <a:cubicBezTo>
                    <a:pt x="685" y="732"/>
                    <a:pt x="733" y="727"/>
                    <a:pt x="775" y="719"/>
                  </a:cubicBezTo>
                  <a:cubicBezTo>
                    <a:pt x="776" y="719"/>
                    <a:pt x="776" y="719"/>
                    <a:pt x="776" y="719"/>
                  </a:cubicBezTo>
                  <a:cubicBezTo>
                    <a:pt x="812" y="720"/>
                    <a:pt x="812" y="720"/>
                    <a:pt x="812" y="720"/>
                  </a:cubicBezTo>
                  <a:cubicBezTo>
                    <a:pt x="817" y="733"/>
                    <a:pt x="817" y="733"/>
                    <a:pt x="817" y="733"/>
                  </a:cubicBezTo>
                  <a:lnTo>
                    <a:pt x="816" y="7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FC544D6D-9636-4655-A6C8-DDB9C268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4503738"/>
              <a:ext cx="1133475" cy="1214438"/>
            </a:xfrm>
            <a:custGeom>
              <a:avLst/>
              <a:gdLst>
                <a:gd name="T0" fmla="*/ 984 w 1055"/>
                <a:gd name="T1" fmla="*/ 70 h 1127"/>
                <a:gd name="T2" fmla="*/ 947 w 1055"/>
                <a:gd name="T3" fmla="*/ 7 h 1127"/>
                <a:gd name="T4" fmla="*/ 925 w 1055"/>
                <a:gd name="T5" fmla="*/ 12 h 1127"/>
                <a:gd name="T6" fmla="*/ 881 w 1055"/>
                <a:gd name="T7" fmla="*/ 0 h 1127"/>
                <a:gd name="T8" fmla="*/ 849 w 1055"/>
                <a:gd name="T9" fmla="*/ 13 h 1127"/>
                <a:gd name="T10" fmla="*/ 724 w 1055"/>
                <a:gd name="T11" fmla="*/ 23 h 1127"/>
                <a:gd name="T12" fmla="*/ 638 w 1055"/>
                <a:gd name="T13" fmla="*/ 6 h 1127"/>
                <a:gd name="T14" fmla="*/ 516 w 1055"/>
                <a:gd name="T15" fmla="*/ 47 h 1127"/>
                <a:gd name="T16" fmla="*/ 474 w 1055"/>
                <a:gd name="T17" fmla="*/ 111 h 1127"/>
                <a:gd name="T18" fmla="*/ 477 w 1055"/>
                <a:gd name="T19" fmla="*/ 159 h 1127"/>
                <a:gd name="T20" fmla="*/ 572 w 1055"/>
                <a:gd name="T21" fmla="*/ 169 h 1127"/>
                <a:gd name="T22" fmla="*/ 622 w 1055"/>
                <a:gd name="T23" fmla="*/ 161 h 1127"/>
                <a:gd name="T24" fmla="*/ 642 w 1055"/>
                <a:gd name="T25" fmla="*/ 176 h 1127"/>
                <a:gd name="T26" fmla="*/ 673 w 1055"/>
                <a:gd name="T27" fmla="*/ 151 h 1127"/>
                <a:gd name="T28" fmla="*/ 716 w 1055"/>
                <a:gd name="T29" fmla="*/ 181 h 1127"/>
                <a:gd name="T30" fmla="*/ 700 w 1055"/>
                <a:gd name="T31" fmla="*/ 212 h 1127"/>
                <a:gd name="T32" fmla="*/ 680 w 1055"/>
                <a:gd name="T33" fmla="*/ 225 h 1127"/>
                <a:gd name="T34" fmla="*/ 660 w 1055"/>
                <a:gd name="T35" fmla="*/ 291 h 1127"/>
                <a:gd name="T36" fmla="*/ 650 w 1055"/>
                <a:gd name="T37" fmla="*/ 274 h 1127"/>
                <a:gd name="T38" fmla="*/ 613 w 1055"/>
                <a:gd name="T39" fmla="*/ 282 h 1127"/>
                <a:gd name="T40" fmla="*/ 599 w 1055"/>
                <a:gd name="T41" fmla="*/ 286 h 1127"/>
                <a:gd name="T42" fmla="*/ 570 w 1055"/>
                <a:gd name="T43" fmla="*/ 290 h 1127"/>
                <a:gd name="T44" fmla="*/ 508 w 1055"/>
                <a:gd name="T45" fmla="*/ 358 h 1127"/>
                <a:gd name="T46" fmla="*/ 444 w 1055"/>
                <a:gd name="T47" fmla="*/ 406 h 1127"/>
                <a:gd name="T48" fmla="*/ 453 w 1055"/>
                <a:gd name="T49" fmla="*/ 356 h 1127"/>
                <a:gd name="T50" fmla="*/ 592 w 1055"/>
                <a:gd name="T51" fmla="*/ 233 h 1127"/>
                <a:gd name="T52" fmla="*/ 618 w 1055"/>
                <a:gd name="T53" fmla="*/ 203 h 1127"/>
                <a:gd name="T54" fmla="*/ 487 w 1055"/>
                <a:gd name="T55" fmla="*/ 194 h 1127"/>
                <a:gd name="T56" fmla="*/ 415 w 1055"/>
                <a:gd name="T57" fmla="*/ 147 h 1127"/>
                <a:gd name="T58" fmla="*/ 354 w 1055"/>
                <a:gd name="T59" fmla="*/ 160 h 1127"/>
                <a:gd name="T60" fmla="*/ 275 w 1055"/>
                <a:gd name="T61" fmla="*/ 137 h 1127"/>
                <a:gd name="T62" fmla="*/ 260 w 1055"/>
                <a:gd name="T63" fmla="*/ 135 h 1127"/>
                <a:gd name="T64" fmla="*/ 203 w 1055"/>
                <a:gd name="T65" fmla="*/ 153 h 1127"/>
                <a:gd name="T66" fmla="*/ 152 w 1055"/>
                <a:gd name="T67" fmla="*/ 221 h 1127"/>
                <a:gd name="T68" fmla="*/ 184 w 1055"/>
                <a:gd name="T69" fmla="*/ 293 h 1127"/>
                <a:gd name="T70" fmla="*/ 218 w 1055"/>
                <a:gd name="T71" fmla="*/ 322 h 1127"/>
                <a:gd name="T72" fmla="*/ 183 w 1055"/>
                <a:gd name="T73" fmla="*/ 315 h 1127"/>
                <a:gd name="T74" fmla="*/ 141 w 1055"/>
                <a:gd name="T75" fmla="*/ 318 h 1127"/>
                <a:gd name="T76" fmla="*/ 73 w 1055"/>
                <a:gd name="T77" fmla="*/ 273 h 1127"/>
                <a:gd name="T78" fmla="*/ 34 w 1055"/>
                <a:gd name="T79" fmla="*/ 248 h 1127"/>
                <a:gd name="T80" fmla="*/ 33 w 1055"/>
                <a:gd name="T81" fmla="*/ 248 h 1127"/>
                <a:gd name="T82" fmla="*/ 0 w 1055"/>
                <a:gd name="T83" fmla="*/ 314 h 1127"/>
                <a:gd name="T84" fmla="*/ 47 w 1055"/>
                <a:gd name="T85" fmla="*/ 336 h 1127"/>
                <a:gd name="T86" fmla="*/ 132 w 1055"/>
                <a:gd name="T87" fmla="*/ 541 h 1127"/>
                <a:gd name="T88" fmla="*/ 113 w 1055"/>
                <a:gd name="T89" fmla="*/ 588 h 1127"/>
                <a:gd name="T90" fmla="*/ 145 w 1055"/>
                <a:gd name="T91" fmla="*/ 601 h 1127"/>
                <a:gd name="T92" fmla="*/ 165 w 1055"/>
                <a:gd name="T93" fmla="*/ 618 h 1127"/>
                <a:gd name="T94" fmla="*/ 193 w 1055"/>
                <a:gd name="T95" fmla="*/ 688 h 1127"/>
                <a:gd name="T96" fmla="*/ 235 w 1055"/>
                <a:gd name="T97" fmla="*/ 685 h 1127"/>
                <a:gd name="T98" fmla="*/ 276 w 1055"/>
                <a:gd name="T99" fmla="*/ 708 h 1127"/>
                <a:gd name="T100" fmla="*/ 304 w 1055"/>
                <a:gd name="T101" fmla="*/ 755 h 1127"/>
                <a:gd name="T102" fmla="*/ 297 w 1055"/>
                <a:gd name="T103" fmla="*/ 759 h 1127"/>
                <a:gd name="T104" fmla="*/ 249 w 1055"/>
                <a:gd name="T105" fmla="*/ 873 h 1127"/>
                <a:gd name="T106" fmla="*/ 401 w 1055"/>
                <a:gd name="T107" fmla="*/ 884 h 1127"/>
                <a:gd name="T108" fmla="*/ 651 w 1055"/>
                <a:gd name="T109" fmla="*/ 1007 h 1127"/>
                <a:gd name="T110" fmla="*/ 725 w 1055"/>
                <a:gd name="T111" fmla="*/ 1119 h 1127"/>
                <a:gd name="T112" fmla="*/ 781 w 1055"/>
                <a:gd name="T113" fmla="*/ 1105 h 1127"/>
                <a:gd name="T114" fmla="*/ 812 w 1055"/>
                <a:gd name="T115" fmla="*/ 1107 h 1127"/>
                <a:gd name="T116" fmla="*/ 1037 w 1055"/>
                <a:gd name="T117" fmla="*/ 31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5" h="1127">
                  <a:moveTo>
                    <a:pt x="1035" y="94"/>
                  </a:moveTo>
                  <a:cubicBezTo>
                    <a:pt x="1006" y="70"/>
                    <a:pt x="1006" y="70"/>
                    <a:pt x="1006" y="70"/>
                  </a:cubicBezTo>
                  <a:cubicBezTo>
                    <a:pt x="1002" y="71"/>
                    <a:pt x="992" y="71"/>
                    <a:pt x="984" y="70"/>
                  </a:cubicBezTo>
                  <a:cubicBezTo>
                    <a:pt x="973" y="67"/>
                    <a:pt x="952" y="47"/>
                    <a:pt x="950" y="45"/>
                  </a:cubicBezTo>
                  <a:cubicBezTo>
                    <a:pt x="949" y="44"/>
                    <a:pt x="949" y="44"/>
                    <a:pt x="949" y="44"/>
                  </a:cubicBezTo>
                  <a:cubicBezTo>
                    <a:pt x="947" y="7"/>
                    <a:pt x="947" y="7"/>
                    <a:pt x="947" y="7"/>
                  </a:cubicBezTo>
                  <a:cubicBezTo>
                    <a:pt x="947" y="5"/>
                    <a:pt x="945" y="3"/>
                    <a:pt x="943" y="3"/>
                  </a:cubicBezTo>
                  <a:cubicBezTo>
                    <a:pt x="928" y="3"/>
                    <a:pt x="928" y="3"/>
                    <a:pt x="928" y="3"/>
                  </a:cubicBezTo>
                  <a:cubicBezTo>
                    <a:pt x="925" y="12"/>
                    <a:pt x="925" y="12"/>
                    <a:pt x="925" y="12"/>
                  </a:cubicBezTo>
                  <a:cubicBezTo>
                    <a:pt x="904" y="11"/>
                    <a:pt x="904" y="11"/>
                    <a:pt x="904" y="11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881" y="0"/>
                    <a:pt x="881" y="0"/>
                    <a:pt x="881" y="0"/>
                  </a:cubicBezTo>
                  <a:cubicBezTo>
                    <a:pt x="879" y="0"/>
                    <a:pt x="878" y="2"/>
                    <a:pt x="878" y="3"/>
                  </a:cubicBezTo>
                  <a:cubicBezTo>
                    <a:pt x="878" y="14"/>
                    <a:pt x="877" y="17"/>
                    <a:pt x="875" y="18"/>
                  </a:cubicBezTo>
                  <a:cubicBezTo>
                    <a:pt x="871" y="22"/>
                    <a:pt x="864" y="20"/>
                    <a:pt x="849" y="13"/>
                  </a:cubicBezTo>
                  <a:cubicBezTo>
                    <a:pt x="846" y="12"/>
                    <a:pt x="844" y="11"/>
                    <a:pt x="842" y="10"/>
                  </a:cubicBezTo>
                  <a:cubicBezTo>
                    <a:pt x="837" y="9"/>
                    <a:pt x="791" y="8"/>
                    <a:pt x="750" y="8"/>
                  </a:cubicBezTo>
                  <a:cubicBezTo>
                    <a:pt x="724" y="23"/>
                    <a:pt x="724" y="23"/>
                    <a:pt x="724" y="23"/>
                  </a:cubicBezTo>
                  <a:cubicBezTo>
                    <a:pt x="703" y="21"/>
                    <a:pt x="703" y="21"/>
                    <a:pt x="703" y="21"/>
                  </a:cubicBezTo>
                  <a:cubicBezTo>
                    <a:pt x="678" y="6"/>
                    <a:pt x="678" y="6"/>
                    <a:pt x="678" y="6"/>
                  </a:cubicBezTo>
                  <a:cubicBezTo>
                    <a:pt x="638" y="6"/>
                    <a:pt x="638" y="6"/>
                    <a:pt x="638" y="6"/>
                  </a:cubicBezTo>
                  <a:cubicBezTo>
                    <a:pt x="621" y="16"/>
                    <a:pt x="577" y="42"/>
                    <a:pt x="571" y="48"/>
                  </a:cubicBezTo>
                  <a:cubicBezTo>
                    <a:pt x="563" y="56"/>
                    <a:pt x="530" y="50"/>
                    <a:pt x="516" y="47"/>
                  </a:cubicBezTo>
                  <a:cubicBezTo>
                    <a:pt x="516" y="47"/>
                    <a:pt x="516" y="47"/>
                    <a:pt x="516" y="47"/>
                  </a:cubicBezTo>
                  <a:cubicBezTo>
                    <a:pt x="487" y="73"/>
                    <a:pt x="487" y="73"/>
                    <a:pt x="487" y="73"/>
                  </a:cubicBezTo>
                  <a:cubicBezTo>
                    <a:pt x="487" y="100"/>
                    <a:pt x="487" y="100"/>
                    <a:pt x="487" y="100"/>
                  </a:cubicBezTo>
                  <a:cubicBezTo>
                    <a:pt x="474" y="111"/>
                    <a:pt x="474" y="111"/>
                    <a:pt x="474" y="111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5" y="116"/>
                    <a:pt x="443" y="122"/>
                    <a:pt x="443" y="124"/>
                  </a:cubicBezTo>
                  <a:cubicBezTo>
                    <a:pt x="445" y="127"/>
                    <a:pt x="461" y="144"/>
                    <a:pt x="477" y="159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47" y="156"/>
                    <a:pt x="552" y="157"/>
                    <a:pt x="557" y="160"/>
                  </a:cubicBezTo>
                  <a:cubicBezTo>
                    <a:pt x="572" y="169"/>
                    <a:pt x="572" y="169"/>
                    <a:pt x="572" y="169"/>
                  </a:cubicBezTo>
                  <a:cubicBezTo>
                    <a:pt x="588" y="169"/>
                    <a:pt x="588" y="169"/>
                    <a:pt x="588" y="169"/>
                  </a:cubicBezTo>
                  <a:cubicBezTo>
                    <a:pt x="591" y="162"/>
                    <a:pt x="591" y="162"/>
                    <a:pt x="591" y="162"/>
                  </a:cubicBezTo>
                  <a:cubicBezTo>
                    <a:pt x="622" y="161"/>
                    <a:pt x="622" y="161"/>
                    <a:pt x="622" y="161"/>
                  </a:cubicBezTo>
                  <a:cubicBezTo>
                    <a:pt x="630" y="173"/>
                    <a:pt x="630" y="173"/>
                    <a:pt x="630" y="173"/>
                  </a:cubicBezTo>
                  <a:cubicBezTo>
                    <a:pt x="631" y="175"/>
                    <a:pt x="633" y="176"/>
                    <a:pt x="636" y="176"/>
                  </a:cubicBezTo>
                  <a:cubicBezTo>
                    <a:pt x="642" y="176"/>
                    <a:pt x="642" y="176"/>
                    <a:pt x="642" y="176"/>
                  </a:cubicBezTo>
                  <a:cubicBezTo>
                    <a:pt x="646" y="176"/>
                    <a:pt x="649" y="174"/>
                    <a:pt x="650" y="170"/>
                  </a:cubicBezTo>
                  <a:cubicBezTo>
                    <a:pt x="654" y="151"/>
                    <a:pt x="654" y="151"/>
                    <a:pt x="654" y="151"/>
                  </a:cubicBezTo>
                  <a:cubicBezTo>
                    <a:pt x="673" y="151"/>
                    <a:pt x="673" y="151"/>
                    <a:pt x="673" y="151"/>
                  </a:cubicBezTo>
                  <a:cubicBezTo>
                    <a:pt x="690" y="169"/>
                    <a:pt x="690" y="169"/>
                    <a:pt x="690" y="169"/>
                  </a:cubicBezTo>
                  <a:cubicBezTo>
                    <a:pt x="699" y="170"/>
                    <a:pt x="699" y="170"/>
                    <a:pt x="699" y="170"/>
                  </a:cubicBezTo>
                  <a:cubicBezTo>
                    <a:pt x="716" y="181"/>
                    <a:pt x="716" y="181"/>
                    <a:pt x="716" y="181"/>
                  </a:cubicBezTo>
                  <a:cubicBezTo>
                    <a:pt x="722" y="184"/>
                    <a:pt x="725" y="191"/>
                    <a:pt x="724" y="197"/>
                  </a:cubicBezTo>
                  <a:cubicBezTo>
                    <a:pt x="723" y="210"/>
                    <a:pt x="723" y="210"/>
                    <a:pt x="723" y="210"/>
                  </a:cubicBezTo>
                  <a:cubicBezTo>
                    <a:pt x="700" y="212"/>
                    <a:pt x="700" y="212"/>
                    <a:pt x="700" y="212"/>
                  </a:cubicBezTo>
                  <a:cubicBezTo>
                    <a:pt x="696" y="206"/>
                    <a:pt x="696" y="206"/>
                    <a:pt x="696" y="206"/>
                  </a:cubicBezTo>
                  <a:cubicBezTo>
                    <a:pt x="680" y="213"/>
                    <a:pt x="680" y="213"/>
                    <a:pt x="680" y="213"/>
                  </a:cubicBezTo>
                  <a:cubicBezTo>
                    <a:pt x="680" y="225"/>
                    <a:pt x="680" y="225"/>
                    <a:pt x="680" y="225"/>
                  </a:cubicBezTo>
                  <a:cubicBezTo>
                    <a:pt x="692" y="239"/>
                    <a:pt x="692" y="239"/>
                    <a:pt x="692" y="239"/>
                  </a:cubicBezTo>
                  <a:cubicBezTo>
                    <a:pt x="692" y="241"/>
                    <a:pt x="692" y="241"/>
                    <a:pt x="692" y="241"/>
                  </a:cubicBezTo>
                  <a:cubicBezTo>
                    <a:pt x="691" y="242"/>
                    <a:pt x="685" y="284"/>
                    <a:pt x="660" y="291"/>
                  </a:cubicBezTo>
                  <a:cubicBezTo>
                    <a:pt x="659" y="292"/>
                    <a:pt x="659" y="292"/>
                    <a:pt x="659" y="292"/>
                  </a:cubicBezTo>
                  <a:cubicBezTo>
                    <a:pt x="650" y="290"/>
                    <a:pt x="650" y="290"/>
                    <a:pt x="650" y="290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41" y="262"/>
                    <a:pt x="641" y="262"/>
                    <a:pt x="641" y="262"/>
                  </a:cubicBezTo>
                  <a:cubicBezTo>
                    <a:pt x="632" y="262"/>
                    <a:pt x="632" y="262"/>
                    <a:pt x="632" y="262"/>
                  </a:cubicBezTo>
                  <a:cubicBezTo>
                    <a:pt x="618" y="282"/>
                    <a:pt x="614" y="282"/>
                    <a:pt x="613" y="282"/>
                  </a:cubicBezTo>
                  <a:cubicBezTo>
                    <a:pt x="611" y="282"/>
                    <a:pt x="610" y="284"/>
                    <a:pt x="609" y="285"/>
                  </a:cubicBezTo>
                  <a:cubicBezTo>
                    <a:pt x="608" y="286"/>
                    <a:pt x="608" y="286"/>
                    <a:pt x="608" y="286"/>
                  </a:cubicBezTo>
                  <a:cubicBezTo>
                    <a:pt x="599" y="286"/>
                    <a:pt x="599" y="286"/>
                    <a:pt x="599" y="286"/>
                  </a:cubicBezTo>
                  <a:cubicBezTo>
                    <a:pt x="598" y="280"/>
                    <a:pt x="598" y="280"/>
                    <a:pt x="598" y="280"/>
                  </a:cubicBezTo>
                  <a:cubicBezTo>
                    <a:pt x="580" y="280"/>
                    <a:pt x="580" y="280"/>
                    <a:pt x="580" y="280"/>
                  </a:cubicBezTo>
                  <a:cubicBezTo>
                    <a:pt x="577" y="282"/>
                    <a:pt x="572" y="286"/>
                    <a:pt x="570" y="290"/>
                  </a:cubicBezTo>
                  <a:cubicBezTo>
                    <a:pt x="568" y="296"/>
                    <a:pt x="542" y="340"/>
                    <a:pt x="532" y="342"/>
                  </a:cubicBezTo>
                  <a:cubicBezTo>
                    <a:pt x="525" y="344"/>
                    <a:pt x="514" y="349"/>
                    <a:pt x="513" y="350"/>
                  </a:cubicBezTo>
                  <a:cubicBezTo>
                    <a:pt x="512" y="351"/>
                    <a:pt x="510" y="355"/>
                    <a:pt x="508" y="358"/>
                  </a:cubicBezTo>
                  <a:cubicBezTo>
                    <a:pt x="491" y="388"/>
                    <a:pt x="479" y="405"/>
                    <a:pt x="470" y="406"/>
                  </a:cubicBezTo>
                  <a:cubicBezTo>
                    <a:pt x="458" y="408"/>
                    <a:pt x="448" y="406"/>
                    <a:pt x="448" y="406"/>
                  </a:cubicBezTo>
                  <a:cubicBezTo>
                    <a:pt x="444" y="406"/>
                    <a:pt x="444" y="406"/>
                    <a:pt x="444" y="406"/>
                  </a:cubicBezTo>
                  <a:cubicBezTo>
                    <a:pt x="445" y="373"/>
                    <a:pt x="445" y="373"/>
                    <a:pt x="445" y="373"/>
                  </a:cubicBezTo>
                  <a:cubicBezTo>
                    <a:pt x="452" y="357"/>
                    <a:pt x="452" y="357"/>
                    <a:pt x="452" y="357"/>
                  </a:cubicBezTo>
                  <a:cubicBezTo>
                    <a:pt x="453" y="356"/>
                    <a:pt x="453" y="356"/>
                    <a:pt x="453" y="356"/>
                  </a:cubicBezTo>
                  <a:cubicBezTo>
                    <a:pt x="475" y="341"/>
                    <a:pt x="508" y="317"/>
                    <a:pt x="510" y="314"/>
                  </a:cubicBezTo>
                  <a:cubicBezTo>
                    <a:pt x="514" y="311"/>
                    <a:pt x="552" y="261"/>
                    <a:pt x="554" y="255"/>
                  </a:cubicBezTo>
                  <a:cubicBezTo>
                    <a:pt x="555" y="252"/>
                    <a:pt x="558" y="250"/>
                    <a:pt x="592" y="233"/>
                  </a:cubicBezTo>
                  <a:cubicBezTo>
                    <a:pt x="598" y="230"/>
                    <a:pt x="604" y="228"/>
                    <a:pt x="606" y="226"/>
                  </a:cubicBezTo>
                  <a:cubicBezTo>
                    <a:pt x="612" y="223"/>
                    <a:pt x="618" y="218"/>
                    <a:pt x="619" y="216"/>
                  </a:cubicBezTo>
                  <a:cubicBezTo>
                    <a:pt x="619" y="214"/>
                    <a:pt x="618" y="209"/>
                    <a:pt x="618" y="203"/>
                  </a:cubicBezTo>
                  <a:cubicBezTo>
                    <a:pt x="534" y="205"/>
                    <a:pt x="534" y="205"/>
                    <a:pt x="534" y="205"/>
                  </a:cubicBezTo>
                  <a:cubicBezTo>
                    <a:pt x="516" y="195"/>
                    <a:pt x="516" y="195"/>
                    <a:pt x="516" y="195"/>
                  </a:cubicBezTo>
                  <a:cubicBezTo>
                    <a:pt x="487" y="194"/>
                    <a:pt x="487" y="194"/>
                    <a:pt x="487" y="194"/>
                  </a:cubicBezTo>
                  <a:cubicBezTo>
                    <a:pt x="485" y="193"/>
                    <a:pt x="439" y="185"/>
                    <a:pt x="426" y="167"/>
                  </a:cubicBezTo>
                  <a:cubicBezTo>
                    <a:pt x="420" y="159"/>
                    <a:pt x="417" y="152"/>
                    <a:pt x="416" y="147"/>
                  </a:cubicBezTo>
                  <a:cubicBezTo>
                    <a:pt x="415" y="147"/>
                    <a:pt x="415" y="147"/>
                    <a:pt x="415" y="147"/>
                  </a:cubicBezTo>
                  <a:cubicBezTo>
                    <a:pt x="411" y="149"/>
                    <a:pt x="396" y="157"/>
                    <a:pt x="390" y="160"/>
                  </a:cubicBezTo>
                  <a:cubicBezTo>
                    <a:pt x="384" y="164"/>
                    <a:pt x="361" y="161"/>
                    <a:pt x="354" y="160"/>
                  </a:cubicBezTo>
                  <a:cubicBezTo>
                    <a:pt x="354" y="160"/>
                    <a:pt x="354" y="160"/>
                    <a:pt x="354" y="160"/>
                  </a:cubicBezTo>
                  <a:cubicBezTo>
                    <a:pt x="345" y="157"/>
                    <a:pt x="301" y="141"/>
                    <a:pt x="291" y="131"/>
                  </a:cubicBezTo>
                  <a:cubicBezTo>
                    <a:pt x="282" y="131"/>
                    <a:pt x="282" y="131"/>
                    <a:pt x="282" y="131"/>
                  </a:cubicBezTo>
                  <a:cubicBezTo>
                    <a:pt x="281" y="134"/>
                    <a:pt x="278" y="137"/>
                    <a:pt x="275" y="137"/>
                  </a:cubicBezTo>
                  <a:cubicBezTo>
                    <a:pt x="272" y="137"/>
                    <a:pt x="263" y="136"/>
                    <a:pt x="263" y="136"/>
                  </a:cubicBezTo>
                  <a:cubicBezTo>
                    <a:pt x="261" y="136"/>
                    <a:pt x="261" y="136"/>
                    <a:pt x="261" y="136"/>
                  </a:cubicBezTo>
                  <a:cubicBezTo>
                    <a:pt x="260" y="135"/>
                    <a:pt x="260" y="135"/>
                    <a:pt x="260" y="135"/>
                  </a:cubicBezTo>
                  <a:cubicBezTo>
                    <a:pt x="254" y="128"/>
                    <a:pt x="246" y="120"/>
                    <a:pt x="243" y="118"/>
                  </a:cubicBezTo>
                  <a:cubicBezTo>
                    <a:pt x="242" y="118"/>
                    <a:pt x="240" y="119"/>
                    <a:pt x="239" y="119"/>
                  </a:cubicBezTo>
                  <a:cubicBezTo>
                    <a:pt x="237" y="125"/>
                    <a:pt x="223" y="149"/>
                    <a:pt x="203" y="153"/>
                  </a:cubicBezTo>
                  <a:cubicBezTo>
                    <a:pt x="202" y="178"/>
                    <a:pt x="202" y="178"/>
                    <a:pt x="202" y="178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183" y="192"/>
                    <a:pt x="155" y="214"/>
                    <a:pt x="152" y="221"/>
                  </a:cubicBezTo>
                  <a:cubicBezTo>
                    <a:pt x="149" y="226"/>
                    <a:pt x="152" y="239"/>
                    <a:pt x="154" y="248"/>
                  </a:cubicBezTo>
                  <a:cubicBezTo>
                    <a:pt x="164" y="253"/>
                    <a:pt x="183" y="266"/>
                    <a:pt x="183" y="275"/>
                  </a:cubicBezTo>
                  <a:cubicBezTo>
                    <a:pt x="183" y="280"/>
                    <a:pt x="184" y="288"/>
                    <a:pt x="184" y="293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22"/>
                    <a:pt x="218" y="322"/>
                    <a:pt x="218" y="322"/>
                  </a:cubicBezTo>
                  <a:cubicBezTo>
                    <a:pt x="215" y="323"/>
                    <a:pt x="215" y="323"/>
                    <a:pt x="215" y="323"/>
                  </a:cubicBezTo>
                  <a:cubicBezTo>
                    <a:pt x="215" y="323"/>
                    <a:pt x="209" y="326"/>
                    <a:pt x="206" y="327"/>
                  </a:cubicBezTo>
                  <a:cubicBezTo>
                    <a:pt x="204" y="327"/>
                    <a:pt x="202" y="328"/>
                    <a:pt x="183" y="315"/>
                  </a:cubicBezTo>
                  <a:cubicBezTo>
                    <a:pt x="168" y="314"/>
                    <a:pt x="168" y="314"/>
                    <a:pt x="168" y="314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41" y="318"/>
                    <a:pt x="141" y="318"/>
                    <a:pt x="141" y="318"/>
                  </a:cubicBezTo>
                  <a:cubicBezTo>
                    <a:pt x="139" y="316"/>
                    <a:pt x="139" y="316"/>
                    <a:pt x="139" y="316"/>
                  </a:cubicBezTo>
                  <a:cubicBezTo>
                    <a:pt x="129" y="298"/>
                    <a:pt x="116" y="278"/>
                    <a:pt x="112" y="273"/>
                  </a:cubicBezTo>
                  <a:cubicBezTo>
                    <a:pt x="105" y="273"/>
                    <a:pt x="73" y="273"/>
                    <a:pt x="73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1" y="272"/>
                    <a:pt x="71" y="272"/>
                    <a:pt x="71" y="272"/>
                  </a:cubicBezTo>
                  <a:cubicBezTo>
                    <a:pt x="56" y="260"/>
                    <a:pt x="38" y="248"/>
                    <a:pt x="34" y="24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20" y="248"/>
                    <a:pt x="20" y="248"/>
                    <a:pt x="20" y="248"/>
                  </a:cubicBezTo>
                  <a:cubicBezTo>
                    <a:pt x="10" y="258"/>
                    <a:pt x="0" y="271"/>
                    <a:pt x="0" y="275"/>
                  </a:cubicBezTo>
                  <a:cubicBezTo>
                    <a:pt x="0" y="282"/>
                    <a:pt x="0" y="309"/>
                    <a:pt x="0" y="314"/>
                  </a:cubicBezTo>
                  <a:cubicBezTo>
                    <a:pt x="5" y="324"/>
                    <a:pt x="14" y="338"/>
                    <a:pt x="18" y="340"/>
                  </a:cubicBezTo>
                  <a:cubicBezTo>
                    <a:pt x="23" y="343"/>
                    <a:pt x="31" y="342"/>
                    <a:pt x="35" y="341"/>
                  </a:cubicBezTo>
                  <a:cubicBezTo>
                    <a:pt x="38" y="339"/>
                    <a:pt x="43" y="335"/>
                    <a:pt x="47" y="336"/>
                  </a:cubicBezTo>
                  <a:cubicBezTo>
                    <a:pt x="47" y="336"/>
                    <a:pt x="61" y="338"/>
                    <a:pt x="64" y="344"/>
                  </a:cubicBezTo>
                  <a:cubicBezTo>
                    <a:pt x="65" y="345"/>
                    <a:pt x="79" y="368"/>
                    <a:pt x="86" y="404"/>
                  </a:cubicBezTo>
                  <a:cubicBezTo>
                    <a:pt x="93" y="438"/>
                    <a:pt x="132" y="540"/>
                    <a:pt x="132" y="541"/>
                  </a:cubicBezTo>
                  <a:cubicBezTo>
                    <a:pt x="132" y="541"/>
                    <a:pt x="132" y="541"/>
                    <a:pt x="132" y="541"/>
                  </a:cubicBezTo>
                  <a:cubicBezTo>
                    <a:pt x="132" y="557"/>
                    <a:pt x="132" y="557"/>
                    <a:pt x="132" y="557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4" y="608"/>
                    <a:pt x="114" y="608"/>
                    <a:pt x="114" y="608"/>
                  </a:cubicBezTo>
                  <a:cubicBezTo>
                    <a:pt x="120" y="610"/>
                    <a:pt x="131" y="612"/>
                    <a:pt x="134" y="612"/>
                  </a:cubicBezTo>
                  <a:cubicBezTo>
                    <a:pt x="136" y="612"/>
                    <a:pt x="142" y="606"/>
                    <a:pt x="145" y="601"/>
                  </a:cubicBezTo>
                  <a:cubicBezTo>
                    <a:pt x="147" y="599"/>
                    <a:pt x="147" y="599"/>
                    <a:pt x="147" y="599"/>
                  </a:cubicBezTo>
                  <a:cubicBezTo>
                    <a:pt x="165" y="599"/>
                    <a:pt x="165" y="599"/>
                    <a:pt x="165" y="599"/>
                  </a:cubicBezTo>
                  <a:cubicBezTo>
                    <a:pt x="165" y="618"/>
                    <a:pt x="165" y="618"/>
                    <a:pt x="165" y="618"/>
                  </a:cubicBezTo>
                  <a:cubicBezTo>
                    <a:pt x="186" y="647"/>
                    <a:pt x="186" y="647"/>
                    <a:pt x="186" y="647"/>
                  </a:cubicBezTo>
                  <a:cubicBezTo>
                    <a:pt x="193" y="661"/>
                    <a:pt x="193" y="661"/>
                    <a:pt x="193" y="661"/>
                  </a:cubicBezTo>
                  <a:cubicBezTo>
                    <a:pt x="193" y="688"/>
                    <a:pt x="193" y="688"/>
                    <a:pt x="193" y="688"/>
                  </a:cubicBezTo>
                  <a:cubicBezTo>
                    <a:pt x="201" y="693"/>
                    <a:pt x="201" y="693"/>
                    <a:pt x="201" y="693"/>
                  </a:cubicBezTo>
                  <a:cubicBezTo>
                    <a:pt x="225" y="693"/>
                    <a:pt x="225" y="693"/>
                    <a:pt x="225" y="693"/>
                  </a:cubicBezTo>
                  <a:cubicBezTo>
                    <a:pt x="235" y="685"/>
                    <a:pt x="235" y="685"/>
                    <a:pt x="235" y="685"/>
                  </a:cubicBezTo>
                  <a:cubicBezTo>
                    <a:pt x="250" y="692"/>
                    <a:pt x="250" y="692"/>
                    <a:pt x="250" y="692"/>
                  </a:cubicBezTo>
                  <a:cubicBezTo>
                    <a:pt x="250" y="705"/>
                    <a:pt x="250" y="705"/>
                    <a:pt x="250" y="705"/>
                  </a:cubicBezTo>
                  <a:cubicBezTo>
                    <a:pt x="276" y="708"/>
                    <a:pt x="276" y="708"/>
                    <a:pt x="276" y="708"/>
                  </a:cubicBezTo>
                  <a:cubicBezTo>
                    <a:pt x="278" y="708"/>
                    <a:pt x="323" y="722"/>
                    <a:pt x="326" y="750"/>
                  </a:cubicBezTo>
                  <a:cubicBezTo>
                    <a:pt x="326" y="756"/>
                    <a:pt x="326" y="764"/>
                    <a:pt x="321" y="766"/>
                  </a:cubicBezTo>
                  <a:cubicBezTo>
                    <a:pt x="315" y="768"/>
                    <a:pt x="308" y="760"/>
                    <a:pt x="304" y="755"/>
                  </a:cubicBezTo>
                  <a:cubicBezTo>
                    <a:pt x="304" y="755"/>
                    <a:pt x="304" y="755"/>
                    <a:pt x="304" y="755"/>
                  </a:cubicBezTo>
                  <a:cubicBezTo>
                    <a:pt x="298" y="744"/>
                    <a:pt x="298" y="744"/>
                    <a:pt x="298" y="744"/>
                  </a:cubicBezTo>
                  <a:cubicBezTo>
                    <a:pt x="297" y="759"/>
                    <a:pt x="297" y="759"/>
                    <a:pt x="297" y="759"/>
                  </a:cubicBezTo>
                  <a:cubicBezTo>
                    <a:pt x="306" y="770"/>
                    <a:pt x="310" y="777"/>
                    <a:pt x="310" y="780"/>
                  </a:cubicBezTo>
                  <a:cubicBezTo>
                    <a:pt x="310" y="786"/>
                    <a:pt x="303" y="803"/>
                    <a:pt x="286" y="816"/>
                  </a:cubicBezTo>
                  <a:cubicBezTo>
                    <a:pt x="271" y="828"/>
                    <a:pt x="252" y="868"/>
                    <a:pt x="249" y="873"/>
                  </a:cubicBezTo>
                  <a:cubicBezTo>
                    <a:pt x="245" y="909"/>
                    <a:pt x="243" y="950"/>
                    <a:pt x="247" y="955"/>
                  </a:cubicBezTo>
                  <a:cubicBezTo>
                    <a:pt x="252" y="958"/>
                    <a:pt x="255" y="961"/>
                    <a:pt x="257" y="964"/>
                  </a:cubicBezTo>
                  <a:cubicBezTo>
                    <a:pt x="274" y="951"/>
                    <a:pt x="361" y="888"/>
                    <a:pt x="401" y="884"/>
                  </a:cubicBezTo>
                  <a:cubicBezTo>
                    <a:pt x="442" y="879"/>
                    <a:pt x="512" y="883"/>
                    <a:pt x="543" y="905"/>
                  </a:cubicBezTo>
                  <a:cubicBezTo>
                    <a:pt x="550" y="909"/>
                    <a:pt x="648" y="956"/>
                    <a:pt x="651" y="1006"/>
                  </a:cubicBezTo>
                  <a:cubicBezTo>
                    <a:pt x="651" y="1007"/>
                    <a:pt x="651" y="1007"/>
                    <a:pt x="651" y="1007"/>
                  </a:cubicBezTo>
                  <a:cubicBezTo>
                    <a:pt x="642" y="1023"/>
                    <a:pt x="642" y="1023"/>
                    <a:pt x="642" y="1023"/>
                  </a:cubicBezTo>
                  <a:cubicBezTo>
                    <a:pt x="642" y="1030"/>
                    <a:pt x="642" y="1030"/>
                    <a:pt x="642" y="1030"/>
                  </a:cubicBezTo>
                  <a:cubicBezTo>
                    <a:pt x="725" y="1119"/>
                    <a:pt x="725" y="1119"/>
                    <a:pt x="725" y="1119"/>
                  </a:cubicBezTo>
                  <a:cubicBezTo>
                    <a:pt x="739" y="1127"/>
                    <a:pt x="739" y="1127"/>
                    <a:pt x="739" y="1127"/>
                  </a:cubicBezTo>
                  <a:cubicBezTo>
                    <a:pt x="779" y="1104"/>
                    <a:pt x="779" y="1104"/>
                    <a:pt x="779" y="1104"/>
                  </a:cubicBezTo>
                  <a:cubicBezTo>
                    <a:pt x="781" y="1105"/>
                    <a:pt x="781" y="1105"/>
                    <a:pt x="781" y="1105"/>
                  </a:cubicBezTo>
                  <a:cubicBezTo>
                    <a:pt x="793" y="1109"/>
                    <a:pt x="807" y="1113"/>
                    <a:pt x="810" y="1113"/>
                  </a:cubicBezTo>
                  <a:cubicBezTo>
                    <a:pt x="811" y="1112"/>
                    <a:pt x="812" y="1109"/>
                    <a:pt x="812" y="1107"/>
                  </a:cubicBezTo>
                  <a:cubicBezTo>
                    <a:pt x="812" y="1107"/>
                    <a:pt x="812" y="1107"/>
                    <a:pt x="812" y="1107"/>
                  </a:cubicBezTo>
                  <a:cubicBezTo>
                    <a:pt x="858" y="810"/>
                    <a:pt x="925" y="362"/>
                    <a:pt x="921" y="340"/>
                  </a:cubicBezTo>
                  <a:cubicBezTo>
                    <a:pt x="918" y="336"/>
                    <a:pt x="918" y="336"/>
                    <a:pt x="918" y="336"/>
                  </a:cubicBezTo>
                  <a:cubicBezTo>
                    <a:pt x="1037" y="312"/>
                    <a:pt x="1037" y="312"/>
                    <a:pt x="1037" y="312"/>
                  </a:cubicBezTo>
                  <a:cubicBezTo>
                    <a:pt x="1039" y="290"/>
                    <a:pt x="1055" y="145"/>
                    <a:pt x="10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97A6C980-5B55-4FC4-B63B-AD4D8BFD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4405313"/>
              <a:ext cx="12700" cy="23813"/>
            </a:xfrm>
            <a:custGeom>
              <a:avLst/>
              <a:gdLst>
                <a:gd name="T0" fmla="*/ 11 w 11"/>
                <a:gd name="T1" fmla="*/ 19 h 21"/>
                <a:gd name="T2" fmla="*/ 11 w 11"/>
                <a:gd name="T3" fmla="*/ 5 h 21"/>
                <a:gd name="T4" fmla="*/ 5 w 11"/>
                <a:gd name="T5" fmla="*/ 0 h 21"/>
                <a:gd name="T6" fmla="*/ 3 w 11"/>
                <a:gd name="T7" fmla="*/ 0 h 21"/>
                <a:gd name="T8" fmla="*/ 0 w 11"/>
                <a:gd name="T9" fmla="*/ 4 h 21"/>
                <a:gd name="T10" fmla="*/ 0 w 11"/>
                <a:gd name="T11" fmla="*/ 13 h 21"/>
                <a:gd name="T12" fmla="*/ 9 w 11"/>
                <a:gd name="T13" fmla="*/ 21 h 21"/>
                <a:gd name="T14" fmla="*/ 11 w 11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1">
                  <a:moveTo>
                    <a:pt x="11" y="19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1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A3E46765-86F1-4F3E-8466-410FDD3C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0" y="4454526"/>
              <a:ext cx="6350" cy="4763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0 h 3"/>
                <a:gd name="T6" fmla="*/ 0 w 4"/>
                <a:gd name="T7" fmla="*/ 2 h 3"/>
                <a:gd name="T8" fmla="*/ 1 w 4"/>
                <a:gd name="T9" fmla="*/ 3 h 3"/>
                <a:gd name="T10" fmla="*/ 4 w 4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8A3E207D-A555-489A-8A72-BEE9D8CDD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4673601"/>
              <a:ext cx="25400" cy="63500"/>
            </a:xfrm>
            <a:custGeom>
              <a:avLst/>
              <a:gdLst>
                <a:gd name="T0" fmla="*/ 14 w 24"/>
                <a:gd name="T1" fmla="*/ 59 h 59"/>
                <a:gd name="T2" fmla="*/ 24 w 24"/>
                <a:gd name="T3" fmla="*/ 59 h 59"/>
                <a:gd name="T4" fmla="*/ 24 w 24"/>
                <a:gd name="T5" fmla="*/ 56 h 59"/>
                <a:gd name="T6" fmla="*/ 11 w 24"/>
                <a:gd name="T7" fmla="*/ 42 h 59"/>
                <a:gd name="T8" fmla="*/ 9 w 24"/>
                <a:gd name="T9" fmla="*/ 21 h 59"/>
                <a:gd name="T10" fmla="*/ 8 w 24"/>
                <a:gd name="T11" fmla="*/ 19 h 59"/>
                <a:gd name="T12" fmla="*/ 20 w 24"/>
                <a:gd name="T13" fmla="*/ 10 h 59"/>
                <a:gd name="T14" fmla="*/ 20 w 24"/>
                <a:gd name="T15" fmla="*/ 0 h 59"/>
                <a:gd name="T16" fmla="*/ 11 w 24"/>
                <a:gd name="T17" fmla="*/ 0 h 59"/>
                <a:gd name="T18" fmla="*/ 0 w 24"/>
                <a:gd name="T19" fmla="*/ 13 h 59"/>
                <a:gd name="T20" fmla="*/ 0 w 24"/>
                <a:gd name="T21" fmla="*/ 42 h 59"/>
                <a:gd name="T22" fmla="*/ 14 w 24"/>
                <a:gd name="T2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59">
                  <a:moveTo>
                    <a:pt x="14" y="59"/>
                  </a:moveTo>
                  <a:cubicBezTo>
                    <a:pt x="17" y="59"/>
                    <a:pt x="21" y="59"/>
                    <a:pt x="24" y="59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5" y="51"/>
                    <a:pt x="11" y="46"/>
                    <a:pt x="11" y="42"/>
                  </a:cubicBezTo>
                  <a:cubicBezTo>
                    <a:pt x="11" y="40"/>
                    <a:pt x="10" y="30"/>
                    <a:pt x="9" y="2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4"/>
                    <a:pt x="0" y="10"/>
                    <a:pt x="0" y="13"/>
                  </a:cubicBezTo>
                  <a:cubicBezTo>
                    <a:pt x="0" y="19"/>
                    <a:pt x="0" y="37"/>
                    <a:pt x="0" y="42"/>
                  </a:cubicBezTo>
                  <a:cubicBezTo>
                    <a:pt x="5" y="50"/>
                    <a:pt x="12" y="58"/>
                    <a:pt x="1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5B695BB8-8A40-4A09-A54B-0FE81210C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225" y="4679951"/>
              <a:ext cx="25400" cy="30163"/>
            </a:xfrm>
            <a:custGeom>
              <a:avLst/>
              <a:gdLst>
                <a:gd name="T0" fmla="*/ 10 w 24"/>
                <a:gd name="T1" fmla="*/ 27 h 28"/>
                <a:gd name="T2" fmla="*/ 22 w 24"/>
                <a:gd name="T3" fmla="*/ 18 h 28"/>
                <a:gd name="T4" fmla="*/ 24 w 24"/>
                <a:gd name="T5" fmla="*/ 5 h 28"/>
                <a:gd name="T6" fmla="*/ 21 w 24"/>
                <a:gd name="T7" fmla="*/ 1 h 28"/>
                <a:gd name="T8" fmla="*/ 15 w 24"/>
                <a:gd name="T9" fmla="*/ 0 h 28"/>
                <a:gd name="T10" fmla="*/ 4 w 24"/>
                <a:gd name="T11" fmla="*/ 12 h 28"/>
                <a:gd name="T12" fmla="*/ 0 w 24"/>
                <a:gd name="T13" fmla="*/ 18 h 28"/>
                <a:gd name="T14" fmla="*/ 5 w 24"/>
                <a:gd name="T15" fmla="*/ 28 h 28"/>
                <a:gd name="T16" fmla="*/ 10 w 24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10" y="27"/>
                  </a:moveTo>
                  <a:cubicBezTo>
                    <a:pt x="11" y="26"/>
                    <a:pt x="17" y="22"/>
                    <a:pt x="22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6"/>
                    <a:pt x="6" y="11"/>
                    <a:pt x="4" y="12"/>
                  </a:cubicBezTo>
                  <a:cubicBezTo>
                    <a:pt x="2" y="14"/>
                    <a:pt x="0" y="17"/>
                    <a:pt x="0" y="18"/>
                  </a:cubicBezTo>
                  <a:cubicBezTo>
                    <a:pt x="0" y="19"/>
                    <a:pt x="2" y="24"/>
                    <a:pt x="5" y="28"/>
                  </a:cubicBezTo>
                  <a:cubicBezTo>
                    <a:pt x="6" y="28"/>
                    <a:pt x="8" y="27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0826D0FE-7C88-490C-87E1-25CA46BDB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4781551"/>
              <a:ext cx="100013" cy="112713"/>
            </a:xfrm>
            <a:custGeom>
              <a:avLst/>
              <a:gdLst>
                <a:gd name="T0" fmla="*/ 93 w 93"/>
                <a:gd name="T1" fmla="*/ 102 h 105"/>
                <a:gd name="T2" fmla="*/ 93 w 93"/>
                <a:gd name="T3" fmla="*/ 81 h 105"/>
                <a:gd name="T4" fmla="*/ 80 w 93"/>
                <a:gd name="T5" fmla="*/ 58 h 105"/>
                <a:gd name="T6" fmla="*/ 76 w 93"/>
                <a:gd name="T7" fmla="*/ 57 h 105"/>
                <a:gd name="T8" fmla="*/ 76 w 93"/>
                <a:gd name="T9" fmla="*/ 24 h 105"/>
                <a:gd name="T10" fmla="*/ 75 w 93"/>
                <a:gd name="T11" fmla="*/ 11 h 105"/>
                <a:gd name="T12" fmla="*/ 51 w 93"/>
                <a:gd name="T13" fmla="*/ 0 h 105"/>
                <a:gd name="T14" fmla="*/ 33 w 93"/>
                <a:gd name="T15" fmla="*/ 12 h 105"/>
                <a:gd name="T16" fmla="*/ 31 w 93"/>
                <a:gd name="T17" fmla="*/ 15 h 105"/>
                <a:gd name="T18" fmla="*/ 20 w 93"/>
                <a:gd name="T19" fmla="*/ 12 h 105"/>
                <a:gd name="T20" fmla="*/ 0 w 93"/>
                <a:gd name="T21" fmla="*/ 25 h 105"/>
                <a:gd name="T22" fmla="*/ 0 w 93"/>
                <a:gd name="T23" fmla="*/ 26 h 105"/>
                <a:gd name="T24" fmla="*/ 88 w 93"/>
                <a:gd name="T25" fmla="*/ 105 h 105"/>
                <a:gd name="T26" fmla="*/ 93 w 93"/>
                <a:gd name="T27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5">
                  <a:moveTo>
                    <a:pt x="93" y="102"/>
                  </a:moveTo>
                  <a:cubicBezTo>
                    <a:pt x="93" y="81"/>
                    <a:pt x="93" y="81"/>
                    <a:pt x="93" y="81"/>
                  </a:cubicBezTo>
                  <a:cubicBezTo>
                    <a:pt x="88" y="71"/>
                    <a:pt x="83" y="60"/>
                    <a:pt x="80" y="58"/>
                  </a:cubicBezTo>
                  <a:cubicBezTo>
                    <a:pt x="79" y="59"/>
                    <a:pt x="77" y="58"/>
                    <a:pt x="76" y="57"/>
                  </a:cubicBezTo>
                  <a:cubicBezTo>
                    <a:pt x="75" y="56"/>
                    <a:pt x="71" y="53"/>
                    <a:pt x="76" y="24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1" y="8"/>
                    <a:pt x="60" y="1"/>
                    <a:pt x="51" y="0"/>
                  </a:cubicBezTo>
                  <a:cubicBezTo>
                    <a:pt x="40" y="0"/>
                    <a:pt x="33" y="12"/>
                    <a:pt x="33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0" y="16"/>
                    <a:pt x="0" y="23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88" y="105"/>
                    <a:pt x="88" y="105"/>
                    <a:pt x="88" y="105"/>
                  </a:cubicBezTo>
                  <a:lnTo>
                    <a:pt x="9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766DFCC5-7468-406A-AD46-72A6D52B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4475163"/>
              <a:ext cx="11113" cy="14288"/>
            </a:xfrm>
            <a:custGeom>
              <a:avLst/>
              <a:gdLst>
                <a:gd name="T0" fmla="*/ 4 w 7"/>
                <a:gd name="T1" fmla="*/ 5 h 9"/>
                <a:gd name="T2" fmla="*/ 0 w 7"/>
                <a:gd name="T3" fmla="*/ 7 h 9"/>
                <a:gd name="T4" fmla="*/ 0 w 7"/>
                <a:gd name="T5" fmla="*/ 9 h 9"/>
                <a:gd name="T6" fmla="*/ 0 w 7"/>
                <a:gd name="T7" fmla="*/ 9 h 9"/>
                <a:gd name="T8" fmla="*/ 6 w 7"/>
                <a:gd name="T9" fmla="*/ 9 h 9"/>
                <a:gd name="T10" fmla="*/ 7 w 7"/>
                <a:gd name="T11" fmla="*/ 0 h 9"/>
                <a:gd name="T12" fmla="*/ 6 w 7"/>
                <a:gd name="T13" fmla="*/ 0 h 9"/>
                <a:gd name="T14" fmla="*/ 4 w 7"/>
                <a:gd name="T15" fmla="*/ 1 h 9"/>
                <a:gd name="T16" fmla="*/ 4 w 7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4" y="5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9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23F294A0-FE36-4540-93D8-E186DC58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4740276"/>
              <a:ext cx="911225" cy="1287463"/>
            </a:xfrm>
            <a:custGeom>
              <a:avLst/>
              <a:gdLst>
                <a:gd name="T0" fmla="*/ 444 w 848"/>
                <a:gd name="T1" fmla="*/ 1114 h 1194"/>
                <a:gd name="T2" fmla="*/ 455 w 848"/>
                <a:gd name="T3" fmla="*/ 1078 h 1194"/>
                <a:gd name="T4" fmla="*/ 522 w 848"/>
                <a:gd name="T5" fmla="*/ 1027 h 1194"/>
                <a:gd name="T6" fmla="*/ 592 w 848"/>
                <a:gd name="T7" fmla="*/ 943 h 1194"/>
                <a:gd name="T8" fmla="*/ 650 w 848"/>
                <a:gd name="T9" fmla="*/ 912 h 1194"/>
                <a:gd name="T10" fmla="*/ 747 w 848"/>
                <a:gd name="T11" fmla="*/ 834 h 1194"/>
                <a:gd name="T12" fmla="*/ 767 w 848"/>
                <a:gd name="T13" fmla="*/ 815 h 1194"/>
                <a:gd name="T14" fmla="*/ 813 w 848"/>
                <a:gd name="T15" fmla="*/ 809 h 1194"/>
                <a:gd name="T16" fmla="*/ 848 w 848"/>
                <a:gd name="T17" fmla="*/ 782 h 1194"/>
                <a:gd name="T18" fmla="*/ 815 w 848"/>
                <a:gd name="T19" fmla="*/ 777 h 1194"/>
                <a:gd name="T20" fmla="*/ 798 w 848"/>
                <a:gd name="T21" fmla="*/ 777 h 1194"/>
                <a:gd name="T22" fmla="*/ 758 w 848"/>
                <a:gd name="T23" fmla="*/ 746 h 1194"/>
                <a:gd name="T24" fmla="*/ 718 w 848"/>
                <a:gd name="T25" fmla="*/ 709 h 1194"/>
                <a:gd name="T26" fmla="*/ 702 w 848"/>
                <a:gd name="T27" fmla="*/ 709 h 1194"/>
                <a:gd name="T28" fmla="*/ 689 w 848"/>
                <a:gd name="T29" fmla="*/ 688 h 1194"/>
                <a:gd name="T30" fmla="*/ 703 w 848"/>
                <a:gd name="T31" fmla="*/ 654 h 1194"/>
                <a:gd name="T32" fmla="*/ 650 w 848"/>
                <a:gd name="T33" fmla="*/ 604 h 1194"/>
                <a:gd name="T34" fmla="*/ 619 w 848"/>
                <a:gd name="T35" fmla="*/ 610 h 1194"/>
                <a:gd name="T36" fmla="*/ 598 w 848"/>
                <a:gd name="T37" fmla="*/ 620 h 1194"/>
                <a:gd name="T38" fmla="*/ 581 w 848"/>
                <a:gd name="T39" fmla="*/ 579 h 1194"/>
                <a:gd name="T40" fmla="*/ 558 w 848"/>
                <a:gd name="T41" fmla="*/ 569 h 1194"/>
                <a:gd name="T42" fmla="*/ 580 w 848"/>
                <a:gd name="T43" fmla="*/ 524 h 1194"/>
                <a:gd name="T44" fmla="*/ 618 w 848"/>
                <a:gd name="T45" fmla="*/ 410 h 1194"/>
                <a:gd name="T46" fmla="*/ 583 w 848"/>
                <a:gd name="T47" fmla="*/ 219 h 1194"/>
                <a:gd name="T48" fmla="*/ 550 w 848"/>
                <a:gd name="T49" fmla="*/ 124 h 1194"/>
                <a:gd name="T50" fmla="*/ 497 w 848"/>
                <a:gd name="T51" fmla="*/ 17 h 1194"/>
                <a:gd name="T52" fmla="*/ 436 w 848"/>
                <a:gd name="T53" fmla="*/ 8 h 1194"/>
                <a:gd name="T54" fmla="*/ 184 w 848"/>
                <a:gd name="T55" fmla="*/ 13 h 1194"/>
                <a:gd name="T56" fmla="*/ 182 w 848"/>
                <a:gd name="T57" fmla="*/ 12 h 1194"/>
                <a:gd name="T58" fmla="*/ 194 w 848"/>
                <a:gd name="T59" fmla="*/ 85 h 1194"/>
                <a:gd name="T60" fmla="*/ 194 w 848"/>
                <a:gd name="T61" fmla="*/ 115 h 1194"/>
                <a:gd name="T62" fmla="*/ 245 w 848"/>
                <a:gd name="T63" fmla="*/ 209 h 1194"/>
                <a:gd name="T64" fmla="*/ 244 w 848"/>
                <a:gd name="T65" fmla="*/ 307 h 1194"/>
                <a:gd name="T66" fmla="*/ 257 w 848"/>
                <a:gd name="T67" fmla="*/ 367 h 1194"/>
                <a:gd name="T68" fmla="*/ 295 w 848"/>
                <a:gd name="T69" fmla="*/ 378 h 1194"/>
                <a:gd name="T70" fmla="*/ 336 w 848"/>
                <a:gd name="T71" fmla="*/ 411 h 1194"/>
                <a:gd name="T72" fmla="*/ 329 w 848"/>
                <a:gd name="T73" fmla="*/ 446 h 1194"/>
                <a:gd name="T74" fmla="*/ 355 w 848"/>
                <a:gd name="T75" fmla="*/ 470 h 1194"/>
                <a:gd name="T76" fmla="*/ 324 w 848"/>
                <a:gd name="T77" fmla="*/ 500 h 1194"/>
                <a:gd name="T78" fmla="*/ 290 w 848"/>
                <a:gd name="T79" fmla="*/ 534 h 1194"/>
                <a:gd name="T80" fmla="*/ 316 w 848"/>
                <a:gd name="T81" fmla="*/ 606 h 1194"/>
                <a:gd name="T82" fmla="*/ 29 w 848"/>
                <a:gd name="T83" fmla="*/ 807 h 1194"/>
                <a:gd name="T84" fmla="*/ 0 w 848"/>
                <a:gd name="T85" fmla="*/ 810 h 1194"/>
                <a:gd name="T86" fmla="*/ 91 w 848"/>
                <a:gd name="T87" fmla="*/ 916 h 1194"/>
                <a:gd name="T88" fmla="*/ 298 w 848"/>
                <a:gd name="T89" fmla="*/ 1060 h 1194"/>
                <a:gd name="T90" fmla="*/ 319 w 848"/>
                <a:gd name="T91" fmla="*/ 1071 h 1194"/>
                <a:gd name="T92" fmla="*/ 344 w 848"/>
                <a:gd name="T93" fmla="*/ 1085 h 1194"/>
                <a:gd name="T94" fmla="*/ 360 w 848"/>
                <a:gd name="T95" fmla="*/ 1097 h 1194"/>
                <a:gd name="T96" fmla="*/ 373 w 848"/>
                <a:gd name="T97" fmla="*/ 1109 h 1194"/>
                <a:gd name="T98" fmla="*/ 377 w 848"/>
                <a:gd name="T99" fmla="*/ 1127 h 1194"/>
                <a:gd name="T100" fmla="*/ 370 w 848"/>
                <a:gd name="T101" fmla="*/ 1160 h 1194"/>
                <a:gd name="T102" fmla="*/ 406 w 848"/>
                <a:gd name="T103" fmla="*/ 1171 h 1194"/>
                <a:gd name="T104" fmla="*/ 457 w 848"/>
                <a:gd name="T105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1194">
                  <a:moveTo>
                    <a:pt x="462" y="1161"/>
                  </a:moveTo>
                  <a:cubicBezTo>
                    <a:pt x="445" y="1141"/>
                    <a:pt x="445" y="1138"/>
                    <a:pt x="445" y="1136"/>
                  </a:cubicBezTo>
                  <a:cubicBezTo>
                    <a:pt x="445" y="1133"/>
                    <a:pt x="444" y="1119"/>
                    <a:pt x="444" y="1114"/>
                  </a:cubicBezTo>
                  <a:cubicBezTo>
                    <a:pt x="443" y="1112"/>
                    <a:pt x="443" y="1112"/>
                    <a:pt x="443" y="1112"/>
                  </a:cubicBezTo>
                  <a:cubicBezTo>
                    <a:pt x="457" y="1101"/>
                    <a:pt x="457" y="1101"/>
                    <a:pt x="457" y="1101"/>
                  </a:cubicBezTo>
                  <a:cubicBezTo>
                    <a:pt x="455" y="1078"/>
                    <a:pt x="455" y="1078"/>
                    <a:pt x="455" y="1078"/>
                  </a:cubicBezTo>
                  <a:cubicBezTo>
                    <a:pt x="459" y="1077"/>
                    <a:pt x="459" y="1077"/>
                    <a:pt x="459" y="1077"/>
                  </a:cubicBezTo>
                  <a:cubicBezTo>
                    <a:pt x="468" y="1074"/>
                    <a:pt x="479" y="1070"/>
                    <a:pt x="481" y="1069"/>
                  </a:cubicBezTo>
                  <a:cubicBezTo>
                    <a:pt x="485" y="1061"/>
                    <a:pt x="513" y="1028"/>
                    <a:pt x="522" y="1027"/>
                  </a:cubicBezTo>
                  <a:cubicBezTo>
                    <a:pt x="526" y="1024"/>
                    <a:pt x="546" y="1000"/>
                    <a:pt x="562" y="977"/>
                  </a:cubicBezTo>
                  <a:cubicBezTo>
                    <a:pt x="577" y="945"/>
                    <a:pt x="581" y="943"/>
                    <a:pt x="583" y="943"/>
                  </a:cubicBezTo>
                  <a:cubicBezTo>
                    <a:pt x="585" y="943"/>
                    <a:pt x="587" y="943"/>
                    <a:pt x="592" y="943"/>
                  </a:cubicBezTo>
                  <a:cubicBezTo>
                    <a:pt x="602" y="943"/>
                    <a:pt x="617" y="943"/>
                    <a:pt x="627" y="937"/>
                  </a:cubicBezTo>
                  <a:cubicBezTo>
                    <a:pt x="640" y="929"/>
                    <a:pt x="649" y="915"/>
                    <a:pt x="649" y="914"/>
                  </a:cubicBezTo>
                  <a:cubicBezTo>
                    <a:pt x="650" y="912"/>
                    <a:pt x="650" y="912"/>
                    <a:pt x="650" y="912"/>
                  </a:cubicBezTo>
                  <a:cubicBezTo>
                    <a:pt x="696" y="913"/>
                    <a:pt x="696" y="913"/>
                    <a:pt x="696" y="913"/>
                  </a:cubicBezTo>
                  <a:cubicBezTo>
                    <a:pt x="706" y="908"/>
                    <a:pt x="731" y="895"/>
                    <a:pt x="735" y="882"/>
                  </a:cubicBezTo>
                  <a:cubicBezTo>
                    <a:pt x="741" y="866"/>
                    <a:pt x="747" y="834"/>
                    <a:pt x="747" y="834"/>
                  </a:cubicBezTo>
                  <a:cubicBezTo>
                    <a:pt x="748" y="833"/>
                    <a:pt x="748" y="833"/>
                    <a:pt x="748" y="833"/>
                  </a:cubicBezTo>
                  <a:cubicBezTo>
                    <a:pt x="748" y="832"/>
                    <a:pt x="748" y="832"/>
                    <a:pt x="748" y="832"/>
                  </a:cubicBezTo>
                  <a:cubicBezTo>
                    <a:pt x="750" y="828"/>
                    <a:pt x="758" y="815"/>
                    <a:pt x="767" y="815"/>
                  </a:cubicBezTo>
                  <a:cubicBezTo>
                    <a:pt x="775" y="815"/>
                    <a:pt x="788" y="818"/>
                    <a:pt x="795" y="826"/>
                  </a:cubicBezTo>
                  <a:cubicBezTo>
                    <a:pt x="795" y="826"/>
                    <a:pt x="795" y="826"/>
                    <a:pt x="795" y="826"/>
                  </a:cubicBezTo>
                  <a:cubicBezTo>
                    <a:pt x="797" y="826"/>
                    <a:pt x="806" y="818"/>
                    <a:pt x="813" y="809"/>
                  </a:cubicBezTo>
                  <a:cubicBezTo>
                    <a:pt x="814" y="808"/>
                    <a:pt x="814" y="808"/>
                    <a:pt x="814" y="808"/>
                  </a:cubicBezTo>
                  <a:cubicBezTo>
                    <a:pt x="830" y="799"/>
                    <a:pt x="830" y="799"/>
                    <a:pt x="830" y="799"/>
                  </a:cubicBezTo>
                  <a:cubicBezTo>
                    <a:pt x="848" y="782"/>
                    <a:pt x="848" y="782"/>
                    <a:pt x="848" y="782"/>
                  </a:cubicBezTo>
                  <a:cubicBezTo>
                    <a:pt x="828" y="782"/>
                    <a:pt x="828" y="782"/>
                    <a:pt x="828" y="782"/>
                  </a:cubicBezTo>
                  <a:cubicBezTo>
                    <a:pt x="827" y="776"/>
                    <a:pt x="827" y="776"/>
                    <a:pt x="827" y="776"/>
                  </a:cubicBezTo>
                  <a:cubicBezTo>
                    <a:pt x="815" y="777"/>
                    <a:pt x="815" y="777"/>
                    <a:pt x="815" y="777"/>
                  </a:cubicBezTo>
                  <a:cubicBezTo>
                    <a:pt x="814" y="781"/>
                    <a:pt x="814" y="781"/>
                    <a:pt x="814" y="781"/>
                  </a:cubicBezTo>
                  <a:cubicBezTo>
                    <a:pt x="799" y="781"/>
                    <a:pt x="799" y="781"/>
                    <a:pt x="799" y="781"/>
                  </a:cubicBezTo>
                  <a:cubicBezTo>
                    <a:pt x="798" y="777"/>
                    <a:pt x="798" y="777"/>
                    <a:pt x="798" y="777"/>
                  </a:cubicBezTo>
                  <a:cubicBezTo>
                    <a:pt x="790" y="777"/>
                    <a:pt x="790" y="777"/>
                    <a:pt x="790" y="777"/>
                  </a:cubicBezTo>
                  <a:cubicBezTo>
                    <a:pt x="768" y="747"/>
                    <a:pt x="768" y="747"/>
                    <a:pt x="768" y="747"/>
                  </a:cubicBezTo>
                  <a:cubicBezTo>
                    <a:pt x="758" y="746"/>
                    <a:pt x="758" y="746"/>
                    <a:pt x="758" y="746"/>
                  </a:cubicBezTo>
                  <a:cubicBezTo>
                    <a:pt x="757" y="744"/>
                    <a:pt x="757" y="744"/>
                    <a:pt x="757" y="744"/>
                  </a:cubicBezTo>
                  <a:cubicBezTo>
                    <a:pt x="748" y="727"/>
                    <a:pt x="736" y="712"/>
                    <a:pt x="732" y="712"/>
                  </a:cubicBezTo>
                  <a:cubicBezTo>
                    <a:pt x="724" y="712"/>
                    <a:pt x="720" y="710"/>
                    <a:pt x="718" y="709"/>
                  </a:cubicBezTo>
                  <a:cubicBezTo>
                    <a:pt x="718" y="709"/>
                    <a:pt x="718" y="709"/>
                    <a:pt x="718" y="709"/>
                  </a:cubicBezTo>
                  <a:cubicBezTo>
                    <a:pt x="715" y="709"/>
                    <a:pt x="705" y="709"/>
                    <a:pt x="705" y="709"/>
                  </a:cubicBezTo>
                  <a:cubicBezTo>
                    <a:pt x="702" y="709"/>
                    <a:pt x="702" y="709"/>
                    <a:pt x="702" y="709"/>
                  </a:cubicBezTo>
                  <a:cubicBezTo>
                    <a:pt x="699" y="701"/>
                    <a:pt x="699" y="701"/>
                    <a:pt x="699" y="701"/>
                  </a:cubicBezTo>
                  <a:cubicBezTo>
                    <a:pt x="689" y="697"/>
                    <a:pt x="689" y="697"/>
                    <a:pt x="689" y="697"/>
                  </a:cubicBezTo>
                  <a:cubicBezTo>
                    <a:pt x="689" y="688"/>
                    <a:pt x="689" y="688"/>
                    <a:pt x="689" y="688"/>
                  </a:cubicBezTo>
                  <a:cubicBezTo>
                    <a:pt x="700" y="684"/>
                    <a:pt x="700" y="684"/>
                    <a:pt x="700" y="684"/>
                  </a:cubicBezTo>
                  <a:cubicBezTo>
                    <a:pt x="702" y="672"/>
                    <a:pt x="704" y="659"/>
                    <a:pt x="704" y="655"/>
                  </a:cubicBezTo>
                  <a:cubicBezTo>
                    <a:pt x="704" y="655"/>
                    <a:pt x="704" y="654"/>
                    <a:pt x="703" y="654"/>
                  </a:cubicBezTo>
                  <a:cubicBezTo>
                    <a:pt x="678" y="621"/>
                    <a:pt x="670" y="612"/>
                    <a:pt x="667" y="610"/>
                  </a:cubicBezTo>
                  <a:cubicBezTo>
                    <a:pt x="664" y="611"/>
                    <a:pt x="658" y="613"/>
                    <a:pt x="655" y="609"/>
                  </a:cubicBezTo>
                  <a:cubicBezTo>
                    <a:pt x="653" y="608"/>
                    <a:pt x="652" y="605"/>
                    <a:pt x="650" y="604"/>
                  </a:cubicBezTo>
                  <a:cubicBezTo>
                    <a:pt x="646" y="604"/>
                    <a:pt x="646" y="604"/>
                    <a:pt x="646" y="604"/>
                  </a:cubicBezTo>
                  <a:cubicBezTo>
                    <a:pt x="643" y="610"/>
                    <a:pt x="643" y="610"/>
                    <a:pt x="643" y="610"/>
                  </a:cubicBezTo>
                  <a:cubicBezTo>
                    <a:pt x="619" y="610"/>
                    <a:pt x="619" y="610"/>
                    <a:pt x="619" y="610"/>
                  </a:cubicBezTo>
                  <a:cubicBezTo>
                    <a:pt x="617" y="604"/>
                    <a:pt x="617" y="604"/>
                    <a:pt x="617" y="604"/>
                  </a:cubicBezTo>
                  <a:cubicBezTo>
                    <a:pt x="616" y="604"/>
                    <a:pt x="616" y="604"/>
                    <a:pt x="616" y="604"/>
                  </a:cubicBezTo>
                  <a:cubicBezTo>
                    <a:pt x="612" y="610"/>
                    <a:pt x="604" y="620"/>
                    <a:pt x="598" y="620"/>
                  </a:cubicBezTo>
                  <a:cubicBezTo>
                    <a:pt x="592" y="621"/>
                    <a:pt x="585" y="616"/>
                    <a:pt x="583" y="615"/>
                  </a:cubicBezTo>
                  <a:cubicBezTo>
                    <a:pt x="582" y="613"/>
                    <a:pt x="582" y="613"/>
                    <a:pt x="582" y="613"/>
                  </a:cubicBezTo>
                  <a:cubicBezTo>
                    <a:pt x="581" y="579"/>
                    <a:pt x="581" y="579"/>
                    <a:pt x="581" y="579"/>
                  </a:cubicBezTo>
                  <a:cubicBezTo>
                    <a:pt x="576" y="570"/>
                    <a:pt x="576" y="570"/>
                    <a:pt x="576" y="570"/>
                  </a:cubicBezTo>
                  <a:cubicBezTo>
                    <a:pt x="560" y="570"/>
                    <a:pt x="560" y="570"/>
                    <a:pt x="560" y="570"/>
                  </a:cubicBezTo>
                  <a:cubicBezTo>
                    <a:pt x="558" y="569"/>
                    <a:pt x="558" y="569"/>
                    <a:pt x="558" y="569"/>
                  </a:cubicBezTo>
                  <a:cubicBezTo>
                    <a:pt x="556" y="565"/>
                    <a:pt x="550" y="553"/>
                    <a:pt x="554" y="547"/>
                  </a:cubicBezTo>
                  <a:cubicBezTo>
                    <a:pt x="556" y="544"/>
                    <a:pt x="560" y="541"/>
                    <a:pt x="567" y="536"/>
                  </a:cubicBezTo>
                  <a:cubicBezTo>
                    <a:pt x="572" y="532"/>
                    <a:pt x="580" y="526"/>
                    <a:pt x="580" y="524"/>
                  </a:cubicBezTo>
                  <a:cubicBezTo>
                    <a:pt x="582" y="520"/>
                    <a:pt x="584" y="508"/>
                    <a:pt x="584" y="504"/>
                  </a:cubicBezTo>
                  <a:cubicBezTo>
                    <a:pt x="584" y="503"/>
                    <a:pt x="584" y="503"/>
                    <a:pt x="584" y="503"/>
                  </a:cubicBezTo>
                  <a:cubicBezTo>
                    <a:pt x="618" y="410"/>
                    <a:pt x="618" y="410"/>
                    <a:pt x="618" y="410"/>
                  </a:cubicBezTo>
                  <a:cubicBezTo>
                    <a:pt x="619" y="378"/>
                    <a:pt x="620" y="313"/>
                    <a:pt x="617" y="300"/>
                  </a:cubicBezTo>
                  <a:cubicBezTo>
                    <a:pt x="613" y="284"/>
                    <a:pt x="597" y="234"/>
                    <a:pt x="594" y="225"/>
                  </a:cubicBezTo>
                  <a:cubicBezTo>
                    <a:pt x="590" y="222"/>
                    <a:pt x="584" y="219"/>
                    <a:pt x="583" y="219"/>
                  </a:cubicBezTo>
                  <a:cubicBezTo>
                    <a:pt x="581" y="220"/>
                    <a:pt x="578" y="219"/>
                    <a:pt x="575" y="216"/>
                  </a:cubicBezTo>
                  <a:cubicBezTo>
                    <a:pt x="569" y="211"/>
                    <a:pt x="560" y="196"/>
                    <a:pt x="560" y="187"/>
                  </a:cubicBezTo>
                  <a:cubicBezTo>
                    <a:pt x="560" y="179"/>
                    <a:pt x="553" y="140"/>
                    <a:pt x="550" y="124"/>
                  </a:cubicBezTo>
                  <a:cubicBezTo>
                    <a:pt x="546" y="119"/>
                    <a:pt x="523" y="84"/>
                    <a:pt x="510" y="76"/>
                  </a:cubicBezTo>
                  <a:cubicBezTo>
                    <a:pt x="495" y="66"/>
                    <a:pt x="500" y="32"/>
                    <a:pt x="502" y="24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1" y="2"/>
                    <a:pt x="449" y="9"/>
                    <a:pt x="436" y="8"/>
                  </a:cubicBezTo>
                  <a:cubicBezTo>
                    <a:pt x="423" y="8"/>
                    <a:pt x="253" y="9"/>
                    <a:pt x="232" y="9"/>
                  </a:cubicBezTo>
                  <a:cubicBezTo>
                    <a:pt x="229" y="12"/>
                    <a:pt x="222" y="14"/>
                    <a:pt x="206" y="14"/>
                  </a:cubicBezTo>
                  <a:cubicBezTo>
                    <a:pt x="187" y="13"/>
                    <a:pt x="184" y="13"/>
                    <a:pt x="184" y="13"/>
                  </a:cubicBezTo>
                  <a:cubicBezTo>
                    <a:pt x="183" y="9"/>
                    <a:pt x="183" y="9"/>
                    <a:pt x="183" y="9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203" y="92"/>
                    <a:pt x="203" y="92"/>
                    <a:pt x="203" y="92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5" y="169"/>
                    <a:pt x="212" y="182"/>
                    <a:pt x="222" y="184"/>
                  </a:cubicBezTo>
                  <a:cubicBezTo>
                    <a:pt x="237" y="185"/>
                    <a:pt x="244" y="206"/>
                    <a:pt x="245" y="209"/>
                  </a:cubicBezTo>
                  <a:cubicBezTo>
                    <a:pt x="245" y="209"/>
                    <a:pt x="245" y="209"/>
                    <a:pt x="245" y="209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4" y="307"/>
                    <a:pt x="244" y="307"/>
                    <a:pt x="244" y="307"/>
                  </a:cubicBezTo>
                  <a:cubicBezTo>
                    <a:pt x="238" y="317"/>
                    <a:pt x="238" y="317"/>
                    <a:pt x="238" y="317"/>
                  </a:cubicBezTo>
                  <a:cubicBezTo>
                    <a:pt x="239" y="323"/>
                    <a:pt x="240" y="345"/>
                    <a:pt x="241" y="350"/>
                  </a:cubicBezTo>
                  <a:cubicBezTo>
                    <a:pt x="242" y="352"/>
                    <a:pt x="250" y="361"/>
                    <a:pt x="257" y="367"/>
                  </a:cubicBezTo>
                  <a:cubicBezTo>
                    <a:pt x="263" y="367"/>
                    <a:pt x="281" y="368"/>
                    <a:pt x="284" y="368"/>
                  </a:cubicBezTo>
                  <a:cubicBezTo>
                    <a:pt x="290" y="368"/>
                    <a:pt x="294" y="376"/>
                    <a:pt x="295" y="377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95" y="404"/>
                    <a:pt x="295" y="404"/>
                    <a:pt x="295" y="404"/>
                  </a:cubicBezTo>
                  <a:cubicBezTo>
                    <a:pt x="301" y="409"/>
                    <a:pt x="301" y="409"/>
                    <a:pt x="301" y="409"/>
                  </a:cubicBezTo>
                  <a:cubicBezTo>
                    <a:pt x="336" y="411"/>
                    <a:pt x="336" y="411"/>
                    <a:pt x="336" y="411"/>
                  </a:cubicBezTo>
                  <a:cubicBezTo>
                    <a:pt x="338" y="419"/>
                    <a:pt x="338" y="419"/>
                    <a:pt x="338" y="419"/>
                  </a:cubicBezTo>
                  <a:cubicBezTo>
                    <a:pt x="340" y="426"/>
                    <a:pt x="331" y="432"/>
                    <a:pt x="326" y="436"/>
                  </a:cubicBezTo>
                  <a:cubicBezTo>
                    <a:pt x="329" y="446"/>
                    <a:pt x="329" y="446"/>
                    <a:pt x="329" y="446"/>
                  </a:cubicBezTo>
                  <a:cubicBezTo>
                    <a:pt x="343" y="446"/>
                    <a:pt x="343" y="446"/>
                    <a:pt x="343" y="446"/>
                  </a:cubicBezTo>
                  <a:cubicBezTo>
                    <a:pt x="344" y="447"/>
                    <a:pt x="344" y="447"/>
                    <a:pt x="344" y="447"/>
                  </a:cubicBezTo>
                  <a:cubicBezTo>
                    <a:pt x="344" y="448"/>
                    <a:pt x="355" y="459"/>
                    <a:pt x="355" y="470"/>
                  </a:cubicBezTo>
                  <a:cubicBezTo>
                    <a:pt x="355" y="482"/>
                    <a:pt x="334" y="496"/>
                    <a:pt x="327" y="500"/>
                  </a:cubicBezTo>
                  <a:cubicBezTo>
                    <a:pt x="326" y="501"/>
                    <a:pt x="326" y="501"/>
                    <a:pt x="326" y="501"/>
                  </a:cubicBezTo>
                  <a:cubicBezTo>
                    <a:pt x="324" y="500"/>
                    <a:pt x="324" y="500"/>
                    <a:pt x="324" y="500"/>
                  </a:cubicBezTo>
                  <a:cubicBezTo>
                    <a:pt x="318" y="499"/>
                    <a:pt x="309" y="499"/>
                    <a:pt x="306" y="501"/>
                  </a:cubicBezTo>
                  <a:cubicBezTo>
                    <a:pt x="305" y="501"/>
                    <a:pt x="305" y="502"/>
                    <a:pt x="305" y="502"/>
                  </a:cubicBezTo>
                  <a:cubicBezTo>
                    <a:pt x="305" y="513"/>
                    <a:pt x="294" y="529"/>
                    <a:pt x="290" y="534"/>
                  </a:cubicBezTo>
                  <a:cubicBezTo>
                    <a:pt x="290" y="565"/>
                    <a:pt x="290" y="565"/>
                    <a:pt x="290" y="565"/>
                  </a:cubicBezTo>
                  <a:cubicBezTo>
                    <a:pt x="308" y="580"/>
                    <a:pt x="308" y="580"/>
                    <a:pt x="308" y="580"/>
                  </a:cubicBezTo>
                  <a:cubicBezTo>
                    <a:pt x="316" y="606"/>
                    <a:pt x="316" y="606"/>
                    <a:pt x="316" y="606"/>
                  </a:cubicBezTo>
                  <a:cubicBezTo>
                    <a:pt x="316" y="611"/>
                    <a:pt x="313" y="622"/>
                    <a:pt x="301" y="625"/>
                  </a:cubicBezTo>
                  <a:cubicBezTo>
                    <a:pt x="291" y="628"/>
                    <a:pt x="135" y="724"/>
                    <a:pt x="126" y="730"/>
                  </a:cubicBezTo>
                  <a:cubicBezTo>
                    <a:pt x="123" y="732"/>
                    <a:pt x="66" y="777"/>
                    <a:pt x="29" y="807"/>
                  </a:cubicBezTo>
                  <a:cubicBezTo>
                    <a:pt x="26" y="810"/>
                    <a:pt x="26" y="810"/>
                    <a:pt x="26" y="810"/>
                  </a:cubicBezTo>
                  <a:cubicBezTo>
                    <a:pt x="23" y="806"/>
                    <a:pt x="23" y="806"/>
                    <a:pt x="23" y="806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911"/>
                    <a:pt x="0" y="911"/>
                    <a:pt x="0" y="911"/>
                  </a:cubicBezTo>
                  <a:cubicBezTo>
                    <a:pt x="90" y="913"/>
                    <a:pt x="90" y="913"/>
                    <a:pt x="90" y="913"/>
                  </a:cubicBezTo>
                  <a:cubicBezTo>
                    <a:pt x="91" y="916"/>
                    <a:pt x="91" y="916"/>
                    <a:pt x="91" y="916"/>
                  </a:cubicBezTo>
                  <a:cubicBezTo>
                    <a:pt x="104" y="975"/>
                    <a:pt x="128" y="1070"/>
                    <a:pt x="135" y="1080"/>
                  </a:cubicBezTo>
                  <a:cubicBezTo>
                    <a:pt x="146" y="1083"/>
                    <a:pt x="248" y="1085"/>
                    <a:pt x="257" y="1081"/>
                  </a:cubicBezTo>
                  <a:cubicBezTo>
                    <a:pt x="288" y="1058"/>
                    <a:pt x="294" y="1058"/>
                    <a:pt x="298" y="1060"/>
                  </a:cubicBezTo>
                  <a:cubicBezTo>
                    <a:pt x="301" y="1062"/>
                    <a:pt x="304" y="1065"/>
                    <a:pt x="305" y="1066"/>
                  </a:cubicBezTo>
                  <a:cubicBezTo>
                    <a:pt x="318" y="1068"/>
                    <a:pt x="318" y="1068"/>
                    <a:pt x="318" y="1068"/>
                  </a:cubicBezTo>
                  <a:cubicBezTo>
                    <a:pt x="319" y="1071"/>
                    <a:pt x="319" y="1071"/>
                    <a:pt x="319" y="1071"/>
                  </a:cubicBezTo>
                  <a:cubicBezTo>
                    <a:pt x="320" y="1076"/>
                    <a:pt x="321" y="1082"/>
                    <a:pt x="322" y="1084"/>
                  </a:cubicBezTo>
                  <a:cubicBezTo>
                    <a:pt x="323" y="1084"/>
                    <a:pt x="324" y="1084"/>
                    <a:pt x="325" y="1083"/>
                  </a:cubicBezTo>
                  <a:cubicBezTo>
                    <a:pt x="332" y="1082"/>
                    <a:pt x="340" y="1081"/>
                    <a:pt x="344" y="1085"/>
                  </a:cubicBezTo>
                  <a:cubicBezTo>
                    <a:pt x="345" y="1087"/>
                    <a:pt x="347" y="1090"/>
                    <a:pt x="349" y="1093"/>
                  </a:cubicBezTo>
                  <a:cubicBezTo>
                    <a:pt x="350" y="1096"/>
                    <a:pt x="353" y="1101"/>
                    <a:pt x="355" y="1102"/>
                  </a:cubicBezTo>
                  <a:cubicBezTo>
                    <a:pt x="356" y="1102"/>
                    <a:pt x="359" y="1099"/>
                    <a:pt x="360" y="1097"/>
                  </a:cubicBezTo>
                  <a:cubicBezTo>
                    <a:pt x="361" y="1096"/>
                    <a:pt x="361" y="1096"/>
                    <a:pt x="361" y="1096"/>
                  </a:cubicBezTo>
                  <a:cubicBezTo>
                    <a:pt x="372" y="1096"/>
                    <a:pt x="372" y="1096"/>
                    <a:pt x="372" y="1096"/>
                  </a:cubicBezTo>
                  <a:cubicBezTo>
                    <a:pt x="373" y="1109"/>
                    <a:pt x="373" y="1109"/>
                    <a:pt x="373" y="1109"/>
                  </a:cubicBezTo>
                  <a:cubicBezTo>
                    <a:pt x="374" y="1109"/>
                    <a:pt x="374" y="1110"/>
                    <a:pt x="375" y="1110"/>
                  </a:cubicBezTo>
                  <a:cubicBezTo>
                    <a:pt x="377" y="1112"/>
                    <a:pt x="378" y="1114"/>
                    <a:pt x="378" y="1116"/>
                  </a:cubicBezTo>
                  <a:cubicBezTo>
                    <a:pt x="378" y="1120"/>
                    <a:pt x="377" y="1127"/>
                    <a:pt x="377" y="1127"/>
                  </a:cubicBezTo>
                  <a:cubicBezTo>
                    <a:pt x="377" y="1130"/>
                    <a:pt x="377" y="1130"/>
                    <a:pt x="377" y="1130"/>
                  </a:cubicBezTo>
                  <a:cubicBezTo>
                    <a:pt x="370" y="1132"/>
                    <a:pt x="370" y="1132"/>
                    <a:pt x="370" y="1132"/>
                  </a:cubicBezTo>
                  <a:cubicBezTo>
                    <a:pt x="370" y="1160"/>
                    <a:pt x="370" y="1160"/>
                    <a:pt x="370" y="1160"/>
                  </a:cubicBezTo>
                  <a:cubicBezTo>
                    <a:pt x="374" y="1165"/>
                    <a:pt x="378" y="1170"/>
                    <a:pt x="380" y="1170"/>
                  </a:cubicBezTo>
                  <a:cubicBezTo>
                    <a:pt x="383" y="1171"/>
                    <a:pt x="396" y="1171"/>
                    <a:pt x="405" y="1171"/>
                  </a:cubicBezTo>
                  <a:cubicBezTo>
                    <a:pt x="406" y="1171"/>
                    <a:pt x="406" y="1171"/>
                    <a:pt x="406" y="1171"/>
                  </a:cubicBezTo>
                  <a:cubicBezTo>
                    <a:pt x="408" y="1173"/>
                    <a:pt x="408" y="1173"/>
                    <a:pt x="408" y="1173"/>
                  </a:cubicBezTo>
                  <a:cubicBezTo>
                    <a:pt x="416" y="1181"/>
                    <a:pt x="426" y="1191"/>
                    <a:pt x="429" y="1192"/>
                  </a:cubicBezTo>
                  <a:cubicBezTo>
                    <a:pt x="431" y="1193"/>
                    <a:pt x="447" y="1193"/>
                    <a:pt x="457" y="1194"/>
                  </a:cubicBezTo>
                  <a:cubicBezTo>
                    <a:pt x="460" y="1191"/>
                    <a:pt x="464" y="1187"/>
                    <a:pt x="464" y="1186"/>
                  </a:cubicBezTo>
                  <a:cubicBezTo>
                    <a:pt x="464" y="1183"/>
                    <a:pt x="463" y="1168"/>
                    <a:pt x="462" y="1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1F4ADEDC-9370-4528-B8B9-5336B726C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8938" y="4298951"/>
              <a:ext cx="1541463" cy="1303338"/>
            </a:xfrm>
            <a:custGeom>
              <a:avLst/>
              <a:gdLst>
                <a:gd name="T0" fmla="*/ 1396 w 1435"/>
                <a:gd name="T1" fmla="*/ 1017 h 1209"/>
                <a:gd name="T2" fmla="*/ 1371 w 1435"/>
                <a:gd name="T3" fmla="*/ 940 h 1209"/>
                <a:gd name="T4" fmla="*/ 1435 w 1435"/>
                <a:gd name="T5" fmla="*/ 880 h 1209"/>
                <a:gd name="T6" fmla="*/ 1407 w 1435"/>
                <a:gd name="T7" fmla="*/ 841 h 1209"/>
                <a:gd name="T8" fmla="*/ 1375 w 1435"/>
                <a:gd name="T9" fmla="*/ 818 h 1209"/>
                <a:gd name="T10" fmla="*/ 1342 w 1435"/>
                <a:gd name="T11" fmla="*/ 785 h 1209"/>
                <a:gd name="T12" fmla="*/ 1318 w 1435"/>
                <a:gd name="T13" fmla="*/ 725 h 1209"/>
                <a:gd name="T14" fmla="*/ 1274 w 1435"/>
                <a:gd name="T15" fmla="*/ 575 h 1209"/>
                <a:gd name="T16" fmla="*/ 1274 w 1435"/>
                <a:gd name="T17" fmla="*/ 499 h 1209"/>
                <a:gd name="T18" fmla="*/ 1257 w 1435"/>
                <a:gd name="T19" fmla="*/ 393 h 1209"/>
                <a:gd name="T20" fmla="*/ 1043 w 1435"/>
                <a:gd name="T21" fmla="*/ 388 h 1209"/>
                <a:gd name="T22" fmla="*/ 921 w 1435"/>
                <a:gd name="T23" fmla="*/ 322 h 1209"/>
                <a:gd name="T24" fmla="*/ 615 w 1435"/>
                <a:gd name="T25" fmla="*/ 146 h 1209"/>
                <a:gd name="T26" fmla="*/ 565 w 1435"/>
                <a:gd name="T27" fmla="*/ 96 h 1209"/>
                <a:gd name="T28" fmla="*/ 491 w 1435"/>
                <a:gd name="T29" fmla="*/ 20 h 1209"/>
                <a:gd name="T30" fmla="*/ 474 w 1435"/>
                <a:gd name="T31" fmla="*/ 1 h 1209"/>
                <a:gd name="T32" fmla="*/ 334 w 1435"/>
                <a:gd name="T33" fmla="*/ 130 h 1209"/>
                <a:gd name="T34" fmla="*/ 246 w 1435"/>
                <a:gd name="T35" fmla="*/ 177 h 1209"/>
                <a:gd name="T36" fmla="*/ 59 w 1435"/>
                <a:gd name="T37" fmla="*/ 286 h 1209"/>
                <a:gd name="T38" fmla="*/ 18 w 1435"/>
                <a:gd name="T39" fmla="*/ 377 h 1209"/>
                <a:gd name="T40" fmla="*/ 49 w 1435"/>
                <a:gd name="T41" fmla="*/ 368 h 1209"/>
                <a:gd name="T42" fmla="*/ 26 w 1435"/>
                <a:gd name="T43" fmla="*/ 420 h 1209"/>
                <a:gd name="T44" fmla="*/ 102 w 1435"/>
                <a:gd name="T45" fmla="*/ 347 h 1209"/>
                <a:gd name="T46" fmla="*/ 123 w 1435"/>
                <a:gd name="T47" fmla="*/ 310 h 1209"/>
                <a:gd name="T48" fmla="*/ 118 w 1435"/>
                <a:gd name="T49" fmla="*/ 362 h 1209"/>
                <a:gd name="T50" fmla="*/ 168 w 1435"/>
                <a:gd name="T51" fmla="*/ 349 h 1209"/>
                <a:gd name="T52" fmla="*/ 206 w 1435"/>
                <a:gd name="T53" fmla="*/ 385 h 1209"/>
                <a:gd name="T54" fmla="*/ 173 w 1435"/>
                <a:gd name="T55" fmla="*/ 380 h 1209"/>
                <a:gd name="T56" fmla="*/ 170 w 1435"/>
                <a:gd name="T57" fmla="*/ 394 h 1209"/>
                <a:gd name="T58" fmla="*/ 141 w 1435"/>
                <a:gd name="T59" fmla="*/ 418 h 1209"/>
                <a:gd name="T60" fmla="*/ 102 w 1435"/>
                <a:gd name="T61" fmla="*/ 456 h 1209"/>
                <a:gd name="T62" fmla="*/ 135 w 1435"/>
                <a:gd name="T63" fmla="*/ 476 h 1209"/>
                <a:gd name="T64" fmla="*/ 183 w 1435"/>
                <a:gd name="T65" fmla="*/ 485 h 1209"/>
                <a:gd name="T66" fmla="*/ 188 w 1435"/>
                <a:gd name="T67" fmla="*/ 563 h 1209"/>
                <a:gd name="T68" fmla="*/ 323 w 1435"/>
                <a:gd name="T69" fmla="*/ 836 h 1209"/>
                <a:gd name="T70" fmla="*/ 837 w 1435"/>
                <a:gd name="T71" fmla="*/ 949 h 1209"/>
                <a:gd name="T72" fmla="*/ 1018 w 1435"/>
                <a:gd name="T73" fmla="*/ 1031 h 1209"/>
                <a:gd name="T74" fmla="*/ 1104 w 1435"/>
                <a:gd name="T75" fmla="*/ 1089 h 1209"/>
                <a:gd name="T76" fmla="*/ 361 w 1435"/>
                <a:gd name="T77" fmla="*/ 331 h 1209"/>
                <a:gd name="T78" fmla="*/ 332 w 1435"/>
                <a:gd name="T79" fmla="*/ 340 h 1209"/>
                <a:gd name="T80" fmla="*/ 294 w 1435"/>
                <a:gd name="T81" fmla="*/ 356 h 1209"/>
                <a:gd name="T82" fmla="*/ 276 w 1435"/>
                <a:gd name="T83" fmla="*/ 300 h 1209"/>
                <a:gd name="T84" fmla="*/ 234 w 1435"/>
                <a:gd name="T85" fmla="*/ 311 h 1209"/>
                <a:gd name="T86" fmla="*/ 197 w 1435"/>
                <a:gd name="T87" fmla="*/ 299 h 1209"/>
                <a:gd name="T88" fmla="*/ 164 w 1435"/>
                <a:gd name="T89" fmla="*/ 277 h 1209"/>
                <a:gd name="T90" fmla="*/ 188 w 1435"/>
                <a:gd name="T91" fmla="*/ 228 h 1209"/>
                <a:gd name="T92" fmla="*/ 236 w 1435"/>
                <a:gd name="T93" fmla="*/ 256 h 1209"/>
                <a:gd name="T94" fmla="*/ 253 w 1435"/>
                <a:gd name="T95" fmla="*/ 250 h 1209"/>
                <a:gd name="T96" fmla="*/ 283 w 1435"/>
                <a:gd name="T97" fmla="*/ 237 h 1209"/>
                <a:gd name="T98" fmla="*/ 316 w 1435"/>
                <a:gd name="T99" fmla="*/ 282 h 1209"/>
                <a:gd name="T100" fmla="*/ 347 w 1435"/>
                <a:gd name="T101" fmla="*/ 285 h 1209"/>
                <a:gd name="T102" fmla="*/ 367 w 1435"/>
                <a:gd name="T103" fmla="*/ 312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5" h="1209">
                  <a:moveTo>
                    <a:pt x="1115" y="1209"/>
                  </a:moveTo>
                  <a:cubicBezTo>
                    <a:pt x="1133" y="1194"/>
                    <a:pt x="1205" y="1136"/>
                    <a:pt x="1209" y="1133"/>
                  </a:cubicBezTo>
                  <a:cubicBezTo>
                    <a:pt x="1211" y="1132"/>
                    <a:pt x="1374" y="1031"/>
                    <a:pt x="1387" y="1028"/>
                  </a:cubicBezTo>
                  <a:cubicBezTo>
                    <a:pt x="1395" y="1026"/>
                    <a:pt x="1396" y="1019"/>
                    <a:pt x="1396" y="1017"/>
                  </a:cubicBezTo>
                  <a:cubicBezTo>
                    <a:pt x="1389" y="995"/>
                    <a:pt x="1389" y="995"/>
                    <a:pt x="1389" y="995"/>
                  </a:cubicBezTo>
                  <a:cubicBezTo>
                    <a:pt x="1370" y="979"/>
                    <a:pt x="1370" y="979"/>
                    <a:pt x="1370" y="979"/>
                  </a:cubicBezTo>
                  <a:cubicBezTo>
                    <a:pt x="1370" y="941"/>
                    <a:pt x="1370" y="941"/>
                    <a:pt x="1370" y="941"/>
                  </a:cubicBezTo>
                  <a:cubicBezTo>
                    <a:pt x="1371" y="940"/>
                    <a:pt x="1371" y="940"/>
                    <a:pt x="1371" y="940"/>
                  </a:cubicBezTo>
                  <a:cubicBezTo>
                    <a:pt x="1375" y="935"/>
                    <a:pt x="1385" y="920"/>
                    <a:pt x="1385" y="912"/>
                  </a:cubicBezTo>
                  <a:cubicBezTo>
                    <a:pt x="1385" y="909"/>
                    <a:pt x="1386" y="907"/>
                    <a:pt x="1389" y="905"/>
                  </a:cubicBezTo>
                  <a:cubicBezTo>
                    <a:pt x="1395" y="900"/>
                    <a:pt x="1407" y="901"/>
                    <a:pt x="1412" y="902"/>
                  </a:cubicBezTo>
                  <a:cubicBezTo>
                    <a:pt x="1423" y="895"/>
                    <a:pt x="1435" y="885"/>
                    <a:pt x="1435" y="880"/>
                  </a:cubicBezTo>
                  <a:cubicBezTo>
                    <a:pt x="1435" y="874"/>
                    <a:pt x="1430" y="867"/>
                    <a:pt x="1427" y="864"/>
                  </a:cubicBezTo>
                  <a:cubicBezTo>
                    <a:pt x="1411" y="864"/>
                    <a:pt x="1411" y="864"/>
                    <a:pt x="1411" y="864"/>
                  </a:cubicBezTo>
                  <a:cubicBezTo>
                    <a:pt x="1404" y="842"/>
                    <a:pt x="1404" y="842"/>
                    <a:pt x="1404" y="842"/>
                  </a:cubicBezTo>
                  <a:cubicBezTo>
                    <a:pt x="1407" y="841"/>
                    <a:pt x="1407" y="841"/>
                    <a:pt x="1407" y="841"/>
                  </a:cubicBezTo>
                  <a:cubicBezTo>
                    <a:pt x="1412" y="837"/>
                    <a:pt x="1418" y="833"/>
                    <a:pt x="1418" y="831"/>
                  </a:cubicBezTo>
                  <a:cubicBezTo>
                    <a:pt x="1418" y="829"/>
                    <a:pt x="1418" y="829"/>
                    <a:pt x="1418" y="829"/>
                  </a:cubicBezTo>
                  <a:cubicBezTo>
                    <a:pt x="1386" y="826"/>
                    <a:pt x="1386" y="826"/>
                    <a:pt x="1386" y="826"/>
                  </a:cubicBezTo>
                  <a:cubicBezTo>
                    <a:pt x="1375" y="818"/>
                    <a:pt x="1375" y="818"/>
                    <a:pt x="1375" y="818"/>
                  </a:cubicBezTo>
                  <a:cubicBezTo>
                    <a:pt x="1375" y="790"/>
                    <a:pt x="1375" y="790"/>
                    <a:pt x="1375" y="790"/>
                  </a:cubicBezTo>
                  <a:cubicBezTo>
                    <a:pt x="1374" y="788"/>
                    <a:pt x="1373" y="786"/>
                    <a:pt x="1372" y="786"/>
                  </a:cubicBezTo>
                  <a:cubicBezTo>
                    <a:pt x="1368" y="786"/>
                    <a:pt x="1345" y="785"/>
                    <a:pt x="1344" y="785"/>
                  </a:cubicBezTo>
                  <a:cubicBezTo>
                    <a:pt x="1342" y="785"/>
                    <a:pt x="1342" y="785"/>
                    <a:pt x="1342" y="785"/>
                  </a:cubicBezTo>
                  <a:cubicBezTo>
                    <a:pt x="1341" y="784"/>
                    <a:pt x="1341" y="784"/>
                    <a:pt x="1341" y="784"/>
                  </a:cubicBezTo>
                  <a:cubicBezTo>
                    <a:pt x="1321" y="766"/>
                    <a:pt x="1321" y="762"/>
                    <a:pt x="1321" y="760"/>
                  </a:cubicBezTo>
                  <a:cubicBezTo>
                    <a:pt x="1321" y="757"/>
                    <a:pt x="1319" y="735"/>
                    <a:pt x="1318" y="726"/>
                  </a:cubicBezTo>
                  <a:cubicBezTo>
                    <a:pt x="1318" y="725"/>
                    <a:pt x="1318" y="725"/>
                    <a:pt x="1318" y="725"/>
                  </a:cubicBezTo>
                  <a:cubicBezTo>
                    <a:pt x="1324" y="715"/>
                    <a:pt x="1324" y="715"/>
                    <a:pt x="1324" y="715"/>
                  </a:cubicBezTo>
                  <a:cubicBezTo>
                    <a:pt x="1325" y="620"/>
                    <a:pt x="1325" y="620"/>
                    <a:pt x="1325" y="620"/>
                  </a:cubicBezTo>
                  <a:cubicBezTo>
                    <a:pt x="1323" y="615"/>
                    <a:pt x="1317" y="602"/>
                    <a:pt x="1309" y="602"/>
                  </a:cubicBezTo>
                  <a:cubicBezTo>
                    <a:pt x="1297" y="600"/>
                    <a:pt x="1274" y="583"/>
                    <a:pt x="1274" y="575"/>
                  </a:cubicBezTo>
                  <a:cubicBezTo>
                    <a:pt x="1274" y="521"/>
                    <a:pt x="1274" y="521"/>
                    <a:pt x="1274" y="521"/>
                  </a:cubicBezTo>
                  <a:cubicBezTo>
                    <a:pt x="1283" y="513"/>
                    <a:pt x="1283" y="513"/>
                    <a:pt x="1283" y="513"/>
                  </a:cubicBezTo>
                  <a:cubicBezTo>
                    <a:pt x="1283" y="506"/>
                    <a:pt x="1283" y="506"/>
                    <a:pt x="1283" y="506"/>
                  </a:cubicBezTo>
                  <a:cubicBezTo>
                    <a:pt x="1274" y="499"/>
                    <a:pt x="1274" y="499"/>
                    <a:pt x="1274" y="499"/>
                  </a:cubicBezTo>
                  <a:cubicBezTo>
                    <a:pt x="1274" y="455"/>
                    <a:pt x="1274" y="455"/>
                    <a:pt x="1274" y="455"/>
                  </a:cubicBezTo>
                  <a:cubicBezTo>
                    <a:pt x="1262" y="435"/>
                    <a:pt x="1262" y="435"/>
                    <a:pt x="1262" y="435"/>
                  </a:cubicBezTo>
                  <a:cubicBezTo>
                    <a:pt x="1262" y="417"/>
                    <a:pt x="1262" y="417"/>
                    <a:pt x="1262" y="417"/>
                  </a:cubicBezTo>
                  <a:cubicBezTo>
                    <a:pt x="1257" y="393"/>
                    <a:pt x="1257" y="393"/>
                    <a:pt x="1257" y="393"/>
                  </a:cubicBezTo>
                  <a:cubicBezTo>
                    <a:pt x="1252" y="388"/>
                    <a:pt x="1252" y="388"/>
                    <a:pt x="1252" y="388"/>
                  </a:cubicBezTo>
                  <a:cubicBezTo>
                    <a:pt x="1244" y="389"/>
                    <a:pt x="1215" y="394"/>
                    <a:pt x="1174" y="394"/>
                  </a:cubicBezTo>
                  <a:cubicBezTo>
                    <a:pt x="1127" y="394"/>
                    <a:pt x="1086" y="390"/>
                    <a:pt x="1085" y="390"/>
                  </a:cubicBezTo>
                  <a:cubicBezTo>
                    <a:pt x="1043" y="388"/>
                    <a:pt x="1043" y="388"/>
                    <a:pt x="1043" y="388"/>
                  </a:cubicBezTo>
                  <a:cubicBezTo>
                    <a:pt x="1039" y="384"/>
                    <a:pt x="1039" y="384"/>
                    <a:pt x="1039" y="384"/>
                  </a:cubicBezTo>
                  <a:cubicBezTo>
                    <a:pt x="1016" y="384"/>
                    <a:pt x="1016" y="384"/>
                    <a:pt x="1016" y="384"/>
                  </a:cubicBezTo>
                  <a:cubicBezTo>
                    <a:pt x="949" y="322"/>
                    <a:pt x="949" y="322"/>
                    <a:pt x="949" y="322"/>
                  </a:cubicBezTo>
                  <a:cubicBezTo>
                    <a:pt x="921" y="322"/>
                    <a:pt x="921" y="322"/>
                    <a:pt x="921" y="322"/>
                  </a:cubicBezTo>
                  <a:cubicBezTo>
                    <a:pt x="920" y="321"/>
                    <a:pt x="920" y="321"/>
                    <a:pt x="920" y="321"/>
                  </a:cubicBezTo>
                  <a:cubicBezTo>
                    <a:pt x="919" y="321"/>
                    <a:pt x="828" y="266"/>
                    <a:pt x="789" y="261"/>
                  </a:cubicBezTo>
                  <a:cubicBezTo>
                    <a:pt x="749" y="254"/>
                    <a:pt x="631" y="166"/>
                    <a:pt x="618" y="147"/>
                  </a:cubicBezTo>
                  <a:cubicBezTo>
                    <a:pt x="615" y="146"/>
                    <a:pt x="615" y="146"/>
                    <a:pt x="615" y="146"/>
                  </a:cubicBezTo>
                  <a:cubicBezTo>
                    <a:pt x="615" y="144"/>
                    <a:pt x="615" y="144"/>
                    <a:pt x="615" y="144"/>
                  </a:cubicBezTo>
                  <a:cubicBezTo>
                    <a:pt x="613" y="142"/>
                    <a:pt x="605" y="137"/>
                    <a:pt x="597" y="133"/>
                  </a:cubicBezTo>
                  <a:cubicBezTo>
                    <a:pt x="567" y="132"/>
                    <a:pt x="567" y="132"/>
                    <a:pt x="567" y="132"/>
                  </a:cubicBezTo>
                  <a:cubicBezTo>
                    <a:pt x="565" y="96"/>
                    <a:pt x="565" y="96"/>
                    <a:pt x="565" y="96"/>
                  </a:cubicBezTo>
                  <a:cubicBezTo>
                    <a:pt x="533" y="70"/>
                    <a:pt x="533" y="70"/>
                    <a:pt x="533" y="70"/>
                  </a:cubicBezTo>
                  <a:cubicBezTo>
                    <a:pt x="533" y="68"/>
                    <a:pt x="533" y="68"/>
                    <a:pt x="533" y="68"/>
                  </a:cubicBezTo>
                  <a:cubicBezTo>
                    <a:pt x="533" y="62"/>
                    <a:pt x="532" y="43"/>
                    <a:pt x="524" y="39"/>
                  </a:cubicBezTo>
                  <a:cubicBezTo>
                    <a:pt x="513" y="33"/>
                    <a:pt x="492" y="20"/>
                    <a:pt x="491" y="20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7"/>
                    <a:pt x="490" y="17"/>
                    <a:pt x="490" y="17"/>
                  </a:cubicBezTo>
                  <a:cubicBezTo>
                    <a:pt x="488" y="13"/>
                    <a:pt x="485" y="6"/>
                    <a:pt x="483" y="4"/>
                  </a:cubicBezTo>
                  <a:cubicBezTo>
                    <a:pt x="482" y="3"/>
                    <a:pt x="477" y="1"/>
                    <a:pt x="474" y="1"/>
                  </a:cubicBezTo>
                  <a:cubicBezTo>
                    <a:pt x="469" y="1"/>
                    <a:pt x="413" y="0"/>
                    <a:pt x="396" y="5"/>
                  </a:cubicBezTo>
                  <a:cubicBezTo>
                    <a:pt x="382" y="8"/>
                    <a:pt x="376" y="26"/>
                    <a:pt x="375" y="29"/>
                  </a:cubicBezTo>
                  <a:cubicBezTo>
                    <a:pt x="374" y="48"/>
                    <a:pt x="374" y="48"/>
                    <a:pt x="374" y="48"/>
                  </a:cubicBezTo>
                  <a:cubicBezTo>
                    <a:pt x="373" y="68"/>
                    <a:pt x="338" y="124"/>
                    <a:pt x="334" y="130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0" y="132"/>
                    <a:pt x="330" y="132"/>
                    <a:pt x="330" y="132"/>
                  </a:cubicBezTo>
                  <a:cubicBezTo>
                    <a:pt x="315" y="132"/>
                    <a:pt x="290" y="133"/>
                    <a:pt x="285" y="134"/>
                  </a:cubicBezTo>
                  <a:cubicBezTo>
                    <a:pt x="281" y="136"/>
                    <a:pt x="262" y="158"/>
                    <a:pt x="246" y="177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190" y="185"/>
                    <a:pt x="94" y="236"/>
                    <a:pt x="83" y="244"/>
                  </a:cubicBezTo>
                  <a:cubicBezTo>
                    <a:pt x="76" y="248"/>
                    <a:pt x="66" y="270"/>
                    <a:pt x="59" y="286"/>
                  </a:cubicBezTo>
                  <a:cubicBezTo>
                    <a:pt x="54" y="297"/>
                    <a:pt x="50" y="306"/>
                    <a:pt x="47" y="310"/>
                  </a:cubicBezTo>
                  <a:cubicBezTo>
                    <a:pt x="40" y="318"/>
                    <a:pt x="9" y="360"/>
                    <a:pt x="0" y="372"/>
                  </a:cubicBezTo>
                  <a:cubicBezTo>
                    <a:pt x="3" y="379"/>
                    <a:pt x="3" y="379"/>
                    <a:pt x="3" y="379"/>
                  </a:cubicBezTo>
                  <a:cubicBezTo>
                    <a:pt x="18" y="377"/>
                    <a:pt x="18" y="377"/>
                    <a:pt x="18" y="377"/>
                  </a:cubicBezTo>
                  <a:cubicBezTo>
                    <a:pt x="20" y="373"/>
                    <a:pt x="22" y="368"/>
                    <a:pt x="25" y="366"/>
                  </a:cubicBezTo>
                  <a:cubicBezTo>
                    <a:pt x="26" y="365"/>
                    <a:pt x="28" y="364"/>
                    <a:pt x="46" y="365"/>
                  </a:cubicBezTo>
                  <a:cubicBezTo>
                    <a:pt x="49" y="366"/>
                    <a:pt x="49" y="366"/>
                    <a:pt x="49" y="366"/>
                  </a:cubicBezTo>
                  <a:cubicBezTo>
                    <a:pt x="49" y="368"/>
                    <a:pt x="49" y="368"/>
                    <a:pt x="49" y="368"/>
                  </a:cubicBezTo>
                  <a:cubicBezTo>
                    <a:pt x="50" y="371"/>
                    <a:pt x="52" y="379"/>
                    <a:pt x="48" y="383"/>
                  </a:cubicBezTo>
                  <a:cubicBezTo>
                    <a:pt x="32" y="399"/>
                    <a:pt x="32" y="399"/>
                    <a:pt x="32" y="399"/>
                  </a:cubicBezTo>
                  <a:cubicBezTo>
                    <a:pt x="33" y="401"/>
                    <a:pt x="33" y="405"/>
                    <a:pt x="31" y="408"/>
                  </a:cubicBezTo>
                  <a:cubicBezTo>
                    <a:pt x="29" y="411"/>
                    <a:pt x="27" y="417"/>
                    <a:pt x="26" y="420"/>
                  </a:cubicBezTo>
                  <a:cubicBezTo>
                    <a:pt x="28" y="423"/>
                    <a:pt x="35" y="430"/>
                    <a:pt x="38" y="430"/>
                  </a:cubicBezTo>
                  <a:cubicBezTo>
                    <a:pt x="46" y="430"/>
                    <a:pt x="68" y="428"/>
                    <a:pt x="75" y="423"/>
                  </a:cubicBezTo>
                  <a:cubicBezTo>
                    <a:pt x="84" y="416"/>
                    <a:pt x="100" y="396"/>
                    <a:pt x="101" y="390"/>
                  </a:cubicBezTo>
                  <a:cubicBezTo>
                    <a:pt x="101" y="384"/>
                    <a:pt x="101" y="355"/>
                    <a:pt x="102" y="347"/>
                  </a:cubicBezTo>
                  <a:cubicBezTo>
                    <a:pt x="95" y="343"/>
                    <a:pt x="73" y="327"/>
                    <a:pt x="80" y="310"/>
                  </a:cubicBezTo>
                  <a:cubicBezTo>
                    <a:pt x="86" y="293"/>
                    <a:pt x="101" y="293"/>
                    <a:pt x="109" y="296"/>
                  </a:cubicBezTo>
                  <a:cubicBezTo>
                    <a:pt x="123" y="297"/>
                    <a:pt x="123" y="297"/>
                    <a:pt x="123" y="297"/>
                  </a:cubicBezTo>
                  <a:cubicBezTo>
                    <a:pt x="123" y="310"/>
                    <a:pt x="123" y="310"/>
                    <a:pt x="123" y="310"/>
                  </a:cubicBezTo>
                  <a:cubicBezTo>
                    <a:pt x="132" y="316"/>
                    <a:pt x="132" y="316"/>
                    <a:pt x="132" y="316"/>
                  </a:cubicBezTo>
                  <a:cubicBezTo>
                    <a:pt x="130" y="347"/>
                    <a:pt x="130" y="347"/>
                    <a:pt x="130" y="347"/>
                  </a:cubicBezTo>
                  <a:cubicBezTo>
                    <a:pt x="118" y="358"/>
                    <a:pt x="118" y="358"/>
                    <a:pt x="118" y="358"/>
                  </a:cubicBezTo>
                  <a:cubicBezTo>
                    <a:pt x="117" y="359"/>
                    <a:pt x="117" y="360"/>
                    <a:pt x="118" y="362"/>
                  </a:cubicBezTo>
                  <a:cubicBezTo>
                    <a:pt x="119" y="364"/>
                    <a:pt x="120" y="365"/>
                    <a:pt x="122" y="365"/>
                  </a:cubicBezTo>
                  <a:cubicBezTo>
                    <a:pt x="125" y="366"/>
                    <a:pt x="139" y="359"/>
                    <a:pt x="152" y="350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68" y="349"/>
                    <a:pt x="168" y="349"/>
                    <a:pt x="168" y="349"/>
                  </a:cubicBezTo>
                  <a:cubicBezTo>
                    <a:pt x="187" y="361"/>
                    <a:pt x="187" y="361"/>
                    <a:pt x="187" y="361"/>
                  </a:cubicBezTo>
                  <a:cubicBezTo>
                    <a:pt x="194" y="359"/>
                    <a:pt x="213" y="353"/>
                    <a:pt x="222" y="364"/>
                  </a:cubicBezTo>
                  <a:cubicBezTo>
                    <a:pt x="225" y="369"/>
                    <a:pt x="225" y="373"/>
                    <a:pt x="224" y="375"/>
                  </a:cubicBezTo>
                  <a:cubicBezTo>
                    <a:pt x="221" y="382"/>
                    <a:pt x="208" y="385"/>
                    <a:pt x="206" y="385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178" y="385"/>
                    <a:pt x="178" y="385"/>
                    <a:pt x="178" y="385"/>
                  </a:cubicBezTo>
                  <a:cubicBezTo>
                    <a:pt x="175" y="381"/>
                    <a:pt x="175" y="381"/>
                    <a:pt x="175" y="381"/>
                  </a:cubicBezTo>
                  <a:cubicBezTo>
                    <a:pt x="174" y="380"/>
                    <a:pt x="174" y="380"/>
                    <a:pt x="173" y="380"/>
                  </a:cubicBezTo>
                  <a:cubicBezTo>
                    <a:pt x="173" y="380"/>
                    <a:pt x="172" y="380"/>
                    <a:pt x="171" y="380"/>
                  </a:cubicBezTo>
                  <a:cubicBezTo>
                    <a:pt x="165" y="386"/>
                    <a:pt x="165" y="386"/>
                    <a:pt x="165" y="386"/>
                  </a:cubicBezTo>
                  <a:cubicBezTo>
                    <a:pt x="165" y="389"/>
                    <a:pt x="165" y="389"/>
                    <a:pt x="165" y="389"/>
                  </a:cubicBezTo>
                  <a:cubicBezTo>
                    <a:pt x="170" y="394"/>
                    <a:pt x="170" y="394"/>
                    <a:pt x="170" y="394"/>
                  </a:cubicBezTo>
                  <a:cubicBezTo>
                    <a:pt x="170" y="406"/>
                    <a:pt x="170" y="406"/>
                    <a:pt x="170" y="406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42" y="415"/>
                    <a:pt x="142" y="415"/>
                    <a:pt x="142" y="415"/>
                  </a:cubicBezTo>
                  <a:cubicBezTo>
                    <a:pt x="141" y="418"/>
                    <a:pt x="141" y="418"/>
                    <a:pt x="141" y="418"/>
                  </a:cubicBezTo>
                  <a:cubicBezTo>
                    <a:pt x="131" y="419"/>
                    <a:pt x="131" y="419"/>
                    <a:pt x="131" y="419"/>
                  </a:cubicBezTo>
                  <a:cubicBezTo>
                    <a:pt x="131" y="439"/>
                    <a:pt x="131" y="439"/>
                    <a:pt x="131" y="439"/>
                  </a:cubicBezTo>
                  <a:cubicBezTo>
                    <a:pt x="128" y="440"/>
                    <a:pt x="128" y="440"/>
                    <a:pt x="128" y="440"/>
                  </a:cubicBezTo>
                  <a:cubicBezTo>
                    <a:pt x="120" y="442"/>
                    <a:pt x="103" y="449"/>
                    <a:pt x="102" y="456"/>
                  </a:cubicBezTo>
                  <a:cubicBezTo>
                    <a:pt x="101" y="467"/>
                    <a:pt x="103" y="472"/>
                    <a:pt x="103" y="472"/>
                  </a:cubicBezTo>
                  <a:cubicBezTo>
                    <a:pt x="103" y="472"/>
                    <a:pt x="103" y="472"/>
                    <a:pt x="103" y="472"/>
                  </a:cubicBezTo>
                  <a:cubicBezTo>
                    <a:pt x="104" y="473"/>
                    <a:pt x="105" y="475"/>
                    <a:pt x="105" y="476"/>
                  </a:cubicBezTo>
                  <a:cubicBezTo>
                    <a:pt x="111" y="476"/>
                    <a:pt x="129" y="476"/>
                    <a:pt x="135" y="476"/>
                  </a:cubicBezTo>
                  <a:cubicBezTo>
                    <a:pt x="141" y="469"/>
                    <a:pt x="141" y="469"/>
                    <a:pt x="141" y="469"/>
                  </a:cubicBezTo>
                  <a:cubicBezTo>
                    <a:pt x="169" y="469"/>
                    <a:pt x="169" y="469"/>
                    <a:pt x="169" y="469"/>
                  </a:cubicBezTo>
                  <a:cubicBezTo>
                    <a:pt x="170" y="469"/>
                    <a:pt x="170" y="469"/>
                    <a:pt x="170" y="469"/>
                  </a:cubicBezTo>
                  <a:cubicBezTo>
                    <a:pt x="171" y="470"/>
                    <a:pt x="183" y="477"/>
                    <a:pt x="183" y="485"/>
                  </a:cubicBezTo>
                  <a:cubicBezTo>
                    <a:pt x="183" y="491"/>
                    <a:pt x="183" y="520"/>
                    <a:pt x="183" y="528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8" y="563"/>
                    <a:pt x="188" y="563"/>
                    <a:pt x="188" y="563"/>
                  </a:cubicBezTo>
                  <a:cubicBezTo>
                    <a:pt x="183" y="568"/>
                    <a:pt x="177" y="577"/>
                    <a:pt x="177" y="581"/>
                  </a:cubicBezTo>
                  <a:cubicBezTo>
                    <a:pt x="177" y="587"/>
                    <a:pt x="184" y="633"/>
                    <a:pt x="189" y="665"/>
                  </a:cubicBezTo>
                  <a:cubicBezTo>
                    <a:pt x="199" y="668"/>
                    <a:pt x="233" y="679"/>
                    <a:pt x="240" y="702"/>
                  </a:cubicBezTo>
                  <a:cubicBezTo>
                    <a:pt x="247" y="726"/>
                    <a:pt x="303" y="819"/>
                    <a:pt x="323" y="836"/>
                  </a:cubicBezTo>
                  <a:cubicBezTo>
                    <a:pt x="342" y="852"/>
                    <a:pt x="420" y="937"/>
                    <a:pt x="431" y="948"/>
                  </a:cubicBezTo>
                  <a:cubicBezTo>
                    <a:pt x="489" y="949"/>
                    <a:pt x="489" y="949"/>
                    <a:pt x="489" y="949"/>
                  </a:cubicBezTo>
                  <a:cubicBezTo>
                    <a:pt x="501" y="946"/>
                    <a:pt x="580" y="926"/>
                    <a:pt x="589" y="926"/>
                  </a:cubicBezTo>
                  <a:cubicBezTo>
                    <a:pt x="598" y="926"/>
                    <a:pt x="815" y="947"/>
                    <a:pt x="837" y="949"/>
                  </a:cubicBezTo>
                  <a:cubicBezTo>
                    <a:pt x="901" y="908"/>
                    <a:pt x="901" y="908"/>
                    <a:pt x="901" y="908"/>
                  </a:cubicBezTo>
                  <a:cubicBezTo>
                    <a:pt x="917" y="908"/>
                    <a:pt x="917" y="908"/>
                    <a:pt x="917" y="908"/>
                  </a:cubicBezTo>
                  <a:cubicBezTo>
                    <a:pt x="922" y="921"/>
                    <a:pt x="922" y="921"/>
                    <a:pt x="922" y="921"/>
                  </a:cubicBezTo>
                  <a:cubicBezTo>
                    <a:pt x="933" y="933"/>
                    <a:pt x="1012" y="1017"/>
                    <a:pt x="1018" y="1031"/>
                  </a:cubicBezTo>
                  <a:cubicBezTo>
                    <a:pt x="1020" y="1036"/>
                    <a:pt x="1024" y="1045"/>
                    <a:pt x="1028" y="1056"/>
                  </a:cubicBezTo>
                  <a:cubicBezTo>
                    <a:pt x="1033" y="1072"/>
                    <a:pt x="1043" y="1098"/>
                    <a:pt x="1046" y="1101"/>
                  </a:cubicBezTo>
                  <a:cubicBezTo>
                    <a:pt x="1049" y="1104"/>
                    <a:pt x="1065" y="1105"/>
                    <a:pt x="1077" y="1105"/>
                  </a:cubicBezTo>
                  <a:cubicBezTo>
                    <a:pt x="1104" y="1089"/>
                    <a:pt x="1104" y="1089"/>
                    <a:pt x="1104" y="1089"/>
                  </a:cubicBezTo>
                  <a:cubicBezTo>
                    <a:pt x="1105" y="1094"/>
                    <a:pt x="1105" y="1094"/>
                    <a:pt x="1105" y="1094"/>
                  </a:cubicBezTo>
                  <a:cubicBezTo>
                    <a:pt x="1112" y="1131"/>
                    <a:pt x="1121" y="1192"/>
                    <a:pt x="1115" y="1209"/>
                  </a:cubicBezTo>
                  <a:close/>
                  <a:moveTo>
                    <a:pt x="361" y="316"/>
                  </a:moveTo>
                  <a:cubicBezTo>
                    <a:pt x="361" y="331"/>
                    <a:pt x="361" y="331"/>
                    <a:pt x="361" y="331"/>
                  </a:cubicBezTo>
                  <a:cubicBezTo>
                    <a:pt x="356" y="332"/>
                    <a:pt x="356" y="332"/>
                    <a:pt x="356" y="332"/>
                  </a:cubicBezTo>
                  <a:cubicBezTo>
                    <a:pt x="354" y="340"/>
                    <a:pt x="354" y="340"/>
                    <a:pt x="354" y="340"/>
                  </a:cubicBezTo>
                  <a:cubicBezTo>
                    <a:pt x="351" y="340"/>
                    <a:pt x="351" y="340"/>
                    <a:pt x="351" y="340"/>
                  </a:cubicBezTo>
                  <a:cubicBezTo>
                    <a:pt x="343" y="340"/>
                    <a:pt x="335" y="339"/>
                    <a:pt x="332" y="340"/>
                  </a:cubicBezTo>
                  <a:cubicBezTo>
                    <a:pt x="330" y="343"/>
                    <a:pt x="326" y="348"/>
                    <a:pt x="319" y="356"/>
                  </a:cubicBezTo>
                  <a:cubicBezTo>
                    <a:pt x="318" y="357"/>
                    <a:pt x="318" y="357"/>
                    <a:pt x="318" y="357"/>
                  </a:cubicBezTo>
                  <a:cubicBezTo>
                    <a:pt x="316" y="357"/>
                    <a:pt x="316" y="357"/>
                    <a:pt x="316" y="357"/>
                  </a:cubicBezTo>
                  <a:cubicBezTo>
                    <a:pt x="316" y="357"/>
                    <a:pt x="300" y="357"/>
                    <a:pt x="294" y="356"/>
                  </a:cubicBezTo>
                  <a:cubicBezTo>
                    <a:pt x="287" y="356"/>
                    <a:pt x="280" y="344"/>
                    <a:pt x="277" y="339"/>
                  </a:cubicBezTo>
                  <a:cubicBezTo>
                    <a:pt x="277" y="338"/>
                    <a:pt x="277" y="338"/>
                    <a:pt x="277" y="338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6" y="324"/>
                    <a:pt x="276" y="305"/>
                    <a:pt x="276" y="300"/>
                  </a:cubicBezTo>
                  <a:cubicBezTo>
                    <a:pt x="275" y="299"/>
                    <a:pt x="274" y="299"/>
                    <a:pt x="272" y="299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37" y="315"/>
                    <a:pt x="235" y="312"/>
                    <a:pt x="234" y="311"/>
                  </a:cubicBezTo>
                  <a:cubicBezTo>
                    <a:pt x="233" y="309"/>
                    <a:pt x="225" y="300"/>
                    <a:pt x="220" y="293"/>
                  </a:cubicBezTo>
                  <a:cubicBezTo>
                    <a:pt x="204" y="293"/>
                    <a:pt x="204" y="293"/>
                    <a:pt x="204" y="293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197" y="299"/>
                    <a:pt x="197" y="299"/>
                    <a:pt x="197" y="299"/>
                  </a:cubicBezTo>
                  <a:cubicBezTo>
                    <a:pt x="197" y="299"/>
                    <a:pt x="182" y="298"/>
                    <a:pt x="178" y="298"/>
                  </a:cubicBezTo>
                  <a:cubicBezTo>
                    <a:pt x="170" y="299"/>
                    <a:pt x="166" y="288"/>
                    <a:pt x="165" y="285"/>
                  </a:cubicBezTo>
                  <a:cubicBezTo>
                    <a:pt x="164" y="284"/>
                    <a:pt x="164" y="284"/>
                    <a:pt x="164" y="284"/>
                  </a:cubicBezTo>
                  <a:cubicBezTo>
                    <a:pt x="164" y="277"/>
                    <a:pt x="164" y="277"/>
                    <a:pt x="164" y="277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6" y="266"/>
                    <a:pt x="156" y="266"/>
                    <a:pt x="156" y="266"/>
                  </a:cubicBezTo>
                  <a:cubicBezTo>
                    <a:pt x="156" y="264"/>
                    <a:pt x="156" y="260"/>
                    <a:pt x="187" y="229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20" y="227"/>
                    <a:pt x="225" y="231"/>
                    <a:pt x="226" y="236"/>
                  </a:cubicBezTo>
                  <a:cubicBezTo>
                    <a:pt x="230" y="253"/>
                    <a:pt x="230" y="253"/>
                    <a:pt x="230" y="253"/>
                  </a:cubicBezTo>
                  <a:cubicBezTo>
                    <a:pt x="232" y="255"/>
                    <a:pt x="234" y="256"/>
                    <a:pt x="236" y="256"/>
                  </a:cubicBezTo>
                  <a:cubicBezTo>
                    <a:pt x="236" y="254"/>
                    <a:pt x="237" y="249"/>
                    <a:pt x="237" y="245"/>
                  </a:cubicBezTo>
                  <a:cubicBezTo>
                    <a:pt x="236" y="241"/>
                    <a:pt x="236" y="241"/>
                    <a:pt x="236" y="241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3" y="250"/>
                    <a:pt x="253" y="250"/>
                    <a:pt x="253" y="250"/>
                  </a:cubicBezTo>
                  <a:cubicBezTo>
                    <a:pt x="259" y="251"/>
                    <a:pt x="266" y="252"/>
                    <a:pt x="269" y="251"/>
                  </a:cubicBezTo>
                  <a:cubicBezTo>
                    <a:pt x="270" y="244"/>
                    <a:pt x="277" y="239"/>
                    <a:pt x="278" y="237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3" y="237"/>
                    <a:pt x="283" y="237"/>
                    <a:pt x="283" y="237"/>
                  </a:cubicBezTo>
                  <a:cubicBezTo>
                    <a:pt x="288" y="239"/>
                    <a:pt x="290" y="243"/>
                    <a:pt x="290" y="247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300" y="273"/>
                    <a:pt x="310" y="283"/>
                    <a:pt x="314" y="286"/>
                  </a:cubicBezTo>
                  <a:cubicBezTo>
                    <a:pt x="314" y="285"/>
                    <a:pt x="315" y="283"/>
                    <a:pt x="316" y="282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43" y="286"/>
                    <a:pt x="343" y="286"/>
                    <a:pt x="343" y="286"/>
                  </a:cubicBezTo>
                  <a:cubicBezTo>
                    <a:pt x="344" y="286"/>
                    <a:pt x="346" y="286"/>
                    <a:pt x="347" y="285"/>
                  </a:cubicBezTo>
                  <a:cubicBezTo>
                    <a:pt x="350" y="283"/>
                    <a:pt x="355" y="281"/>
                    <a:pt x="355" y="280"/>
                  </a:cubicBezTo>
                  <a:cubicBezTo>
                    <a:pt x="358" y="279"/>
                    <a:pt x="358" y="279"/>
                    <a:pt x="358" y="279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7" y="312"/>
                    <a:pt x="367" y="312"/>
                    <a:pt x="367" y="312"/>
                  </a:cubicBezTo>
                  <a:lnTo>
                    <a:pt x="361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43E5E5DE-37F9-47E2-B57F-B29D7CD6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3436938"/>
              <a:ext cx="1633538" cy="1401763"/>
            </a:xfrm>
            <a:custGeom>
              <a:avLst/>
              <a:gdLst>
                <a:gd name="T0" fmla="*/ 941 w 1520"/>
                <a:gd name="T1" fmla="*/ 971 h 1301"/>
                <a:gd name="T2" fmla="*/ 1094 w 1520"/>
                <a:gd name="T3" fmla="*/ 797 h 1301"/>
                <a:gd name="T4" fmla="*/ 1228 w 1520"/>
                <a:gd name="T5" fmla="*/ 832 h 1301"/>
                <a:gd name="T6" fmla="*/ 1300 w 1520"/>
                <a:gd name="T7" fmla="*/ 925 h 1301"/>
                <a:gd name="T8" fmla="*/ 1468 w 1520"/>
                <a:gd name="T9" fmla="*/ 724 h 1301"/>
                <a:gd name="T10" fmla="*/ 1357 w 1520"/>
                <a:gd name="T11" fmla="*/ 613 h 1301"/>
                <a:gd name="T12" fmla="*/ 1322 w 1520"/>
                <a:gd name="T13" fmla="*/ 588 h 1301"/>
                <a:gd name="T14" fmla="*/ 1283 w 1520"/>
                <a:gd name="T15" fmla="*/ 530 h 1301"/>
                <a:gd name="T16" fmla="*/ 1280 w 1520"/>
                <a:gd name="T17" fmla="*/ 482 h 1301"/>
                <a:gd name="T18" fmla="*/ 1290 w 1520"/>
                <a:gd name="T19" fmla="*/ 362 h 1301"/>
                <a:gd name="T20" fmla="*/ 1335 w 1520"/>
                <a:gd name="T21" fmla="*/ 362 h 1301"/>
                <a:gd name="T22" fmla="*/ 1282 w 1520"/>
                <a:gd name="T23" fmla="*/ 170 h 1301"/>
                <a:gd name="T24" fmla="*/ 1249 w 1520"/>
                <a:gd name="T25" fmla="*/ 156 h 1301"/>
                <a:gd name="T26" fmla="*/ 1252 w 1520"/>
                <a:gd name="T27" fmla="*/ 103 h 1301"/>
                <a:gd name="T28" fmla="*/ 1236 w 1520"/>
                <a:gd name="T29" fmla="*/ 95 h 1301"/>
                <a:gd name="T30" fmla="*/ 1184 w 1520"/>
                <a:gd name="T31" fmla="*/ 43 h 1301"/>
                <a:gd name="T32" fmla="*/ 1157 w 1520"/>
                <a:gd name="T33" fmla="*/ 127 h 1301"/>
                <a:gd name="T34" fmla="*/ 968 w 1520"/>
                <a:gd name="T35" fmla="*/ 129 h 1301"/>
                <a:gd name="T36" fmla="*/ 939 w 1520"/>
                <a:gd name="T37" fmla="*/ 153 h 1301"/>
                <a:gd name="T38" fmla="*/ 898 w 1520"/>
                <a:gd name="T39" fmla="*/ 188 h 1301"/>
                <a:gd name="T40" fmla="*/ 878 w 1520"/>
                <a:gd name="T41" fmla="*/ 188 h 1301"/>
                <a:gd name="T42" fmla="*/ 853 w 1520"/>
                <a:gd name="T43" fmla="*/ 182 h 1301"/>
                <a:gd name="T44" fmla="*/ 875 w 1520"/>
                <a:gd name="T45" fmla="*/ 155 h 1301"/>
                <a:gd name="T46" fmla="*/ 798 w 1520"/>
                <a:gd name="T47" fmla="*/ 147 h 1301"/>
                <a:gd name="T48" fmla="*/ 748 w 1520"/>
                <a:gd name="T49" fmla="*/ 112 h 1301"/>
                <a:gd name="T50" fmla="*/ 722 w 1520"/>
                <a:gd name="T51" fmla="*/ 66 h 1301"/>
                <a:gd name="T52" fmla="*/ 706 w 1520"/>
                <a:gd name="T53" fmla="*/ 31 h 1301"/>
                <a:gd name="T54" fmla="*/ 644 w 1520"/>
                <a:gd name="T55" fmla="*/ 37 h 1301"/>
                <a:gd name="T56" fmla="*/ 642 w 1520"/>
                <a:gd name="T57" fmla="*/ 62 h 1301"/>
                <a:gd name="T58" fmla="*/ 610 w 1520"/>
                <a:gd name="T59" fmla="*/ 66 h 1301"/>
                <a:gd name="T60" fmla="*/ 591 w 1520"/>
                <a:gd name="T61" fmla="*/ 73 h 1301"/>
                <a:gd name="T62" fmla="*/ 529 w 1520"/>
                <a:gd name="T63" fmla="*/ 16 h 1301"/>
                <a:gd name="T64" fmla="*/ 506 w 1520"/>
                <a:gd name="T65" fmla="*/ 36 h 1301"/>
                <a:gd name="T66" fmla="*/ 470 w 1520"/>
                <a:gd name="T67" fmla="*/ 11 h 1301"/>
                <a:gd name="T68" fmla="*/ 439 w 1520"/>
                <a:gd name="T69" fmla="*/ 42 h 1301"/>
                <a:gd name="T70" fmla="*/ 410 w 1520"/>
                <a:gd name="T71" fmla="*/ 24 h 1301"/>
                <a:gd name="T72" fmla="*/ 385 w 1520"/>
                <a:gd name="T73" fmla="*/ 83 h 1301"/>
                <a:gd name="T74" fmla="*/ 350 w 1520"/>
                <a:gd name="T75" fmla="*/ 111 h 1301"/>
                <a:gd name="T76" fmla="*/ 309 w 1520"/>
                <a:gd name="T77" fmla="*/ 78 h 1301"/>
                <a:gd name="T78" fmla="*/ 282 w 1520"/>
                <a:gd name="T79" fmla="*/ 45 h 1301"/>
                <a:gd name="T80" fmla="*/ 257 w 1520"/>
                <a:gd name="T81" fmla="*/ 21 h 1301"/>
                <a:gd name="T82" fmla="*/ 209 w 1520"/>
                <a:gd name="T83" fmla="*/ 16 h 1301"/>
                <a:gd name="T84" fmla="*/ 209 w 1520"/>
                <a:gd name="T85" fmla="*/ 61 h 1301"/>
                <a:gd name="T86" fmla="*/ 160 w 1520"/>
                <a:gd name="T87" fmla="*/ 139 h 1301"/>
                <a:gd name="T88" fmla="*/ 128 w 1520"/>
                <a:gd name="T89" fmla="*/ 290 h 1301"/>
                <a:gd name="T90" fmla="*/ 23 w 1520"/>
                <a:gd name="T91" fmla="*/ 307 h 1301"/>
                <a:gd name="T92" fmla="*/ 34 w 1520"/>
                <a:gd name="T93" fmla="*/ 362 h 1301"/>
                <a:gd name="T94" fmla="*/ 86 w 1520"/>
                <a:gd name="T95" fmla="*/ 476 h 1301"/>
                <a:gd name="T96" fmla="*/ 177 w 1520"/>
                <a:gd name="T97" fmla="*/ 501 h 1301"/>
                <a:gd name="T98" fmla="*/ 160 w 1520"/>
                <a:gd name="T99" fmla="*/ 638 h 1301"/>
                <a:gd name="T100" fmla="*/ 152 w 1520"/>
                <a:gd name="T101" fmla="*/ 866 h 1301"/>
                <a:gd name="T102" fmla="*/ 314 w 1520"/>
                <a:gd name="T103" fmla="*/ 1079 h 1301"/>
                <a:gd name="T104" fmla="*/ 624 w 1520"/>
                <a:gd name="T105" fmla="*/ 1241 h 1301"/>
                <a:gd name="T106" fmla="*/ 691 w 1520"/>
                <a:gd name="T107" fmla="*/ 117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0" h="1301">
                  <a:moveTo>
                    <a:pt x="752" y="1082"/>
                  </a:moveTo>
                  <a:cubicBezTo>
                    <a:pt x="762" y="1060"/>
                    <a:pt x="771" y="1042"/>
                    <a:pt x="779" y="1037"/>
                  </a:cubicBezTo>
                  <a:cubicBezTo>
                    <a:pt x="791" y="1029"/>
                    <a:pt x="893" y="974"/>
                    <a:pt x="897" y="972"/>
                  </a:cubicBezTo>
                  <a:cubicBezTo>
                    <a:pt x="898" y="971"/>
                    <a:pt x="898" y="971"/>
                    <a:pt x="898" y="971"/>
                  </a:cubicBezTo>
                  <a:cubicBezTo>
                    <a:pt x="941" y="971"/>
                    <a:pt x="941" y="971"/>
                    <a:pt x="941" y="971"/>
                  </a:cubicBezTo>
                  <a:cubicBezTo>
                    <a:pt x="950" y="959"/>
                    <a:pt x="975" y="929"/>
                    <a:pt x="983" y="927"/>
                  </a:cubicBezTo>
                  <a:cubicBezTo>
                    <a:pt x="989" y="925"/>
                    <a:pt x="1019" y="924"/>
                    <a:pt x="1028" y="924"/>
                  </a:cubicBezTo>
                  <a:cubicBezTo>
                    <a:pt x="1039" y="906"/>
                    <a:pt x="1065" y="862"/>
                    <a:pt x="1066" y="848"/>
                  </a:cubicBezTo>
                  <a:cubicBezTo>
                    <a:pt x="1067" y="827"/>
                    <a:pt x="1067" y="827"/>
                    <a:pt x="1067" y="827"/>
                  </a:cubicBezTo>
                  <a:cubicBezTo>
                    <a:pt x="1067" y="826"/>
                    <a:pt x="1074" y="802"/>
                    <a:pt x="1094" y="797"/>
                  </a:cubicBezTo>
                  <a:cubicBezTo>
                    <a:pt x="1112" y="792"/>
                    <a:pt x="1172" y="793"/>
                    <a:pt x="1175" y="793"/>
                  </a:cubicBezTo>
                  <a:cubicBezTo>
                    <a:pt x="1175" y="793"/>
                    <a:pt x="1175" y="793"/>
                    <a:pt x="1175" y="793"/>
                  </a:cubicBezTo>
                  <a:cubicBezTo>
                    <a:pt x="1177" y="793"/>
                    <a:pt x="1185" y="795"/>
                    <a:pt x="1189" y="799"/>
                  </a:cubicBezTo>
                  <a:cubicBezTo>
                    <a:pt x="1192" y="802"/>
                    <a:pt x="1195" y="810"/>
                    <a:pt x="1197" y="813"/>
                  </a:cubicBezTo>
                  <a:cubicBezTo>
                    <a:pt x="1201" y="816"/>
                    <a:pt x="1218" y="827"/>
                    <a:pt x="1228" y="832"/>
                  </a:cubicBezTo>
                  <a:cubicBezTo>
                    <a:pt x="1239" y="839"/>
                    <a:pt x="1241" y="859"/>
                    <a:pt x="1241" y="866"/>
                  </a:cubicBezTo>
                  <a:cubicBezTo>
                    <a:pt x="1273" y="892"/>
                    <a:pt x="1273" y="892"/>
                    <a:pt x="1273" y="892"/>
                  </a:cubicBezTo>
                  <a:cubicBezTo>
                    <a:pt x="1274" y="924"/>
                    <a:pt x="1274" y="924"/>
                    <a:pt x="1274" y="924"/>
                  </a:cubicBezTo>
                  <a:cubicBezTo>
                    <a:pt x="1299" y="925"/>
                    <a:pt x="1299" y="925"/>
                    <a:pt x="1299" y="925"/>
                  </a:cubicBezTo>
                  <a:cubicBezTo>
                    <a:pt x="1300" y="925"/>
                    <a:pt x="1300" y="925"/>
                    <a:pt x="1300" y="925"/>
                  </a:cubicBezTo>
                  <a:cubicBezTo>
                    <a:pt x="1312" y="932"/>
                    <a:pt x="1318" y="936"/>
                    <a:pt x="1320" y="938"/>
                  </a:cubicBezTo>
                  <a:cubicBezTo>
                    <a:pt x="1343" y="927"/>
                    <a:pt x="1503" y="832"/>
                    <a:pt x="1510" y="822"/>
                  </a:cubicBezTo>
                  <a:cubicBezTo>
                    <a:pt x="1511" y="818"/>
                    <a:pt x="1513" y="815"/>
                    <a:pt x="1514" y="813"/>
                  </a:cubicBezTo>
                  <a:cubicBezTo>
                    <a:pt x="1518" y="806"/>
                    <a:pt x="1520" y="802"/>
                    <a:pt x="1518" y="797"/>
                  </a:cubicBezTo>
                  <a:cubicBezTo>
                    <a:pt x="1496" y="764"/>
                    <a:pt x="1472" y="727"/>
                    <a:pt x="1468" y="724"/>
                  </a:cubicBezTo>
                  <a:cubicBezTo>
                    <a:pt x="1465" y="723"/>
                    <a:pt x="1463" y="717"/>
                    <a:pt x="1459" y="703"/>
                  </a:cubicBezTo>
                  <a:cubicBezTo>
                    <a:pt x="1455" y="692"/>
                    <a:pt x="1450" y="673"/>
                    <a:pt x="1445" y="670"/>
                  </a:cubicBezTo>
                  <a:cubicBezTo>
                    <a:pt x="1435" y="665"/>
                    <a:pt x="1378" y="636"/>
                    <a:pt x="1377" y="636"/>
                  </a:cubicBezTo>
                  <a:cubicBezTo>
                    <a:pt x="1377" y="635"/>
                    <a:pt x="1377" y="635"/>
                    <a:pt x="1377" y="635"/>
                  </a:cubicBezTo>
                  <a:cubicBezTo>
                    <a:pt x="1363" y="626"/>
                    <a:pt x="1356" y="618"/>
                    <a:pt x="1357" y="613"/>
                  </a:cubicBezTo>
                  <a:cubicBezTo>
                    <a:pt x="1358" y="610"/>
                    <a:pt x="1357" y="602"/>
                    <a:pt x="1357" y="599"/>
                  </a:cubicBezTo>
                  <a:cubicBezTo>
                    <a:pt x="1357" y="597"/>
                    <a:pt x="1357" y="597"/>
                    <a:pt x="1357" y="597"/>
                  </a:cubicBezTo>
                  <a:cubicBezTo>
                    <a:pt x="1362" y="593"/>
                    <a:pt x="1362" y="593"/>
                    <a:pt x="1362" y="593"/>
                  </a:cubicBezTo>
                  <a:cubicBezTo>
                    <a:pt x="1356" y="586"/>
                    <a:pt x="1348" y="578"/>
                    <a:pt x="1346" y="577"/>
                  </a:cubicBezTo>
                  <a:cubicBezTo>
                    <a:pt x="1343" y="577"/>
                    <a:pt x="1331" y="583"/>
                    <a:pt x="1322" y="588"/>
                  </a:cubicBezTo>
                  <a:cubicBezTo>
                    <a:pt x="1320" y="588"/>
                    <a:pt x="1320" y="588"/>
                    <a:pt x="1320" y="588"/>
                  </a:cubicBezTo>
                  <a:cubicBezTo>
                    <a:pt x="1318" y="588"/>
                    <a:pt x="1318" y="588"/>
                    <a:pt x="1318" y="588"/>
                  </a:cubicBezTo>
                  <a:cubicBezTo>
                    <a:pt x="1317" y="587"/>
                    <a:pt x="1292" y="576"/>
                    <a:pt x="1287" y="559"/>
                  </a:cubicBezTo>
                  <a:cubicBezTo>
                    <a:pt x="1284" y="547"/>
                    <a:pt x="1286" y="538"/>
                    <a:pt x="1287" y="534"/>
                  </a:cubicBezTo>
                  <a:cubicBezTo>
                    <a:pt x="1283" y="530"/>
                    <a:pt x="1283" y="530"/>
                    <a:pt x="1283" y="530"/>
                  </a:cubicBezTo>
                  <a:cubicBezTo>
                    <a:pt x="1278" y="531"/>
                    <a:pt x="1278" y="531"/>
                    <a:pt x="1278" y="531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2" y="490"/>
                    <a:pt x="1252" y="490"/>
                    <a:pt x="1252" y="490"/>
                  </a:cubicBezTo>
                  <a:cubicBezTo>
                    <a:pt x="1280" y="489"/>
                    <a:pt x="1280" y="489"/>
                    <a:pt x="1280" y="489"/>
                  </a:cubicBezTo>
                  <a:cubicBezTo>
                    <a:pt x="1280" y="482"/>
                    <a:pt x="1280" y="482"/>
                    <a:pt x="1280" y="482"/>
                  </a:cubicBezTo>
                  <a:cubicBezTo>
                    <a:pt x="1253" y="436"/>
                    <a:pt x="1253" y="435"/>
                    <a:pt x="1253" y="434"/>
                  </a:cubicBezTo>
                  <a:cubicBezTo>
                    <a:pt x="1252" y="433"/>
                    <a:pt x="1252" y="431"/>
                    <a:pt x="1258" y="417"/>
                  </a:cubicBezTo>
                  <a:cubicBezTo>
                    <a:pt x="1259" y="416"/>
                    <a:pt x="1259" y="416"/>
                    <a:pt x="1259" y="416"/>
                  </a:cubicBezTo>
                  <a:cubicBezTo>
                    <a:pt x="1260" y="415"/>
                    <a:pt x="1260" y="415"/>
                    <a:pt x="1260" y="415"/>
                  </a:cubicBezTo>
                  <a:cubicBezTo>
                    <a:pt x="1260" y="415"/>
                    <a:pt x="1281" y="400"/>
                    <a:pt x="1290" y="362"/>
                  </a:cubicBezTo>
                  <a:cubicBezTo>
                    <a:pt x="1290" y="361"/>
                    <a:pt x="1290" y="361"/>
                    <a:pt x="1290" y="361"/>
                  </a:cubicBezTo>
                  <a:cubicBezTo>
                    <a:pt x="1307" y="345"/>
                    <a:pt x="1307" y="345"/>
                    <a:pt x="1307" y="345"/>
                  </a:cubicBezTo>
                  <a:cubicBezTo>
                    <a:pt x="1324" y="359"/>
                    <a:pt x="1324" y="359"/>
                    <a:pt x="1324" y="359"/>
                  </a:cubicBezTo>
                  <a:cubicBezTo>
                    <a:pt x="1326" y="362"/>
                    <a:pt x="1326" y="362"/>
                    <a:pt x="1326" y="362"/>
                  </a:cubicBezTo>
                  <a:cubicBezTo>
                    <a:pt x="1335" y="362"/>
                    <a:pt x="1335" y="362"/>
                    <a:pt x="1335" y="362"/>
                  </a:cubicBezTo>
                  <a:cubicBezTo>
                    <a:pt x="1338" y="355"/>
                    <a:pt x="1339" y="347"/>
                    <a:pt x="1339" y="346"/>
                  </a:cubicBezTo>
                  <a:cubicBezTo>
                    <a:pt x="1338" y="342"/>
                    <a:pt x="1308" y="274"/>
                    <a:pt x="1288" y="229"/>
                  </a:cubicBezTo>
                  <a:cubicBezTo>
                    <a:pt x="1288" y="228"/>
                    <a:pt x="1288" y="228"/>
                    <a:pt x="1288" y="228"/>
                  </a:cubicBezTo>
                  <a:cubicBezTo>
                    <a:pt x="1287" y="175"/>
                    <a:pt x="1287" y="175"/>
                    <a:pt x="1287" y="175"/>
                  </a:cubicBezTo>
                  <a:cubicBezTo>
                    <a:pt x="1282" y="170"/>
                    <a:pt x="1282" y="170"/>
                    <a:pt x="1282" y="170"/>
                  </a:cubicBezTo>
                  <a:cubicBezTo>
                    <a:pt x="1270" y="170"/>
                    <a:pt x="1270" y="170"/>
                    <a:pt x="1270" y="170"/>
                  </a:cubicBezTo>
                  <a:cubicBezTo>
                    <a:pt x="1269" y="173"/>
                    <a:pt x="1266" y="177"/>
                    <a:pt x="1262" y="177"/>
                  </a:cubicBezTo>
                  <a:cubicBezTo>
                    <a:pt x="1258" y="178"/>
                    <a:pt x="1252" y="173"/>
                    <a:pt x="1249" y="169"/>
                  </a:cubicBezTo>
                  <a:cubicBezTo>
                    <a:pt x="1247" y="168"/>
                    <a:pt x="1247" y="168"/>
                    <a:pt x="1247" y="168"/>
                  </a:cubicBezTo>
                  <a:cubicBezTo>
                    <a:pt x="1249" y="156"/>
                    <a:pt x="1249" y="156"/>
                    <a:pt x="1249" y="156"/>
                  </a:cubicBezTo>
                  <a:cubicBezTo>
                    <a:pt x="1272" y="132"/>
                    <a:pt x="1272" y="132"/>
                    <a:pt x="1272" y="132"/>
                  </a:cubicBezTo>
                  <a:cubicBezTo>
                    <a:pt x="1272" y="130"/>
                    <a:pt x="1272" y="130"/>
                    <a:pt x="1272" y="130"/>
                  </a:cubicBezTo>
                  <a:cubicBezTo>
                    <a:pt x="1253" y="122"/>
                    <a:pt x="1253" y="117"/>
                    <a:pt x="1253" y="116"/>
                  </a:cubicBezTo>
                  <a:cubicBezTo>
                    <a:pt x="1252" y="112"/>
                    <a:pt x="1252" y="105"/>
                    <a:pt x="1252" y="105"/>
                  </a:cubicBezTo>
                  <a:cubicBezTo>
                    <a:pt x="1252" y="103"/>
                    <a:pt x="1252" y="103"/>
                    <a:pt x="1252" y="103"/>
                  </a:cubicBezTo>
                  <a:cubicBezTo>
                    <a:pt x="1260" y="99"/>
                    <a:pt x="1260" y="99"/>
                    <a:pt x="1260" y="99"/>
                  </a:cubicBezTo>
                  <a:cubicBezTo>
                    <a:pt x="1259" y="93"/>
                    <a:pt x="1259" y="93"/>
                    <a:pt x="1259" y="93"/>
                  </a:cubicBezTo>
                  <a:cubicBezTo>
                    <a:pt x="1246" y="83"/>
                    <a:pt x="1246" y="83"/>
                    <a:pt x="1246" y="83"/>
                  </a:cubicBezTo>
                  <a:cubicBezTo>
                    <a:pt x="1241" y="83"/>
                    <a:pt x="1241" y="83"/>
                    <a:pt x="1241" y="83"/>
                  </a:cubicBezTo>
                  <a:cubicBezTo>
                    <a:pt x="1236" y="95"/>
                    <a:pt x="1236" y="95"/>
                    <a:pt x="1236" y="95"/>
                  </a:cubicBezTo>
                  <a:cubicBezTo>
                    <a:pt x="1224" y="85"/>
                    <a:pt x="1224" y="85"/>
                    <a:pt x="1224" y="85"/>
                  </a:cubicBezTo>
                  <a:cubicBezTo>
                    <a:pt x="1224" y="84"/>
                    <a:pt x="1224" y="84"/>
                    <a:pt x="1224" y="84"/>
                  </a:cubicBezTo>
                  <a:cubicBezTo>
                    <a:pt x="1222" y="80"/>
                    <a:pt x="1213" y="59"/>
                    <a:pt x="1213" y="51"/>
                  </a:cubicBezTo>
                  <a:cubicBezTo>
                    <a:pt x="1214" y="47"/>
                    <a:pt x="1208" y="44"/>
                    <a:pt x="1205" y="43"/>
                  </a:cubicBezTo>
                  <a:cubicBezTo>
                    <a:pt x="1184" y="43"/>
                    <a:pt x="1184" y="43"/>
                    <a:pt x="1184" y="43"/>
                  </a:cubicBezTo>
                  <a:cubicBezTo>
                    <a:pt x="1183" y="50"/>
                    <a:pt x="1178" y="63"/>
                    <a:pt x="1167" y="66"/>
                  </a:cubicBezTo>
                  <a:cubicBezTo>
                    <a:pt x="1164" y="72"/>
                    <a:pt x="1161" y="82"/>
                    <a:pt x="1163" y="86"/>
                  </a:cubicBezTo>
                  <a:cubicBezTo>
                    <a:pt x="1167" y="94"/>
                    <a:pt x="1169" y="107"/>
                    <a:pt x="1169" y="108"/>
                  </a:cubicBezTo>
                  <a:cubicBezTo>
                    <a:pt x="1169" y="109"/>
                    <a:pt x="1169" y="109"/>
                    <a:pt x="1169" y="109"/>
                  </a:cubicBezTo>
                  <a:cubicBezTo>
                    <a:pt x="1157" y="127"/>
                    <a:pt x="1157" y="127"/>
                    <a:pt x="1157" y="127"/>
                  </a:cubicBezTo>
                  <a:cubicBezTo>
                    <a:pt x="1126" y="134"/>
                    <a:pt x="1126" y="134"/>
                    <a:pt x="1126" y="134"/>
                  </a:cubicBezTo>
                  <a:cubicBezTo>
                    <a:pt x="1120" y="137"/>
                    <a:pt x="1084" y="162"/>
                    <a:pt x="1060" y="162"/>
                  </a:cubicBezTo>
                  <a:cubicBezTo>
                    <a:pt x="1042" y="162"/>
                    <a:pt x="1037" y="160"/>
                    <a:pt x="1035" y="158"/>
                  </a:cubicBezTo>
                  <a:cubicBezTo>
                    <a:pt x="993" y="157"/>
                    <a:pt x="993" y="157"/>
                    <a:pt x="993" y="157"/>
                  </a:cubicBezTo>
                  <a:cubicBezTo>
                    <a:pt x="985" y="156"/>
                    <a:pt x="969" y="148"/>
                    <a:pt x="968" y="129"/>
                  </a:cubicBezTo>
                  <a:cubicBezTo>
                    <a:pt x="968" y="113"/>
                    <a:pt x="968" y="104"/>
                    <a:pt x="968" y="100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52" y="98"/>
                    <a:pt x="952" y="98"/>
                    <a:pt x="952" y="98"/>
                  </a:cubicBezTo>
                  <a:cubicBezTo>
                    <a:pt x="948" y="102"/>
                    <a:pt x="939" y="110"/>
                    <a:pt x="939" y="119"/>
                  </a:cubicBezTo>
                  <a:cubicBezTo>
                    <a:pt x="939" y="132"/>
                    <a:pt x="939" y="153"/>
                    <a:pt x="939" y="153"/>
                  </a:cubicBezTo>
                  <a:cubicBezTo>
                    <a:pt x="939" y="154"/>
                    <a:pt x="939" y="154"/>
                    <a:pt x="939" y="154"/>
                  </a:cubicBezTo>
                  <a:cubicBezTo>
                    <a:pt x="939" y="155"/>
                    <a:pt x="939" y="155"/>
                    <a:pt x="939" y="155"/>
                  </a:cubicBezTo>
                  <a:cubicBezTo>
                    <a:pt x="938" y="158"/>
                    <a:pt x="927" y="179"/>
                    <a:pt x="914" y="183"/>
                  </a:cubicBezTo>
                  <a:cubicBezTo>
                    <a:pt x="912" y="188"/>
                    <a:pt x="912" y="188"/>
                    <a:pt x="912" y="188"/>
                  </a:cubicBezTo>
                  <a:cubicBezTo>
                    <a:pt x="898" y="188"/>
                    <a:pt x="898" y="188"/>
                    <a:pt x="898" y="188"/>
                  </a:cubicBezTo>
                  <a:cubicBezTo>
                    <a:pt x="895" y="182"/>
                    <a:pt x="895" y="182"/>
                    <a:pt x="895" y="182"/>
                  </a:cubicBezTo>
                  <a:cubicBezTo>
                    <a:pt x="895" y="181"/>
                    <a:pt x="894" y="180"/>
                    <a:pt x="893" y="180"/>
                  </a:cubicBezTo>
                  <a:cubicBezTo>
                    <a:pt x="881" y="180"/>
                    <a:pt x="881" y="180"/>
                    <a:pt x="881" y="180"/>
                  </a:cubicBezTo>
                  <a:cubicBezTo>
                    <a:pt x="880" y="180"/>
                    <a:pt x="879" y="181"/>
                    <a:pt x="879" y="182"/>
                  </a:cubicBezTo>
                  <a:cubicBezTo>
                    <a:pt x="878" y="188"/>
                    <a:pt x="878" y="188"/>
                    <a:pt x="878" y="188"/>
                  </a:cubicBezTo>
                  <a:cubicBezTo>
                    <a:pt x="875" y="188"/>
                    <a:pt x="875" y="188"/>
                    <a:pt x="875" y="188"/>
                  </a:cubicBezTo>
                  <a:cubicBezTo>
                    <a:pt x="868" y="189"/>
                    <a:pt x="867" y="188"/>
                    <a:pt x="866" y="187"/>
                  </a:cubicBezTo>
                  <a:cubicBezTo>
                    <a:pt x="865" y="186"/>
                    <a:pt x="865" y="186"/>
                    <a:pt x="865" y="186"/>
                  </a:cubicBezTo>
                  <a:cubicBezTo>
                    <a:pt x="865" y="182"/>
                    <a:pt x="865" y="182"/>
                    <a:pt x="865" y="182"/>
                  </a:cubicBezTo>
                  <a:cubicBezTo>
                    <a:pt x="853" y="182"/>
                    <a:pt x="853" y="182"/>
                    <a:pt x="853" y="182"/>
                  </a:cubicBezTo>
                  <a:cubicBezTo>
                    <a:pt x="852" y="168"/>
                    <a:pt x="852" y="168"/>
                    <a:pt x="852" y="168"/>
                  </a:cubicBezTo>
                  <a:cubicBezTo>
                    <a:pt x="859" y="162"/>
                    <a:pt x="859" y="162"/>
                    <a:pt x="859" y="162"/>
                  </a:cubicBezTo>
                  <a:cubicBezTo>
                    <a:pt x="872" y="162"/>
                    <a:pt x="872" y="162"/>
                    <a:pt x="872" y="162"/>
                  </a:cubicBezTo>
                  <a:cubicBezTo>
                    <a:pt x="874" y="162"/>
                    <a:pt x="875" y="160"/>
                    <a:pt x="875" y="159"/>
                  </a:cubicBezTo>
                  <a:cubicBezTo>
                    <a:pt x="875" y="155"/>
                    <a:pt x="875" y="155"/>
                    <a:pt x="875" y="155"/>
                  </a:cubicBezTo>
                  <a:cubicBezTo>
                    <a:pt x="875" y="153"/>
                    <a:pt x="874" y="152"/>
                    <a:pt x="872" y="152"/>
                  </a:cubicBezTo>
                  <a:cubicBezTo>
                    <a:pt x="822" y="152"/>
                    <a:pt x="822" y="152"/>
                    <a:pt x="822" y="152"/>
                  </a:cubicBezTo>
                  <a:cubicBezTo>
                    <a:pt x="818" y="146"/>
                    <a:pt x="818" y="146"/>
                    <a:pt x="818" y="146"/>
                  </a:cubicBezTo>
                  <a:cubicBezTo>
                    <a:pt x="817" y="146"/>
                    <a:pt x="817" y="146"/>
                    <a:pt x="816" y="146"/>
                  </a:cubicBezTo>
                  <a:cubicBezTo>
                    <a:pt x="798" y="147"/>
                    <a:pt x="798" y="147"/>
                    <a:pt x="798" y="147"/>
                  </a:cubicBezTo>
                  <a:cubicBezTo>
                    <a:pt x="781" y="123"/>
                    <a:pt x="781" y="123"/>
                    <a:pt x="781" y="123"/>
                  </a:cubicBezTo>
                  <a:cubicBezTo>
                    <a:pt x="767" y="123"/>
                    <a:pt x="767" y="123"/>
                    <a:pt x="767" y="123"/>
                  </a:cubicBezTo>
                  <a:cubicBezTo>
                    <a:pt x="766" y="113"/>
                    <a:pt x="766" y="113"/>
                    <a:pt x="766" y="113"/>
                  </a:cubicBezTo>
                  <a:cubicBezTo>
                    <a:pt x="749" y="113"/>
                    <a:pt x="749" y="113"/>
                    <a:pt x="749" y="113"/>
                  </a:cubicBezTo>
                  <a:cubicBezTo>
                    <a:pt x="748" y="112"/>
                    <a:pt x="748" y="112"/>
                    <a:pt x="748" y="112"/>
                  </a:cubicBezTo>
                  <a:cubicBezTo>
                    <a:pt x="745" y="110"/>
                    <a:pt x="740" y="106"/>
                    <a:pt x="742" y="100"/>
                  </a:cubicBezTo>
                  <a:cubicBezTo>
                    <a:pt x="743" y="96"/>
                    <a:pt x="747" y="94"/>
                    <a:pt x="750" y="93"/>
                  </a:cubicBezTo>
                  <a:cubicBezTo>
                    <a:pt x="749" y="70"/>
                    <a:pt x="749" y="70"/>
                    <a:pt x="749" y="70"/>
                  </a:cubicBezTo>
                  <a:cubicBezTo>
                    <a:pt x="745" y="66"/>
                    <a:pt x="745" y="66"/>
                    <a:pt x="745" y="66"/>
                  </a:cubicBezTo>
                  <a:cubicBezTo>
                    <a:pt x="722" y="66"/>
                    <a:pt x="722" y="66"/>
                    <a:pt x="722" y="66"/>
                  </a:cubicBezTo>
                  <a:cubicBezTo>
                    <a:pt x="720" y="65"/>
                    <a:pt x="713" y="63"/>
                    <a:pt x="713" y="57"/>
                  </a:cubicBezTo>
                  <a:cubicBezTo>
                    <a:pt x="713" y="56"/>
                    <a:pt x="712" y="53"/>
                    <a:pt x="710" y="51"/>
                  </a:cubicBezTo>
                  <a:cubicBezTo>
                    <a:pt x="709" y="50"/>
                    <a:pt x="709" y="50"/>
                    <a:pt x="709" y="50"/>
                  </a:cubicBezTo>
                  <a:cubicBezTo>
                    <a:pt x="709" y="34"/>
                    <a:pt x="709" y="34"/>
                    <a:pt x="709" y="34"/>
                  </a:cubicBezTo>
                  <a:cubicBezTo>
                    <a:pt x="706" y="31"/>
                    <a:pt x="706" y="31"/>
                    <a:pt x="706" y="31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85" y="50"/>
                    <a:pt x="680" y="50"/>
                    <a:pt x="678" y="50"/>
                  </a:cubicBezTo>
                  <a:cubicBezTo>
                    <a:pt x="657" y="50"/>
                    <a:pt x="657" y="50"/>
                    <a:pt x="657" y="50"/>
                  </a:cubicBezTo>
                  <a:cubicBezTo>
                    <a:pt x="656" y="49"/>
                    <a:pt x="656" y="49"/>
                    <a:pt x="656" y="49"/>
                  </a:cubicBezTo>
                  <a:cubicBezTo>
                    <a:pt x="649" y="42"/>
                    <a:pt x="646" y="39"/>
                    <a:pt x="644" y="37"/>
                  </a:cubicBezTo>
                  <a:cubicBezTo>
                    <a:pt x="643" y="37"/>
                    <a:pt x="642" y="37"/>
                    <a:pt x="640" y="37"/>
                  </a:cubicBezTo>
                  <a:cubicBezTo>
                    <a:pt x="637" y="40"/>
                    <a:pt x="637" y="40"/>
                    <a:pt x="637" y="40"/>
                  </a:cubicBezTo>
                  <a:cubicBezTo>
                    <a:pt x="636" y="41"/>
                    <a:pt x="636" y="41"/>
                    <a:pt x="636" y="41"/>
                  </a:cubicBezTo>
                  <a:cubicBezTo>
                    <a:pt x="642" y="41"/>
                    <a:pt x="642" y="41"/>
                    <a:pt x="642" y="41"/>
                  </a:cubicBezTo>
                  <a:cubicBezTo>
                    <a:pt x="642" y="62"/>
                    <a:pt x="642" y="62"/>
                    <a:pt x="642" y="62"/>
                  </a:cubicBezTo>
                  <a:cubicBezTo>
                    <a:pt x="642" y="63"/>
                    <a:pt x="642" y="63"/>
                    <a:pt x="642" y="63"/>
                  </a:cubicBezTo>
                  <a:cubicBezTo>
                    <a:pt x="641" y="64"/>
                    <a:pt x="639" y="68"/>
                    <a:pt x="635" y="71"/>
                  </a:cubicBezTo>
                  <a:cubicBezTo>
                    <a:pt x="631" y="74"/>
                    <a:pt x="621" y="73"/>
                    <a:pt x="615" y="73"/>
                  </a:cubicBezTo>
                  <a:cubicBezTo>
                    <a:pt x="613" y="72"/>
                    <a:pt x="613" y="72"/>
                    <a:pt x="613" y="72"/>
                  </a:cubicBezTo>
                  <a:cubicBezTo>
                    <a:pt x="610" y="66"/>
                    <a:pt x="610" y="66"/>
                    <a:pt x="610" y="66"/>
                  </a:cubicBezTo>
                  <a:cubicBezTo>
                    <a:pt x="606" y="66"/>
                    <a:pt x="606" y="66"/>
                    <a:pt x="606" y="66"/>
                  </a:cubicBezTo>
                  <a:cubicBezTo>
                    <a:pt x="605" y="72"/>
                    <a:pt x="602" y="73"/>
                    <a:pt x="601" y="73"/>
                  </a:cubicBezTo>
                  <a:cubicBezTo>
                    <a:pt x="599" y="74"/>
                    <a:pt x="595" y="74"/>
                    <a:pt x="592" y="74"/>
                  </a:cubicBezTo>
                  <a:cubicBezTo>
                    <a:pt x="591" y="74"/>
                    <a:pt x="591" y="74"/>
                    <a:pt x="591" y="74"/>
                  </a:cubicBezTo>
                  <a:cubicBezTo>
                    <a:pt x="591" y="73"/>
                    <a:pt x="591" y="73"/>
                    <a:pt x="591" y="73"/>
                  </a:cubicBezTo>
                  <a:cubicBezTo>
                    <a:pt x="586" y="71"/>
                    <a:pt x="569" y="64"/>
                    <a:pt x="569" y="54"/>
                  </a:cubicBezTo>
                  <a:cubicBezTo>
                    <a:pt x="569" y="48"/>
                    <a:pt x="569" y="38"/>
                    <a:pt x="569" y="35"/>
                  </a:cubicBezTo>
                  <a:cubicBezTo>
                    <a:pt x="558" y="18"/>
                    <a:pt x="558" y="18"/>
                    <a:pt x="558" y="18"/>
                  </a:cubicBezTo>
                  <a:cubicBezTo>
                    <a:pt x="558" y="17"/>
                    <a:pt x="556" y="16"/>
                    <a:pt x="555" y="16"/>
                  </a:cubicBezTo>
                  <a:cubicBezTo>
                    <a:pt x="529" y="16"/>
                    <a:pt x="529" y="16"/>
                    <a:pt x="529" y="16"/>
                  </a:cubicBezTo>
                  <a:cubicBezTo>
                    <a:pt x="529" y="11"/>
                    <a:pt x="529" y="11"/>
                    <a:pt x="529" y="11"/>
                  </a:cubicBezTo>
                  <a:cubicBezTo>
                    <a:pt x="529" y="10"/>
                    <a:pt x="528" y="9"/>
                    <a:pt x="528" y="9"/>
                  </a:cubicBezTo>
                  <a:cubicBezTo>
                    <a:pt x="508" y="9"/>
                    <a:pt x="508" y="9"/>
                    <a:pt x="508" y="9"/>
                  </a:cubicBezTo>
                  <a:cubicBezTo>
                    <a:pt x="505" y="13"/>
                    <a:pt x="505" y="13"/>
                    <a:pt x="505" y="13"/>
                  </a:cubicBezTo>
                  <a:cubicBezTo>
                    <a:pt x="506" y="36"/>
                    <a:pt x="506" y="36"/>
                    <a:pt x="506" y="36"/>
                  </a:cubicBezTo>
                  <a:cubicBezTo>
                    <a:pt x="497" y="45"/>
                    <a:pt x="497" y="45"/>
                    <a:pt x="497" y="45"/>
                  </a:cubicBezTo>
                  <a:cubicBezTo>
                    <a:pt x="479" y="44"/>
                    <a:pt x="479" y="44"/>
                    <a:pt x="479" y="44"/>
                  </a:cubicBezTo>
                  <a:cubicBezTo>
                    <a:pt x="473" y="37"/>
                    <a:pt x="473" y="37"/>
                    <a:pt x="473" y="37"/>
                  </a:cubicBezTo>
                  <a:cubicBezTo>
                    <a:pt x="474" y="15"/>
                    <a:pt x="474" y="15"/>
                    <a:pt x="474" y="15"/>
                  </a:cubicBezTo>
                  <a:cubicBezTo>
                    <a:pt x="470" y="11"/>
                    <a:pt x="470" y="11"/>
                    <a:pt x="470" y="11"/>
                  </a:cubicBezTo>
                  <a:cubicBezTo>
                    <a:pt x="468" y="10"/>
                    <a:pt x="466" y="9"/>
                    <a:pt x="466" y="9"/>
                  </a:cubicBezTo>
                  <a:cubicBezTo>
                    <a:pt x="464" y="9"/>
                    <a:pt x="454" y="10"/>
                    <a:pt x="447" y="11"/>
                  </a:cubicBezTo>
                  <a:cubicBezTo>
                    <a:pt x="445" y="12"/>
                    <a:pt x="444" y="14"/>
                    <a:pt x="444" y="15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7" y="51"/>
                    <a:pt x="437" y="51"/>
                    <a:pt x="437" y="51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22" y="43"/>
                    <a:pt x="419" y="34"/>
                    <a:pt x="419" y="29"/>
                  </a:cubicBezTo>
                  <a:cubicBezTo>
                    <a:pt x="417" y="28"/>
                    <a:pt x="413" y="25"/>
                    <a:pt x="410" y="24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394" y="31"/>
                    <a:pt x="386" y="40"/>
                    <a:pt x="385" y="43"/>
                  </a:cubicBezTo>
                  <a:cubicBezTo>
                    <a:pt x="385" y="46"/>
                    <a:pt x="387" y="66"/>
                    <a:pt x="389" y="77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5" y="83"/>
                    <a:pt x="385" y="83"/>
                    <a:pt x="385" y="83"/>
                  </a:cubicBezTo>
                  <a:cubicBezTo>
                    <a:pt x="383" y="93"/>
                    <a:pt x="383" y="93"/>
                    <a:pt x="383" y="93"/>
                  </a:cubicBezTo>
                  <a:cubicBezTo>
                    <a:pt x="381" y="94"/>
                    <a:pt x="381" y="94"/>
                    <a:pt x="381" y="94"/>
                  </a:cubicBezTo>
                  <a:cubicBezTo>
                    <a:pt x="369" y="100"/>
                    <a:pt x="360" y="102"/>
                    <a:pt x="357" y="99"/>
                  </a:cubicBezTo>
                  <a:cubicBezTo>
                    <a:pt x="356" y="100"/>
                    <a:pt x="355" y="101"/>
                    <a:pt x="355" y="101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13" y="106"/>
                    <a:pt x="313" y="103"/>
                    <a:pt x="313" y="101"/>
                  </a:cubicBezTo>
                  <a:cubicBezTo>
                    <a:pt x="313" y="86"/>
                    <a:pt x="313" y="86"/>
                    <a:pt x="313" y="86"/>
                  </a:cubicBezTo>
                  <a:cubicBezTo>
                    <a:pt x="312" y="83"/>
                    <a:pt x="310" y="79"/>
                    <a:pt x="309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3" y="74"/>
                    <a:pt x="270" y="58"/>
                    <a:pt x="278" y="47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3" y="45"/>
                    <a:pt x="286" y="45"/>
                    <a:pt x="287" y="45"/>
                  </a:cubicBezTo>
                  <a:cubicBezTo>
                    <a:pt x="287" y="43"/>
                    <a:pt x="287" y="40"/>
                    <a:pt x="287" y="37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57" y="21"/>
                    <a:pt x="257" y="21"/>
                    <a:pt x="257" y="21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4" y="12"/>
                    <a:pt x="249" y="6"/>
                    <a:pt x="247" y="6"/>
                  </a:cubicBezTo>
                  <a:cubicBezTo>
                    <a:pt x="241" y="6"/>
                    <a:pt x="237" y="2"/>
                    <a:pt x="23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7" y="6"/>
                    <a:pt x="210" y="14"/>
                    <a:pt x="209" y="16"/>
                  </a:cubicBezTo>
                  <a:cubicBezTo>
                    <a:pt x="209" y="20"/>
                    <a:pt x="207" y="30"/>
                    <a:pt x="207" y="35"/>
                  </a:cubicBezTo>
                  <a:cubicBezTo>
                    <a:pt x="208" y="37"/>
                    <a:pt x="210" y="40"/>
                    <a:pt x="211" y="41"/>
                  </a:cubicBezTo>
                  <a:cubicBezTo>
                    <a:pt x="214" y="44"/>
                    <a:pt x="215" y="51"/>
                    <a:pt x="215" y="54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09" y="75"/>
                    <a:pt x="209" y="75"/>
                    <a:pt x="209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3" y="79"/>
                    <a:pt x="196" y="84"/>
                    <a:pt x="191" y="85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60" y="151"/>
                    <a:pt x="160" y="151"/>
                    <a:pt x="160" y="151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64" y="250"/>
                    <a:pt x="131" y="287"/>
                    <a:pt x="129" y="289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93" y="290"/>
                    <a:pt x="93" y="290"/>
                    <a:pt x="93" y="290"/>
                  </a:cubicBezTo>
                  <a:cubicBezTo>
                    <a:pt x="44" y="275"/>
                    <a:pt x="44" y="275"/>
                    <a:pt x="44" y="275"/>
                  </a:cubicBezTo>
                  <a:cubicBezTo>
                    <a:pt x="38" y="274"/>
                    <a:pt x="31" y="273"/>
                    <a:pt x="28" y="274"/>
                  </a:cubicBezTo>
                  <a:cubicBezTo>
                    <a:pt x="25" y="276"/>
                    <a:pt x="24" y="285"/>
                    <a:pt x="23" y="305"/>
                  </a:cubicBezTo>
                  <a:cubicBezTo>
                    <a:pt x="23" y="307"/>
                    <a:pt x="23" y="307"/>
                    <a:pt x="23" y="307"/>
                  </a:cubicBezTo>
                  <a:cubicBezTo>
                    <a:pt x="22" y="318"/>
                    <a:pt x="12" y="332"/>
                    <a:pt x="0" y="346"/>
                  </a:cubicBezTo>
                  <a:cubicBezTo>
                    <a:pt x="17" y="367"/>
                    <a:pt x="17" y="367"/>
                    <a:pt x="17" y="367"/>
                  </a:cubicBezTo>
                  <a:cubicBezTo>
                    <a:pt x="20" y="367"/>
                    <a:pt x="26" y="368"/>
                    <a:pt x="29" y="368"/>
                  </a:cubicBezTo>
                  <a:cubicBezTo>
                    <a:pt x="30" y="368"/>
                    <a:pt x="31" y="366"/>
                    <a:pt x="32" y="364"/>
                  </a:cubicBezTo>
                  <a:cubicBezTo>
                    <a:pt x="34" y="362"/>
                    <a:pt x="34" y="362"/>
                    <a:pt x="34" y="362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64" y="400"/>
                    <a:pt x="64" y="400"/>
                    <a:pt x="64" y="400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59" y="410"/>
                    <a:pt x="49" y="438"/>
                    <a:pt x="52" y="451"/>
                  </a:cubicBezTo>
                  <a:cubicBezTo>
                    <a:pt x="55" y="462"/>
                    <a:pt x="77" y="472"/>
                    <a:pt x="86" y="476"/>
                  </a:cubicBezTo>
                  <a:cubicBezTo>
                    <a:pt x="111" y="475"/>
                    <a:pt x="111" y="475"/>
                    <a:pt x="111" y="475"/>
                  </a:cubicBezTo>
                  <a:cubicBezTo>
                    <a:pt x="124" y="463"/>
                    <a:pt x="124" y="463"/>
                    <a:pt x="124" y="463"/>
                  </a:cubicBezTo>
                  <a:cubicBezTo>
                    <a:pt x="126" y="463"/>
                    <a:pt x="126" y="463"/>
                    <a:pt x="126" y="463"/>
                  </a:cubicBezTo>
                  <a:cubicBezTo>
                    <a:pt x="147" y="466"/>
                    <a:pt x="175" y="498"/>
                    <a:pt x="176" y="500"/>
                  </a:cubicBezTo>
                  <a:cubicBezTo>
                    <a:pt x="177" y="501"/>
                    <a:pt x="177" y="501"/>
                    <a:pt x="177" y="501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61" y="564"/>
                    <a:pt x="161" y="564"/>
                    <a:pt x="161" y="564"/>
                  </a:cubicBezTo>
                  <a:cubicBezTo>
                    <a:pt x="161" y="594"/>
                    <a:pt x="161" y="594"/>
                    <a:pt x="161" y="594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5" y="615"/>
                    <a:pt x="156" y="633"/>
                    <a:pt x="160" y="638"/>
                  </a:cubicBezTo>
                  <a:cubicBezTo>
                    <a:pt x="169" y="648"/>
                    <a:pt x="174" y="671"/>
                    <a:pt x="174" y="677"/>
                  </a:cubicBezTo>
                  <a:cubicBezTo>
                    <a:pt x="174" y="682"/>
                    <a:pt x="145" y="759"/>
                    <a:pt x="132" y="793"/>
                  </a:cubicBezTo>
                  <a:cubicBezTo>
                    <a:pt x="134" y="835"/>
                    <a:pt x="134" y="835"/>
                    <a:pt x="134" y="835"/>
                  </a:cubicBezTo>
                  <a:cubicBezTo>
                    <a:pt x="152" y="865"/>
                    <a:pt x="152" y="865"/>
                    <a:pt x="152" y="865"/>
                  </a:cubicBezTo>
                  <a:cubicBezTo>
                    <a:pt x="152" y="866"/>
                    <a:pt x="152" y="866"/>
                    <a:pt x="152" y="866"/>
                  </a:cubicBezTo>
                  <a:cubicBezTo>
                    <a:pt x="152" y="866"/>
                    <a:pt x="159" y="909"/>
                    <a:pt x="166" y="928"/>
                  </a:cubicBezTo>
                  <a:cubicBezTo>
                    <a:pt x="172" y="944"/>
                    <a:pt x="250" y="978"/>
                    <a:pt x="276" y="989"/>
                  </a:cubicBezTo>
                  <a:cubicBezTo>
                    <a:pt x="279" y="990"/>
                    <a:pt x="282" y="991"/>
                    <a:pt x="284" y="992"/>
                  </a:cubicBezTo>
                  <a:cubicBezTo>
                    <a:pt x="310" y="1003"/>
                    <a:pt x="306" y="1037"/>
                    <a:pt x="305" y="1043"/>
                  </a:cubicBezTo>
                  <a:cubicBezTo>
                    <a:pt x="314" y="1079"/>
                    <a:pt x="314" y="1079"/>
                    <a:pt x="314" y="1079"/>
                  </a:cubicBezTo>
                  <a:cubicBezTo>
                    <a:pt x="315" y="1079"/>
                    <a:pt x="315" y="1079"/>
                    <a:pt x="315" y="1079"/>
                  </a:cubicBezTo>
                  <a:cubicBezTo>
                    <a:pt x="337" y="1128"/>
                    <a:pt x="322" y="1270"/>
                    <a:pt x="318" y="1301"/>
                  </a:cubicBezTo>
                  <a:cubicBezTo>
                    <a:pt x="612" y="1233"/>
                    <a:pt x="612" y="1233"/>
                    <a:pt x="612" y="1233"/>
                  </a:cubicBezTo>
                  <a:cubicBezTo>
                    <a:pt x="623" y="1241"/>
                    <a:pt x="623" y="1241"/>
                    <a:pt x="623" y="1241"/>
                  </a:cubicBezTo>
                  <a:cubicBezTo>
                    <a:pt x="624" y="1241"/>
                    <a:pt x="624" y="1241"/>
                    <a:pt x="624" y="1241"/>
                  </a:cubicBezTo>
                  <a:cubicBezTo>
                    <a:pt x="623" y="1232"/>
                    <a:pt x="622" y="1213"/>
                    <a:pt x="630" y="1207"/>
                  </a:cubicBezTo>
                  <a:cubicBezTo>
                    <a:pt x="638" y="1201"/>
                    <a:pt x="663" y="1178"/>
                    <a:pt x="664" y="1178"/>
                  </a:cubicBezTo>
                  <a:cubicBezTo>
                    <a:pt x="665" y="1177"/>
                    <a:pt x="665" y="1177"/>
                    <a:pt x="665" y="1177"/>
                  </a:cubicBezTo>
                  <a:cubicBezTo>
                    <a:pt x="688" y="1177"/>
                    <a:pt x="688" y="1177"/>
                    <a:pt x="688" y="1177"/>
                  </a:cubicBezTo>
                  <a:cubicBezTo>
                    <a:pt x="691" y="1171"/>
                    <a:pt x="691" y="1171"/>
                    <a:pt x="691" y="1171"/>
                  </a:cubicBezTo>
                  <a:cubicBezTo>
                    <a:pt x="693" y="1169"/>
                    <a:pt x="733" y="1114"/>
                    <a:pt x="740" y="1105"/>
                  </a:cubicBezTo>
                  <a:cubicBezTo>
                    <a:pt x="743" y="1102"/>
                    <a:pt x="747" y="1093"/>
                    <a:pt x="752" y="10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70699" y="3580593"/>
            <a:ext cx="511022" cy="535798"/>
            <a:chOff x="1328738" y="2522538"/>
            <a:chExt cx="1571625" cy="1647825"/>
          </a:xfrm>
        </p:grpSpPr>
        <p:sp>
          <p:nvSpPr>
            <p:cNvPr id="169" name="Freeform 5">
              <a:extLst>
                <a:ext uri="{FF2B5EF4-FFF2-40B4-BE49-F238E27FC236}">
                  <a16:creationId xmlns:a16="http://schemas.microsoft.com/office/drawing/2014/main" id="{24B54DDC-186D-40C8-95B7-E8E83929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522538"/>
              <a:ext cx="823913" cy="600075"/>
            </a:xfrm>
            <a:custGeom>
              <a:avLst/>
              <a:gdLst>
                <a:gd name="T0" fmla="*/ 0 w 396"/>
                <a:gd name="T1" fmla="*/ 1 h 289"/>
                <a:gd name="T2" fmla="*/ 24 w 396"/>
                <a:gd name="T3" fmla="*/ 1 h 289"/>
                <a:gd name="T4" fmla="*/ 396 w 396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6" h="289">
                  <a:moveTo>
                    <a:pt x="0" y="1"/>
                  </a:moveTo>
                  <a:cubicBezTo>
                    <a:pt x="6" y="0"/>
                    <a:pt x="18" y="1"/>
                    <a:pt x="24" y="1"/>
                  </a:cubicBezTo>
                  <a:cubicBezTo>
                    <a:pt x="203" y="1"/>
                    <a:pt x="354" y="123"/>
                    <a:pt x="396" y="289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BEDE528D-5ADF-4A4A-866C-0382BDB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738" y="2733675"/>
              <a:ext cx="258763" cy="1012825"/>
            </a:xfrm>
            <a:custGeom>
              <a:avLst/>
              <a:gdLst>
                <a:gd name="T0" fmla="*/ 59 w 125"/>
                <a:gd name="T1" fmla="*/ 487 h 487"/>
                <a:gd name="T2" fmla="*/ 0 w 125"/>
                <a:gd name="T3" fmla="*/ 283 h 487"/>
                <a:gd name="T4" fmla="*/ 125 w 125"/>
                <a:gd name="T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487">
                  <a:moveTo>
                    <a:pt x="59" y="487"/>
                  </a:moveTo>
                  <a:cubicBezTo>
                    <a:pt x="22" y="428"/>
                    <a:pt x="0" y="358"/>
                    <a:pt x="0" y="283"/>
                  </a:cubicBezTo>
                  <a:cubicBezTo>
                    <a:pt x="0" y="171"/>
                    <a:pt x="48" y="70"/>
                    <a:pt x="125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AE6BA85B-057D-405B-8E4D-1F2EE212A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0" y="4022725"/>
              <a:ext cx="307975" cy="93663"/>
            </a:xfrm>
            <a:custGeom>
              <a:avLst/>
              <a:gdLst>
                <a:gd name="T0" fmla="*/ 148 w 148"/>
                <a:gd name="T1" fmla="*/ 45 h 45"/>
                <a:gd name="T2" fmla="*/ 0 w 148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45">
                  <a:moveTo>
                    <a:pt x="148" y="45"/>
                  </a:moveTo>
                  <a:cubicBezTo>
                    <a:pt x="95" y="40"/>
                    <a:pt x="45" y="24"/>
                    <a:pt x="0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Freeform 8">
              <a:extLst>
                <a:ext uri="{FF2B5EF4-FFF2-40B4-BE49-F238E27FC236}">
                  <a16:creationId xmlns:a16="http://schemas.microsoft.com/office/drawing/2014/main" id="{33FAFDEF-1BFB-47F4-BAC1-8DFDF72E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3727450"/>
              <a:ext cx="615950" cy="388938"/>
            </a:xfrm>
            <a:custGeom>
              <a:avLst/>
              <a:gdLst>
                <a:gd name="T0" fmla="*/ 296 w 296"/>
                <a:gd name="T1" fmla="*/ 0 h 187"/>
                <a:gd name="T2" fmla="*/ 0 w 296"/>
                <a:gd name="T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" h="187">
                  <a:moveTo>
                    <a:pt x="296" y="0"/>
                  </a:moveTo>
                  <a:cubicBezTo>
                    <a:pt x="235" y="103"/>
                    <a:pt x="127" y="176"/>
                    <a:pt x="0" y="187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Line 9">
              <a:extLst>
                <a:ext uri="{FF2B5EF4-FFF2-40B4-BE49-F238E27FC236}">
                  <a16:creationId xmlns:a16="http://schemas.microsoft.com/office/drawing/2014/main" id="{D0D8CB91-2AB3-4940-B0AF-BEFA86F17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738" y="2759075"/>
              <a:ext cx="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Freeform 10">
              <a:extLst>
                <a:ext uri="{FF2B5EF4-FFF2-40B4-BE49-F238E27FC236}">
                  <a16:creationId xmlns:a16="http://schemas.microsoft.com/office/drawing/2014/main" id="{4D1F4A50-3FCE-4CCA-9722-E5112652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88" y="3160713"/>
              <a:ext cx="36513" cy="361950"/>
            </a:xfrm>
            <a:custGeom>
              <a:avLst/>
              <a:gdLst>
                <a:gd name="T0" fmla="*/ 18 w 18"/>
                <a:gd name="T1" fmla="*/ 174 h 174"/>
                <a:gd name="T2" fmla="*/ 0 w 18"/>
                <a:gd name="T3" fmla="*/ 78 h 174"/>
                <a:gd name="T4" fmla="*/ 11 w 18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74">
                  <a:moveTo>
                    <a:pt x="18" y="174"/>
                  </a:moveTo>
                  <a:cubicBezTo>
                    <a:pt x="6" y="144"/>
                    <a:pt x="0" y="112"/>
                    <a:pt x="0" y="78"/>
                  </a:cubicBezTo>
                  <a:cubicBezTo>
                    <a:pt x="0" y="51"/>
                    <a:pt x="4" y="24"/>
                    <a:pt x="11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Freeform 11">
              <a:extLst>
                <a:ext uri="{FF2B5EF4-FFF2-40B4-BE49-F238E27FC236}">
                  <a16:creationId xmlns:a16="http://schemas.microsoft.com/office/drawing/2014/main" id="{7CEECC12-BAA2-492B-8CD3-D8D3E81C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3679825"/>
              <a:ext cx="393700" cy="203200"/>
            </a:xfrm>
            <a:custGeom>
              <a:avLst/>
              <a:gdLst>
                <a:gd name="T0" fmla="*/ 189 w 189"/>
                <a:gd name="T1" fmla="*/ 0 h 98"/>
                <a:gd name="T2" fmla="*/ 0 w 189"/>
                <a:gd name="T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9" h="98">
                  <a:moveTo>
                    <a:pt x="189" y="0"/>
                  </a:moveTo>
                  <a:cubicBezTo>
                    <a:pt x="144" y="55"/>
                    <a:pt x="76" y="92"/>
                    <a:pt x="0" y="98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Freeform 12">
              <a:extLst>
                <a:ext uri="{FF2B5EF4-FFF2-40B4-BE49-F238E27FC236}">
                  <a16:creationId xmlns:a16="http://schemas.microsoft.com/office/drawing/2014/main" id="{422C826A-665F-4789-8AC7-8D84920A8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2759075"/>
              <a:ext cx="327025" cy="142875"/>
            </a:xfrm>
            <a:custGeom>
              <a:avLst/>
              <a:gdLst>
                <a:gd name="T0" fmla="*/ 0 w 157"/>
                <a:gd name="T1" fmla="*/ 0 h 69"/>
                <a:gd name="T2" fmla="*/ 157 w 157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69">
                  <a:moveTo>
                    <a:pt x="0" y="0"/>
                  </a:moveTo>
                  <a:cubicBezTo>
                    <a:pt x="60" y="6"/>
                    <a:pt x="115" y="31"/>
                    <a:pt x="157" y="69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Oval 13">
              <a:extLst>
                <a:ext uri="{FF2B5EF4-FFF2-40B4-BE49-F238E27FC236}">
                  <a16:creationId xmlns:a16="http://schemas.microsoft.com/office/drawing/2014/main" id="{F973126A-A682-4B2D-9075-CACB7F2E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538" y="3208338"/>
              <a:ext cx="227013" cy="2270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Freeform 14">
              <a:extLst>
                <a:ext uri="{FF2B5EF4-FFF2-40B4-BE49-F238E27FC236}">
                  <a16:creationId xmlns:a16="http://schemas.microsoft.com/office/drawing/2014/main" id="{4E85D087-95B6-430C-9E08-56957CE0C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2647950"/>
              <a:ext cx="150813" cy="560388"/>
            </a:xfrm>
            <a:custGeom>
              <a:avLst/>
              <a:gdLst>
                <a:gd name="T0" fmla="*/ 0 w 72"/>
                <a:gd name="T1" fmla="*/ 269 h 269"/>
                <a:gd name="T2" fmla="*/ 0 w 72"/>
                <a:gd name="T3" fmla="*/ 0 h 269"/>
                <a:gd name="T4" fmla="*/ 29 w 72"/>
                <a:gd name="T5" fmla="*/ 12 h 269"/>
                <a:gd name="T6" fmla="*/ 39 w 72"/>
                <a:gd name="T7" fmla="*/ 28 h 269"/>
                <a:gd name="T8" fmla="*/ 70 w 72"/>
                <a:gd name="T9" fmla="*/ 197 h 269"/>
                <a:gd name="T10" fmla="*/ 54 w 72"/>
                <a:gd name="T11" fmla="*/ 225 h 269"/>
                <a:gd name="T12" fmla="*/ 0 w 72"/>
                <a:gd name="T13" fmla="*/ 2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69">
                  <a:moveTo>
                    <a:pt x="0" y="2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4" y="16"/>
                    <a:pt x="38" y="22"/>
                    <a:pt x="39" y="28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72" y="207"/>
                    <a:pt x="65" y="224"/>
                    <a:pt x="54" y="225"/>
                  </a:cubicBezTo>
                  <a:cubicBezTo>
                    <a:pt x="0" y="226"/>
                    <a:pt x="0" y="226"/>
                    <a:pt x="0" y="226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Freeform 15">
              <a:extLst>
                <a:ext uri="{FF2B5EF4-FFF2-40B4-BE49-F238E27FC236}">
                  <a16:creationId xmlns:a16="http://schemas.microsoft.com/office/drawing/2014/main" id="{B36A39D5-09A7-4607-BAAF-254F6205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3359150"/>
              <a:ext cx="463550" cy="341313"/>
            </a:xfrm>
            <a:custGeom>
              <a:avLst/>
              <a:gdLst>
                <a:gd name="T0" fmla="*/ 4 w 223"/>
                <a:gd name="T1" fmla="*/ 0 h 164"/>
                <a:gd name="T2" fmla="*/ 223 w 223"/>
                <a:gd name="T3" fmla="*/ 145 h 164"/>
                <a:gd name="T4" fmla="*/ 197 w 223"/>
                <a:gd name="T5" fmla="*/ 162 h 164"/>
                <a:gd name="T6" fmla="*/ 177 w 223"/>
                <a:gd name="T7" fmla="*/ 162 h 164"/>
                <a:gd name="T8" fmla="*/ 20 w 223"/>
                <a:gd name="T9" fmla="*/ 94 h 164"/>
                <a:gd name="T10" fmla="*/ 6 w 223"/>
                <a:gd name="T11" fmla="*/ 66 h 164"/>
                <a:gd name="T12" fmla="*/ 34 w 223"/>
                <a:gd name="T13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64">
                  <a:moveTo>
                    <a:pt x="4" y="0"/>
                  </a:moveTo>
                  <a:cubicBezTo>
                    <a:pt x="223" y="145"/>
                    <a:pt x="223" y="145"/>
                    <a:pt x="223" y="145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0" y="164"/>
                    <a:pt x="184" y="164"/>
                    <a:pt x="177" y="162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0" y="90"/>
                    <a:pt x="0" y="74"/>
                    <a:pt x="6" y="66"/>
                  </a:cubicBezTo>
                  <a:cubicBezTo>
                    <a:pt x="34" y="20"/>
                    <a:pt x="34" y="20"/>
                    <a:pt x="34" y="2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id="{9C75B4F7-6975-4009-B3F4-9509FDA7B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330575"/>
              <a:ext cx="517525" cy="344488"/>
            </a:xfrm>
            <a:custGeom>
              <a:avLst/>
              <a:gdLst>
                <a:gd name="T0" fmla="*/ 249 w 249"/>
                <a:gd name="T1" fmla="*/ 28 h 166"/>
                <a:gd name="T2" fmla="*/ 3 w 249"/>
                <a:gd name="T3" fmla="*/ 166 h 166"/>
                <a:gd name="T4" fmla="*/ 0 w 249"/>
                <a:gd name="T5" fmla="*/ 135 h 166"/>
                <a:gd name="T6" fmla="*/ 9 w 249"/>
                <a:gd name="T7" fmla="*/ 118 h 166"/>
                <a:gd name="T8" fmla="*/ 141 w 249"/>
                <a:gd name="T9" fmla="*/ 9 h 166"/>
                <a:gd name="T10" fmla="*/ 173 w 249"/>
                <a:gd name="T11" fmla="*/ 9 h 166"/>
                <a:gd name="T12" fmla="*/ 201 w 249"/>
                <a:gd name="T13" fmla="*/ 5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66">
                  <a:moveTo>
                    <a:pt x="249" y="28"/>
                  </a:moveTo>
                  <a:cubicBezTo>
                    <a:pt x="3" y="166"/>
                    <a:pt x="3" y="166"/>
                    <a:pt x="3" y="16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4" y="123"/>
                    <a:pt x="9" y="118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9" y="2"/>
                    <a:pt x="167" y="0"/>
                    <a:pt x="173" y="9"/>
                  </a:cubicBezTo>
                  <a:cubicBezTo>
                    <a:pt x="201" y="55"/>
                    <a:pt x="201" y="55"/>
                    <a:pt x="201" y="5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Freeform 17">
              <a:extLst>
                <a:ext uri="{FF2B5EF4-FFF2-40B4-BE49-F238E27FC236}">
                  <a16:creationId xmlns:a16="http://schemas.microsoft.com/office/drawing/2014/main" id="{92C4E43B-9922-414F-895E-FCBFE9B8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484563"/>
              <a:ext cx="144463" cy="685800"/>
            </a:xfrm>
            <a:custGeom>
              <a:avLst/>
              <a:gdLst>
                <a:gd name="T0" fmla="*/ 34 w 70"/>
                <a:gd name="T1" fmla="*/ 2 h 330"/>
                <a:gd name="T2" fmla="*/ 0 w 70"/>
                <a:gd name="T3" fmla="*/ 330 h 330"/>
                <a:gd name="T4" fmla="*/ 70 w 70"/>
                <a:gd name="T5" fmla="*/ 330 h 330"/>
                <a:gd name="T6" fmla="*/ 37 w 70"/>
                <a:gd name="T7" fmla="*/ 2 h 330"/>
                <a:gd name="T8" fmla="*/ 34 w 70"/>
                <a:gd name="T9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0">
                  <a:moveTo>
                    <a:pt x="34" y="2"/>
                  </a:moveTo>
                  <a:cubicBezTo>
                    <a:pt x="0" y="330"/>
                    <a:pt x="0" y="330"/>
                    <a:pt x="0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0"/>
                    <a:pt x="34" y="0"/>
                    <a:pt x="34" y="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3278513" y="3580857"/>
            <a:ext cx="533084" cy="508080"/>
            <a:chOff x="6343650" y="2433638"/>
            <a:chExt cx="1793876" cy="1709737"/>
          </a:xfrm>
        </p:grpSpPr>
        <p:sp>
          <p:nvSpPr>
            <p:cNvPr id="183" name="Line 44">
              <a:extLst>
                <a:ext uri="{FF2B5EF4-FFF2-40B4-BE49-F238E27FC236}">
                  <a16:creationId xmlns:a16="http://schemas.microsoft.com/office/drawing/2014/main" id="{43EBE2BB-AEAF-426C-8277-4F2C20E67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2175" y="2433638"/>
              <a:ext cx="0" cy="32067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Line 45">
              <a:extLst>
                <a:ext uri="{FF2B5EF4-FFF2-40B4-BE49-F238E27FC236}">
                  <a16:creationId xmlns:a16="http://schemas.microsoft.com/office/drawing/2014/main" id="{9CC3B3A2-7941-4E3A-9231-4AE575D32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7150" y="2689225"/>
              <a:ext cx="227013" cy="2270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Line 46">
              <a:extLst>
                <a:ext uri="{FF2B5EF4-FFF2-40B4-BE49-F238E27FC236}">
                  <a16:creationId xmlns:a16="http://schemas.microsoft.com/office/drawing/2014/main" id="{85440688-0A78-48DC-B87A-F3516F054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2888" y="2689225"/>
              <a:ext cx="227013" cy="2270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Line 47">
              <a:extLst>
                <a:ext uri="{FF2B5EF4-FFF2-40B4-BE49-F238E27FC236}">
                  <a16:creationId xmlns:a16="http://schemas.microsoft.com/office/drawing/2014/main" id="{97C959FB-CEC7-4674-81FC-52407BB7B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2888" y="3322638"/>
              <a:ext cx="2714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Line 48">
              <a:extLst>
                <a:ext uri="{FF2B5EF4-FFF2-40B4-BE49-F238E27FC236}">
                  <a16:creationId xmlns:a16="http://schemas.microsoft.com/office/drawing/2014/main" id="{F505A8C4-FCE1-41DC-8F0A-51DD28091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43650" y="3322638"/>
              <a:ext cx="2698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Freeform 49">
              <a:extLst>
                <a:ext uri="{FF2B5EF4-FFF2-40B4-BE49-F238E27FC236}">
                  <a16:creationId xmlns:a16="http://schemas.microsoft.com/office/drawing/2014/main" id="{0B4B596E-0EB8-476D-A129-C3F9AD495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2773363"/>
              <a:ext cx="1241425" cy="549275"/>
            </a:xfrm>
            <a:custGeom>
              <a:avLst/>
              <a:gdLst>
                <a:gd name="T0" fmla="*/ 0 w 597"/>
                <a:gd name="T1" fmla="*/ 264 h 264"/>
                <a:gd name="T2" fmla="*/ 299 w 597"/>
                <a:gd name="T3" fmla="*/ 0 h 264"/>
                <a:gd name="T4" fmla="*/ 597 w 597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7" h="264">
                  <a:moveTo>
                    <a:pt x="0" y="264"/>
                  </a:moveTo>
                  <a:cubicBezTo>
                    <a:pt x="18" y="115"/>
                    <a:pt x="145" y="0"/>
                    <a:pt x="299" y="0"/>
                  </a:cubicBezTo>
                  <a:cubicBezTo>
                    <a:pt x="452" y="0"/>
                    <a:pt x="579" y="115"/>
                    <a:pt x="597" y="26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Freeform 50">
              <a:extLst>
                <a:ext uri="{FF2B5EF4-FFF2-40B4-BE49-F238E27FC236}">
                  <a16:creationId xmlns:a16="http://schemas.microsoft.com/office/drawing/2014/main" id="{AA035ECD-7A74-4A85-A43A-9CB8A154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616200"/>
              <a:ext cx="398463" cy="157162"/>
            </a:xfrm>
            <a:custGeom>
              <a:avLst/>
              <a:gdLst>
                <a:gd name="T0" fmla="*/ 0 w 192"/>
                <a:gd name="T1" fmla="*/ 0 h 75"/>
                <a:gd name="T2" fmla="*/ 192 w 192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75">
                  <a:moveTo>
                    <a:pt x="0" y="0"/>
                  </a:moveTo>
                  <a:cubicBezTo>
                    <a:pt x="71" y="7"/>
                    <a:pt x="137" y="34"/>
                    <a:pt x="192" y="7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F9603468-2B2D-4735-80CA-296A34E7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2616200"/>
              <a:ext cx="417513" cy="171450"/>
            </a:xfrm>
            <a:custGeom>
              <a:avLst/>
              <a:gdLst>
                <a:gd name="T0" fmla="*/ 0 w 201"/>
                <a:gd name="T1" fmla="*/ 82 h 82"/>
                <a:gd name="T2" fmla="*/ 201 w 201"/>
                <a:gd name="T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1" h="82">
                  <a:moveTo>
                    <a:pt x="0" y="82"/>
                  </a:moveTo>
                  <a:cubicBezTo>
                    <a:pt x="56" y="37"/>
                    <a:pt x="126" y="7"/>
                    <a:pt x="201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Freeform 52">
              <a:extLst>
                <a:ext uri="{FF2B5EF4-FFF2-40B4-BE49-F238E27FC236}">
                  <a16:creationId xmlns:a16="http://schemas.microsoft.com/office/drawing/2014/main" id="{00517C5A-9F25-4E30-933D-54DAE172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2860675"/>
              <a:ext cx="203200" cy="404812"/>
            </a:xfrm>
            <a:custGeom>
              <a:avLst/>
              <a:gdLst>
                <a:gd name="T0" fmla="*/ 0 w 98"/>
                <a:gd name="T1" fmla="*/ 195 h 195"/>
                <a:gd name="T2" fmla="*/ 98 w 98"/>
                <a:gd name="T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" h="195">
                  <a:moveTo>
                    <a:pt x="0" y="195"/>
                  </a:moveTo>
                  <a:cubicBezTo>
                    <a:pt x="13" y="120"/>
                    <a:pt x="48" y="53"/>
                    <a:pt x="98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Freeform 53">
              <a:extLst>
                <a:ext uri="{FF2B5EF4-FFF2-40B4-BE49-F238E27FC236}">
                  <a16:creationId xmlns:a16="http://schemas.microsoft.com/office/drawing/2014/main" id="{70B93862-9EFA-421E-92F1-B6446AF4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2870200"/>
              <a:ext cx="193675" cy="400050"/>
            </a:xfrm>
            <a:custGeom>
              <a:avLst/>
              <a:gdLst>
                <a:gd name="T0" fmla="*/ 0 w 93"/>
                <a:gd name="T1" fmla="*/ 0 h 192"/>
                <a:gd name="T2" fmla="*/ 93 w 93"/>
                <a:gd name="T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192">
                  <a:moveTo>
                    <a:pt x="0" y="0"/>
                  </a:moveTo>
                  <a:cubicBezTo>
                    <a:pt x="48" y="52"/>
                    <a:pt x="81" y="118"/>
                    <a:pt x="93" y="192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Oval 54">
              <a:extLst>
                <a:ext uri="{FF2B5EF4-FFF2-40B4-BE49-F238E27FC236}">
                  <a16:creationId xmlns:a16="http://schemas.microsoft.com/office/drawing/2014/main" id="{EFACA12B-7D81-4255-B773-649B81B24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50" y="3052763"/>
              <a:ext cx="109538" cy="1111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Freeform 55">
              <a:extLst>
                <a:ext uri="{FF2B5EF4-FFF2-40B4-BE49-F238E27FC236}">
                  <a16:creationId xmlns:a16="http://schemas.microsoft.com/office/drawing/2014/main" id="{D7A71D99-0D62-4D66-8891-F738087E7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13" y="3322638"/>
              <a:ext cx="1789113" cy="603250"/>
            </a:xfrm>
            <a:custGeom>
              <a:avLst/>
              <a:gdLst>
                <a:gd name="T0" fmla="*/ 857 w 861"/>
                <a:gd name="T1" fmla="*/ 290 h 290"/>
                <a:gd name="T2" fmla="*/ 4 w 861"/>
                <a:gd name="T3" fmla="*/ 290 h 290"/>
                <a:gd name="T4" fmla="*/ 1 w 861"/>
                <a:gd name="T5" fmla="*/ 286 h 290"/>
                <a:gd name="T6" fmla="*/ 85 w 861"/>
                <a:gd name="T7" fmla="*/ 2 h 290"/>
                <a:gd name="T8" fmla="*/ 89 w 861"/>
                <a:gd name="T9" fmla="*/ 0 h 290"/>
                <a:gd name="T10" fmla="*/ 219 w 861"/>
                <a:gd name="T11" fmla="*/ 0 h 290"/>
                <a:gd name="T12" fmla="*/ 773 w 861"/>
                <a:gd name="T13" fmla="*/ 0 h 290"/>
                <a:gd name="T14" fmla="*/ 776 w 861"/>
                <a:gd name="T15" fmla="*/ 2 h 290"/>
                <a:gd name="T16" fmla="*/ 860 w 861"/>
                <a:gd name="T17" fmla="*/ 286 h 290"/>
                <a:gd name="T18" fmla="*/ 857 w 861"/>
                <a:gd name="T1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290">
                  <a:moveTo>
                    <a:pt x="857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1"/>
                    <a:pt x="87" y="0"/>
                    <a:pt x="8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4" y="0"/>
                    <a:pt x="775" y="1"/>
                    <a:pt x="776" y="2"/>
                  </a:cubicBezTo>
                  <a:cubicBezTo>
                    <a:pt x="860" y="286"/>
                    <a:pt x="860" y="286"/>
                    <a:pt x="860" y="286"/>
                  </a:cubicBezTo>
                  <a:cubicBezTo>
                    <a:pt x="861" y="288"/>
                    <a:pt x="859" y="290"/>
                    <a:pt x="857" y="2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Line 56">
              <a:extLst>
                <a:ext uri="{FF2B5EF4-FFF2-40B4-BE49-F238E27FC236}">
                  <a16:creationId xmlns:a16="http://schemas.microsoft.com/office/drawing/2014/main" id="{82DD1402-AB9E-4B8C-8847-F5A61533F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0" y="3678238"/>
              <a:ext cx="0" cy="2476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Line 57">
              <a:extLst>
                <a:ext uri="{FF2B5EF4-FFF2-40B4-BE49-F238E27FC236}">
                  <a16:creationId xmlns:a16="http://schemas.microsoft.com/office/drawing/2014/main" id="{EC9C51AA-B3B0-4B5B-8EBC-15FFF2EBC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0" y="3322638"/>
              <a:ext cx="0" cy="1952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Line 58">
              <a:extLst>
                <a:ext uri="{FF2B5EF4-FFF2-40B4-BE49-F238E27FC236}">
                  <a16:creationId xmlns:a16="http://schemas.microsoft.com/office/drawing/2014/main" id="{0BCA0CF1-5AB8-45CC-8407-A1BEE1658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9100" y="3322638"/>
              <a:ext cx="87313" cy="6032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Line 59">
              <a:extLst>
                <a:ext uri="{FF2B5EF4-FFF2-40B4-BE49-F238E27FC236}">
                  <a16:creationId xmlns:a16="http://schemas.microsoft.com/office/drawing/2014/main" id="{E0D68B3D-8327-438C-B0F4-74E3B2C69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3013" y="3322638"/>
              <a:ext cx="87313" cy="6032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60">
              <a:extLst>
                <a:ext uri="{FF2B5EF4-FFF2-40B4-BE49-F238E27FC236}">
                  <a16:creationId xmlns:a16="http://schemas.microsoft.com/office/drawing/2014/main" id="{5F1A32D5-DEC4-456F-BCCD-6B647BFF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3933825"/>
              <a:ext cx="107950" cy="2095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Line 61">
              <a:extLst>
                <a:ext uri="{FF2B5EF4-FFF2-40B4-BE49-F238E27FC236}">
                  <a16:creationId xmlns:a16="http://schemas.microsoft.com/office/drawing/2014/main" id="{D23BD991-7088-4E40-88E2-F5F269979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825" y="4143375"/>
              <a:ext cx="4857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Oval 62">
              <a:extLst>
                <a:ext uri="{FF2B5EF4-FFF2-40B4-BE49-F238E27FC236}">
                  <a16:creationId xmlns:a16="http://schemas.microsoft.com/office/drawing/2014/main" id="{4E997300-C5AE-4815-A283-1249022D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0" y="3517900"/>
              <a:ext cx="160338" cy="16033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Line 63">
              <a:extLst>
                <a:ext uri="{FF2B5EF4-FFF2-40B4-BE49-F238E27FC236}">
                  <a16:creationId xmlns:a16="http://schemas.microsoft.com/office/drawing/2014/main" id="{03A65805-DB7A-441D-AC9E-1F1FBBC5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7738" y="3598863"/>
              <a:ext cx="7413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Line 64">
              <a:extLst>
                <a:ext uri="{FF2B5EF4-FFF2-40B4-BE49-F238E27FC236}">
                  <a16:creationId xmlns:a16="http://schemas.microsoft.com/office/drawing/2014/main" id="{C7E43165-486B-4F79-BF41-B51C90FE8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5250" y="3598863"/>
              <a:ext cx="6921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69308" y="4370914"/>
            <a:ext cx="483138" cy="477884"/>
            <a:chOff x="9120188" y="2509838"/>
            <a:chExt cx="1606550" cy="1589088"/>
          </a:xfrm>
        </p:grpSpPr>
        <p:sp>
          <p:nvSpPr>
            <p:cNvPr id="205" name="Oval 68">
              <a:extLst>
                <a:ext uri="{FF2B5EF4-FFF2-40B4-BE49-F238E27FC236}">
                  <a16:creationId xmlns:a16="http://schemas.microsoft.com/office/drawing/2014/main" id="{2DC9F009-67A2-45AA-85AB-3F2BE9A2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900" y="2509838"/>
              <a:ext cx="109538" cy="1127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Oval 69">
              <a:extLst>
                <a:ext uri="{FF2B5EF4-FFF2-40B4-BE49-F238E27FC236}">
                  <a16:creationId xmlns:a16="http://schemas.microsoft.com/office/drawing/2014/main" id="{270F22E9-FB5F-45C6-9959-DEE70199C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975" y="3616326"/>
              <a:ext cx="223838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Oval 70">
              <a:extLst>
                <a:ext uri="{FF2B5EF4-FFF2-40B4-BE49-F238E27FC236}">
                  <a16:creationId xmlns:a16="http://schemas.microsoft.com/office/drawing/2014/main" id="{AF8A451A-162E-463D-9EA4-FBE664C8F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0188" y="3551238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Oval 71">
              <a:extLst>
                <a:ext uri="{FF2B5EF4-FFF2-40B4-BE49-F238E27FC236}">
                  <a16:creationId xmlns:a16="http://schemas.microsoft.com/office/drawing/2014/main" id="{FE25D2B3-507C-47EC-A48C-16C65C807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3238" y="3127376"/>
              <a:ext cx="109538" cy="10953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Oval 72">
              <a:extLst>
                <a:ext uri="{FF2B5EF4-FFF2-40B4-BE49-F238E27FC236}">
                  <a16:creationId xmlns:a16="http://schemas.microsoft.com/office/drawing/2014/main" id="{939A385E-DF70-4C3F-9102-2FCDFFBB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838" y="3683001"/>
              <a:ext cx="136525" cy="1365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Freeform 73">
              <a:extLst>
                <a:ext uri="{FF2B5EF4-FFF2-40B4-BE49-F238E27FC236}">
                  <a16:creationId xmlns:a16="http://schemas.microsoft.com/office/drawing/2014/main" id="{BF3C16CC-C100-42E4-8F3A-3B717691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38" y="2571751"/>
              <a:ext cx="590550" cy="976313"/>
            </a:xfrm>
            <a:custGeom>
              <a:avLst/>
              <a:gdLst>
                <a:gd name="T0" fmla="*/ 15 w 284"/>
                <a:gd name="T1" fmla="*/ 469 h 469"/>
                <a:gd name="T2" fmla="*/ 0 w 284"/>
                <a:gd name="T3" fmla="*/ 362 h 469"/>
                <a:gd name="T4" fmla="*/ 284 w 284"/>
                <a:gd name="T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469">
                  <a:moveTo>
                    <a:pt x="15" y="469"/>
                  </a:moveTo>
                  <a:cubicBezTo>
                    <a:pt x="5" y="435"/>
                    <a:pt x="0" y="399"/>
                    <a:pt x="0" y="362"/>
                  </a:cubicBezTo>
                  <a:cubicBezTo>
                    <a:pt x="0" y="187"/>
                    <a:pt x="121" y="39"/>
                    <a:pt x="284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Freeform 74">
              <a:extLst>
                <a:ext uri="{FF2B5EF4-FFF2-40B4-BE49-F238E27FC236}">
                  <a16:creationId xmlns:a16="http://schemas.microsoft.com/office/drawing/2014/main" id="{EE71AC76-DEEA-467C-8FF2-FB92B197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9900" y="3825876"/>
              <a:ext cx="1108075" cy="273050"/>
            </a:xfrm>
            <a:custGeom>
              <a:avLst/>
              <a:gdLst>
                <a:gd name="T0" fmla="*/ 533 w 533"/>
                <a:gd name="T1" fmla="*/ 36 h 131"/>
                <a:gd name="T2" fmla="*/ 284 w 533"/>
                <a:gd name="T3" fmla="*/ 131 h 131"/>
                <a:gd name="T4" fmla="*/ 0 w 533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3" h="131">
                  <a:moveTo>
                    <a:pt x="533" y="36"/>
                  </a:moveTo>
                  <a:cubicBezTo>
                    <a:pt x="467" y="95"/>
                    <a:pt x="380" y="131"/>
                    <a:pt x="284" y="131"/>
                  </a:cubicBezTo>
                  <a:cubicBezTo>
                    <a:pt x="170" y="131"/>
                    <a:pt x="68" y="80"/>
                    <a:pt x="0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Freeform 75">
              <a:extLst>
                <a:ext uri="{FF2B5EF4-FFF2-40B4-BE49-F238E27FC236}">
                  <a16:creationId xmlns:a16="http://schemas.microsoft.com/office/drawing/2014/main" id="{3F038241-DD1D-4B9E-90A4-9BA81022F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6025" y="2565401"/>
              <a:ext cx="620713" cy="985838"/>
            </a:xfrm>
            <a:custGeom>
              <a:avLst/>
              <a:gdLst>
                <a:gd name="T0" fmla="*/ 0 w 298"/>
                <a:gd name="T1" fmla="*/ 0 h 474"/>
                <a:gd name="T2" fmla="*/ 298 w 298"/>
                <a:gd name="T3" fmla="*/ 365 h 474"/>
                <a:gd name="T4" fmla="*/ 281 w 298"/>
                <a:gd name="T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" h="474">
                  <a:moveTo>
                    <a:pt x="0" y="0"/>
                  </a:moveTo>
                  <a:cubicBezTo>
                    <a:pt x="170" y="35"/>
                    <a:pt x="298" y="185"/>
                    <a:pt x="298" y="365"/>
                  </a:cubicBezTo>
                  <a:cubicBezTo>
                    <a:pt x="298" y="403"/>
                    <a:pt x="292" y="440"/>
                    <a:pt x="281" y="47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Freeform 76">
              <a:extLst>
                <a:ext uri="{FF2B5EF4-FFF2-40B4-BE49-F238E27FC236}">
                  <a16:creationId xmlns:a16="http://schemas.microsoft.com/office/drawing/2014/main" id="{7E2F00DA-3D11-404D-8A4C-575112033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263" y="3086101"/>
              <a:ext cx="479425" cy="642938"/>
            </a:xfrm>
            <a:custGeom>
              <a:avLst/>
              <a:gdLst>
                <a:gd name="T0" fmla="*/ 8 w 231"/>
                <a:gd name="T1" fmla="*/ 199 h 309"/>
                <a:gd name="T2" fmla="*/ 115 w 231"/>
                <a:gd name="T3" fmla="*/ 309 h 309"/>
                <a:gd name="T4" fmla="*/ 221 w 231"/>
                <a:gd name="T5" fmla="*/ 199 h 309"/>
                <a:gd name="T6" fmla="*/ 115 w 231"/>
                <a:gd name="T7" fmla="*/ 0 h 309"/>
                <a:gd name="T8" fmla="*/ 8 w 231"/>
                <a:gd name="T9" fmla="*/ 19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09">
                  <a:moveTo>
                    <a:pt x="8" y="199"/>
                  </a:moveTo>
                  <a:cubicBezTo>
                    <a:pt x="0" y="259"/>
                    <a:pt x="56" y="309"/>
                    <a:pt x="115" y="309"/>
                  </a:cubicBezTo>
                  <a:cubicBezTo>
                    <a:pt x="174" y="309"/>
                    <a:pt x="231" y="259"/>
                    <a:pt x="221" y="199"/>
                  </a:cubicBezTo>
                  <a:cubicBezTo>
                    <a:pt x="215" y="162"/>
                    <a:pt x="139" y="49"/>
                    <a:pt x="115" y="0"/>
                  </a:cubicBezTo>
                  <a:cubicBezTo>
                    <a:pt x="105" y="26"/>
                    <a:pt x="13" y="166"/>
                    <a:pt x="8" y="19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Freeform 77">
              <a:extLst>
                <a:ext uri="{FF2B5EF4-FFF2-40B4-BE49-F238E27FC236}">
                  <a16:creationId xmlns:a16="http://schemas.microsoft.com/office/drawing/2014/main" id="{6AE1D11A-5FA7-47D6-BD56-C5AD8F21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563" y="2784476"/>
              <a:ext cx="319088" cy="428625"/>
            </a:xfrm>
            <a:custGeom>
              <a:avLst/>
              <a:gdLst>
                <a:gd name="T0" fmla="*/ 6 w 154"/>
                <a:gd name="T1" fmla="*/ 132 h 206"/>
                <a:gd name="T2" fmla="*/ 77 w 154"/>
                <a:gd name="T3" fmla="*/ 206 h 206"/>
                <a:gd name="T4" fmla="*/ 147 w 154"/>
                <a:gd name="T5" fmla="*/ 132 h 206"/>
                <a:gd name="T6" fmla="*/ 77 w 154"/>
                <a:gd name="T7" fmla="*/ 0 h 206"/>
                <a:gd name="T8" fmla="*/ 6 w 154"/>
                <a:gd name="T9" fmla="*/ 1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06">
                  <a:moveTo>
                    <a:pt x="6" y="132"/>
                  </a:moveTo>
                  <a:cubicBezTo>
                    <a:pt x="0" y="172"/>
                    <a:pt x="37" y="206"/>
                    <a:pt x="77" y="206"/>
                  </a:cubicBezTo>
                  <a:cubicBezTo>
                    <a:pt x="116" y="206"/>
                    <a:pt x="154" y="172"/>
                    <a:pt x="147" y="132"/>
                  </a:cubicBezTo>
                  <a:cubicBezTo>
                    <a:pt x="143" y="108"/>
                    <a:pt x="92" y="33"/>
                    <a:pt x="77" y="0"/>
                  </a:cubicBezTo>
                  <a:cubicBezTo>
                    <a:pt x="70" y="17"/>
                    <a:pt x="9" y="111"/>
                    <a:pt x="6" y="13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Freeform 78">
              <a:extLst>
                <a:ext uri="{FF2B5EF4-FFF2-40B4-BE49-F238E27FC236}">
                  <a16:creationId xmlns:a16="http://schemas.microsoft.com/office/drawing/2014/main" id="{52F8B017-5ACB-4E50-8485-96044F6B7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3127376"/>
              <a:ext cx="352425" cy="471488"/>
            </a:xfrm>
            <a:custGeom>
              <a:avLst/>
              <a:gdLst>
                <a:gd name="T0" fmla="*/ 6 w 169"/>
                <a:gd name="T1" fmla="*/ 146 h 227"/>
                <a:gd name="T2" fmla="*/ 84 w 169"/>
                <a:gd name="T3" fmla="*/ 227 h 227"/>
                <a:gd name="T4" fmla="*/ 162 w 169"/>
                <a:gd name="T5" fmla="*/ 146 h 227"/>
                <a:gd name="T6" fmla="*/ 84 w 169"/>
                <a:gd name="T7" fmla="*/ 0 h 227"/>
                <a:gd name="T8" fmla="*/ 6 w 169"/>
                <a:gd name="T9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27">
                  <a:moveTo>
                    <a:pt x="6" y="146"/>
                  </a:moveTo>
                  <a:cubicBezTo>
                    <a:pt x="0" y="190"/>
                    <a:pt x="41" y="227"/>
                    <a:pt x="84" y="227"/>
                  </a:cubicBezTo>
                  <a:cubicBezTo>
                    <a:pt x="127" y="227"/>
                    <a:pt x="169" y="190"/>
                    <a:pt x="162" y="146"/>
                  </a:cubicBezTo>
                  <a:cubicBezTo>
                    <a:pt x="157" y="119"/>
                    <a:pt x="101" y="36"/>
                    <a:pt x="84" y="0"/>
                  </a:cubicBezTo>
                  <a:cubicBezTo>
                    <a:pt x="77" y="19"/>
                    <a:pt x="9" y="122"/>
                    <a:pt x="6" y="146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Freeform 79">
              <a:extLst>
                <a:ext uri="{FF2B5EF4-FFF2-40B4-BE49-F238E27FC236}">
                  <a16:creationId xmlns:a16="http://schemas.microsoft.com/office/drawing/2014/main" id="{5B44812A-8C7A-4C64-9E19-6DE6DCA36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3362326"/>
              <a:ext cx="34925" cy="152400"/>
            </a:xfrm>
            <a:custGeom>
              <a:avLst/>
              <a:gdLst>
                <a:gd name="T0" fmla="*/ 0 w 17"/>
                <a:gd name="T1" fmla="*/ 0 h 73"/>
                <a:gd name="T2" fmla="*/ 15 w 17"/>
                <a:gd name="T3" fmla="*/ 43 h 73"/>
                <a:gd name="T4" fmla="*/ 0 w 17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3">
                  <a:moveTo>
                    <a:pt x="0" y="0"/>
                  </a:moveTo>
                  <a:cubicBezTo>
                    <a:pt x="0" y="0"/>
                    <a:pt x="17" y="26"/>
                    <a:pt x="15" y="43"/>
                  </a:cubicBezTo>
                  <a:cubicBezTo>
                    <a:pt x="13" y="60"/>
                    <a:pt x="7" y="69"/>
                    <a:pt x="0" y="73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1181939" y="4231501"/>
            <a:ext cx="1162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ГЭС</a:t>
            </a:r>
          </a:p>
          <a:p>
            <a:r>
              <a:rPr lang="ru-RU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119 </a:t>
            </a:r>
            <a:r>
              <a:rPr lang="fi-FI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1189171" y="3521831"/>
            <a:ext cx="1033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ВЭС</a:t>
            </a:r>
          </a:p>
          <a:p>
            <a:r>
              <a:rPr lang="ru-RU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53 </a:t>
            </a:r>
            <a:r>
              <a:rPr lang="fi-FI" sz="20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4171835" y="3526256"/>
            <a:ext cx="891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СЭС</a:t>
            </a:r>
          </a:p>
          <a:p>
            <a:r>
              <a:rPr lang="ru-RU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5 </a:t>
            </a:r>
            <a:r>
              <a:rPr lang="fi-FI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4090484" y="4285354"/>
            <a:ext cx="1246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БиоЭС</a:t>
            </a:r>
            <a:endParaRPr lang="ru-RU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0</a:t>
            </a:r>
            <a:r>
              <a:rPr lang="en-US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,35</a:t>
            </a:r>
            <a:r>
              <a:rPr lang="ru-RU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fi-FI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1916" y="714688"/>
            <a:ext cx="1888146" cy="1531883"/>
            <a:chOff x="2338770" y="672176"/>
            <a:chExt cx="1888146" cy="1531883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E83C7C2B-2CD2-432D-B59B-1BCA700DC571}"/>
                </a:ext>
              </a:extLst>
            </p:cNvPr>
            <p:cNvSpPr txBox="1"/>
            <p:nvPr/>
          </p:nvSpPr>
          <p:spPr>
            <a:xfrm>
              <a:off x="2656811" y="672176"/>
              <a:ext cx="10310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spc="300" dirty="0">
                  <a:latin typeface="Arial" pitchFamily="34" charset="0"/>
                  <a:ea typeface="AA Bebas Neue" charset="0"/>
                  <a:cs typeface="Arial" pitchFamily="34" charset="0"/>
                </a:rPr>
                <a:t>26</a:t>
              </a:r>
              <a:endParaRPr lang="en-US" sz="5400" spc="300" dirty="0">
                <a:latin typeface="Arial" pitchFamily="34" charset="0"/>
                <a:ea typeface="AA Bebas Neue" charset="0"/>
                <a:cs typeface="Arial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723B7AD-A611-4757-8017-5FC58A7A1221}"/>
                </a:ext>
              </a:extLst>
            </p:cNvPr>
            <p:cNvSpPr txBox="1"/>
            <p:nvPr/>
          </p:nvSpPr>
          <p:spPr>
            <a:xfrm>
              <a:off x="2338770" y="1496173"/>
              <a:ext cx="1888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spcAft>
                  <a:spcPts val="0"/>
                </a:spcAft>
                <a:defRPr sz="1600">
                  <a:solidFill>
                    <a:schemeClr val="bg1"/>
                  </a:solidFill>
                  <a:latin typeface="Arial" charset="0"/>
                  <a:ea typeface="Calibri" charset="0"/>
                </a:defRPr>
              </a:lvl1pPr>
            </a:lstStyle>
            <a:p>
              <a:pPr algn="l"/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действующих</a:t>
              </a:r>
            </a:p>
            <a:p>
              <a:pPr algn="l"/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объектов ВИЭ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0222" y="2150092"/>
            <a:ext cx="3986965" cy="1231001"/>
            <a:chOff x="2450600" y="2576911"/>
            <a:chExt cx="2923282" cy="773524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89E4923-C0BF-4F5F-99DC-2B1AEC253FE6}"/>
                </a:ext>
              </a:extLst>
            </p:cNvPr>
            <p:cNvSpPr txBox="1"/>
            <p:nvPr/>
          </p:nvSpPr>
          <p:spPr>
            <a:xfrm>
              <a:off x="2450600" y="3089349"/>
              <a:ext cx="2923282" cy="2610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Aft>
                  <a:spcPts val="0"/>
                </a:spcAft>
                <a:defRPr sz="1600">
                  <a:solidFill>
                    <a:schemeClr val="bg1"/>
                  </a:solidFill>
                  <a:latin typeface="Arial" charset="0"/>
                  <a:ea typeface="Calibri" charset="0"/>
                </a:defRPr>
              </a:lvl1pPr>
            </a:lstStyle>
            <a:p>
              <a:r>
                <a:rPr lang="ru-RU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МВт установленной мощности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E126293B-C4D0-43F1-BBDB-60B69A2F316F}"/>
                </a:ext>
              </a:extLst>
            </p:cNvPr>
            <p:cNvSpPr txBox="1"/>
            <p:nvPr/>
          </p:nvSpPr>
          <p:spPr>
            <a:xfrm>
              <a:off x="3255549" y="2576911"/>
              <a:ext cx="1066266" cy="580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6600" b="1" spc="300">
                  <a:solidFill>
                    <a:schemeClr val="bg1"/>
                  </a:solidFill>
                  <a:latin typeface="AA Bebas Neue" charset="0"/>
                  <a:ea typeface="AA Bebas Neue" charset="0"/>
                  <a:cs typeface="AA Bebas Neue" charset="0"/>
                </a:defRPr>
              </a:lvl1pPr>
            </a:lstStyle>
            <a:p>
              <a:r>
                <a:rPr lang="ru-RU" sz="5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178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0F58C79-FB2D-4D29-9611-D5562A465A45}"/>
              </a:ext>
            </a:extLst>
          </p:cNvPr>
          <p:cNvSpPr txBox="1"/>
          <p:nvPr/>
        </p:nvSpPr>
        <p:spPr>
          <a:xfrm>
            <a:off x="1731710" y="291347"/>
            <a:ext cx="170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spc="300" dirty="0">
                <a:latin typeface="Arial" pitchFamily="34" charset="0"/>
                <a:ea typeface="AA Bebas Neue" charset="0"/>
                <a:cs typeface="Arial" pitchFamily="34" charset="0"/>
              </a:rPr>
              <a:t>2014</a:t>
            </a:r>
          </a:p>
        </p:txBody>
      </p:sp>
      <p:pic>
        <p:nvPicPr>
          <p:cNvPr id="84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75" y="4381810"/>
            <a:ext cx="437398" cy="594798"/>
          </a:xfrm>
          <a:prstGeom prst="rect">
            <a:avLst/>
          </a:prstGeom>
          <a:ln w="12700">
            <a:noFill/>
          </a:ln>
        </p:spPr>
      </p:pic>
      <p:sp>
        <p:nvSpPr>
          <p:cNvPr id="85" name="Прямоугольник 84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3</a:t>
            </a:r>
          </a:p>
        </p:txBody>
      </p:sp>
      <p:cxnSp>
        <p:nvCxnSpPr>
          <p:cNvPr id="86" name="Straight Connector 158"/>
          <p:cNvCxnSpPr>
            <a:cxnSpLocks/>
          </p:cNvCxnSpPr>
          <p:nvPr/>
        </p:nvCxnSpPr>
        <p:spPr>
          <a:xfrm>
            <a:off x="5912781" y="495536"/>
            <a:ext cx="0" cy="5476523"/>
          </a:xfrm>
          <a:prstGeom prst="line">
            <a:avLst/>
          </a:prstGeom>
          <a:ln w="31750">
            <a:solidFill>
              <a:srgbClr val="3F89C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0F58C79-FB2D-4D29-9611-D5562A465A45}"/>
              </a:ext>
            </a:extLst>
          </p:cNvPr>
          <p:cNvSpPr txBox="1"/>
          <p:nvPr/>
        </p:nvSpPr>
        <p:spPr>
          <a:xfrm>
            <a:off x="6788635" y="294595"/>
            <a:ext cx="419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kern="0" spc="300" dirty="0">
                <a:latin typeface="Arial" pitchFamily="34" charset="0"/>
                <a:ea typeface="AA Bebas Neue" charset="0"/>
                <a:cs typeface="Arial" pitchFamily="34" charset="0"/>
              </a:rPr>
              <a:t>н</a:t>
            </a:r>
            <a:r>
              <a:rPr lang="kk-KZ" sz="3200" b="1" kern="0" spc="300" dirty="0" smtClean="0">
                <a:latin typeface="Arial" pitchFamily="34" charset="0"/>
                <a:ea typeface="AA Bebas Neue" charset="0"/>
                <a:cs typeface="Arial" pitchFamily="34" charset="0"/>
              </a:rPr>
              <a:t>а 01.06.2020г.</a:t>
            </a:r>
            <a:endParaRPr lang="ru-RU" sz="3200" b="1" kern="0" spc="300" dirty="0">
              <a:latin typeface="Arial" pitchFamily="34" charset="0"/>
              <a:ea typeface="AA Bebas Neue" charset="0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83C7C2B-2CD2-432D-B59B-1BCA700DC571}"/>
              </a:ext>
            </a:extLst>
          </p:cNvPr>
          <p:cNvSpPr txBox="1"/>
          <p:nvPr/>
        </p:nvSpPr>
        <p:spPr>
          <a:xfrm>
            <a:off x="7906431" y="754945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300" dirty="0" smtClean="0">
                <a:latin typeface="Arial" pitchFamily="34" charset="0"/>
                <a:ea typeface="AA Bebas Neue" charset="0"/>
                <a:cs typeface="Arial" pitchFamily="34" charset="0"/>
              </a:rPr>
              <a:t>101</a:t>
            </a:r>
            <a:endParaRPr lang="en-US" sz="5400" spc="300" dirty="0">
              <a:latin typeface="Arial" pitchFamily="34" charset="0"/>
              <a:ea typeface="AA Bebas Neue" charset="0"/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23B7AD-A611-4757-8017-5FC58A7A1221}"/>
              </a:ext>
            </a:extLst>
          </p:cNvPr>
          <p:cNvSpPr txBox="1"/>
          <p:nvPr/>
        </p:nvSpPr>
        <p:spPr>
          <a:xfrm>
            <a:off x="7740848" y="1566764"/>
            <a:ext cx="188814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1600">
                <a:solidFill>
                  <a:schemeClr val="bg1"/>
                </a:solidFill>
                <a:latin typeface="Arial" charset="0"/>
                <a:ea typeface="Calibri" charset="0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действующих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объектов ВИЭ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6102" y="2144255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1414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0321" y="2982396"/>
            <a:ext cx="39915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МВт установленной мощности</a:t>
            </a:r>
          </a:p>
        </p:txBody>
      </p:sp>
      <p:grpSp>
        <p:nvGrpSpPr>
          <p:cNvPr id="94" name="Group 167"/>
          <p:cNvGrpSpPr/>
          <p:nvPr/>
        </p:nvGrpSpPr>
        <p:grpSpPr>
          <a:xfrm>
            <a:off x="6551733" y="3572160"/>
            <a:ext cx="511022" cy="535798"/>
            <a:chOff x="1328738" y="2522538"/>
            <a:chExt cx="1571625" cy="1647825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24B54DDC-186D-40C8-95B7-E8E83929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522538"/>
              <a:ext cx="823913" cy="600075"/>
            </a:xfrm>
            <a:custGeom>
              <a:avLst/>
              <a:gdLst>
                <a:gd name="T0" fmla="*/ 0 w 396"/>
                <a:gd name="T1" fmla="*/ 1 h 289"/>
                <a:gd name="T2" fmla="*/ 24 w 396"/>
                <a:gd name="T3" fmla="*/ 1 h 289"/>
                <a:gd name="T4" fmla="*/ 396 w 396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6" h="289">
                  <a:moveTo>
                    <a:pt x="0" y="1"/>
                  </a:moveTo>
                  <a:cubicBezTo>
                    <a:pt x="6" y="0"/>
                    <a:pt x="18" y="1"/>
                    <a:pt x="24" y="1"/>
                  </a:cubicBezTo>
                  <a:cubicBezTo>
                    <a:pt x="203" y="1"/>
                    <a:pt x="354" y="123"/>
                    <a:pt x="396" y="289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BEDE528D-5ADF-4A4A-866C-0382BDB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738" y="2733675"/>
              <a:ext cx="258763" cy="1012825"/>
            </a:xfrm>
            <a:custGeom>
              <a:avLst/>
              <a:gdLst>
                <a:gd name="T0" fmla="*/ 59 w 125"/>
                <a:gd name="T1" fmla="*/ 487 h 487"/>
                <a:gd name="T2" fmla="*/ 0 w 125"/>
                <a:gd name="T3" fmla="*/ 283 h 487"/>
                <a:gd name="T4" fmla="*/ 125 w 125"/>
                <a:gd name="T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487">
                  <a:moveTo>
                    <a:pt x="59" y="487"/>
                  </a:moveTo>
                  <a:cubicBezTo>
                    <a:pt x="22" y="428"/>
                    <a:pt x="0" y="358"/>
                    <a:pt x="0" y="283"/>
                  </a:cubicBezTo>
                  <a:cubicBezTo>
                    <a:pt x="0" y="171"/>
                    <a:pt x="48" y="70"/>
                    <a:pt x="125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AE6BA85B-057D-405B-8E4D-1F2EE212A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0" y="4022725"/>
              <a:ext cx="307975" cy="93663"/>
            </a:xfrm>
            <a:custGeom>
              <a:avLst/>
              <a:gdLst>
                <a:gd name="T0" fmla="*/ 148 w 148"/>
                <a:gd name="T1" fmla="*/ 45 h 45"/>
                <a:gd name="T2" fmla="*/ 0 w 148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45">
                  <a:moveTo>
                    <a:pt x="148" y="45"/>
                  </a:moveTo>
                  <a:cubicBezTo>
                    <a:pt x="95" y="40"/>
                    <a:pt x="45" y="24"/>
                    <a:pt x="0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33FAFDEF-1BFB-47F4-BAC1-8DFDF72E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3727450"/>
              <a:ext cx="615950" cy="388938"/>
            </a:xfrm>
            <a:custGeom>
              <a:avLst/>
              <a:gdLst>
                <a:gd name="T0" fmla="*/ 296 w 296"/>
                <a:gd name="T1" fmla="*/ 0 h 187"/>
                <a:gd name="T2" fmla="*/ 0 w 296"/>
                <a:gd name="T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" h="187">
                  <a:moveTo>
                    <a:pt x="296" y="0"/>
                  </a:moveTo>
                  <a:cubicBezTo>
                    <a:pt x="235" y="103"/>
                    <a:pt x="127" y="176"/>
                    <a:pt x="0" y="187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9">
              <a:extLst>
                <a:ext uri="{FF2B5EF4-FFF2-40B4-BE49-F238E27FC236}">
                  <a16:creationId xmlns:a16="http://schemas.microsoft.com/office/drawing/2014/main" id="{D0D8CB91-2AB3-4940-B0AF-BEFA86F17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738" y="2759075"/>
              <a:ext cx="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4D1F4A50-3FCE-4CCA-9722-E5112652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88" y="3160713"/>
              <a:ext cx="36513" cy="361950"/>
            </a:xfrm>
            <a:custGeom>
              <a:avLst/>
              <a:gdLst>
                <a:gd name="T0" fmla="*/ 18 w 18"/>
                <a:gd name="T1" fmla="*/ 174 h 174"/>
                <a:gd name="T2" fmla="*/ 0 w 18"/>
                <a:gd name="T3" fmla="*/ 78 h 174"/>
                <a:gd name="T4" fmla="*/ 11 w 18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74">
                  <a:moveTo>
                    <a:pt x="18" y="174"/>
                  </a:moveTo>
                  <a:cubicBezTo>
                    <a:pt x="6" y="144"/>
                    <a:pt x="0" y="112"/>
                    <a:pt x="0" y="78"/>
                  </a:cubicBezTo>
                  <a:cubicBezTo>
                    <a:pt x="0" y="51"/>
                    <a:pt x="4" y="24"/>
                    <a:pt x="11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7CEECC12-BAA2-492B-8CD3-D8D3E81C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3679825"/>
              <a:ext cx="393700" cy="203200"/>
            </a:xfrm>
            <a:custGeom>
              <a:avLst/>
              <a:gdLst>
                <a:gd name="T0" fmla="*/ 189 w 189"/>
                <a:gd name="T1" fmla="*/ 0 h 98"/>
                <a:gd name="T2" fmla="*/ 0 w 189"/>
                <a:gd name="T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9" h="98">
                  <a:moveTo>
                    <a:pt x="189" y="0"/>
                  </a:moveTo>
                  <a:cubicBezTo>
                    <a:pt x="144" y="55"/>
                    <a:pt x="76" y="92"/>
                    <a:pt x="0" y="98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422C826A-665F-4789-8AC7-8D84920A8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2759075"/>
              <a:ext cx="327025" cy="142875"/>
            </a:xfrm>
            <a:custGeom>
              <a:avLst/>
              <a:gdLst>
                <a:gd name="T0" fmla="*/ 0 w 157"/>
                <a:gd name="T1" fmla="*/ 0 h 69"/>
                <a:gd name="T2" fmla="*/ 157 w 157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69">
                  <a:moveTo>
                    <a:pt x="0" y="0"/>
                  </a:moveTo>
                  <a:cubicBezTo>
                    <a:pt x="60" y="6"/>
                    <a:pt x="115" y="31"/>
                    <a:pt x="157" y="69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Oval 13">
              <a:extLst>
                <a:ext uri="{FF2B5EF4-FFF2-40B4-BE49-F238E27FC236}">
                  <a16:creationId xmlns:a16="http://schemas.microsoft.com/office/drawing/2014/main" id="{F973126A-A682-4B2D-9075-CACB7F2E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538" y="3208338"/>
              <a:ext cx="227013" cy="2270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4E85D087-95B6-430C-9E08-56957CE0C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2647950"/>
              <a:ext cx="150813" cy="560388"/>
            </a:xfrm>
            <a:custGeom>
              <a:avLst/>
              <a:gdLst>
                <a:gd name="T0" fmla="*/ 0 w 72"/>
                <a:gd name="T1" fmla="*/ 269 h 269"/>
                <a:gd name="T2" fmla="*/ 0 w 72"/>
                <a:gd name="T3" fmla="*/ 0 h 269"/>
                <a:gd name="T4" fmla="*/ 29 w 72"/>
                <a:gd name="T5" fmla="*/ 12 h 269"/>
                <a:gd name="T6" fmla="*/ 39 w 72"/>
                <a:gd name="T7" fmla="*/ 28 h 269"/>
                <a:gd name="T8" fmla="*/ 70 w 72"/>
                <a:gd name="T9" fmla="*/ 197 h 269"/>
                <a:gd name="T10" fmla="*/ 54 w 72"/>
                <a:gd name="T11" fmla="*/ 225 h 269"/>
                <a:gd name="T12" fmla="*/ 0 w 72"/>
                <a:gd name="T13" fmla="*/ 2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69">
                  <a:moveTo>
                    <a:pt x="0" y="2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4" y="16"/>
                    <a:pt x="38" y="22"/>
                    <a:pt x="39" y="28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72" y="207"/>
                    <a:pt x="65" y="224"/>
                    <a:pt x="54" y="225"/>
                  </a:cubicBezTo>
                  <a:cubicBezTo>
                    <a:pt x="0" y="226"/>
                    <a:pt x="0" y="226"/>
                    <a:pt x="0" y="226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B36A39D5-09A7-4607-BAAF-254F6205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3359150"/>
              <a:ext cx="463550" cy="341313"/>
            </a:xfrm>
            <a:custGeom>
              <a:avLst/>
              <a:gdLst>
                <a:gd name="T0" fmla="*/ 4 w 223"/>
                <a:gd name="T1" fmla="*/ 0 h 164"/>
                <a:gd name="T2" fmla="*/ 223 w 223"/>
                <a:gd name="T3" fmla="*/ 145 h 164"/>
                <a:gd name="T4" fmla="*/ 197 w 223"/>
                <a:gd name="T5" fmla="*/ 162 h 164"/>
                <a:gd name="T6" fmla="*/ 177 w 223"/>
                <a:gd name="T7" fmla="*/ 162 h 164"/>
                <a:gd name="T8" fmla="*/ 20 w 223"/>
                <a:gd name="T9" fmla="*/ 94 h 164"/>
                <a:gd name="T10" fmla="*/ 6 w 223"/>
                <a:gd name="T11" fmla="*/ 66 h 164"/>
                <a:gd name="T12" fmla="*/ 34 w 223"/>
                <a:gd name="T13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64">
                  <a:moveTo>
                    <a:pt x="4" y="0"/>
                  </a:moveTo>
                  <a:cubicBezTo>
                    <a:pt x="223" y="145"/>
                    <a:pt x="223" y="145"/>
                    <a:pt x="223" y="145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0" y="164"/>
                    <a:pt x="184" y="164"/>
                    <a:pt x="177" y="162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0" y="90"/>
                    <a:pt x="0" y="74"/>
                    <a:pt x="6" y="66"/>
                  </a:cubicBezTo>
                  <a:cubicBezTo>
                    <a:pt x="34" y="20"/>
                    <a:pt x="34" y="20"/>
                    <a:pt x="34" y="2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9C75B4F7-6975-4009-B3F4-9509FDA7B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330575"/>
              <a:ext cx="517525" cy="344488"/>
            </a:xfrm>
            <a:custGeom>
              <a:avLst/>
              <a:gdLst>
                <a:gd name="T0" fmla="*/ 249 w 249"/>
                <a:gd name="T1" fmla="*/ 28 h 166"/>
                <a:gd name="T2" fmla="*/ 3 w 249"/>
                <a:gd name="T3" fmla="*/ 166 h 166"/>
                <a:gd name="T4" fmla="*/ 0 w 249"/>
                <a:gd name="T5" fmla="*/ 135 h 166"/>
                <a:gd name="T6" fmla="*/ 9 w 249"/>
                <a:gd name="T7" fmla="*/ 118 h 166"/>
                <a:gd name="T8" fmla="*/ 141 w 249"/>
                <a:gd name="T9" fmla="*/ 9 h 166"/>
                <a:gd name="T10" fmla="*/ 173 w 249"/>
                <a:gd name="T11" fmla="*/ 9 h 166"/>
                <a:gd name="T12" fmla="*/ 201 w 249"/>
                <a:gd name="T13" fmla="*/ 5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66">
                  <a:moveTo>
                    <a:pt x="249" y="28"/>
                  </a:moveTo>
                  <a:cubicBezTo>
                    <a:pt x="3" y="166"/>
                    <a:pt x="3" y="166"/>
                    <a:pt x="3" y="16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4" y="123"/>
                    <a:pt x="9" y="118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9" y="2"/>
                    <a:pt x="167" y="0"/>
                    <a:pt x="173" y="9"/>
                  </a:cubicBezTo>
                  <a:cubicBezTo>
                    <a:pt x="201" y="55"/>
                    <a:pt x="201" y="55"/>
                    <a:pt x="201" y="5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92C4E43B-9922-414F-895E-FCBFE9B8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484563"/>
              <a:ext cx="144463" cy="685800"/>
            </a:xfrm>
            <a:custGeom>
              <a:avLst/>
              <a:gdLst>
                <a:gd name="T0" fmla="*/ 34 w 70"/>
                <a:gd name="T1" fmla="*/ 2 h 330"/>
                <a:gd name="T2" fmla="*/ 0 w 70"/>
                <a:gd name="T3" fmla="*/ 330 h 330"/>
                <a:gd name="T4" fmla="*/ 70 w 70"/>
                <a:gd name="T5" fmla="*/ 330 h 330"/>
                <a:gd name="T6" fmla="*/ 37 w 70"/>
                <a:gd name="T7" fmla="*/ 2 h 330"/>
                <a:gd name="T8" fmla="*/ 34 w 70"/>
                <a:gd name="T9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0">
                  <a:moveTo>
                    <a:pt x="34" y="2"/>
                  </a:moveTo>
                  <a:cubicBezTo>
                    <a:pt x="0" y="330"/>
                    <a:pt x="0" y="330"/>
                    <a:pt x="0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0"/>
                    <a:pt x="34" y="0"/>
                    <a:pt x="34" y="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203"/>
          <p:cNvGrpSpPr/>
          <p:nvPr/>
        </p:nvGrpSpPr>
        <p:grpSpPr>
          <a:xfrm>
            <a:off x="6540382" y="4339230"/>
            <a:ext cx="483138" cy="477884"/>
            <a:chOff x="9120188" y="2509838"/>
            <a:chExt cx="1606550" cy="1589088"/>
          </a:xfrm>
        </p:grpSpPr>
        <p:sp>
          <p:nvSpPr>
            <p:cNvPr id="109" name="Oval 68">
              <a:extLst>
                <a:ext uri="{FF2B5EF4-FFF2-40B4-BE49-F238E27FC236}">
                  <a16:creationId xmlns:a16="http://schemas.microsoft.com/office/drawing/2014/main" id="{2DC9F009-67A2-45AA-85AB-3F2BE9A2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900" y="2509838"/>
              <a:ext cx="109538" cy="1127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Oval 69">
              <a:extLst>
                <a:ext uri="{FF2B5EF4-FFF2-40B4-BE49-F238E27FC236}">
                  <a16:creationId xmlns:a16="http://schemas.microsoft.com/office/drawing/2014/main" id="{270F22E9-FB5F-45C6-9959-DEE70199C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975" y="3616326"/>
              <a:ext cx="223838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70">
              <a:extLst>
                <a:ext uri="{FF2B5EF4-FFF2-40B4-BE49-F238E27FC236}">
                  <a16:creationId xmlns:a16="http://schemas.microsoft.com/office/drawing/2014/main" id="{AF8A451A-162E-463D-9EA4-FBE664C8F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0188" y="3551238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71">
              <a:extLst>
                <a:ext uri="{FF2B5EF4-FFF2-40B4-BE49-F238E27FC236}">
                  <a16:creationId xmlns:a16="http://schemas.microsoft.com/office/drawing/2014/main" id="{FE25D2B3-507C-47EC-A48C-16C65C807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3238" y="3127376"/>
              <a:ext cx="109538" cy="10953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Oval 72">
              <a:extLst>
                <a:ext uri="{FF2B5EF4-FFF2-40B4-BE49-F238E27FC236}">
                  <a16:creationId xmlns:a16="http://schemas.microsoft.com/office/drawing/2014/main" id="{939A385E-DF70-4C3F-9102-2FCDFFBB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838" y="3683001"/>
              <a:ext cx="136525" cy="1365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73">
              <a:extLst>
                <a:ext uri="{FF2B5EF4-FFF2-40B4-BE49-F238E27FC236}">
                  <a16:creationId xmlns:a16="http://schemas.microsoft.com/office/drawing/2014/main" id="{BF3C16CC-C100-42E4-8F3A-3B717691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38" y="2571751"/>
              <a:ext cx="590550" cy="976313"/>
            </a:xfrm>
            <a:custGeom>
              <a:avLst/>
              <a:gdLst>
                <a:gd name="T0" fmla="*/ 15 w 284"/>
                <a:gd name="T1" fmla="*/ 469 h 469"/>
                <a:gd name="T2" fmla="*/ 0 w 284"/>
                <a:gd name="T3" fmla="*/ 362 h 469"/>
                <a:gd name="T4" fmla="*/ 284 w 284"/>
                <a:gd name="T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469">
                  <a:moveTo>
                    <a:pt x="15" y="469"/>
                  </a:moveTo>
                  <a:cubicBezTo>
                    <a:pt x="5" y="435"/>
                    <a:pt x="0" y="399"/>
                    <a:pt x="0" y="362"/>
                  </a:cubicBezTo>
                  <a:cubicBezTo>
                    <a:pt x="0" y="187"/>
                    <a:pt x="121" y="39"/>
                    <a:pt x="284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74">
              <a:extLst>
                <a:ext uri="{FF2B5EF4-FFF2-40B4-BE49-F238E27FC236}">
                  <a16:creationId xmlns:a16="http://schemas.microsoft.com/office/drawing/2014/main" id="{EE71AC76-DEEA-467C-8FF2-FB92B197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9900" y="3825876"/>
              <a:ext cx="1108075" cy="273050"/>
            </a:xfrm>
            <a:custGeom>
              <a:avLst/>
              <a:gdLst>
                <a:gd name="T0" fmla="*/ 533 w 533"/>
                <a:gd name="T1" fmla="*/ 36 h 131"/>
                <a:gd name="T2" fmla="*/ 284 w 533"/>
                <a:gd name="T3" fmla="*/ 131 h 131"/>
                <a:gd name="T4" fmla="*/ 0 w 533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3" h="131">
                  <a:moveTo>
                    <a:pt x="533" y="36"/>
                  </a:moveTo>
                  <a:cubicBezTo>
                    <a:pt x="467" y="95"/>
                    <a:pt x="380" y="131"/>
                    <a:pt x="284" y="131"/>
                  </a:cubicBezTo>
                  <a:cubicBezTo>
                    <a:pt x="170" y="131"/>
                    <a:pt x="68" y="80"/>
                    <a:pt x="0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75">
              <a:extLst>
                <a:ext uri="{FF2B5EF4-FFF2-40B4-BE49-F238E27FC236}">
                  <a16:creationId xmlns:a16="http://schemas.microsoft.com/office/drawing/2014/main" id="{3F038241-DD1D-4B9E-90A4-9BA81022F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6025" y="2565401"/>
              <a:ext cx="620713" cy="985838"/>
            </a:xfrm>
            <a:custGeom>
              <a:avLst/>
              <a:gdLst>
                <a:gd name="T0" fmla="*/ 0 w 298"/>
                <a:gd name="T1" fmla="*/ 0 h 474"/>
                <a:gd name="T2" fmla="*/ 298 w 298"/>
                <a:gd name="T3" fmla="*/ 365 h 474"/>
                <a:gd name="T4" fmla="*/ 281 w 298"/>
                <a:gd name="T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" h="474">
                  <a:moveTo>
                    <a:pt x="0" y="0"/>
                  </a:moveTo>
                  <a:cubicBezTo>
                    <a:pt x="170" y="35"/>
                    <a:pt x="298" y="185"/>
                    <a:pt x="298" y="365"/>
                  </a:cubicBezTo>
                  <a:cubicBezTo>
                    <a:pt x="298" y="403"/>
                    <a:pt x="292" y="440"/>
                    <a:pt x="281" y="47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Freeform 76">
              <a:extLst>
                <a:ext uri="{FF2B5EF4-FFF2-40B4-BE49-F238E27FC236}">
                  <a16:creationId xmlns:a16="http://schemas.microsoft.com/office/drawing/2014/main" id="{7E2F00DA-3D11-404D-8A4C-575112033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263" y="3086101"/>
              <a:ext cx="479425" cy="642938"/>
            </a:xfrm>
            <a:custGeom>
              <a:avLst/>
              <a:gdLst>
                <a:gd name="T0" fmla="*/ 8 w 231"/>
                <a:gd name="T1" fmla="*/ 199 h 309"/>
                <a:gd name="T2" fmla="*/ 115 w 231"/>
                <a:gd name="T3" fmla="*/ 309 h 309"/>
                <a:gd name="T4" fmla="*/ 221 w 231"/>
                <a:gd name="T5" fmla="*/ 199 h 309"/>
                <a:gd name="T6" fmla="*/ 115 w 231"/>
                <a:gd name="T7" fmla="*/ 0 h 309"/>
                <a:gd name="T8" fmla="*/ 8 w 231"/>
                <a:gd name="T9" fmla="*/ 19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09">
                  <a:moveTo>
                    <a:pt x="8" y="199"/>
                  </a:moveTo>
                  <a:cubicBezTo>
                    <a:pt x="0" y="259"/>
                    <a:pt x="56" y="309"/>
                    <a:pt x="115" y="309"/>
                  </a:cubicBezTo>
                  <a:cubicBezTo>
                    <a:pt x="174" y="309"/>
                    <a:pt x="231" y="259"/>
                    <a:pt x="221" y="199"/>
                  </a:cubicBezTo>
                  <a:cubicBezTo>
                    <a:pt x="215" y="162"/>
                    <a:pt x="139" y="49"/>
                    <a:pt x="115" y="0"/>
                  </a:cubicBezTo>
                  <a:cubicBezTo>
                    <a:pt x="105" y="26"/>
                    <a:pt x="13" y="166"/>
                    <a:pt x="8" y="19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77">
              <a:extLst>
                <a:ext uri="{FF2B5EF4-FFF2-40B4-BE49-F238E27FC236}">
                  <a16:creationId xmlns:a16="http://schemas.microsoft.com/office/drawing/2014/main" id="{6AE1D11A-5FA7-47D6-BD56-C5AD8F21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563" y="2784476"/>
              <a:ext cx="319088" cy="428625"/>
            </a:xfrm>
            <a:custGeom>
              <a:avLst/>
              <a:gdLst>
                <a:gd name="T0" fmla="*/ 6 w 154"/>
                <a:gd name="T1" fmla="*/ 132 h 206"/>
                <a:gd name="T2" fmla="*/ 77 w 154"/>
                <a:gd name="T3" fmla="*/ 206 h 206"/>
                <a:gd name="T4" fmla="*/ 147 w 154"/>
                <a:gd name="T5" fmla="*/ 132 h 206"/>
                <a:gd name="T6" fmla="*/ 77 w 154"/>
                <a:gd name="T7" fmla="*/ 0 h 206"/>
                <a:gd name="T8" fmla="*/ 6 w 154"/>
                <a:gd name="T9" fmla="*/ 1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06">
                  <a:moveTo>
                    <a:pt x="6" y="132"/>
                  </a:moveTo>
                  <a:cubicBezTo>
                    <a:pt x="0" y="172"/>
                    <a:pt x="37" y="206"/>
                    <a:pt x="77" y="206"/>
                  </a:cubicBezTo>
                  <a:cubicBezTo>
                    <a:pt x="116" y="206"/>
                    <a:pt x="154" y="172"/>
                    <a:pt x="147" y="132"/>
                  </a:cubicBezTo>
                  <a:cubicBezTo>
                    <a:pt x="143" y="108"/>
                    <a:pt x="92" y="33"/>
                    <a:pt x="77" y="0"/>
                  </a:cubicBezTo>
                  <a:cubicBezTo>
                    <a:pt x="70" y="17"/>
                    <a:pt x="9" y="111"/>
                    <a:pt x="6" y="13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78">
              <a:extLst>
                <a:ext uri="{FF2B5EF4-FFF2-40B4-BE49-F238E27FC236}">
                  <a16:creationId xmlns:a16="http://schemas.microsoft.com/office/drawing/2014/main" id="{52F8B017-5ACB-4E50-8485-96044F6B7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3127376"/>
              <a:ext cx="352425" cy="471488"/>
            </a:xfrm>
            <a:custGeom>
              <a:avLst/>
              <a:gdLst>
                <a:gd name="T0" fmla="*/ 6 w 169"/>
                <a:gd name="T1" fmla="*/ 146 h 227"/>
                <a:gd name="T2" fmla="*/ 84 w 169"/>
                <a:gd name="T3" fmla="*/ 227 h 227"/>
                <a:gd name="T4" fmla="*/ 162 w 169"/>
                <a:gd name="T5" fmla="*/ 146 h 227"/>
                <a:gd name="T6" fmla="*/ 84 w 169"/>
                <a:gd name="T7" fmla="*/ 0 h 227"/>
                <a:gd name="T8" fmla="*/ 6 w 169"/>
                <a:gd name="T9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27">
                  <a:moveTo>
                    <a:pt x="6" y="146"/>
                  </a:moveTo>
                  <a:cubicBezTo>
                    <a:pt x="0" y="190"/>
                    <a:pt x="41" y="227"/>
                    <a:pt x="84" y="227"/>
                  </a:cubicBezTo>
                  <a:cubicBezTo>
                    <a:pt x="127" y="227"/>
                    <a:pt x="169" y="190"/>
                    <a:pt x="162" y="146"/>
                  </a:cubicBezTo>
                  <a:cubicBezTo>
                    <a:pt x="157" y="119"/>
                    <a:pt x="101" y="36"/>
                    <a:pt x="84" y="0"/>
                  </a:cubicBezTo>
                  <a:cubicBezTo>
                    <a:pt x="77" y="19"/>
                    <a:pt x="9" y="122"/>
                    <a:pt x="6" y="146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79">
              <a:extLst>
                <a:ext uri="{FF2B5EF4-FFF2-40B4-BE49-F238E27FC236}">
                  <a16:creationId xmlns:a16="http://schemas.microsoft.com/office/drawing/2014/main" id="{5B44812A-8C7A-4C64-9E19-6DE6DCA36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3362326"/>
              <a:ext cx="34925" cy="152400"/>
            </a:xfrm>
            <a:custGeom>
              <a:avLst/>
              <a:gdLst>
                <a:gd name="T0" fmla="*/ 0 w 17"/>
                <a:gd name="T1" fmla="*/ 0 h 73"/>
                <a:gd name="T2" fmla="*/ 15 w 17"/>
                <a:gd name="T3" fmla="*/ 43 h 73"/>
                <a:gd name="T4" fmla="*/ 0 w 17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3">
                  <a:moveTo>
                    <a:pt x="0" y="0"/>
                  </a:moveTo>
                  <a:cubicBezTo>
                    <a:pt x="0" y="0"/>
                    <a:pt x="17" y="26"/>
                    <a:pt x="15" y="43"/>
                  </a:cubicBezTo>
                  <a:cubicBezTo>
                    <a:pt x="13" y="60"/>
                    <a:pt x="7" y="69"/>
                    <a:pt x="0" y="73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81"/>
          <p:cNvGrpSpPr/>
          <p:nvPr/>
        </p:nvGrpSpPr>
        <p:grpSpPr>
          <a:xfrm>
            <a:off x="9476617" y="3599878"/>
            <a:ext cx="533084" cy="508080"/>
            <a:chOff x="6343650" y="2433638"/>
            <a:chExt cx="1793876" cy="1709737"/>
          </a:xfrm>
        </p:grpSpPr>
        <p:sp>
          <p:nvSpPr>
            <p:cNvPr id="125" name="Line 44">
              <a:extLst>
                <a:ext uri="{FF2B5EF4-FFF2-40B4-BE49-F238E27FC236}">
                  <a16:creationId xmlns:a16="http://schemas.microsoft.com/office/drawing/2014/main" id="{43EBE2BB-AEAF-426C-8277-4F2C20E67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2175" y="2433638"/>
              <a:ext cx="0" cy="32067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Line 45">
              <a:extLst>
                <a:ext uri="{FF2B5EF4-FFF2-40B4-BE49-F238E27FC236}">
                  <a16:creationId xmlns:a16="http://schemas.microsoft.com/office/drawing/2014/main" id="{9CC3B3A2-7941-4E3A-9231-4AE575D32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7150" y="2689225"/>
              <a:ext cx="227013" cy="2270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Line 46">
              <a:extLst>
                <a:ext uri="{FF2B5EF4-FFF2-40B4-BE49-F238E27FC236}">
                  <a16:creationId xmlns:a16="http://schemas.microsoft.com/office/drawing/2014/main" id="{85440688-0A78-48DC-B87A-F3516F054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2888" y="2689225"/>
              <a:ext cx="227013" cy="2270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Line 47">
              <a:extLst>
                <a:ext uri="{FF2B5EF4-FFF2-40B4-BE49-F238E27FC236}">
                  <a16:creationId xmlns:a16="http://schemas.microsoft.com/office/drawing/2014/main" id="{97C959FB-CEC7-4674-81FC-52407BB7B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2888" y="3322638"/>
              <a:ext cx="2714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Line 48">
              <a:extLst>
                <a:ext uri="{FF2B5EF4-FFF2-40B4-BE49-F238E27FC236}">
                  <a16:creationId xmlns:a16="http://schemas.microsoft.com/office/drawing/2014/main" id="{F505A8C4-FCE1-41DC-8F0A-51DD28091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43650" y="3322638"/>
              <a:ext cx="2698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49">
              <a:extLst>
                <a:ext uri="{FF2B5EF4-FFF2-40B4-BE49-F238E27FC236}">
                  <a16:creationId xmlns:a16="http://schemas.microsoft.com/office/drawing/2014/main" id="{0B4B596E-0EB8-476D-A129-C3F9AD495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2773363"/>
              <a:ext cx="1241425" cy="549275"/>
            </a:xfrm>
            <a:custGeom>
              <a:avLst/>
              <a:gdLst>
                <a:gd name="T0" fmla="*/ 0 w 597"/>
                <a:gd name="T1" fmla="*/ 264 h 264"/>
                <a:gd name="T2" fmla="*/ 299 w 597"/>
                <a:gd name="T3" fmla="*/ 0 h 264"/>
                <a:gd name="T4" fmla="*/ 597 w 597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7" h="264">
                  <a:moveTo>
                    <a:pt x="0" y="264"/>
                  </a:moveTo>
                  <a:cubicBezTo>
                    <a:pt x="18" y="115"/>
                    <a:pt x="145" y="0"/>
                    <a:pt x="299" y="0"/>
                  </a:cubicBezTo>
                  <a:cubicBezTo>
                    <a:pt x="452" y="0"/>
                    <a:pt x="579" y="115"/>
                    <a:pt x="597" y="26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50">
              <a:extLst>
                <a:ext uri="{FF2B5EF4-FFF2-40B4-BE49-F238E27FC236}">
                  <a16:creationId xmlns:a16="http://schemas.microsoft.com/office/drawing/2014/main" id="{AA035ECD-7A74-4A85-A43A-9CB8A154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616200"/>
              <a:ext cx="398463" cy="157162"/>
            </a:xfrm>
            <a:custGeom>
              <a:avLst/>
              <a:gdLst>
                <a:gd name="T0" fmla="*/ 0 w 192"/>
                <a:gd name="T1" fmla="*/ 0 h 75"/>
                <a:gd name="T2" fmla="*/ 192 w 192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75">
                  <a:moveTo>
                    <a:pt x="0" y="0"/>
                  </a:moveTo>
                  <a:cubicBezTo>
                    <a:pt x="71" y="7"/>
                    <a:pt x="137" y="34"/>
                    <a:pt x="192" y="7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Freeform 51">
              <a:extLst>
                <a:ext uri="{FF2B5EF4-FFF2-40B4-BE49-F238E27FC236}">
                  <a16:creationId xmlns:a16="http://schemas.microsoft.com/office/drawing/2014/main" id="{F9603468-2B2D-4735-80CA-296A34E7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2616200"/>
              <a:ext cx="417513" cy="171450"/>
            </a:xfrm>
            <a:custGeom>
              <a:avLst/>
              <a:gdLst>
                <a:gd name="T0" fmla="*/ 0 w 201"/>
                <a:gd name="T1" fmla="*/ 82 h 82"/>
                <a:gd name="T2" fmla="*/ 201 w 201"/>
                <a:gd name="T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1" h="82">
                  <a:moveTo>
                    <a:pt x="0" y="82"/>
                  </a:moveTo>
                  <a:cubicBezTo>
                    <a:pt x="56" y="37"/>
                    <a:pt x="126" y="7"/>
                    <a:pt x="201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Freeform 52">
              <a:extLst>
                <a:ext uri="{FF2B5EF4-FFF2-40B4-BE49-F238E27FC236}">
                  <a16:creationId xmlns:a16="http://schemas.microsoft.com/office/drawing/2014/main" id="{00517C5A-9F25-4E30-933D-54DAE172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2860675"/>
              <a:ext cx="203200" cy="404812"/>
            </a:xfrm>
            <a:custGeom>
              <a:avLst/>
              <a:gdLst>
                <a:gd name="T0" fmla="*/ 0 w 98"/>
                <a:gd name="T1" fmla="*/ 195 h 195"/>
                <a:gd name="T2" fmla="*/ 98 w 98"/>
                <a:gd name="T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" h="195">
                  <a:moveTo>
                    <a:pt x="0" y="195"/>
                  </a:moveTo>
                  <a:cubicBezTo>
                    <a:pt x="13" y="120"/>
                    <a:pt x="48" y="53"/>
                    <a:pt x="98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Freeform 53">
              <a:extLst>
                <a:ext uri="{FF2B5EF4-FFF2-40B4-BE49-F238E27FC236}">
                  <a16:creationId xmlns:a16="http://schemas.microsoft.com/office/drawing/2014/main" id="{70B93862-9EFA-421E-92F1-B6446AF4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2870200"/>
              <a:ext cx="193675" cy="400050"/>
            </a:xfrm>
            <a:custGeom>
              <a:avLst/>
              <a:gdLst>
                <a:gd name="T0" fmla="*/ 0 w 93"/>
                <a:gd name="T1" fmla="*/ 0 h 192"/>
                <a:gd name="T2" fmla="*/ 93 w 93"/>
                <a:gd name="T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192">
                  <a:moveTo>
                    <a:pt x="0" y="0"/>
                  </a:moveTo>
                  <a:cubicBezTo>
                    <a:pt x="48" y="52"/>
                    <a:pt x="81" y="118"/>
                    <a:pt x="93" y="192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Oval 54">
              <a:extLst>
                <a:ext uri="{FF2B5EF4-FFF2-40B4-BE49-F238E27FC236}">
                  <a16:creationId xmlns:a16="http://schemas.microsoft.com/office/drawing/2014/main" id="{EFACA12B-7D81-4255-B773-649B81B24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50" y="3052763"/>
              <a:ext cx="109538" cy="1111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55">
              <a:extLst>
                <a:ext uri="{FF2B5EF4-FFF2-40B4-BE49-F238E27FC236}">
                  <a16:creationId xmlns:a16="http://schemas.microsoft.com/office/drawing/2014/main" id="{D7A71D99-0D62-4D66-8891-F738087E7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13" y="3322638"/>
              <a:ext cx="1789113" cy="603250"/>
            </a:xfrm>
            <a:custGeom>
              <a:avLst/>
              <a:gdLst>
                <a:gd name="T0" fmla="*/ 857 w 861"/>
                <a:gd name="T1" fmla="*/ 290 h 290"/>
                <a:gd name="T2" fmla="*/ 4 w 861"/>
                <a:gd name="T3" fmla="*/ 290 h 290"/>
                <a:gd name="T4" fmla="*/ 1 w 861"/>
                <a:gd name="T5" fmla="*/ 286 h 290"/>
                <a:gd name="T6" fmla="*/ 85 w 861"/>
                <a:gd name="T7" fmla="*/ 2 h 290"/>
                <a:gd name="T8" fmla="*/ 89 w 861"/>
                <a:gd name="T9" fmla="*/ 0 h 290"/>
                <a:gd name="T10" fmla="*/ 219 w 861"/>
                <a:gd name="T11" fmla="*/ 0 h 290"/>
                <a:gd name="T12" fmla="*/ 773 w 861"/>
                <a:gd name="T13" fmla="*/ 0 h 290"/>
                <a:gd name="T14" fmla="*/ 776 w 861"/>
                <a:gd name="T15" fmla="*/ 2 h 290"/>
                <a:gd name="T16" fmla="*/ 860 w 861"/>
                <a:gd name="T17" fmla="*/ 286 h 290"/>
                <a:gd name="T18" fmla="*/ 857 w 861"/>
                <a:gd name="T1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290">
                  <a:moveTo>
                    <a:pt x="857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1"/>
                    <a:pt x="87" y="0"/>
                    <a:pt x="8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4" y="0"/>
                    <a:pt x="775" y="1"/>
                    <a:pt x="776" y="2"/>
                  </a:cubicBezTo>
                  <a:cubicBezTo>
                    <a:pt x="860" y="286"/>
                    <a:pt x="860" y="286"/>
                    <a:pt x="860" y="286"/>
                  </a:cubicBezTo>
                  <a:cubicBezTo>
                    <a:pt x="861" y="288"/>
                    <a:pt x="859" y="290"/>
                    <a:pt x="857" y="2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Line 56">
              <a:extLst>
                <a:ext uri="{FF2B5EF4-FFF2-40B4-BE49-F238E27FC236}">
                  <a16:creationId xmlns:a16="http://schemas.microsoft.com/office/drawing/2014/main" id="{82DD1402-AB9E-4B8C-8847-F5A61533F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0" y="3678238"/>
              <a:ext cx="0" cy="2476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57">
              <a:extLst>
                <a:ext uri="{FF2B5EF4-FFF2-40B4-BE49-F238E27FC236}">
                  <a16:creationId xmlns:a16="http://schemas.microsoft.com/office/drawing/2014/main" id="{EC9C51AA-B3B0-4B5B-8EBC-15FFF2EBC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0" y="3322638"/>
              <a:ext cx="0" cy="1952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Line 58">
              <a:extLst>
                <a:ext uri="{FF2B5EF4-FFF2-40B4-BE49-F238E27FC236}">
                  <a16:creationId xmlns:a16="http://schemas.microsoft.com/office/drawing/2014/main" id="{0BCA0CF1-5AB8-45CC-8407-A1BEE1658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9100" y="3322638"/>
              <a:ext cx="87313" cy="6032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59">
              <a:extLst>
                <a:ext uri="{FF2B5EF4-FFF2-40B4-BE49-F238E27FC236}">
                  <a16:creationId xmlns:a16="http://schemas.microsoft.com/office/drawing/2014/main" id="{E0D68B3D-8327-438C-B0F4-74E3B2C69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3013" y="3322638"/>
              <a:ext cx="87313" cy="6032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60">
              <a:extLst>
                <a:ext uri="{FF2B5EF4-FFF2-40B4-BE49-F238E27FC236}">
                  <a16:creationId xmlns:a16="http://schemas.microsoft.com/office/drawing/2014/main" id="{5F1A32D5-DEC4-456F-BCCD-6B647BFF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3933825"/>
              <a:ext cx="107950" cy="2095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61">
              <a:extLst>
                <a:ext uri="{FF2B5EF4-FFF2-40B4-BE49-F238E27FC236}">
                  <a16:creationId xmlns:a16="http://schemas.microsoft.com/office/drawing/2014/main" id="{D23BD991-7088-4E40-88E2-F5F269979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825" y="4143375"/>
              <a:ext cx="4857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62">
              <a:extLst>
                <a:ext uri="{FF2B5EF4-FFF2-40B4-BE49-F238E27FC236}">
                  <a16:creationId xmlns:a16="http://schemas.microsoft.com/office/drawing/2014/main" id="{4E997300-C5AE-4815-A283-1249022D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0" y="3517900"/>
              <a:ext cx="160338" cy="16033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Line 63">
              <a:extLst>
                <a:ext uri="{FF2B5EF4-FFF2-40B4-BE49-F238E27FC236}">
                  <a16:creationId xmlns:a16="http://schemas.microsoft.com/office/drawing/2014/main" id="{03A65805-DB7A-441D-AC9E-1F1FBBC5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7738" y="3598863"/>
              <a:ext cx="7413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Line 64">
              <a:extLst>
                <a:ext uri="{FF2B5EF4-FFF2-40B4-BE49-F238E27FC236}">
                  <a16:creationId xmlns:a16="http://schemas.microsoft.com/office/drawing/2014/main" id="{C7E43165-486B-4F79-BF41-B51C90FE8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5250" y="3598863"/>
              <a:ext cx="6921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6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50" y="4268883"/>
            <a:ext cx="437398" cy="594798"/>
          </a:xfrm>
          <a:prstGeom prst="rect">
            <a:avLst/>
          </a:prstGeom>
          <a:ln w="12700">
            <a:noFill/>
          </a:ln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7284985" y="3483279"/>
            <a:ext cx="11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ВЭС</a:t>
            </a:r>
          </a:p>
          <a:p>
            <a:r>
              <a:rPr lang="ru-RU" sz="20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384 </a:t>
            </a:r>
            <a:r>
              <a:rPr lang="fi-FI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7298591" y="4245738"/>
            <a:ext cx="1515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ГЭС</a:t>
            </a:r>
          </a:p>
          <a:p>
            <a:r>
              <a:rPr lang="ru-RU" sz="20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224,6 </a:t>
            </a:r>
            <a:r>
              <a:rPr lang="fi-FI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10209910" y="3462942"/>
            <a:ext cx="1389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СЭС</a:t>
            </a:r>
          </a:p>
          <a:p>
            <a:r>
              <a:rPr lang="ru-RU" sz="20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797,6 </a:t>
            </a:r>
            <a:r>
              <a:rPr lang="fi-FI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10237099" y="4257581"/>
            <a:ext cx="1246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БиоЭС</a:t>
            </a:r>
            <a:endParaRPr lang="ru-RU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7,82 </a:t>
            </a:r>
            <a:r>
              <a:rPr lang="fi-FI" sz="20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20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229926" y="6201489"/>
            <a:ext cx="1148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К 2025 году </a:t>
            </a:r>
            <a:r>
              <a:rPr lang="ru-RU" sz="16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будет действовать не менее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3000 МВт </a:t>
            </a:r>
            <a:r>
              <a:rPr lang="ru-RU" sz="16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установленных мощностей </a:t>
            </a:r>
            <a:r>
              <a:rPr lang="ru-RU" sz="16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ВИЭ</a:t>
            </a:r>
            <a:endParaRPr lang="fi-FI" sz="1600" i="1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723B7AD-A611-4757-8017-5FC58A7A1221}"/>
              </a:ext>
            </a:extLst>
          </p:cNvPr>
          <p:cNvSpPr txBox="1"/>
          <p:nvPr/>
        </p:nvSpPr>
        <p:spPr>
          <a:xfrm>
            <a:off x="-420800" y="5834451"/>
            <a:ext cx="483541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1600">
                <a:solidFill>
                  <a:schemeClr val="bg1"/>
                </a:solidFill>
                <a:latin typeface="Arial" charset="0"/>
                <a:ea typeface="Calibri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 год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119 объектов ВИЭ, 2096 МВт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723B7AD-A611-4757-8017-5FC58A7A1221}"/>
              </a:ext>
            </a:extLst>
          </p:cNvPr>
          <p:cNvSpPr txBox="1"/>
          <p:nvPr/>
        </p:nvSpPr>
        <p:spPr>
          <a:xfrm>
            <a:off x="-474712" y="5521335"/>
            <a:ext cx="539525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1600">
                <a:solidFill>
                  <a:schemeClr val="bg1"/>
                </a:solidFill>
                <a:latin typeface="Arial" charset="0"/>
                <a:ea typeface="Calibri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2020 год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108 объектов ВИЭ, 1655 МВт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76721" y="5253354"/>
            <a:ext cx="573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 выработки электроэнергии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ВИЭ (за 2019 год)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 млрд.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2154" y="203695"/>
            <a:ext cx="5838094" cy="360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3000"/>
              </a:lnSpc>
            </a:pPr>
            <a:r>
              <a:rPr lang="ru-RU" sz="24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аукционных торгов </a:t>
            </a:r>
            <a:r>
              <a:rPr lang="ru-RU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годов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Текст 1"/>
          <p:cNvSpPr txBox="1">
            <a:spLocks/>
          </p:cNvSpPr>
          <p:nvPr/>
        </p:nvSpPr>
        <p:spPr>
          <a:xfrm>
            <a:off x="463441" y="795408"/>
            <a:ext cx="5295521" cy="205831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defRPr>
            </a:lvl9pPr>
          </a:lstStyle>
          <a:p>
            <a:pPr marL="341313" indent="-341313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Выставлено </a:t>
            </a:r>
            <a:r>
              <a:rPr lang="ru-RU" sz="17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1 205 МВт </a:t>
            </a: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мощностей ВИЭ</a:t>
            </a:r>
            <a:endParaRPr lang="en-US" sz="17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Состоялись </a:t>
            </a:r>
            <a:r>
              <a:rPr lang="ru-RU" sz="17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fr-FR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аукционых торгов</a:t>
            </a: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суммарную мощность</a:t>
            </a: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1 021 МВт</a:t>
            </a:r>
          </a:p>
          <a:p>
            <a:pPr marL="341313" indent="-341313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Участвовали </a:t>
            </a:r>
            <a:r>
              <a:rPr lang="ru-RU" sz="17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7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ru-RU" sz="17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компаний из </a:t>
            </a:r>
            <a:r>
              <a:rPr lang="ru-RU" sz="17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стран </a:t>
            </a:r>
            <a:r>
              <a:rPr lang="ru-RU" sz="1700" i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i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Казахстан, Китай, Россия, Турция, Германия, Франция, Болгария, Италия, ОАЭ, Нидерланды, Малайзия, Испания</a:t>
            </a:r>
            <a:r>
              <a:rPr lang="ru-RU" sz="1700" i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1313" indent="-341313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7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7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7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выигравшие компании </a:t>
            </a:r>
            <a:r>
              <a:rPr lang="ru-RU" sz="17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подписали контракт с РФЦ на 15 лет </a:t>
            </a:r>
          </a:p>
        </p:txBody>
      </p:sp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3649341468"/>
              </p:ext>
            </p:extLst>
          </p:nvPr>
        </p:nvGraphicFramePr>
        <p:xfrm>
          <a:off x="710395" y="3647641"/>
          <a:ext cx="5436524" cy="316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1656583" y="428865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itchFamily="34" charset="0"/>
              </a:rPr>
              <a:t>23%</a:t>
            </a:r>
          </a:p>
        </p:txBody>
      </p:sp>
      <p:sp>
        <p:nvSpPr>
          <p:cNvPr id="77" name="Стрелка вниз 76"/>
          <p:cNvSpPr/>
          <p:nvPr/>
        </p:nvSpPr>
        <p:spPr>
          <a:xfrm>
            <a:off x="1766714" y="4656467"/>
            <a:ext cx="339606" cy="195132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61336" y="4335275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</a:rPr>
              <a:t>64</a:t>
            </a:r>
            <a:r>
              <a:rPr lang="ru-RU" sz="1600" b="1" dirty="0" smtClean="0">
                <a:latin typeface="Arial" pitchFamily="34" charset="0"/>
              </a:rPr>
              <a:t>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>
          <a:xfrm>
            <a:off x="3089051" y="4773428"/>
            <a:ext cx="339606" cy="195132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028058" y="441606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itchFamily="34" charset="0"/>
              </a:rPr>
              <a:t>23%</a:t>
            </a:r>
          </a:p>
        </p:txBody>
      </p:sp>
      <p:sp>
        <p:nvSpPr>
          <p:cNvPr id="81" name="Стрелка вниз 80"/>
          <p:cNvSpPr/>
          <p:nvPr/>
        </p:nvSpPr>
        <p:spPr>
          <a:xfrm>
            <a:off x="4155773" y="4854220"/>
            <a:ext cx="339606" cy="195132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649701" y="6302920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58"/>
          <p:cNvCxnSpPr/>
          <p:nvPr/>
        </p:nvCxnSpPr>
        <p:spPr>
          <a:xfrm>
            <a:off x="6328676" y="890411"/>
            <a:ext cx="0" cy="5412509"/>
          </a:xfrm>
          <a:prstGeom prst="line">
            <a:avLst/>
          </a:prstGeom>
          <a:ln w="31750">
            <a:solidFill>
              <a:srgbClr val="3F89C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/>
          <p:cNvSpPr txBox="1">
            <a:spLocks/>
          </p:cNvSpPr>
          <p:nvPr/>
        </p:nvSpPr>
        <p:spPr>
          <a:xfrm>
            <a:off x="6435970" y="188657"/>
            <a:ext cx="58293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аукционные цены на 2020 год</a:t>
            </a:r>
            <a:endParaRPr lang="ru-RU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7001749" y="2242448"/>
            <a:ext cx="5422691" cy="2810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200" kern="0" dirty="0" smtClean="0">
                <a:solidFill>
                  <a:schemeClr val="tx1"/>
                </a:solidFill>
              </a:rPr>
              <a:t>ВЭС – 21,69 тенге/</a:t>
            </a:r>
            <a:r>
              <a:rPr lang="ru-RU" sz="2200" kern="0" dirty="0" err="1" smtClean="0">
                <a:solidFill>
                  <a:schemeClr val="tx1"/>
                </a:solidFill>
              </a:rPr>
              <a:t>кВтч</a:t>
            </a:r>
            <a:r>
              <a:rPr lang="ru-RU" sz="2200" kern="0" dirty="0" smtClean="0">
                <a:solidFill>
                  <a:schemeClr val="tx1"/>
                </a:solidFill>
              </a:rPr>
              <a:t> </a:t>
            </a:r>
            <a:r>
              <a:rPr lang="ru-RU" sz="2200" kern="0" dirty="0">
                <a:solidFill>
                  <a:schemeClr val="tx1"/>
                </a:solidFill>
              </a:rPr>
              <a:t>(без НДС)</a:t>
            </a:r>
          </a:p>
          <a:p>
            <a:pPr marL="12700">
              <a:spcBef>
                <a:spcPts val="95"/>
              </a:spcBef>
            </a:pPr>
            <a:endParaRPr lang="ru-RU" sz="2200" kern="0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2200" kern="0" dirty="0" smtClean="0">
                <a:solidFill>
                  <a:schemeClr val="tx1"/>
                </a:solidFill>
              </a:rPr>
              <a:t>СЭС – 16,97 тенге/</a:t>
            </a:r>
            <a:r>
              <a:rPr lang="ru-RU" sz="2200" kern="0" dirty="0" err="1" smtClean="0">
                <a:solidFill>
                  <a:schemeClr val="tx1"/>
                </a:solidFill>
              </a:rPr>
              <a:t>кВтч</a:t>
            </a:r>
            <a:r>
              <a:rPr lang="ru-RU" sz="2200" kern="0" dirty="0" smtClean="0">
                <a:solidFill>
                  <a:schemeClr val="tx1"/>
                </a:solidFill>
              </a:rPr>
              <a:t> (без НДС)</a:t>
            </a:r>
            <a:endParaRPr lang="en-US" sz="2200" kern="0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endParaRPr lang="en-US" sz="2200" kern="0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2200" kern="0" dirty="0" smtClean="0">
                <a:solidFill>
                  <a:schemeClr val="tx1"/>
                </a:solidFill>
              </a:rPr>
              <a:t>ГЭС </a:t>
            </a:r>
            <a:r>
              <a:rPr lang="ru-RU" sz="2200" kern="0" dirty="0">
                <a:solidFill>
                  <a:schemeClr val="tx1"/>
                </a:solidFill>
              </a:rPr>
              <a:t>– 15,48 тенге/</a:t>
            </a:r>
            <a:r>
              <a:rPr lang="ru-RU" sz="2200" kern="0" dirty="0" err="1">
                <a:solidFill>
                  <a:schemeClr val="tx1"/>
                </a:solidFill>
              </a:rPr>
              <a:t>кВтч</a:t>
            </a:r>
            <a:r>
              <a:rPr lang="ru-RU" sz="2200" kern="0" dirty="0">
                <a:solidFill>
                  <a:schemeClr val="tx1"/>
                </a:solidFill>
              </a:rPr>
              <a:t> (без </a:t>
            </a:r>
            <a:r>
              <a:rPr lang="ru-RU" sz="2200" kern="0" dirty="0" smtClean="0">
                <a:solidFill>
                  <a:schemeClr val="tx1"/>
                </a:solidFill>
              </a:rPr>
              <a:t>НДС)</a:t>
            </a:r>
            <a:endParaRPr lang="en-US" sz="2200" kern="0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endParaRPr lang="en-US" sz="2200" kern="0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2200" kern="0" dirty="0" err="1" smtClean="0">
                <a:solidFill>
                  <a:schemeClr val="tx1"/>
                </a:solidFill>
              </a:rPr>
              <a:t>БиоЭС</a:t>
            </a:r>
            <a:r>
              <a:rPr lang="ru-RU" sz="2200" kern="0" dirty="0" smtClean="0">
                <a:solidFill>
                  <a:schemeClr val="tx1"/>
                </a:solidFill>
              </a:rPr>
              <a:t> </a:t>
            </a:r>
            <a:r>
              <a:rPr lang="ru-RU" sz="2200" kern="0" dirty="0">
                <a:solidFill>
                  <a:schemeClr val="tx1"/>
                </a:solidFill>
              </a:rPr>
              <a:t>– 32,15 тенге/</a:t>
            </a:r>
            <a:r>
              <a:rPr lang="ru-RU" sz="2200" kern="0" dirty="0" err="1">
                <a:solidFill>
                  <a:schemeClr val="tx1"/>
                </a:solidFill>
              </a:rPr>
              <a:t>кВтч</a:t>
            </a:r>
            <a:r>
              <a:rPr lang="ru-RU" sz="2200" kern="0" dirty="0">
                <a:solidFill>
                  <a:schemeClr val="tx1"/>
                </a:solidFill>
              </a:rPr>
              <a:t> (без НДС)</a:t>
            </a:r>
          </a:p>
          <a:p>
            <a:pPr marL="12700">
              <a:spcBef>
                <a:spcPts val="95"/>
              </a:spcBef>
            </a:pPr>
            <a:endParaRPr lang="ru-RU" sz="22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0" y="515405"/>
            <a:ext cx="12192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График проведения аукционных торгов на 2020 год</a:t>
            </a:r>
            <a:endParaRPr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F9BF5ED-DE1C-43FB-90C1-9CEEF85DE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62561"/>
              </p:ext>
            </p:extLst>
          </p:nvPr>
        </p:nvGraphicFramePr>
        <p:xfrm>
          <a:off x="363256" y="1075803"/>
          <a:ext cx="11473841" cy="50158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1544952">
                  <a:extLst>
                    <a:ext uri="{9D8B030D-6E8A-4147-A177-3AD203B41FA5}">
                      <a16:colId xmlns:a16="http://schemas.microsoft.com/office/drawing/2014/main" val="4283756136"/>
                    </a:ext>
                  </a:extLst>
                </a:gridCol>
                <a:gridCol w="1212548">
                  <a:extLst>
                    <a:ext uri="{9D8B030D-6E8A-4147-A177-3AD203B41FA5}">
                      <a16:colId xmlns:a16="http://schemas.microsoft.com/office/drawing/2014/main" val="1477776107"/>
                    </a:ext>
                  </a:extLst>
                </a:gridCol>
                <a:gridCol w="1282557">
                  <a:extLst>
                    <a:ext uri="{9D8B030D-6E8A-4147-A177-3AD203B41FA5}">
                      <a16:colId xmlns:a16="http://schemas.microsoft.com/office/drawing/2014/main" val="10083935"/>
                    </a:ext>
                  </a:extLst>
                </a:gridCol>
                <a:gridCol w="1218428">
                  <a:extLst>
                    <a:ext uri="{9D8B030D-6E8A-4147-A177-3AD203B41FA5}">
                      <a16:colId xmlns:a16="http://schemas.microsoft.com/office/drawing/2014/main" val="3950631810"/>
                    </a:ext>
                  </a:extLst>
                </a:gridCol>
                <a:gridCol w="1277510">
                  <a:extLst>
                    <a:ext uri="{9D8B030D-6E8A-4147-A177-3AD203B41FA5}">
                      <a16:colId xmlns:a16="http://schemas.microsoft.com/office/drawing/2014/main" val="4015943677"/>
                    </a:ext>
                  </a:extLst>
                </a:gridCol>
                <a:gridCol w="1218428">
                  <a:extLst>
                    <a:ext uri="{9D8B030D-6E8A-4147-A177-3AD203B41FA5}">
                      <a16:colId xmlns:a16="http://schemas.microsoft.com/office/drawing/2014/main" val="2272840124"/>
                    </a:ext>
                  </a:extLst>
                </a:gridCol>
                <a:gridCol w="1218428">
                  <a:extLst>
                    <a:ext uri="{9D8B030D-6E8A-4147-A177-3AD203B41FA5}">
                      <a16:colId xmlns:a16="http://schemas.microsoft.com/office/drawing/2014/main" val="2415265233"/>
                    </a:ext>
                  </a:extLst>
                </a:gridCol>
                <a:gridCol w="1351734">
                  <a:extLst>
                    <a:ext uri="{9D8B030D-6E8A-4147-A177-3AD203B41FA5}">
                      <a16:colId xmlns:a16="http://schemas.microsoft.com/office/drawing/2014/main" val="2714377443"/>
                    </a:ext>
                  </a:extLst>
                </a:gridCol>
                <a:gridCol w="1149256">
                  <a:extLst>
                    <a:ext uri="{9D8B030D-6E8A-4147-A177-3AD203B41FA5}">
                      <a16:colId xmlns:a16="http://schemas.microsoft.com/office/drawing/2014/main" val="1386180971"/>
                    </a:ext>
                  </a:extLst>
                </a:gridCol>
              </a:tblGrid>
              <a:tr h="33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7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БиоЭС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СЭС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78325"/>
                  </a:ext>
                </a:extLst>
              </a:tr>
              <a:tr h="33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Дата торгов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0551"/>
                  </a:ext>
                </a:extLst>
              </a:tr>
              <a:tr h="82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Объем закупаемой мощности, МВт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12389"/>
                  </a:ext>
                </a:extLst>
              </a:tr>
              <a:tr h="843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Предельная аукционная цена, тг/кВтч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15,48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32,15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15,48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1437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Величина проекта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крупный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крупный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крупный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крупный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761"/>
                  </a:ext>
                </a:extLst>
              </a:tr>
              <a:tr h="450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Тип аукциона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документации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документации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документации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документации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документации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документации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документацией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документацией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32268"/>
                  </a:ext>
                </a:extLst>
              </a:tr>
              <a:tr h="668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Зона ЕЭС РК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Северная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Северная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Северная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 зоны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Северная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Северная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01301"/>
                  </a:ext>
                </a:extLst>
              </a:tr>
              <a:tr h="33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30090"/>
                  </a:ext>
                </a:extLst>
              </a:tr>
              <a:tr h="522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Точка подключения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039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56" y="6338199"/>
            <a:ext cx="105703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Суммарный объем установленной мощности, запланированный к отбору в 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году составляет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МВт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2402927"/>
              </p:ext>
            </p:extLst>
          </p:nvPr>
        </p:nvGraphicFramePr>
        <p:xfrm>
          <a:off x="633046" y="1589650"/>
          <a:ext cx="10720754" cy="4548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0" y="584836"/>
            <a:ext cx="12192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1"/>
                </a:solidFill>
              </a:rPr>
              <a:t>Допуск к аукционным торгам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7306" y="1168444"/>
            <a:ext cx="247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Что необходимо: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2574388"/>
            <a:ext cx="1936848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32099" y="3114098"/>
            <a:ext cx="1427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Регистрация и получение доступа </a:t>
            </a:r>
          </a:p>
          <a:p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 Торговую систему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2051" y="3114098"/>
            <a:ext cx="193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Договор с организатором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аукционных торгов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1792" y="2629680"/>
            <a:ext cx="17591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Финансовое </a:t>
            </a:r>
          </a:p>
          <a:p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беспечение заявки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(банковская гарантия/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резервный аккредитив)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тыс.тг</a:t>
            </a:r>
            <a:r>
              <a:rPr lang="ru-RU" sz="1600" dirty="0" smtClean="0">
                <a:solidFill>
                  <a:schemeClr val="bg1"/>
                </a:solidFill>
              </a:rPr>
              <a:t>/кВт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kk-KZ" sz="1600" dirty="0" smtClean="0">
                <a:solidFill>
                  <a:schemeClr val="bg1"/>
                </a:solidFill>
              </a:rPr>
              <a:t> - без документации;</a:t>
            </a:r>
          </a:p>
          <a:p>
            <a:r>
              <a:rPr lang="kk-KZ" sz="1600" dirty="0" smtClean="0">
                <a:solidFill>
                  <a:schemeClr val="bg1"/>
                </a:solidFill>
              </a:rPr>
              <a:t>5 </a:t>
            </a:r>
            <a:r>
              <a:rPr lang="kk-KZ" sz="1600" smtClean="0">
                <a:solidFill>
                  <a:schemeClr val="bg1"/>
                </a:solidFill>
              </a:rPr>
              <a:t>тыс.тг/кВт  - с </a:t>
            </a:r>
            <a:r>
              <a:rPr lang="kk-KZ" sz="1600" dirty="0" smtClean="0">
                <a:solidFill>
                  <a:schemeClr val="bg1"/>
                </a:solidFill>
              </a:rPr>
              <a:t>документацией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7025\Desktop\Reg_ol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42" y="2156194"/>
            <a:ext cx="857940" cy="7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9365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Обязательства победителя аукционных торгов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56587260"/>
              </p:ext>
            </p:extLst>
          </p:nvPr>
        </p:nvGraphicFramePr>
        <p:xfrm>
          <a:off x="1159691" y="1258784"/>
          <a:ext cx="9577977" cy="519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1643" y="1388110"/>
            <a:ext cx="78579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Предоставить финансовое обеспечение исполнения условий договора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(10 </a:t>
            </a:r>
            <a:r>
              <a:rPr lang="ru-RU" sz="1600" dirty="0" err="1" smtClean="0">
                <a:solidFill>
                  <a:schemeClr val="bg1"/>
                </a:solidFill>
              </a:rPr>
              <a:t>тыс.тг</a:t>
            </a:r>
            <a:r>
              <a:rPr lang="ru-RU" sz="1600" dirty="0" smtClean="0">
                <a:solidFill>
                  <a:schemeClr val="bg1"/>
                </a:solidFill>
              </a:rPr>
              <a:t>/кВт  = 24</a:t>
            </a:r>
            <a:r>
              <a:rPr lang="en-US" sz="1600" dirty="0" smtClean="0">
                <a:solidFill>
                  <a:schemeClr val="bg1"/>
                </a:solidFill>
              </a:rPr>
              <a:t>$/</a:t>
            </a:r>
            <a:r>
              <a:rPr lang="kk-KZ" sz="1600" dirty="0" smtClean="0">
                <a:solidFill>
                  <a:schemeClr val="bg1"/>
                </a:solidFill>
              </a:rPr>
              <a:t>кВт)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9785" y="2299063"/>
            <a:ext cx="57053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Заключить договор с РФЦ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(подать заявку в течение 60 дней после включения в перечень 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энергопроизводящих</a:t>
            </a:r>
            <a:r>
              <a:rPr lang="ru-RU" sz="1600" dirty="0" smtClean="0">
                <a:solidFill>
                  <a:schemeClr val="bg1"/>
                </a:solidFill>
              </a:rPr>
              <a:t> организации, использующих ВИЭ)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9784" y="3566164"/>
            <a:ext cx="81980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Соблюсти сроки начала </a:t>
            </a:r>
            <a:r>
              <a:rPr lang="ru-RU" dirty="0">
                <a:solidFill>
                  <a:schemeClr val="bg1"/>
                </a:solidFill>
              </a:rPr>
              <a:t>строительства станции –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СЭС – 12 месяцев, ВЭС и </a:t>
            </a:r>
            <a:r>
              <a:rPr lang="ru-RU" sz="1600" dirty="0" err="1">
                <a:solidFill>
                  <a:schemeClr val="bg1"/>
                </a:solidFill>
              </a:rPr>
              <a:t>БиоЭС</a:t>
            </a:r>
            <a:r>
              <a:rPr lang="ru-RU" sz="1600" dirty="0">
                <a:solidFill>
                  <a:schemeClr val="bg1"/>
                </a:solidFill>
              </a:rPr>
              <a:t> – 18 месяцев, ГЭС – 24 </a:t>
            </a:r>
            <a:r>
              <a:rPr lang="ru-RU" sz="1600" dirty="0" smtClean="0">
                <a:solidFill>
                  <a:schemeClr val="bg1"/>
                </a:solidFill>
              </a:rPr>
              <a:t>месяца с </a:t>
            </a:r>
            <a:r>
              <a:rPr lang="ru-RU" sz="1600" dirty="0">
                <a:solidFill>
                  <a:schemeClr val="bg1"/>
                </a:solidFill>
              </a:rPr>
              <a:t>даты подписания </a:t>
            </a:r>
            <a:r>
              <a:rPr lang="ru-RU" sz="1600" dirty="0" smtClean="0">
                <a:solidFill>
                  <a:schemeClr val="bg1"/>
                </a:solidFill>
              </a:rPr>
              <a:t>договора)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Уведомление о начала строительства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9785" y="4934187"/>
            <a:ext cx="81980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Ввести станцию в эксплуатацию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(СЭС – </a:t>
            </a:r>
            <a:r>
              <a:rPr lang="ru-RU" sz="1600" dirty="0" smtClean="0">
                <a:solidFill>
                  <a:schemeClr val="bg1"/>
                </a:solidFill>
              </a:rPr>
              <a:t>24 месяца, </a:t>
            </a:r>
            <a:r>
              <a:rPr lang="ru-RU" sz="1600" dirty="0">
                <a:solidFill>
                  <a:schemeClr val="bg1"/>
                </a:solidFill>
              </a:rPr>
              <a:t>ВЭС и </a:t>
            </a:r>
            <a:r>
              <a:rPr lang="ru-RU" sz="1600" dirty="0" err="1">
                <a:solidFill>
                  <a:schemeClr val="bg1"/>
                </a:solidFill>
              </a:rPr>
              <a:t>БиоЭС</a:t>
            </a:r>
            <a:r>
              <a:rPr lang="ru-RU" sz="1600" dirty="0">
                <a:solidFill>
                  <a:schemeClr val="bg1"/>
                </a:solidFill>
              </a:rPr>
              <a:t> – </a:t>
            </a:r>
            <a:r>
              <a:rPr lang="ru-RU" sz="1600" dirty="0" smtClean="0">
                <a:solidFill>
                  <a:schemeClr val="bg1"/>
                </a:solidFill>
              </a:rPr>
              <a:t>36 </a:t>
            </a:r>
            <a:r>
              <a:rPr lang="ru-RU" sz="1600" dirty="0">
                <a:solidFill>
                  <a:schemeClr val="bg1"/>
                </a:solidFill>
              </a:rPr>
              <a:t>месяцев, ГЭС – </a:t>
            </a:r>
            <a:r>
              <a:rPr lang="ru-RU" sz="1600" dirty="0" smtClean="0">
                <a:solidFill>
                  <a:schemeClr val="bg1"/>
                </a:solidFill>
              </a:rPr>
              <a:t>48 месяцев с </a:t>
            </a:r>
            <a:r>
              <a:rPr lang="ru-RU" sz="1600" dirty="0">
                <a:solidFill>
                  <a:schemeClr val="bg1"/>
                </a:solidFill>
              </a:rPr>
              <a:t>даты подписания договора)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256" y="5919918"/>
            <a:ext cx="806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Обеспечить качественное прогнозирование и соблюдение графиков выработки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67BDE3FF-8AE2-491B-8D91-74CE1CC2F155}"/>
              </a:ext>
            </a:extLst>
          </p:cNvPr>
          <p:cNvSpPr/>
          <p:nvPr/>
        </p:nvSpPr>
        <p:spPr>
          <a:xfrm>
            <a:off x="1864890" y="11723604"/>
            <a:ext cx="201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charset="0"/>
                <a:ea typeface="Calibri" charset="0"/>
              </a:rPr>
              <a:t>потенциал </a:t>
            </a:r>
          </a:p>
          <a:p>
            <a:pPr algn="ctr"/>
            <a:r>
              <a:rPr lang="ru-RU" dirty="0">
                <a:latin typeface="Arial" charset="0"/>
                <a:ea typeface="Calibri" charset="0"/>
              </a:rPr>
              <a:t>ветроэнергетики </a:t>
            </a:r>
          </a:p>
        </p:txBody>
      </p:sp>
      <p:sp>
        <p:nvSpPr>
          <p:cNvPr id="67" name="Rounded Rectangle 7" hidden="1">
            <a:extLst>
              <a:ext uri="{FF2B5EF4-FFF2-40B4-BE49-F238E27FC236}">
                <a16:creationId xmlns:a16="http://schemas.microsoft.com/office/drawing/2014/main" id="{DB41B498-E7BB-479C-8400-AA39E347B7A0}"/>
              </a:ext>
            </a:extLst>
          </p:cNvPr>
          <p:cNvSpPr/>
          <p:nvPr/>
        </p:nvSpPr>
        <p:spPr>
          <a:xfrm flipH="1">
            <a:off x="6095999" y="1371700"/>
            <a:ext cx="5094801" cy="4598794"/>
          </a:xfrm>
          <a:prstGeom prst="roundRect">
            <a:avLst>
              <a:gd name="adj" fmla="val 2302"/>
            </a:avLst>
          </a:prstGeom>
          <a:noFill/>
          <a:ln>
            <a:solidFill>
              <a:srgbClr val="3F89CD"/>
            </a:solidFill>
          </a:ln>
          <a:effectLst>
            <a:outerShdw blurRad="203200" dist="38100" dir="5400000" algn="t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3"/>
          <p:cNvSpPr/>
          <p:nvPr/>
        </p:nvSpPr>
        <p:spPr>
          <a:xfrm>
            <a:off x="6233433" y="3838211"/>
            <a:ext cx="59585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Arial" charset="0"/>
                <a:ea typeface="Calibri" charset="0"/>
              </a:rPr>
              <a:t>Соблюдение сроков начала строительства станции ВИЭ: </a:t>
            </a:r>
          </a:p>
          <a:p>
            <a:pPr algn="just"/>
            <a:endParaRPr lang="ru-RU" sz="1400" dirty="0" smtClean="0">
              <a:latin typeface="Arial" charset="0"/>
              <a:ea typeface="Calibri" charset="0"/>
            </a:endParaRPr>
          </a:p>
          <a:p>
            <a:pPr algn="just"/>
            <a:endParaRPr lang="ru-RU" sz="1400" dirty="0">
              <a:latin typeface="Arial" charset="0"/>
              <a:ea typeface="Calibri" charset="0"/>
            </a:endParaRPr>
          </a:p>
          <a:p>
            <a:pPr algn="just"/>
            <a:endParaRPr lang="ru-RU" sz="1400" dirty="0" smtClean="0">
              <a:latin typeface="Arial" charset="0"/>
              <a:ea typeface="Calibri" charset="0"/>
            </a:endParaRPr>
          </a:p>
          <a:p>
            <a:pPr algn="just"/>
            <a:endParaRPr lang="ru-RU" sz="1400" dirty="0">
              <a:latin typeface="Arial" charset="0"/>
              <a:ea typeface="Calibri" charset="0"/>
            </a:endParaRPr>
          </a:p>
          <a:p>
            <a:pPr algn="just"/>
            <a:endParaRPr lang="ru-RU" sz="1400" dirty="0">
              <a:latin typeface="Arial" charset="0"/>
              <a:ea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Arial" charset="0"/>
                <a:ea typeface="Calibri" charset="0"/>
              </a:rPr>
              <a:t>Введение станций ВИЭ в эксплуатацию: </a:t>
            </a:r>
            <a:endParaRPr lang="en-US" sz="1400" dirty="0" smtClean="0">
              <a:solidFill>
                <a:srgbClr val="FF0000"/>
              </a:solidFill>
              <a:latin typeface="Arial" charset="0"/>
              <a:ea typeface="Calibri" charset="0"/>
            </a:endParaRPr>
          </a:p>
        </p:txBody>
      </p:sp>
      <p:cxnSp>
        <p:nvCxnSpPr>
          <p:cNvPr id="29" name="Straight Connector 28" hidden="1"/>
          <p:cNvCxnSpPr/>
          <p:nvPr/>
        </p:nvCxnSpPr>
        <p:spPr>
          <a:xfrm flipV="1">
            <a:off x="1385986" y="1364203"/>
            <a:ext cx="4168391" cy="7496"/>
          </a:xfrm>
          <a:prstGeom prst="line">
            <a:avLst/>
          </a:prstGeom>
          <a:ln>
            <a:solidFill>
              <a:srgbClr val="3F89C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 hidden="1"/>
          <p:cNvSpPr/>
          <p:nvPr/>
        </p:nvSpPr>
        <p:spPr>
          <a:xfrm>
            <a:off x="4575246" y="5721463"/>
            <a:ext cx="3072156" cy="3072156"/>
          </a:xfrm>
          <a:prstGeom prst="ellipse">
            <a:avLst/>
          </a:prstGeom>
          <a:ln w="25400">
            <a:solidFill>
              <a:srgbClr val="39C7FF"/>
            </a:solidFill>
          </a:ln>
          <a:effectLst>
            <a:glow rad="38100">
              <a:schemeClr val="accent5">
                <a:satMod val="175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 hidden="1"/>
          <p:cNvCxnSpPr/>
          <p:nvPr/>
        </p:nvCxnSpPr>
        <p:spPr>
          <a:xfrm>
            <a:off x="1385986" y="5970494"/>
            <a:ext cx="4847448" cy="0"/>
          </a:xfrm>
          <a:prstGeom prst="line">
            <a:avLst/>
          </a:prstGeom>
          <a:ln>
            <a:solidFill>
              <a:srgbClr val="3F89C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8"/>
          <p:cNvCxnSpPr/>
          <p:nvPr/>
        </p:nvCxnSpPr>
        <p:spPr>
          <a:xfrm>
            <a:off x="5661517" y="3454377"/>
            <a:ext cx="0" cy="3157435"/>
          </a:xfrm>
          <a:prstGeom prst="line">
            <a:avLst/>
          </a:prstGeom>
          <a:ln w="31750">
            <a:solidFill>
              <a:srgbClr val="3F89C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468817" y="3318603"/>
            <a:ext cx="6724328" cy="455870"/>
          </a:xfrm>
          <a:prstGeom prst="homePlate">
            <a:avLst>
              <a:gd name="adj" fmla="val 12349"/>
            </a:avLst>
          </a:prstGeom>
        </p:spPr>
        <p:txBody>
          <a:bodyPr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spc="300">
                <a:solidFill>
                  <a:schemeClr val="bg1"/>
                </a:solidFill>
                <a:latin typeface="AA Bebas Neue" charset="0"/>
                <a:ea typeface="AA Bebas Neue" charset="0"/>
                <a:cs typeface="AA Bebas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u="sng" spc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компаний, реализующие проекты ВИЭ перед РФЦ</a:t>
            </a:r>
            <a:r>
              <a:rPr lang="kk-KZ" sz="1600" u="sng" spc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spc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момента заключения Договора)</a:t>
            </a:r>
            <a:endParaRPr lang="ru-RU" sz="1400" i="1" spc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35936"/>
              </p:ext>
            </p:extLst>
          </p:nvPr>
        </p:nvGraphicFramePr>
        <p:xfrm>
          <a:off x="6299434" y="4147179"/>
          <a:ext cx="5059222" cy="925648"/>
        </p:xfrm>
        <a:graphic>
          <a:graphicData uri="http://schemas.openxmlformats.org/drawingml/2006/table">
            <a:tbl>
              <a:tblPr firstRow="1" firstCol="1" bandRow="1"/>
              <a:tblGrid>
                <a:gridCol w="1234247">
                  <a:extLst>
                    <a:ext uri="{9D8B030D-6E8A-4147-A177-3AD203B41FA5}">
                      <a16:colId xmlns:a16="http://schemas.microsoft.com/office/drawing/2014/main" val="466548461"/>
                    </a:ext>
                  </a:extLst>
                </a:gridCol>
                <a:gridCol w="1912091">
                  <a:extLst>
                    <a:ext uri="{9D8B030D-6E8A-4147-A177-3AD203B41FA5}">
                      <a16:colId xmlns:a16="http://schemas.microsoft.com/office/drawing/2014/main" val="797258506"/>
                    </a:ext>
                  </a:extLst>
                </a:gridCol>
                <a:gridCol w="1912884">
                  <a:extLst>
                    <a:ext uri="{9D8B030D-6E8A-4147-A177-3AD203B41FA5}">
                      <a16:colId xmlns:a16="http://schemas.microsoft.com/office/drawing/2014/main" val="1552491787"/>
                    </a:ext>
                  </a:extLst>
                </a:gridCol>
              </a:tblGrid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 ВИЭ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Аукционный тариф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Фиксированный тариф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01807"/>
                  </a:ext>
                </a:extLst>
              </a:tr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839864"/>
                  </a:ext>
                </a:extLst>
              </a:tr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ВЭС и БиоЭС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46662"/>
                  </a:ext>
                </a:extLst>
              </a:tr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месяца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331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94465"/>
              </p:ext>
            </p:extLst>
          </p:nvPr>
        </p:nvGraphicFramePr>
        <p:xfrm>
          <a:off x="6299434" y="5461569"/>
          <a:ext cx="5059223" cy="925648"/>
        </p:xfrm>
        <a:graphic>
          <a:graphicData uri="http://schemas.openxmlformats.org/drawingml/2006/table">
            <a:tbl>
              <a:tblPr firstRow="1" firstCol="1" bandRow="1"/>
              <a:tblGrid>
                <a:gridCol w="1234247">
                  <a:extLst>
                    <a:ext uri="{9D8B030D-6E8A-4147-A177-3AD203B41FA5}">
                      <a16:colId xmlns:a16="http://schemas.microsoft.com/office/drawing/2014/main" val="466548461"/>
                    </a:ext>
                  </a:extLst>
                </a:gridCol>
                <a:gridCol w="1912091">
                  <a:extLst>
                    <a:ext uri="{9D8B030D-6E8A-4147-A177-3AD203B41FA5}">
                      <a16:colId xmlns:a16="http://schemas.microsoft.com/office/drawing/2014/main" val="797258506"/>
                    </a:ext>
                  </a:extLst>
                </a:gridCol>
                <a:gridCol w="1912885">
                  <a:extLst>
                    <a:ext uri="{9D8B030D-6E8A-4147-A177-3AD203B41FA5}">
                      <a16:colId xmlns:a16="http://schemas.microsoft.com/office/drawing/2014/main" val="1552491787"/>
                    </a:ext>
                  </a:extLst>
                </a:gridCol>
              </a:tblGrid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 ВИЭ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Аукционный тариф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Фиксированный тариф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01807"/>
                  </a:ext>
                </a:extLst>
              </a:tr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месяца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839864"/>
                  </a:ext>
                </a:extLst>
              </a:tr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ВЭС и БиоЭС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46662"/>
                  </a:ext>
                </a:extLst>
              </a:tr>
              <a:tr h="23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месяца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33102"/>
                  </a:ext>
                </a:extLst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-106431" y="3330348"/>
            <a:ext cx="5710551" cy="295807"/>
          </a:xfrm>
          <a:prstGeom prst="homePlate">
            <a:avLst>
              <a:gd name="adj" fmla="val 12349"/>
            </a:avLst>
          </a:prstGeom>
        </p:spPr>
        <p:txBody>
          <a:bodyPr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spc="300">
                <a:solidFill>
                  <a:schemeClr val="bg1"/>
                </a:solidFill>
                <a:latin typeface="AA Bebas Neue" charset="0"/>
                <a:ea typeface="AA Bebas Neue" charset="0"/>
                <a:cs typeface="AA Bebas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spc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u="sng" spc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проекты ВИЭ, имеющие договора с РФЦ</a:t>
            </a:r>
            <a:endParaRPr lang="ru-RU" sz="1600" u="sng" spc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6"/>
          <p:cNvGrpSpPr/>
          <p:nvPr/>
        </p:nvGrpSpPr>
        <p:grpSpPr>
          <a:xfrm>
            <a:off x="1898018" y="3597191"/>
            <a:ext cx="1704313" cy="672724"/>
            <a:chOff x="2074661" y="725882"/>
            <a:chExt cx="1797386" cy="6727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3C7C2B-2CD2-432D-B59B-1BCA700DC571}"/>
                </a:ext>
              </a:extLst>
            </p:cNvPr>
            <p:cNvSpPr txBox="1"/>
            <p:nvPr/>
          </p:nvSpPr>
          <p:spPr>
            <a:xfrm>
              <a:off x="2616953" y="725882"/>
              <a:ext cx="71205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spc="300" dirty="0" smtClean="0">
                  <a:latin typeface="Arial" pitchFamily="34" charset="0"/>
                  <a:ea typeface="AA Bebas Neue" charset="0"/>
                  <a:cs typeface="Arial" pitchFamily="34" charset="0"/>
                </a:rPr>
                <a:t> </a:t>
              </a:r>
              <a:r>
                <a:rPr lang="ru-RU" sz="2000" b="1" spc="300" dirty="0" smtClean="0">
                  <a:solidFill>
                    <a:srgbClr val="FF0000"/>
                  </a:solidFill>
                  <a:latin typeface="Arial" pitchFamily="34" charset="0"/>
                  <a:ea typeface="AA Bebas Neue" charset="0"/>
                  <a:cs typeface="Arial" pitchFamily="34" charset="0"/>
                </a:rPr>
                <a:t>71</a:t>
              </a:r>
              <a:endParaRPr lang="en-US" sz="2000" b="1" spc="300" dirty="0">
                <a:solidFill>
                  <a:srgbClr val="FF0000"/>
                </a:solidFill>
                <a:latin typeface="Arial" pitchFamily="34" charset="0"/>
                <a:ea typeface="AA Bebas Neue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23B7AD-A611-4757-8017-5FC58A7A1221}"/>
                </a:ext>
              </a:extLst>
            </p:cNvPr>
            <p:cNvSpPr txBox="1"/>
            <p:nvPr/>
          </p:nvSpPr>
          <p:spPr>
            <a:xfrm>
              <a:off x="2074661" y="1029274"/>
              <a:ext cx="1797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spcAft>
                  <a:spcPts val="0"/>
                </a:spcAft>
                <a:defRPr sz="1600">
                  <a:solidFill>
                    <a:schemeClr val="bg1"/>
                  </a:solidFill>
                  <a:latin typeface="Arial" charset="0"/>
                  <a:ea typeface="Calibri" charset="0"/>
                </a:defRPr>
              </a:lvl1pPr>
            </a:lstStyle>
            <a:p>
              <a:pPr algn="l"/>
              <a:r>
                <a:rPr lang="ru-RU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проектов </a:t>
              </a:r>
              <a:r>
                <a:rPr lang="ru-RU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ВИЭ</a:t>
              </a:r>
            </a:p>
          </p:txBody>
        </p:sp>
      </p:grpSp>
      <p:grpSp>
        <p:nvGrpSpPr>
          <p:cNvPr id="25" name="Group 5"/>
          <p:cNvGrpSpPr/>
          <p:nvPr/>
        </p:nvGrpSpPr>
        <p:grpSpPr>
          <a:xfrm>
            <a:off x="773597" y="4243104"/>
            <a:ext cx="3986965" cy="653563"/>
            <a:chOff x="2437396" y="2432188"/>
            <a:chExt cx="2923282" cy="4106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9E4923-C0BF-4F5F-99DC-2B1AEC253FE6}"/>
                </a:ext>
              </a:extLst>
            </p:cNvPr>
            <p:cNvSpPr txBox="1"/>
            <p:nvPr/>
          </p:nvSpPr>
          <p:spPr>
            <a:xfrm>
              <a:off x="2437396" y="2610791"/>
              <a:ext cx="2923282" cy="2320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Aft>
                  <a:spcPts val="0"/>
                </a:spcAft>
                <a:defRPr sz="1600">
                  <a:solidFill>
                    <a:schemeClr val="bg1"/>
                  </a:solidFill>
                  <a:latin typeface="Arial" charset="0"/>
                  <a:ea typeface="Calibri" charset="0"/>
                </a:defRPr>
              </a:lvl1pPr>
            </a:lstStyle>
            <a:p>
              <a:r>
                <a:rPr lang="ru-RU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установленной </a:t>
              </a:r>
              <a:r>
                <a:rPr lang="ru-RU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мощности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26293B-C4D0-43F1-BBDB-60B69A2F316F}"/>
                </a:ext>
              </a:extLst>
            </p:cNvPr>
            <p:cNvSpPr txBox="1"/>
            <p:nvPr/>
          </p:nvSpPr>
          <p:spPr>
            <a:xfrm>
              <a:off x="3111943" y="2432188"/>
              <a:ext cx="1558592" cy="25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6600" b="1" spc="300">
                  <a:solidFill>
                    <a:schemeClr val="bg1"/>
                  </a:solidFill>
                  <a:latin typeface="AA Bebas Neue" charset="0"/>
                  <a:ea typeface="AA Bebas Neue" charset="0"/>
                  <a:cs typeface="AA Bebas Neue" charset="0"/>
                </a:defRPr>
              </a:lvl1pPr>
            </a:lstStyle>
            <a:p>
              <a:r>
                <a:rPr lang="ru-RU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1577,36 МВт</a:t>
              </a:r>
              <a:endPara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167"/>
          <p:cNvGrpSpPr/>
          <p:nvPr/>
        </p:nvGrpSpPr>
        <p:grpSpPr>
          <a:xfrm>
            <a:off x="362383" y="4978112"/>
            <a:ext cx="511022" cy="535798"/>
            <a:chOff x="1328738" y="2522538"/>
            <a:chExt cx="1571625" cy="164782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24B54DDC-186D-40C8-95B7-E8E83929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522538"/>
              <a:ext cx="823913" cy="600075"/>
            </a:xfrm>
            <a:custGeom>
              <a:avLst/>
              <a:gdLst>
                <a:gd name="T0" fmla="*/ 0 w 396"/>
                <a:gd name="T1" fmla="*/ 1 h 289"/>
                <a:gd name="T2" fmla="*/ 24 w 396"/>
                <a:gd name="T3" fmla="*/ 1 h 289"/>
                <a:gd name="T4" fmla="*/ 396 w 396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6" h="289">
                  <a:moveTo>
                    <a:pt x="0" y="1"/>
                  </a:moveTo>
                  <a:cubicBezTo>
                    <a:pt x="6" y="0"/>
                    <a:pt x="18" y="1"/>
                    <a:pt x="24" y="1"/>
                  </a:cubicBezTo>
                  <a:cubicBezTo>
                    <a:pt x="203" y="1"/>
                    <a:pt x="354" y="123"/>
                    <a:pt x="396" y="289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EDE528D-5ADF-4A4A-866C-0382BDB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738" y="2733675"/>
              <a:ext cx="258763" cy="1012825"/>
            </a:xfrm>
            <a:custGeom>
              <a:avLst/>
              <a:gdLst>
                <a:gd name="T0" fmla="*/ 59 w 125"/>
                <a:gd name="T1" fmla="*/ 487 h 487"/>
                <a:gd name="T2" fmla="*/ 0 w 125"/>
                <a:gd name="T3" fmla="*/ 283 h 487"/>
                <a:gd name="T4" fmla="*/ 125 w 125"/>
                <a:gd name="T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487">
                  <a:moveTo>
                    <a:pt x="59" y="487"/>
                  </a:moveTo>
                  <a:cubicBezTo>
                    <a:pt x="22" y="428"/>
                    <a:pt x="0" y="358"/>
                    <a:pt x="0" y="283"/>
                  </a:cubicBezTo>
                  <a:cubicBezTo>
                    <a:pt x="0" y="171"/>
                    <a:pt x="48" y="70"/>
                    <a:pt x="125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E6BA85B-057D-405B-8E4D-1F2EE212A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0" y="4022725"/>
              <a:ext cx="307975" cy="93663"/>
            </a:xfrm>
            <a:custGeom>
              <a:avLst/>
              <a:gdLst>
                <a:gd name="T0" fmla="*/ 148 w 148"/>
                <a:gd name="T1" fmla="*/ 45 h 45"/>
                <a:gd name="T2" fmla="*/ 0 w 148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45">
                  <a:moveTo>
                    <a:pt x="148" y="45"/>
                  </a:moveTo>
                  <a:cubicBezTo>
                    <a:pt x="95" y="40"/>
                    <a:pt x="45" y="24"/>
                    <a:pt x="0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3FAFDEF-1BFB-47F4-BAC1-8DFDF72E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3727450"/>
              <a:ext cx="615950" cy="388938"/>
            </a:xfrm>
            <a:custGeom>
              <a:avLst/>
              <a:gdLst>
                <a:gd name="T0" fmla="*/ 296 w 296"/>
                <a:gd name="T1" fmla="*/ 0 h 187"/>
                <a:gd name="T2" fmla="*/ 0 w 296"/>
                <a:gd name="T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" h="187">
                  <a:moveTo>
                    <a:pt x="296" y="0"/>
                  </a:moveTo>
                  <a:cubicBezTo>
                    <a:pt x="235" y="103"/>
                    <a:pt x="127" y="176"/>
                    <a:pt x="0" y="187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D0D8CB91-2AB3-4940-B0AF-BEFA86F17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738" y="2759075"/>
              <a:ext cx="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D1F4A50-3FCE-4CCA-9722-E5112652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88" y="3160713"/>
              <a:ext cx="36513" cy="361950"/>
            </a:xfrm>
            <a:custGeom>
              <a:avLst/>
              <a:gdLst>
                <a:gd name="T0" fmla="*/ 18 w 18"/>
                <a:gd name="T1" fmla="*/ 174 h 174"/>
                <a:gd name="T2" fmla="*/ 0 w 18"/>
                <a:gd name="T3" fmla="*/ 78 h 174"/>
                <a:gd name="T4" fmla="*/ 11 w 18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74">
                  <a:moveTo>
                    <a:pt x="18" y="174"/>
                  </a:moveTo>
                  <a:cubicBezTo>
                    <a:pt x="6" y="144"/>
                    <a:pt x="0" y="112"/>
                    <a:pt x="0" y="78"/>
                  </a:cubicBezTo>
                  <a:cubicBezTo>
                    <a:pt x="0" y="51"/>
                    <a:pt x="4" y="24"/>
                    <a:pt x="11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7CEECC12-BAA2-492B-8CD3-D8D3E81C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3679825"/>
              <a:ext cx="393700" cy="203200"/>
            </a:xfrm>
            <a:custGeom>
              <a:avLst/>
              <a:gdLst>
                <a:gd name="T0" fmla="*/ 189 w 189"/>
                <a:gd name="T1" fmla="*/ 0 h 98"/>
                <a:gd name="T2" fmla="*/ 0 w 189"/>
                <a:gd name="T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9" h="98">
                  <a:moveTo>
                    <a:pt x="189" y="0"/>
                  </a:moveTo>
                  <a:cubicBezTo>
                    <a:pt x="144" y="55"/>
                    <a:pt x="76" y="92"/>
                    <a:pt x="0" y="98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422C826A-665F-4789-8AC7-8D84920A8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2759075"/>
              <a:ext cx="327025" cy="142875"/>
            </a:xfrm>
            <a:custGeom>
              <a:avLst/>
              <a:gdLst>
                <a:gd name="T0" fmla="*/ 0 w 157"/>
                <a:gd name="T1" fmla="*/ 0 h 69"/>
                <a:gd name="T2" fmla="*/ 157 w 157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69">
                  <a:moveTo>
                    <a:pt x="0" y="0"/>
                  </a:moveTo>
                  <a:cubicBezTo>
                    <a:pt x="60" y="6"/>
                    <a:pt x="115" y="31"/>
                    <a:pt x="157" y="69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F973126A-A682-4B2D-9075-CACB7F2E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538" y="3208338"/>
              <a:ext cx="227013" cy="2270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4E85D087-95B6-430C-9E08-56957CE0C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2647950"/>
              <a:ext cx="150813" cy="560388"/>
            </a:xfrm>
            <a:custGeom>
              <a:avLst/>
              <a:gdLst>
                <a:gd name="T0" fmla="*/ 0 w 72"/>
                <a:gd name="T1" fmla="*/ 269 h 269"/>
                <a:gd name="T2" fmla="*/ 0 w 72"/>
                <a:gd name="T3" fmla="*/ 0 h 269"/>
                <a:gd name="T4" fmla="*/ 29 w 72"/>
                <a:gd name="T5" fmla="*/ 12 h 269"/>
                <a:gd name="T6" fmla="*/ 39 w 72"/>
                <a:gd name="T7" fmla="*/ 28 h 269"/>
                <a:gd name="T8" fmla="*/ 70 w 72"/>
                <a:gd name="T9" fmla="*/ 197 h 269"/>
                <a:gd name="T10" fmla="*/ 54 w 72"/>
                <a:gd name="T11" fmla="*/ 225 h 269"/>
                <a:gd name="T12" fmla="*/ 0 w 72"/>
                <a:gd name="T13" fmla="*/ 2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69">
                  <a:moveTo>
                    <a:pt x="0" y="2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4" y="16"/>
                    <a:pt x="38" y="22"/>
                    <a:pt x="39" y="28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72" y="207"/>
                    <a:pt x="65" y="224"/>
                    <a:pt x="54" y="225"/>
                  </a:cubicBezTo>
                  <a:cubicBezTo>
                    <a:pt x="0" y="226"/>
                    <a:pt x="0" y="226"/>
                    <a:pt x="0" y="226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B36A39D5-09A7-4607-BAAF-254F6205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3359150"/>
              <a:ext cx="463550" cy="341313"/>
            </a:xfrm>
            <a:custGeom>
              <a:avLst/>
              <a:gdLst>
                <a:gd name="T0" fmla="*/ 4 w 223"/>
                <a:gd name="T1" fmla="*/ 0 h 164"/>
                <a:gd name="T2" fmla="*/ 223 w 223"/>
                <a:gd name="T3" fmla="*/ 145 h 164"/>
                <a:gd name="T4" fmla="*/ 197 w 223"/>
                <a:gd name="T5" fmla="*/ 162 h 164"/>
                <a:gd name="T6" fmla="*/ 177 w 223"/>
                <a:gd name="T7" fmla="*/ 162 h 164"/>
                <a:gd name="T8" fmla="*/ 20 w 223"/>
                <a:gd name="T9" fmla="*/ 94 h 164"/>
                <a:gd name="T10" fmla="*/ 6 w 223"/>
                <a:gd name="T11" fmla="*/ 66 h 164"/>
                <a:gd name="T12" fmla="*/ 34 w 223"/>
                <a:gd name="T13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64">
                  <a:moveTo>
                    <a:pt x="4" y="0"/>
                  </a:moveTo>
                  <a:cubicBezTo>
                    <a:pt x="223" y="145"/>
                    <a:pt x="223" y="145"/>
                    <a:pt x="223" y="145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0" y="164"/>
                    <a:pt x="184" y="164"/>
                    <a:pt x="177" y="162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0" y="90"/>
                    <a:pt x="0" y="74"/>
                    <a:pt x="6" y="66"/>
                  </a:cubicBezTo>
                  <a:cubicBezTo>
                    <a:pt x="34" y="20"/>
                    <a:pt x="34" y="20"/>
                    <a:pt x="34" y="2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9C75B4F7-6975-4009-B3F4-9509FDA7B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3330575"/>
              <a:ext cx="517525" cy="344488"/>
            </a:xfrm>
            <a:custGeom>
              <a:avLst/>
              <a:gdLst>
                <a:gd name="T0" fmla="*/ 249 w 249"/>
                <a:gd name="T1" fmla="*/ 28 h 166"/>
                <a:gd name="T2" fmla="*/ 3 w 249"/>
                <a:gd name="T3" fmla="*/ 166 h 166"/>
                <a:gd name="T4" fmla="*/ 0 w 249"/>
                <a:gd name="T5" fmla="*/ 135 h 166"/>
                <a:gd name="T6" fmla="*/ 9 w 249"/>
                <a:gd name="T7" fmla="*/ 118 h 166"/>
                <a:gd name="T8" fmla="*/ 141 w 249"/>
                <a:gd name="T9" fmla="*/ 9 h 166"/>
                <a:gd name="T10" fmla="*/ 173 w 249"/>
                <a:gd name="T11" fmla="*/ 9 h 166"/>
                <a:gd name="T12" fmla="*/ 201 w 249"/>
                <a:gd name="T13" fmla="*/ 5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66">
                  <a:moveTo>
                    <a:pt x="249" y="28"/>
                  </a:moveTo>
                  <a:cubicBezTo>
                    <a:pt x="3" y="166"/>
                    <a:pt x="3" y="166"/>
                    <a:pt x="3" y="16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4" y="123"/>
                    <a:pt x="9" y="118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9" y="2"/>
                    <a:pt x="167" y="0"/>
                    <a:pt x="173" y="9"/>
                  </a:cubicBezTo>
                  <a:cubicBezTo>
                    <a:pt x="201" y="55"/>
                    <a:pt x="201" y="55"/>
                    <a:pt x="201" y="5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92C4E43B-9922-414F-895E-FCBFE9B8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484563"/>
              <a:ext cx="144463" cy="685800"/>
            </a:xfrm>
            <a:custGeom>
              <a:avLst/>
              <a:gdLst>
                <a:gd name="T0" fmla="*/ 34 w 70"/>
                <a:gd name="T1" fmla="*/ 2 h 330"/>
                <a:gd name="T2" fmla="*/ 0 w 70"/>
                <a:gd name="T3" fmla="*/ 330 h 330"/>
                <a:gd name="T4" fmla="*/ 70 w 70"/>
                <a:gd name="T5" fmla="*/ 330 h 330"/>
                <a:gd name="T6" fmla="*/ 37 w 70"/>
                <a:gd name="T7" fmla="*/ 2 h 330"/>
                <a:gd name="T8" fmla="*/ 34 w 70"/>
                <a:gd name="T9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0">
                  <a:moveTo>
                    <a:pt x="34" y="2"/>
                  </a:moveTo>
                  <a:cubicBezTo>
                    <a:pt x="0" y="330"/>
                    <a:pt x="0" y="330"/>
                    <a:pt x="0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0"/>
                    <a:pt x="34" y="0"/>
                    <a:pt x="34" y="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181"/>
          <p:cNvGrpSpPr/>
          <p:nvPr/>
        </p:nvGrpSpPr>
        <p:grpSpPr>
          <a:xfrm>
            <a:off x="3257809" y="4916413"/>
            <a:ext cx="533084" cy="508080"/>
            <a:chOff x="6343650" y="2433638"/>
            <a:chExt cx="1793876" cy="1709737"/>
          </a:xfrm>
        </p:grpSpPr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43EBE2BB-AEAF-426C-8277-4F2C20E67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2175" y="2433638"/>
              <a:ext cx="0" cy="32067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9CC3B3A2-7941-4E3A-9231-4AE575D32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7150" y="2689225"/>
              <a:ext cx="227013" cy="2270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85440688-0A78-48DC-B87A-F3516F054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2888" y="2689225"/>
              <a:ext cx="227013" cy="2270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97C959FB-CEC7-4674-81FC-52407BB7B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2888" y="3322638"/>
              <a:ext cx="2714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F505A8C4-FCE1-41DC-8F0A-51DD28091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43650" y="3322638"/>
              <a:ext cx="2698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B4B596E-0EB8-476D-A129-C3F9AD495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2773363"/>
              <a:ext cx="1241425" cy="549275"/>
            </a:xfrm>
            <a:custGeom>
              <a:avLst/>
              <a:gdLst>
                <a:gd name="T0" fmla="*/ 0 w 597"/>
                <a:gd name="T1" fmla="*/ 264 h 264"/>
                <a:gd name="T2" fmla="*/ 299 w 597"/>
                <a:gd name="T3" fmla="*/ 0 h 264"/>
                <a:gd name="T4" fmla="*/ 597 w 597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7" h="264">
                  <a:moveTo>
                    <a:pt x="0" y="264"/>
                  </a:moveTo>
                  <a:cubicBezTo>
                    <a:pt x="18" y="115"/>
                    <a:pt x="145" y="0"/>
                    <a:pt x="299" y="0"/>
                  </a:cubicBezTo>
                  <a:cubicBezTo>
                    <a:pt x="452" y="0"/>
                    <a:pt x="579" y="115"/>
                    <a:pt x="597" y="26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A035ECD-7A74-4A85-A43A-9CB8A154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616200"/>
              <a:ext cx="398463" cy="157162"/>
            </a:xfrm>
            <a:custGeom>
              <a:avLst/>
              <a:gdLst>
                <a:gd name="T0" fmla="*/ 0 w 192"/>
                <a:gd name="T1" fmla="*/ 0 h 75"/>
                <a:gd name="T2" fmla="*/ 192 w 192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75">
                  <a:moveTo>
                    <a:pt x="0" y="0"/>
                  </a:moveTo>
                  <a:cubicBezTo>
                    <a:pt x="71" y="7"/>
                    <a:pt x="137" y="34"/>
                    <a:pt x="192" y="7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9603468-2B2D-4735-80CA-296A34E7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2616200"/>
              <a:ext cx="417513" cy="171450"/>
            </a:xfrm>
            <a:custGeom>
              <a:avLst/>
              <a:gdLst>
                <a:gd name="T0" fmla="*/ 0 w 201"/>
                <a:gd name="T1" fmla="*/ 82 h 82"/>
                <a:gd name="T2" fmla="*/ 201 w 201"/>
                <a:gd name="T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1" h="82">
                  <a:moveTo>
                    <a:pt x="0" y="82"/>
                  </a:moveTo>
                  <a:cubicBezTo>
                    <a:pt x="56" y="37"/>
                    <a:pt x="126" y="7"/>
                    <a:pt x="201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0517C5A-9F25-4E30-933D-54DAE172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2860675"/>
              <a:ext cx="203200" cy="404812"/>
            </a:xfrm>
            <a:custGeom>
              <a:avLst/>
              <a:gdLst>
                <a:gd name="T0" fmla="*/ 0 w 98"/>
                <a:gd name="T1" fmla="*/ 195 h 195"/>
                <a:gd name="T2" fmla="*/ 98 w 98"/>
                <a:gd name="T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" h="195">
                  <a:moveTo>
                    <a:pt x="0" y="195"/>
                  </a:moveTo>
                  <a:cubicBezTo>
                    <a:pt x="13" y="120"/>
                    <a:pt x="48" y="53"/>
                    <a:pt x="98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0B93862-9EFA-421E-92F1-B6446AF4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2870200"/>
              <a:ext cx="193675" cy="400050"/>
            </a:xfrm>
            <a:custGeom>
              <a:avLst/>
              <a:gdLst>
                <a:gd name="T0" fmla="*/ 0 w 93"/>
                <a:gd name="T1" fmla="*/ 0 h 192"/>
                <a:gd name="T2" fmla="*/ 93 w 93"/>
                <a:gd name="T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192">
                  <a:moveTo>
                    <a:pt x="0" y="0"/>
                  </a:moveTo>
                  <a:cubicBezTo>
                    <a:pt x="48" y="52"/>
                    <a:pt x="81" y="118"/>
                    <a:pt x="93" y="192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FACA12B-7D81-4255-B773-649B81B24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50" y="3052763"/>
              <a:ext cx="109538" cy="1111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7A71D99-0D62-4D66-8891-F738087E7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13" y="3322638"/>
              <a:ext cx="1789113" cy="603250"/>
            </a:xfrm>
            <a:custGeom>
              <a:avLst/>
              <a:gdLst>
                <a:gd name="T0" fmla="*/ 857 w 861"/>
                <a:gd name="T1" fmla="*/ 290 h 290"/>
                <a:gd name="T2" fmla="*/ 4 w 861"/>
                <a:gd name="T3" fmla="*/ 290 h 290"/>
                <a:gd name="T4" fmla="*/ 1 w 861"/>
                <a:gd name="T5" fmla="*/ 286 h 290"/>
                <a:gd name="T6" fmla="*/ 85 w 861"/>
                <a:gd name="T7" fmla="*/ 2 h 290"/>
                <a:gd name="T8" fmla="*/ 89 w 861"/>
                <a:gd name="T9" fmla="*/ 0 h 290"/>
                <a:gd name="T10" fmla="*/ 219 w 861"/>
                <a:gd name="T11" fmla="*/ 0 h 290"/>
                <a:gd name="T12" fmla="*/ 773 w 861"/>
                <a:gd name="T13" fmla="*/ 0 h 290"/>
                <a:gd name="T14" fmla="*/ 776 w 861"/>
                <a:gd name="T15" fmla="*/ 2 h 290"/>
                <a:gd name="T16" fmla="*/ 860 w 861"/>
                <a:gd name="T17" fmla="*/ 286 h 290"/>
                <a:gd name="T18" fmla="*/ 857 w 861"/>
                <a:gd name="T1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290">
                  <a:moveTo>
                    <a:pt x="857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1"/>
                    <a:pt x="87" y="0"/>
                    <a:pt x="8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4" y="0"/>
                    <a:pt x="775" y="1"/>
                    <a:pt x="776" y="2"/>
                  </a:cubicBezTo>
                  <a:cubicBezTo>
                    <a:pt x="860" y="286"/>
                    <a:pt x="860" y="286"/>
                    <a:pt x="860" y="286"/>
                  </a:cubicBezTo>
                  <a:cubicBezTo>
                    <a:pt x="861" y="288"/>
                    <a:pt x="859" y="290"/>
                    <a:pt x="857" y="2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82DD1402-AB9E-4B8C-8847-F5A61533F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0" y="3678238"/>
              <a:ext cx="0" cy="2476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EC9C51AA-B3B0-4B5B-8EBC-15FFF2EBC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0" y="3322638"/>
              <a:ext cx="0" cy="1952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0BCA0CF1-5AB8-45CC-8407-A1BEE1658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9100" y="3322638"/>
              <a:ext cx="87313" cy="6032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E0D68B3D-8327-438C-B0F4-74E3B2C69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3013" y="3322638"/>
              <a:ext cx="87313" cy="6032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1A32D5-DEC4-456F-BCCD-6B647BFF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3933825"/>
              <a:ext cx="107950" cy="2095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D23BD991-7088-4E40-88E2-F5F269979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825" y="4143375"/>
              <a:ext cx="4857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4E997300-C5AE-4815-A283-1249022D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0" y="3517900"/>
              <a:ext cx="160338" cy="16033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63">
              <a:extLst>
                <a:ext uri="{FF2B5EF4-FFF2-40B4-BE49-F238E27FC236}">
                  <a16:creationId xmlns:a16="http://schemas.microsoft.com/office/drawing/2014/main" id="{03A65805-DB7A-441D-AC9E-1F1FBBC5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7738" y="3598863"/>
              <a:ext cx="7413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C7E43165-486B-4F79-BF41-B51C90FE8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5250" y="3598863"/>
              <a:ext cx="6921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203"/>
          <p:cNvGrpSpPr/>
          <p:nvPr/>
        </p:nvGrpSpPr>
        <p:grpSpPr>
          <a:xfrm>
            <a:off x="360992" y="5645345"/>
            <a:ext cx="483138" cy="477884"/>
            <a:chOff x="9120188" y="2509838"/>
            <a:chExt cx="1606550" cy="1589088"/>
          </a:xfrm>
        </p:grpSpPr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2DC9F009-67A2-45AA-85AB-3F2BE9A2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900" y="2509838"/>
              <a:ext cx="109538" cy="1127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270F22E9-FB5F-45C6-9959-DEE70199C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975" y="3616326"/>
              <a:ext cx="223838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AF8A451A-162E-463D-9EA4-FBE664C8F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0188" y="3551238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FE25D2B3-507C-47EC-A48C-16C65C807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3238" y="3127376"/>
              <a:ext cx="109538" cy="10953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939A385E-DF70-4C3F-9102-2FCDFFBB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838" y="3683001"/>
              <a:ext cx="136525" cy="1365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BF3C16CC-C100-42E4-8F3A-3B717691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38" y="2571751"/>
              <a:ext cx="590550" cy="976313"/>
            </a:xfrm>
            <a:custGeom>
              <a:avLst/>
              <a:gdLst>
                <a:gd name="T0" fmla="*/ 15 w 284"/>
                <a:gd name="T1" fmla="*/ 469 h 469"/>
                <a:gd name="T2" fmla="*/ 0 w 284"/>
                <a:gd name="T3" fmla="*/ 362 h 469"/>
                <a:gd name="T4" fmla="*/ 284 w 284"/>
                <a:gd name="T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469">
                  <a:moveTo>
                    <a:pt x="15" y="469"/>
                  </a:moveTo>
                  <a:cubicBezTo>
                    <a:pt x="5" y="435"/>
                    <a:pt x="0" y="399"/>
                    <a:pt x="0" y="362"/>
                  </a:cubicBezTo>
                  <a:cubicBezTo>
                    <a:pt x="0" y="187"/>
                    <a:pt x="121" y="39"/>
                    <a:pt x="284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EE71AC76-DEEA-467C-8FF2-FB92B197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9900" y="3825876"/>
              <a:ext cx="1108075" cy="273050"/>
            </a:xfrm>
            <a:custGeom>
              <a:avLst/>
              <a:gdLst>
                <a:gd name="T0" fmla="*/ 533 w 533"/>
                <a:gd name="T1" fmla="*/ 36 h 131"/>
                <a:gd name="T2" fmla="*/ 284 w 533"/>
                <a:gd name="T3" fmla="*/ 131 h 131"/>
                <a:gd name="T4" fmla="*/ 0 w 533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3" h="131">
                  <a:moveTo>
                    <a:pt x="533" y="36"/>
                  </a:moveTo>
                  <a:cubicBezTo>
                    <a:pt x="467" y="95"/>
                    <a:pt x="380" y="131"/>
                    <a:pt x="284" y="131"/>
                  </a:cubicBezTo>
                  <a:cubicBezTo>
                    <a:pt x="170" y="131"/>
                    <a:pt x="68" y="80"/>
                    <a:pt x="0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3F038241-DD1D-4B9E-90A4-9BA81022F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6025" y="2565401"/>
              <a:ext cx="620713" cy="985838"/>
            </a:xfrm>
            <a:custGeom>
              <a:avLst/>
              <a:gdLst>
                <a:gd name="T0" fmla="*/ 0 w 298"/>
                <a:gd name="T1" fmla="*/ 0 h 474"/>
                <a:gd name="T2" fmla="*/ 298 w 298"/>
                <a:gd name="T3" fmla="*/ 365 h 474"/>
                <a:gd name="T4" fmla="*/ 281 w 298"/>
                <a:gd name="T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" h="474">
                  <a:moveTo>
                    <a:pt x="0" y="0"/>
                  </a:moveTo>
                  <a:cubicBezTo>
                    <a:pt x="170" y="35"/>
                    <a:pt x="298" y="185"/>
                    <a:pt x="298" y="365"/>
                  </a:cubicBezTo>
                  <a:cubicBezTo>
                    <a:pt x="298" y="403"/>
                    <a:pt x="292" y="440"/>
                    <a:pt x="281" y="47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7E2F00DA-3D11-404D-8A4C-575112033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263" y="3086101"/>
              <a:ext cx="479425" cy="642938"/>
            </a:xfrm>
            <a:custGeom>
              <a:avLst/>
              <a:gdLst>
                <a:gd name="T0" fmla="*/ 8 w 231"/>
                <a:gd name="T1" fmla="*/ 199 h 309"/>
                <a:gd name="T2" fmla="*/ 115 w 231"/>
                <a:gd name="T3" fmla="*/ 309 h 309"/>
                <a:gd name="T4" fmla="*/ 221 w 231"/>
                <a:gd name="T5" fmla="*/ 199 h 309"/>
                <a:gd name="T6" fmla="*/ 115 w 231"/>
                <a:gd name="T7" fmla="*/ 0 h 309"/>
                <a:gd name="T8" fmla="*/ 8 w 231"/>
                <a:gd name="T9" fmla="*/ 19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09">
                  <a:moveTo>
                    <a:pt x="8" y="199"/>
                  </a:moveTo>
                  <a:cubicBezTo>
                    <a:pt x="0" y="259"/>
                    <a:pt x="56" y="309"/>
                    <a:pt x="115" y="309"/>
                  </a:cubicBezTo>
                  <a:cubicBezTo>
                    <a:pt x="174" y="309"/>
                    <a:pt x="231" y="259"/>
                    <a:pt x="221" y="199"/>
                  </a:cubicBezTo>
                  <a:cubicBezTo>
                    <a:pt x="215" y="162"/>
                    <a:pt x="139" y="49"/>
                    <a:pt x="115" y="0"/>
                  </a:cubicBezTo>
                  <a:cubicBezTo>
                    <a:pt x="105" y="26"/>
                    <a:pt x="13" y="166"/>
                    <a:pt x="8" y="19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6AE1D11A-5FA7-47D6-BD56-C5AD8F21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563" y="2784476"/>
              <a:ext cx="319088" cy="428625"/>
            </a:xfrm>
            <a:custGeom>
              <a:avLst/>
              <a:gdLst>
                <a:gd name="T0" fmla="*/ 6 w 154"/>
                <a:gd name="T1" fmla="*/ 132 h 206"/>
                <a:gd name="T2" fmla="*/ 77 w 154"/>
                <a:gd name="T3" fmla="*/ 206 h 206"/>
                <a:gd name="T4" fmla="*/ 147 w 154"/>
                <a:gd name="T5" fmla="*/ 132 h 206"/>
                <a:gd name="T6" fmla="*/ 77 w 154"/>
                <a:gd name="T7" fmla="*/ 0 h 206"/>
                <a:gd name="T8" fmla="*/ 6 w 154"/>
                <a:gd name="T9" fmla="*/ 1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06">
                  <a:moveTo>
                    <a:pt x="6" y="132"/>
                  </a:moveTo>
                  <a:cubicBezTo>
                    <a:pt x="0" y="172"/>
                    <a:pt x="37" y="206"/>
                    <a:pt x="77" y="206"/>
                  </a:cubicBezTo>
                  <a:cubicBezTo>
                    <a:pt x="116" y="206"/>
                    <a:pt x="154" y="172"/>
                    <a:pt x="147" y="132"/>
                  </a:cubicBezTo>
                  <a:cubicBezTo>
                    <a:pt x="143" y="108"/>
                    <a:pt x="92" y="33"/>
                    <a:pt x="77" y="0"/>
                  </a:cubicBezTo>
                  <a:cubicBezTo>
                    <a:pt x="70" y="17"/>
                    <a:pt x="9" y="111"/>
                    <a:pt x="6" y="13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52F8B017-5ACB-4E50-8485-96044F6B7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3127376"/>
              <a:ext cx="352425" cy="471488"/>
            </a:xfrm>
            <a:custGeom>
              <a:avLst/>
              <a:gdLst>
                <a:gd name="T0" fmla="*/ 6 w 169"/>
                <a:gd name="T1" fmla="*/ 146 h 227"/>
                <a:gd name="T2" fmla="*/ 84 w 169"/>
                <a:gd name="T3" fmla="*/ 227 h 227"/>
                <a:gd name="T4" fmla="*/ 162 w 169"/>
                <a:gd name="T5" fmla="*/ 146 h 227"/>
                <a:gd name="T6" fmla="*/ 84 w 169"/>
                <a:gd name="T7" fmla="*/ 0 h 227"/>
                <a:gd name="T8" fmla="*/ 6 w 169"/>
                <a:gd name="T9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27">
                  <a:moveTo>
                    <a:pt x="6" y="146"/>
                  </a:moveTo>
                  <a:cubicBezTo>
                    <a:pt x="0" y="190"/>
                    <a:pt x="41" y="227"/>
                    <a:pt x="84" y="227"/>
                  </a:cubicBezTo>
                  <a:cubicBezTo>
                    <a:pt x="127" y="227"/>
                    <a:pt x="169" y="190"/>
                    <a:pt x="162" y="146"/>
                  </a:cubicBezTo>
                  <a:cubicBezTo>
                    <a:pt x="157" y="119"/>
                    <a:pt x="101" y="36"/>
                    <a:pt x="84" y="0"/>
                  </a:cubicBezTo>
                  <a:cubicBezTo>
                    <a:pt x="77" y="19"/>
                    <a:pt x="9" y="122"/>
                    <a:pt x="6" y="146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B44812A-8C7A-4C64-9E19-6DE6DCA36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3362326"/>
              <a:ext cx="34925" cy="152400"/>
            </a:xfrm>
            <a:custGeom>
              <a:avLst/>
              <a:gdLst>
                <a:gd name="T0" fmla="*/ 0 w 17"/>
                <a:gd name="T1" fmla="*/ 0 h 73"/>
                <a:gd name="T2" fmla="*/ 15 w 17"/>
                <a:gd name="T3" fmla="*/ 43 h 73"/>
                <a:gd name="T4" fmla="*/ 0 w 17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3">
                  <a:moveTo>
                    <a:pt x="0" y="0"/>
                  </a:moveTo>
                  <a:cubicBezTo>
                    <a:pt x="0" y="0"/>
                    <a:pt x="17" y="26"/>
                    <a:pt x="15" y="43"/>
                  </a:cubicBezTo>
                  <a:cubicBezTo>
                    <a:pt x="13" y="60"/>
                    <a:pt x="7" y="69"/>
                    <a:pt x="0" y="73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1073623" y="5505932"/>
            <a:ext cx="1126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15 ГЭС</a:t>
            </a:r>
            <a:endParaRPr lang="ru-RU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205,52 </a:t>
            </a:r>
            <a:r>
              <a:rPr lang="fi-FI" sz="14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1080855" y="4919350"/>
            <a:ext cx="1225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37 ВЭС</a:t>
            </a:r>
            <a:endParaRPr lang="ru-RU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1015,59 </a:t>
            </a:r>
            <a:r>
              <a:rPr lang="fi-FI" sz="14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4151131" y="4861812"/>
            <a:ext cx="1126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15 СЭС</a:t>
            </a:r>
            <a:endParaRPr lang="ru-RU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340,85 </a:t>
            </a:r>
            <a:r>
              <a:rPr lang="fi-FI" sz="14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pic>
        <p:nvPicPr>
          <p:cNvPr id="85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3" y="5582119"/>
            <a:ext cx="437398" cy="559278"/>
          </a:xfrm>
          <a:prstGeom prst="rect">
            <a:avLst/>
          </a:prstGeom>
          <a:ln w="12700">
            <a:noFill/>
          </a:ln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42E20E0-0561-4855-9401-4AA9D7D1B500}"/>
              </a:ext>
            </a:extLst>
          </p:cNvPr>
          <p:cNvSpPr txBox="1"/>
          <p:nvPr/>
        </p:nvSpPr>
        <p:spPr>
          <a:xfrm>
            <a:off x="4204067" y="5613618"/>
            <a:ext cx="927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4</a:t>
            </a:r>
            <a:r>
              <a:rPr lang="ru-RU" sz="14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БиоЭС</a:t>
            </a:r>
            <a:endParaRPr lang="ru-RU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15,4 </a:t>
            </a:r>
            <a:r>
              <a:rPr lang="fi-FI" sz="1400" dirty="0" err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МВт</a:t>
            </a:r>
            <a:endParaRPr lang="fi-FI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696" y="6228397"/>
            <a:ext cx="48125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Объем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инвестиций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– 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1,5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млрд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.</a:t>
            </a:r>
            <a:r>
              <a:rPr lang="kk-KZ" sz="1500" b="1" dirty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долларов США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endParaRPr lang="fi-FI" sz="1500" b="1" i="1" dirty="0">
              <a:solidFill>
                <a:srgbClr val="00B050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383" y="104861"/>
            <a:ext cx="11482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О продлении срок</a:t>
            </a:r>
            <a:r>
              <a:rPr lang="kk-KZ" kern="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ов</a:t>
            </a:r>
            <a:r>
              <a:rPr lang="ru-RU" kern="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 реализации проектов строительства объектов </a:t>
            </a:r>
            <a:r>
              <a:rPr lang="ru-RU" kern="0" dirty="0" smtClean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ВИЭ в связи с </a:t>
            </a:r>
            <a:r>
              <a:rPr lang="ru-RU" kern="0" dirty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пандемией </a:t>
            </a:r>
            <a:r>
              <a:rPr lang="en-US" kern="0" dirty="0" smtClean="0">
                <a:latin typeface="Arial" panose="020B0604020202020204" pitchFamily="34" charset="0"/>
                <a:ea typeface="AA Bebas Neue" charset="0"/>
                <a:cs typeface="Arial" panose="020B0604020202020204" pitchFamily="34" charset="0"/>
              </a:rPr>
              <a:t>COVID-19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301" y="721470"/>
            <a:ext cx="1169706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реализации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поручения заседания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комиссии по обеспечению режима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ЧП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17 апреля 2020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года, приказом Министра энергетики РК №197 от 19.05.2020 года всем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энергопроизводящим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организациям, использующим ВИЭ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(имеющим действующие договора покупки с РФЦ)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предоставлено возможность продления сроков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предоставления копии уведомления о начале строительно-монтажных работ и (или) копии акта приемки в эксплуатацию объекта ВИЭ на срок не превышающий один календарный год.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Настоящий приказ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действие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мая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действует до 1 ноября 2020 года. 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1649701" y="6241376"/>
            <a:ext cx="54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8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ction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3F89CD"/>
            </a:gs>
            <a:gs pos="100000">
              <a:srgbClr val="265F92"/>
            </a:gs>
          </a:gsLst>
          <a:lin ang="5400000" scaled="0"/>
        </a:gradFill>
        <a:ln>
          <a:solidFill>
            <a:srgbClr val="3F89CD"/>
          </a:solidFill>
        </a:ln>
        <a:effectLst>
          <a:outerShdw blurRad="203200" dist="38100" dir="5400000" algn="t" rotWithShape="0">
            <a:prstClr val="black">
              <a:alpha val="51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3F89CD"/>
            </a:gs>
            <a:gs pos="100000">
              <a:srgbClr val="265F92"/>
            </a:gs>
          </a:gsLst>
          <a:lin ang="5400000" scaled="0"/>
        </a:gradFill>
        <a:ln>
          <a:solidFill>
            <a:srgbClr val="3F89CD"/>
          </a:solidFill>
        </a:ln>
        <a:effectLst>
          <a:outerShdw blurRad="203200" dist="38100" dir="5400000" algn="t" rotWithShape="0">
            <a:prstClr val="black">
              <a:alpha val="51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963</Words>
  <Application>Microsoft Office PowerPoint</Application>
  <PresentationFormat>Широкоэкранный</PresentationFormat>
  <Paragraphs>279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</vt:lpstr>
      <vt:lpstr>AA Bebas Neue</vt:lpstr>
      <vt:lpstr>Arial</vt:lpstr>
      <vt:lpstr>Arial Narrow</vt:lpstr>
      <vt:lpstr>Calibri</vt:lpstr>
      <vt:lpstr>Roboto</vt:lpstr>
      <vt:lpstr>Times New Roman</vt:lpstr>
      <vt:lpstr>Wingdings</vt:lpstr>
      <vt:lpstr>Auction presentation</vt:lpstr>
      <vt:lpstr>Bullets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проведения аукционных торгов на 2020 год</vt:lpstr>
      <vt:lpstr>Допуск к аукционным торгам</vt:lpstr>
      <vt:lpstr>Обязательства победителя аукционных торгов</vt:lpstr>
      <vt:lpstr>Презентация PowerPoint</vt:lpstr>
      <vt:lpstr> Совершенствование законодательства ВИЭ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Pryhodchenko</dc:creator>
  <cp:lastModifiedBy>Асет Кенжебалин</cp:lastModifiedBy>
  <cp:revision>425</cp:revision>
  <cp:lastPrinted>2020-05-26T11:35:06Z</cp:lastPrinted>
  <dcterms:created xsi:type="dcterms:W3CDTF">2017-06-19T18:09:46Z</dcterms:created>
  <dcterms:modified xsi:type="dcterms:W3CDTF">2020-09-18T09:05:58Z</dcterms:modified>
</cp:coreProperties>
</file>