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0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.kudaibergenova\Desktop\Акиматка\670 га ПДП+\05-Генпла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.kudaibergenova\Desktop\Акиматка\670 га ПДП+\05-1-00-2 прилегающая в системе город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.kudaibergenova\Desktop\Акиматка\670 га ПДП+\05-1-00-6 Схема зониров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.kudaibergenova\Desktop\Акиматка\670 га ПДП+\05-1-00-7 Схема транспор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.kudaibergenova\Desktop\Акиматка\670 га ПДП+\05-1-00-8 В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.kudaibergenova\Desktop\Акиматка\670 га ПДП+\05-1-00-9 Электроснабж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.kudaibergenova\Desktop\Акиматка\670 га ПДП+\05-1-00-11 Теле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.kudaibergenova\Desktop\Акиматка\670 га ПДП+\05-1-00-12 Сводный план ИЖ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.kudaibergenova\Desktop\Акиматка\670 га ПДП+\05-1-00-13 Озелене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Анара Кудайбергенова</dc:creator>
  <cp:lastModifiedBy>a.kudaibergenova</cp:lastModifiedBy>
  <cp:revision>1</cp:revision>
  <dcterms:created xsi:type="dcterms:W3CDTF">2017-09-29T13:18:31Z</dcterms:created>
  <dcterms:modified xsi:type="dcterms:W3CDTF">2017-09-29T13:40:49Z</dcterms:modified>
</cp:coreProperties>
</file>