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58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.kudaibergenova\Desktop\Акиматка\329 га ПДП+\03-156-00-5_Эскиз застройки_Г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.kudaibergenova\Desktop\Акиматка\329 га ПДП+\03-156-00-6.1_Профили_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.kudaibergenova\Desktop\Акиматка\329 га ПДП+\03-156-00-6_Транспорт_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.kudaibergenova\Desktop\Акиматка\329 га ПДП+\03-156-00-8.1_ВК_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.kudaibergenova\Desktop\Акиматка\329 га ПДП+\03-156-00-8.2_ЭС_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.kudaibergenova\Desktop\Акиматка\329 га ПДП+\03-156-00-8.3_ТС_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.kudaibergenova\Desktop\Акиматка\329 га ПДП+\03-156-00-8.4_ГС_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.kudaibergenova\Desktop\Акиматка\329 га ПДП+\03-156-00-8.5_ТФ_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.kudaibergenova\Desktop\Акиматка\329 га ПДП+\03-156-00-10_Схема_вертик. и инж. подготовки_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Анара Кудайбергенова</dc:creator>
  <cp:lastModifiedBy>a.kudaibergenova</cp:lastModifiedBy>
  <cp:revision>1</cp:revision>
  <dcterms:created xsi:type="dcterms:W3CDTF">2017-09-29T12:48:47Z</dcterms:created>
  <dcterms:modified xsi:type="dcterms:W3CDTF">2017-09-29T12:57:05Z</dcterms:modified>
</cp:coreProperties>
</file>