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.kudaibergenova\Desktop\Акиматка\Бас жоспар+\01-Основной чертеж 2007 карта г Кызылорда-Mod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.kudaibergenova\Desktop\Акиматка\Бас жоспар+\01-Схема планировочных ограничений-Mod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a.kudaibergenova\Desktop\Акиматка\Бас жоспар+\01-схема полож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a.kudaibergenova\Desktop\Акиматка\Бас жоспар+\01-Схема теплоснабжения-Mod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.kudaibergenova\Desktop\Акиматка\Бас жоспар+\01+газоснаб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.kudaibergenova\Desktop\Акиматка\Бас жоспар+\01+инж подгото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.kudaibergenova\Desktop\Акиматка\Бас жоспар+\01+текоммуникац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.kudaibergenova\Desktop\Акиматка\Бас жоспар+\01+электроснабж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.kudaibergenova\Desktop\Акиматка\Бас жоспар+\01водосна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.kudaibergenova\Desktop\Акиматка\Бас жоспар+\01-сводный план инж сет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.kudaibergenova\Desktop\Акиматка\Бас жоспар+\01-СХЕМА ТРАНСПОРТА-Mod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.kudaibergenova\Desktop\Акиматка\Бас жоспар+\01-Схема водоснабжения и канализации-Mod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Анара Кудайбергенова</dc:creator>
  <cp:lastModifiedBy>a.kudaibergenova</cp:lastModifiedBy>
  <cp:revision>1</cp:revision>
  <dcterms:created xsi:type="dcterms:W3CDTF">2017-09-29T14:02:12Z</dcterms:created>
  <dcterms:modified xsi:type="dcterms:W3CDTF">2017-09-29T14:14:24Z</dcterms:modified>
</cp:coreProperties>
</file>